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  <p:sldMasterId id="2147483692" r:id="rId3"/>
  </p:sldMasterIdLst>
  <p:notesMasterIdLst>
    <p:notesMasterId r:id="rId28"/>
  </p:notesMasterIdLst>
  <p:sldIdLst>
    <p:sldId id="257" r:id="rId4"/>
    <p:sldId id="259" r:id="rId5"/>
    <p:sldId id="272" r:id="rId6"/>
    <p:sldId id="285" r:id="rId7"/>
    <p:sldId id="262" r:id="rId8"/>
    <p:sldId id="268" r:id="rId9"/>
    <p:sldId id="282" r:id="rId10"/>
    <p:sldId id="270" r:id="rId11"/>
    <p:sldId id="284" r:id="rId12"/>
    <p:sldId id="287" r:id="rId13"/>
    <p:sldId id="288" r:id="rId14"/>
    <p:sldId id="286" r:id="rId15"/>
    <p:sldId id="289" r:id="rId16"/>
    <p:sldId id="271" r:id="rId17"/>
    <p:sldId id="263" r:id="rId18"/>
    <p:sldId id="290" r:id="rId19"/>
    <p:sldId id="291" r:id="rId20"/>
    <p:sldId id="292" r:id="rId21"/>
    <p:sldId id="293" r:id="rId22"/>
    <p:sldId id="294" r:id="rId23"/>
    <p:sldId id="295" r:id="rId24"/>
    <p:sldId id="265" r:id="rId25"/>
    <p:sldId id="258" r:id="rId26"/>
    <p:sldId id="296" r:id="rId27"/>
  </p:sldIdLst>
  <p:sldSz cx="12192000" cy="6858000"/>
  <p:notesSz cx="6858000" cy="9144000"/>
  <p:embeddedFontLst>
    <p:embeddedFont>
      <p:font typeface="UTM Aquarelle" panose="02040603050506020204" pitchFamily="18" charset="0"/>
      <p:regular r:id="rId29"/>
    </p:embeddedFont>
    <p:embeddedFont>
      <p:font typeface="UYa Respective" panose="02000000000000000000" pitchFamily="2" charset="0"/>
      <p:regular r:id="rId30"/>
    </p:embeddedFont>
    <p:embeddedFont>
      <p:font typeface="#9Slide07 HoneyCream" pitchFamily="2" charset="0"/>
      <p:regular r:id="rId31"/>
    </p:embeddedFont>
    <p:embeddedFont>
      <p:font typeface="UTM Scriptina KT" panose="02000500000000000000" pitchFamily="2" charset="0"/>
      <p:regular r:id="rId32"/>
    </p:embeddedFont>
    <p:embeddedFont>
      <p:font typeface="SVN-Newton" panose="02040603050506020204" pitchFamily="18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UTM Avo" panose="02040603050506020204" pitchFamily="18" charset="0"/>
      <p:regular r:id="rId42"/>
      <p:bold r:id="rId43"/>
      <p:italic r:id="rId44"/>
      <p:boldItalic r:id="rId45"/>
    </p:embeddedFont>
    <p:embeddedFont>
      <p:font typeface="#9Slide05 ViceroyJF" panose="02040603050506020204" pitchFamily="18" charset="0"/>
      <p:regular r:id="rId46"/>
    </p:embeddedFont>
    <p:embeddedFont>
      <p:font typeface="SVN-Dancing Script" panose="02040603050506020204" pitchFamily="18" charset="0"/>
      <p:regular r:id="rId47"/>
    </p:embeddedFont>
    <p:embeddedFont>
      <p:font typeface="#9Slide05 Bodega Script" pitchFamily="2" charset="0"/>
      <p:regular r:id="rId48"/>
    </p:embeddedFont>
  </p:embeddedFontLst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417C"/>
    <a:srgbClr val="C4000C"/>
    <a:srgbClr val="F6B629"/>
    <a:srgbClr val="FF3A00"/>
    <a:srgbClr val="FFDF1A"/>
    <a:srgbClr val="00B0F0"/>
    <a:srgbClr val="2DBFE0"/>
    <a:srgbClr val="E01227"/>
    <a:srgbClr val="FFA1AD"/>
    <a:srgbClr val="FFB6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338" autoAdjust="0"/>
  </p:normalViewPr>
  <p:slideViewPr>
    <p:cSldViewPr snapToGrid="0">
      <p:cViewPr varScale="1">
        <p:scale>
          <a:sx n="69" d="100"/>
          <a:sy n="69" d="100"/>
        </p:scale>
        <p:origin x="102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1.fntdata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7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D611D-43DF-4539-A069-FA8FEAA969F2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81FB6-4901-497E-8EF7-6C23B63B1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75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981FB6-4901-497E-8EF7-6C23B63B1C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208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2416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1572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Gv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cho</a:t>
            </a:r>
            <a:r>
              <a:rPr lang="en-US" altLang="zh-CN" dirty="0" smtClean="0"/>
              <a:t> HS </a:t>
            </a:r>
            <a:r>
              <a:rPr lang="en-US" altLang="zh-CN" dirty="0" err="1" smtClean="0"/>
              <a:t>dùng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bảng</a:t>
            </a:r>
            <a:r>
              <a:rPr lang="en-US" altLang="zh-CN" baseline="0" dirty="0" smtClean="0"/>
              <a:t> con </a:t>
            </a:r>
            <a:r>
              <a:rPr lang="en-US" altLang="zh-CN" baseline="0" dirty="0" err="1" smtClean="0"/>
              <a:t>viết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nhanh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trái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nghĩa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134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2101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0042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983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7144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088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81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3402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67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2185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192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601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549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Kích</a:t>
            </a:r>
            <a:r>
              <a:rPr lang="en-US" altLang="zh-CN" sz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chuột</a:t>
            </a:r>
            <a:r>
              <a:rPr lang="en-US" altLang="zh-CN" sz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altLang="zh-CN" sz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altLang="zh-CN" sz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12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vui</a:t>
            </a:r>
            <a:r>
              <a:rPr lang="en-US" altLang="zh-CN" sz="1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12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altLang="zh-CN" sz="1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12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nóng</a:t>
            </a:r>
            <a:r>
              <a:rPr lang="en-US" altLang="zh-CN" sz="1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12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altLang="zh-CN" sz="1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altLang="zh-CN" sz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altLang="zh-CN" sz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altLang="zh-CN" sz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gạch</a:t>
            </a:r>
            <a:r>
              <a:rPr lang="en-US" altLang="zh-CN" sz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12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nối</a:t>
            </a:r>
            <a:r>
              <a:rPr lang="en-US" altLang="zh-CN" sz="1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874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839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476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421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981FB6-4901-497E-8EF7-6C23B63B1C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263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acebook.com/groups/629898828017053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acebook.com/groups/629898828017053" TargetMode="Externa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acebook.com/groups/629898828017053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34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2BE619-097B-4C68-8529-52D41C25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6D68DC-503D-4D46-B460-A868A4FC0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501345-6D44-4DDA-AA8B-C93159949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380B1A-26E5-4DA1-9A76-337D366AD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9980E6-9873-4BEE-ACF7-094B1B68F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DB7B5B-466B-48E3-9A1D-8DA20B61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24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3628B9-339A-4CCC-B3E9-49B7D61A3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3A3186-7F09-4329-BA05-CF99ACBA5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F52E30-8608-4FE1-BFEA-0DB64DA0A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E520348-5BF0-4A32-924F-39D8F1E2C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FDA9925-1AD5-4319-8784-0F124CDB3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C48E6F6-DB35-4F85-9862-8DBD407CE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5615B59-18C2-4813-BFBD-B8694678F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291ADAB-77C5-4E3D-9574-ACFAA37FC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23710" y="-80817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5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1C5556-9360-4048-87D5-1FEBB5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213BD3A-62AA-4106-92BE-6AD5BA16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4E7BA2F-E5EB-4BD2-AC3B-CBF429271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3510A16-856D-4370-91A8-DE938AC4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48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D18ECC0-8694-4B2C-85DE-72355A4C59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383C3F2-1BC1-437F-AFFB-3CB740244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8B1650-BBDD-4D31-A5C5-313CB676D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5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105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105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10154380" y="-69483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43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743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627714" y="5626427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 Non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8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508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508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Sản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phẩm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của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Măng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Non –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liệu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Tiểu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Nghiêm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cấm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buôn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bán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chép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và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chỉnh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sửa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để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lợi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nhuận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UTM Aquarelle" panose="02040603050506020204" pitchFamily="18" charset="0"/>
              </a:rPr>
              <a:t>By </a:t>
            </a:r>
            <a:r>
              <a:rPr lang="en-US" sz="2800" dirty="0" err="1" smtClean="0">
                <a:latin typeface="UTM Aquarelle" panose="02040603050506020204" pitchFamily="18" charset="0"/>
              </a:rPr>
              <a:t>Phước</a:t>
            </a:r>
            <a:r>
              <a:rPr lang="en-US" sz="2800" baseline="0" dirty="0" smtClean="0">
                <a:latin typeface="UTM Aquarelle" panose="02040603050506020204" pitchFamily="18" charset="0"/>
              </a:rPr>
              <a:t> </a:t>
            </a:r>
            <a:r>
              <a:rPr lang="en-US" sz="2800" baseline="0" dirty="0" err="1" smtClean="0">
                <a:latin typeface="UTM Aquarelle" panose="02040603050506020204" pitchFamily="18" charset="0"/>
              </a:rPr>
              <a:t>Trang</a:t>
            </a:r>
            <a:endParaRPr lang="en-US" sz="2800" dirty="0"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69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3EFFAB-918F-48CC-B787-B80ACDEE8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E3ABBC-A5B3-4A3C-A1D9-9C5ECE44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F201BB9-D7B5-4FBC-82A3-D64668903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B21951-02A8-4623-94C8-92A353C7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D9F7AE-619A-41CD-B0D7-1DD02DD3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C917EE9-183C-4BE7-804E-678EA154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06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EA4A37-585A-4877-BAC8-06874B253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A1314D9-5240-4ACA-A097-C68DA0E8C4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1A8D34-4ADB-4497-A7F0-856DADF6E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9B12115-8CF7-4918-B8DC-774D1069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62CF34-E4A8-4FDE-A994-66F280B07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360672-528D-4FF9-9404-EF492BB08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08470" y="-79293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E1705F-11DF-4D13-B64B-AEABB8CD7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915FCAD-3A58-4CF8-A87A-968B7C6C2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342A60-95B6-4932-B3EE-65AD36EC5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4876B5-B377-4AFE-89EF-44953BEBA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B0103B-D6A9-4238-8105-FE8E2AC7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00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44D66DA-C850-48CC-B18B-31565F673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BD31B9E-9E02-4828-8807-92BC34319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AB86E7-4464-4531-AB6E-164CBF6D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339E00-C157-4DFE-9607-CDF0FA746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7F3CB1-4C31-4B89-BAF2-DB201988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23710" y="-80817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9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876829"/>
      </p:ext>
    </p:extLst>
  </p:cSld>
  <p:clrMapOvr>
    <a:masterClrMapping/>
  </p:clrMapOvr>
  <p:transition spd="slow" advTm="3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37836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62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788857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4562580"/>
      </p:ext>
    </p:extLst>
  </p:cSld>
  <p:clrMapOvr>
    <a:masterClrMapping/>
  </p:clrMapOvr>
  <p:transition spd="slow" advTm="3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930514"/>
      </p:ext>
    </p:extLst>
  </p:cSld>
  <p:clrMapOvr>
    <a:masterClrMapping/>
  </p:clrMapOvr>
  <p:transition spd="slow" advTm="3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695729"/>
      </p:ext>
    </p:extLst>
  </p:cSld>
  <p:clrMapOvr>
    <a:masterClrMapping/>
  </p:clrMapOvr>
  <p:transition spd="slow" advTm="3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284921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3641778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172669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662251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787904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801093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968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7495794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950396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024072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839816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244760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399294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806745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79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45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62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02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675989" y="-950207"/>
            <a:ext cx="3167916" cy="32686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549530" y="2138504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8382000" y="-1049868"/>
            <a:ext cx="4690962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By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Phước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Trang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07F92">
                  <a:lumMod val="50000"/>
                </a:srgbClr>
              </a:solidFill>
              <a:effectLst/>
              <a:uLnTx/>
              <a:uFillTx/>
              <a:latin typeface="UYa Respective" panose="02000000000000000000" pitchFamily="2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396240" y="5634047"/>
            <a:ext cx="2406471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576273" y="88110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79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10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5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46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10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55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34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961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5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40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4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FB04C-8FD6-425E-835C-481D9C41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8F991B-BA6E-4C3C-9115-28421B6E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BA3D95-591D-4D01-8FAE-CFBF30A2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22DF4C-944F-489B-BE44-C4F40DB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218D58-6C0D-4426-80B2-DAED4873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31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FB04C-8FD6-425E-835C-481D9C41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8F991B-BA6E-4C3C-9115-28421B6E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BA3D95-591D-4D01-8FAE-CFBF30A2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22DF4C-944F-489B-BE44-C4F40DB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218D58-6C0D-4426-80B2-DAED4873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754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672F7B-9A80-4474-B731-38DE6A4E4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2FAA76-E91A-4774-8822-56D7BEE99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419FF1-F40F-4449-B311-4434D4AD3C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672594-43EC-4EED-B5FF-76A288272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F2FFC1-CF02-4729-BA0E-2B7685617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68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8.jpe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image" Target="../media/image10.png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1BD88694-9232-4890-BD8B-1C4CD93BCC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45" t="3869" r="2190" b="43725"/>
          <a:stretch/>
        </p:blipFill>
        <p:spPr>
          <a:xfrm rot="18000000">
            <a:off x="10610260" y="5202322"/>
            <a:ext cx="1802321" cy="193498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0548512" y="-177800"/>
            <a:ext cx="1550891" cy="112510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4" t="46665" r="74735" b="43983"/>
          <a:stretch/>
        </p:blipFill>
        <p:spPr>
          <a:xfrm>
            <a:off x="11708630" y="1136274"/>
            <a:ext cx="533400" cy="6413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67222" r="64462" b="20186"/>
          <a:stretch/>
        </p:blipFill>
        <p:spPr>
          <a:xfrm>
            <a:off x="11323958" y="383814"/>
            <a:ext cx="586239" cy="7799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8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5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105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105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10154380" y="-69483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 Non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43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743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627714" y="5626427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 Non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8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508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508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Sản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phẩm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của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Măng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Non –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liệu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Tiểu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Nghiêm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cấm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buôn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bán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chép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và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chỉnh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sửa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để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lợi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nhuận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UTM Aquarelle" panose="02040603050506020204" pitchFamily="18" charset="0"/>
              </a:rPr>
              <a:t>By </a:t>
            </a:r>
            <a:r>
              <a:rPr lang="en-US" sz="2800" dirty="0" err="1" smtClean="0">
                <a:latin typeface="UTM Aquarelle" panose="02040603050506020204" pitchFamily="18" charset="0"/>
              </a:rPr>
              <a:t>Phước</a:t>
            </a:r>
            <a:r>
              <a:rPr lang="en-US" sz="2800" baseline="0" dirty="0" smtClean="0">
                <a:latin typeface="UTM Aquarelle" panose="02040603050506020204" pitchFamily="18" charset="0"/>
              </a:rPr>
              <a:t> </a:t>
            </a:r>
            <a:r>
              <a:rPr lang="en-US" sz="2800" baseline="0" dirty="0" err="1" smtClean="0">
                <a:latin typeface="UTM Aquarelle" panose="02040603050506020204" pitchFamily="18" charset="0"/>
              </a:rPr>
              <a:t>Trang</a:t>
            </a:r>
            <a:endParaRPr lang="en-US" sz="2800" dirty="0"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0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9" r:id="rId2"/>
    <p:sldLayoutId id="2147483708" r:id="rId3"/>
    <p:sldLayoutId id="2147483707" r:id="rId4"/>
    <p:sldLayoutId id="2147483706" r:id="rId5"/>
    <p:sldLayoutId id="2147483705" r:id="rId6"/>
    <p:sldLayoutId id="2147483662" r:id="rId7"/>
    <p:sldLayoutId id="2147483710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269"/>
            <a:ext cx="12192001" cy="686726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7" y="3856887"/>
            <a:ext cx="12188551" cy="2982686"/>
          </a:xfrm>
          <a:prstGeom prst="rect">
            <a:avLst/>
          </a:prstGeom>
        </p:spPr>
      </p:pic>
      <p:sp>
        <p:nvSpPr>
          <p:cNvPr id="21" name="圆角矩形 20"/>
          <p:cNvSpPr/>
          <p:nvPr userDrawn="1"/>
        </p:nvSpPr>
        <p:spPr>
          <a:xfrm>
            <a:off x="275772" y="238479"/>
            <a:ext cx="11640458" cy="6371772"/>
          </a:xfrm>
          <a:prstGeom prst="roundRect">
            <a:avLst>
              <a:gd name="adj" fmla="val 57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" y="-9270"/>
            <a:ext cx="12192003" cy="6994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5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105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105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10154380" y="-69483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43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743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627714" y="5626427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UTM Scriptina KT" panose="02000500000000000000" pitchFamily="2" charset="0"/>
              </a:rPr>
              <a:t> Non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8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508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508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Sản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phẩm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của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Măng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Non –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liệu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Tiểu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Nghiêm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cấm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buôn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bán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chép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và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chỉnh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sửa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để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lợi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nhuận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UTM Aquarelle" panose="02040603050506020204" pitchFamily="18" charset="0"/>
              </a:rPr>
              <a:t>By </a:t>
            </a:r>
            <a:r>
              <a:rPr lang="en-US" sz="2800" dirty="0" err="1" smtClean="0">
                <a:latin typeface="UTM Aquarelle" panose="02040603050506020204" pitchFamily="18" charset="0"/>
              </a:rPr>
              <a:t>Phước</a:t>
            </a:r>
            <a:r>
              <a:rPr lang="en-US" sz="2800" baseline="0" dirty="0" smtClean="0">
                <a:latin typeface="UTM Aquarelle" panose="02040603050506020204" pitchFamily="18" charset="0"/>
              </a:rPr>
              <a:t> </a:t>
            </a:r>
            <a:r>
              <a:rPr lang="en-US" sz="2800" baseline="0" dirty="0" err="1" smtClean="0">
                <a:latin typeface="UTM Aquarelle" panose="02040603050506020204" pitchFamily="18" charset="0"/>
              </a:rPr>
              <a:t>Trang</a:t>
            </a:r>
            <a:endParaRPr lang="en-US" sz="2800" dirty="0"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6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066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7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8.pn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59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1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35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1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 flipH="1">
            <a:off x="2144352" y="46810"/>
            <a:ext cx="7368645" cy="54118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4" t="46665" r="74735" b="43983"/>
          <a:stretch/>
        </p:blipFill>
        <p:spPr>
          <a:xfrm>
            <a:off x="1584583" y="2124075"/>
            <a:ext cx="533400" cy="6413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" t="65926" r="80843" b="19074"/>
          <a:stretch/>
        </p:blipFill>
        <p:spPr>
          <a:xfrm>
            <a:off x="1676185" y="4754166"/>
            <a:ext cx="766952" cy="10287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67222" r="64462" b="20186"/>
          <a:stretch/>
        </p:blipFill>
        <p:spPr>
          <a:xfrm>
            <a:off x="759049" y="1269999"/>
            <a:ext cx="791842" cy="105351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7407" r="27390" b="24353"/>
          <a:stretch/>
        </p:blipFill>
        <p:spPr>
          <a:xfrm>
            <a:off x="8327302" y="496888"/>
            <a:ext cx="463820" cy="565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 t="81480" r="1076" b="582"/>
          <a:stretch/>
        </p:blipFill>
        <p:spPr>
          <a:xfrm>
            <a:off x="3300055" y="4271169"/>
            <a:ext cx="8092382" cy="22272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0883901" y="-165100"/>
            <a:ext cx="1207862" cy="87625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9143407" y="1020762"/>
            <a:ext cx="708929" cy="5142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3"/>
          <a:srcRect b="8939"/>
          <a:stretch/>
        </p:blipFill>
        <p:spPr>
          <a:xfrm>
            <a:off x="1506051" y="397722"/>
            <a:ext cx="9179899" cy="282577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4"/>
          <a:srcRect b="44246"/>
          <a:stretch/>
        </p:blipFill>
        <p:spPr>
          <a:xfrm>
            <a:off x="2758151" y="2952934"/>
            <a:ext cx="6675699" cy="149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3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286000" y="798859"/>
            <a:ext cx="7802881" cy="1379875"/>
            <a:chOff x="1996440" y="463579"/>
            <a:chExt cx="7802881" cy="1379875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7348416" y="1843454"/>
              <a:ext cx="2324100" cy="0"/>
            </a:xfrm>
            <a:prstGeom prst="line">
              <a:avLst/>
            </a:prstGeom>
            <a:ln>
              <a:solidFill>
                <a:srgbClr val="C9091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2166816" y="1843454"/>
              <a:ext cx="2324100" cy="0"/>
            </a:xfrm>
            <a:prstGeom prst="line">
              <a:avLst/>
            </a:prstGeom>
            <a:ln>
              <a:solidFill>
                <a:srgbClr val="C9091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96440" y="463579"/>
              <a:ext cx="7802881" cy="1270237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989" y="2720175"/>
            <a:ext cx="4404742" cy="379508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6187440" y="2407556"/>
            <a:ext cx="4794054" cy="1940957"/>
          </a:xfrm>
          <a:prstGeom prst="wedgeRoundRectCallout">
            <a:avLst>
              <a:gd name="adj1" fmla="val -75570"/>
              <a:gd name="adj2" fmla="val 35397"/>
              <a:gd name="adj3" fmla="val 16667"/>
            </a:avLst>
          </a:prstGeom>
          <a:solidFill>
            <a:srgbClr val="00B0F0"/>
          </a:solidFill>
          <a:ln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Công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ơi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hãy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tìm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mặt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trời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cứu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cư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dân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ở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trong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rừng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nhé</a:t>
            </a:r>
            <a:r>
              <a:rPr lang="en-US" sz="3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!</a:t>
            </a:r>
            <a:endParaRPr lang="en-US" sz="3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sym typeface="思源黑体 CN Normal" panose="020B0400000000000000" pitchFamily="34" charset="-122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6187440" y="2720175"/>
            <a:ext cx="4794054" cy="2553891"/>
          </a:xfrm>
          <a:prstGeom prst="wedgeRoundRectCallout">
            <a:avLst>
              <a:gd name="adj1" fmla="val -74298"/>
              <a:gd name="adj2" fmla="val 19285"/>
              <a:gd name="adj3" fmla="val 16667"/>
            </a:avLst>
          </a:prstGeom>
          <a:solidFill>
            <a:srgbClr val="FFDF1A"/>
          </a:solidFill>
          <a:ln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Công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ơi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hãy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tìm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mặt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trời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chiếu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ánh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sáng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cho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khu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rừng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của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chúng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 ta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nhé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  <a:sym typeface="思源黑体 CN Normal" panose="020B0400000000000000" pitchFamily="34" charset="-122"/>
              </a:rPr>
              <a:t>!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sym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0088147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286000" y="798859"/>
            <a:ext cx="7802881" cy="1379875"/>
            <a:chOff x="1996440" y="463579"/>
            <a:chExt cx="7802881" cy="1379875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7348416" y="1843454"/>
              <a:ext cx="2324100" cy="0"/>
            </a:xfrm>
            <a:prstGeom prst="line">
              <a:avLst/>
            </a:prstGeom>
            <a:ln>
              <a:solidFill>
                <a:srgbClr val="C9091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2166816" y="1843454"/>
              <a:ext cx="2324100" cy="0"/>
            </a:xfrm>
            <a:prstGeom prst="line">
              <a:avLst/>
            </a:prstGeom>
            <a:ln>
              <a:solidFill>
                <a:srgbClr val="C9091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96440" y="463579"/>
              <a:ext cx="7802881" cy="1270237"/>
            </a:xfrm>
            <a:prstGeom prst="rect">
              <a:avLst/>
            </a:prstGeom>
          </p:spPr>
        </p:pic>
      </p:grpSp>
      <p:sp>
        <p:nvSpPr>
          <p:cNvPr id="10" name="Rounded Rectangular Callout 9"/>
          <p:cNvSpPr/>
          <p:nvPr/>
        </p:nvSpPr>
        <p:spPr>
          <a:xfrm>
            <a:off x="1645920" y="2830943"/>
            <a:ext cx="4794054" cy="3166824"/>
          </a:xfrm>
          <a:prstGeom prst="wedgeRoundRectCallout">
            <a:avLst>
              <a:gd name="adj1" fmla="val 77655"/>
              <a:gd name="adj2" fmla="val 1862"/>
              <a:gd name="adj3" fmla="val 16667"/>
            </a:avLst>
          </a:prstGeom>
          <a:solidFill>
            <a:srgbClr val="00B0F0"/>
          </a:solidFill>
          <a:ln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Thưa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mặt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trời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,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mong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ông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hãy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chiếu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sáng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cho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khu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rừng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tối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tăm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,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ẩm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ướt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để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cứu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vớt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muôn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loài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思源黑体 CN Normal" panose="020B0400000000000000" pitchFamily="34" charset="-122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5603" y="2288373"/>
            <a:ext cx="4876397" cy="487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46377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AB5EAFBF-F694-4813-97F1-A2F7ECFDB0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638" y="48986"/>
            <a:ext cx="6330977" cy="6858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431E078-5E90-4C1C-8051-D0463AEA627F}"/>
              </a:ext>
            </a:extLst>
          </p:cNvPr>
          <p:cNvGrpSpPr/>
          <p:nvPr/>
        </p:nvGrpSpPr>
        <p:grpSpPr>
          <a:xfrm>
            <a:off x="5812348" y="2005180"/>
            <a:ext cx="5066667" cy="2738093"/>
            <a:chOff x="1277127" y="1227579"/>
            <a:chExt cx="3196467" cy="2738093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419E62A9-C0CD-449C-A64B-86A2FD1E828C}"/>
                </a:ext>
              </a:extLst>
            </p:cNvPr>
            <p:cNvSpPr txBox="1"/>
            <p:nvPr/>
          </p:nvSpPr>
          <p:spPr>
            <a:xfrm>
              <a:off x="2317860" y="1227579"/>
              <a:ext cx="139074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Ghi</a:t>
              </a:r>
              <a:r>
                <a:rPr kumimoji="0" lang="en-US" altLang="zh-CN" sz="4000" b="1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nhớ</a:t>
              </a:r>
              <a:r>
                <a:rPr kumimoji="0" lang="en-US" altLang="zh-CN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: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1245A8C4-9E25-4968-8C72-3EEB87593688}"/>
                </a:ext>
              </a:extLst>
            </p:cNvPr>
            <p:cNvSpPr txBox="1"/>
            <p:nvPr/>
          </p:nvSpPr>
          <p:spPr>
            <a:xfrm>
              <a:off x="1277127" y="2026680"/>
              <a:ext cx="3196467" cy="1938992"/>
            </a:xfrm>
            <a:prstGeom prst="rect">
              <a:avLst/>
            </a:prstGeom>
            <a:noFill/>
          </p:spPr>
          <p:txBody>
            <a:bodyPr wrap="square" lIns="91440" r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300" normalizeH="0" baseline="0" noProof="0" dirty="0" err="1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Câu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khiến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là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câu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nêu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yêu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cầu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,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đề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59号-创粗黑" panose="00000500000000000000" pitchFamily="2" charset="-122"/>
                </a:rPr>
                <a:t>nghị</a:t>
              </a:r>
              <a:endParaRPr kumimoji="0" lang="zh-CN" altLang="en-US" sz="4000" b="1" i="0" u="none" strike="noStrike" kern="1200" cap="none" spc="30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5E126749-72E9-41F0-8271-FA97D61050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61" y="140201"/>
            <a:ext cx="6096012" cy="657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77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矩形 8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8" t="66666" r="52384" b="20742"/>
          <a:stretch/>
        </p:blipFill>
        <p:spPr>
          <a:xfrm>
            <a:off x="7606032" y="5534744"/>
            <a:ext cx="610382" cy="106425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65" t="67407" r="11075" b="22918"/>
          <a:stretch/>
        </p:blipFill>
        <p:spPr>
          <a:xfrm>
            <a:off x="10092466" y="4129348"/>
            <a:ext cx="1594536" cy="140539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3" t="37083" r="1134" b="36899"/>
          <a:stretch/>
        </p:blipFill>
        <p:spPr>
          <a:xfrm flipH="1">
            <a:off x="-104142" y="1596381"/>
            <a:ext cx="6745890" cy="44196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3330"/>
            <a:ext cx="12192000" cy="269437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790665" y="783106"/>
            <a:ext cx="1112741" cy="8072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>
            <a:off x="2903406" y="-119521"/>
            <a:ext cx="5828739" cy="4280860"/>
          </a:xfrm>
          <a:prstGeom prst="rect">
            <a:avLst/>
          </a:prstGeom>
        </p:spPr>
      </p:pic>
      <p:pic>
        <p:nvPicPr>
          <p:cNvPr id="18" name="图片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7" b="20469"/>
          <a:stretch/>
        </p:blipFill>
        <p:spPr>
          <a:xfrm>
            <a:off x="4830687" y="2332981"/>
            <a:ext cx="7361313" cy="46482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22358" y="956993"/>
            <a:ext cx="7892542" cy="255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6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3"/>
          <p:cNvSpPr/>
          <p:nvPr/>
        </p:nvSpPr>
        <p:spPr>
          <a:xfrm>
            <a:off x="243840" y="350521"/>
            <a:ext cx="11805755" cy="5922892"/>
          </a:xfrm>
          <a:custGeom>
            <a:avLst/>
            <a:gdLst>
              <a:gd name="connsiteX0" fmla="*/ 0 w 5538087"/>
              <a:gd name="connsiteY0" fmla="*/ 526811 h 1488166"/>
              <a:gd name="connsiteX1" fmla="*/ 526811 w 5538087"/>
              <a:gd name="connsiteY1" fmla="*/ 0 h 1488166"/>
              <a:gd name="connsiteX2" fmla="*/ 1167449 w 5538087"/>
              <a:gd name="connsiteY2" fmla="*/ 0 h 1488166"/>
              <a:gd name="connsiteX3" fmla="*/ 1808087 w 5538087"/>
              <a:gd name="connsiteY3" fmla="*/ 0 h 1488166"/>
              <a:gd name="connsiteX4" fmla="*/ 2448725 w 5538087"/>
              <a:gd name="connsiteY4" fmla="*/ 0 h 1488166"/>
              <a:gd name="connsiteX5" fmla="*/ 3044518 w 5538087"/>
              <a:gd name="connsiteY5" fmla="*/ 0 h 1488166"/>
              <a:gd name="connsiteX6" fmla="*/ 3774845 w 5538087"/>
              <a:gd name="connsiteY6" fmla="*/ 0 h 1488166"/>
              <a:gd name="connsiteX7" fmla="*/ 4325793 w 5538087"/>
              <a:gd name="connsiteY7" fmla="*/ 0 h 1488166"/>
              <a:gd name="connsiteX8" fmla="*/ 5011276 w 5538087"/>
              <a:gd name="connsiteY8" fmla="*/ 0 h 1488166"/>
              <a:gd name="connsiteX9" fmla="*/ 5538087 w 5538087"/>
              <a:gd name="connsiteY9" fmla="*/ 526811 h 1488166"/>
              <a:gd name="connsiteX10" fmla="*/ 5538087 w 5538087"/>
              <a:gd name="connsiteY10" fmla="*/ 961355 h 1488166"/>
              <a:gd name="connsiteX11" fmla="*/ 5011276 w 5538087"/>
              <a:gd name="connsiteY11" fmla="*/ 1488166 h 1488166"/>
              <a:gd name="connsiteX12" fmla="*/ 4460327 w 5538087"/>
              <a:gd name="connsiteY12" fmla="*/ 1488166 h 1488166"/>
              <a:gd name="connsiteX13" fmla="*/ 3819690 w 5538087"/>
              <a:gd name="connsiteY13" fmla="*/ 1488166 h 1488166"/>
              <a:gd name="connsiteX14" fmla="*/ 3313586 w 5538087"/>
              <a:gd name="connsiteY14" fmla="*/ 1488166 h 1488166"/>
              <a:gd name="connsiteX15" fmla="*/ 2672948 w 5538087"/>
              <a:gd name="connsiteY15" fmla="*/ 1488166 h 1488166"/>
              <a:gd name="connsiteX16" fmla="*/ 1987465 w 5538087"/>
              <a:gd name="connsiteY16" fmla="*/ 1488166 h 1488166"/>
              <a:gd name="connsiteX17" fmla="*/ 1301983 w 5538087"/>
              <a:gd name="connsiteY17" fmla="*/ 1488166 h 1488166"/>
              <a:gd name="connsiteX18" fmla="*/ 526811 w 5538087"/>
              <a:gd name="connsiteY18" fmla="*/ 1488166 h 1488166"/>
              <a:gd name="connsiteX19" fmla="*/ 0 w 5538087"/>
              <a:gd name="connsiteY19" fmla="*/ 961355 h 1488166"/>
              <a:gd name="connsiteX20" fmla="*/ 0 w 5538087"/>
              <a:gd name="connsiteY20" fmla="*/ 526811 h 148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538087" h="1488166" fill="none" extrusionOk="0">
                <a:moveTo>
                  <a:pt x="0" y="526811"/>
                </a:moveTo>
                <a:cubicBezTo>
                  <a:pt x="25961" y="223717"/>
                  <a:pt x="225585" y="-30731"/>
                  <a:pt x="526811" y="0"/>
                </a:cubicBezTo>
                <a:cubicBezTo>
                  <a:pt x="846848" y="15387"/>
                  <a:pt x="1009412" y="26790"/>
                  <a:pt x="1167449" y="0"/>
                </a:cubicBezTo>
                <a:cubicBezTo>
                  <a:pt x="1325486" y="-26790"/>
                  <a:pt x="1639624" y="-12226"/>
                  <a:pt x="1808087" y="0"/>
                </a:cubicBezTo>
                <a:cubicBezTo>
                  <a:pt x="1976550" y="12226"/>
                  <a:pt x="2209993" y="-3999"/>
                  <a:pt x="2448725" y="0"/>
                </a:cubicBezTo>
                <a:cubicBezTo>
                  <a:pt x="2687457" y="3999"/>
                  <a:pt x="2887074" y="16047"/>
                  <a:pt x="3044518" y="0"/>
                </a:cubicBezTo>
                <a:cubicBezTo>
                  <a:pt x="3201962" y="-16047"/>
                  <a:pt x="3508713" y="47"/>
                  <a:pt x="3774845" y="0"/>
                </a:cubicBezTo>
                <a:cubicBezTo>
                  <a:pt x="4040977" y="-47"/>
                  <a:pt x="4175704" y="-23876"/>
                  <a:pt x="4325793" y="0"/>
                </a:cubicBezTo>
                <a:cubicBezTo>
                  <a:pt x="4475882" y="23876"/>
                  <a:pt x="4737957" y="11821"/>
                  <a:pt x="5011276" y="0"/>
                </a:cubicBezTo>
                <a:cubicBezTo>
                  <a:pt x="5318727" y="-16935"/>
                  <a:pt x="5522707" y="229204"/>
                  <a:pt x="5538087" y="526811"/>
                </a:cubicBezTo>
                <a:cubicBezTo>
                  <a:pt x="5545074" y="700027"/>
                  <a:pt x="5548538" y="782965"/>
                  <a:pt x="5538087" y="961355"/>
                </a:cubicBezTo>
                <a:cubicBezTo>
                  <a:pt x="5598159" y="1262498"/>
                  <a:pt x="5262143" y="1532519"/>
                  <a:pt x="5011276" y="1488166"/>
                </a:cubicBezTo>
                <a:cubicBezTo>
                  <a:pt x="4846267" y="1506415"/>
                  <a:pt x="4603005" y="1484651"/>
                  <a:pt x="4460327" y="1488166"/>
                </a:cubicBezTo>
                <a:cubicBezTo>
                  <a:pt x="4317649" y="1491681"/>
                  <a:pt x="4099852" y="1456792"/>
                  <a:pt x="3819690" y="1488166"/>
                </a:cubicBezTo>
                <a:cubicBezTo>
                  <a:pt x="3539528" y="1519540"/>
                  <a:pt x="3564210" y="1482021"/>
                  <a:pt x="3313586" y="1488166"/>
                </a:cubicBezTo>
                <a:cubicBezTo>
                  <a:pt x="3062962" y="1494311"/>
                  <a:pt x="2851720" y="1458861"/>
                  <a:pt x="2672948" y="1488166"/>
                </a:cubicBezTo>
                <a:cubicBezTo>
                  <a:pt x="2494176" y="1517471"/>
                  <a:pt x="2249310" y="1484301"/>
                  <a:pt x="1987465" y="1488166"/>
                </a:cubicBezTo>
                <a:cubicBezTo>
                  <a:pt x="1725620" y="1492031"/>
                  <a:pt x="1621880" y="1497999"/>
                  <a:pt x="1301983" y="1488166"/>
                </a:cubicBezTo>
                <a:cubicBezTo>
                  <a:pt x="982086" y="1478333"/>
                  <a:pt x="824912" y="1520359"/>
                  <a:pt x="526811" y="1488166"/>
                </a:cubicBezTo>
                <a:cubicBezTo>
                  <a:pt x="244573" y="1472292"/>
                  <a:pt x="-11026" y="1321313"/>
                  <a:pt x="0" y="961355"/>
                </a:cubicBezTo>
                <a:cubicBezTo>
                  <a:pt x="14192" y="835032"/>
                  <a:pt x="-15120" y="698968"/>
                  <a:pt x="0" y="526811"/>
                </a:cubicBezTo>
                <a:close/>
              </a:path>
              <a:path w="5538087" h="1488166" stroke="0" extrusionOk="0">
                <a:moveTo>
                  <a:pt x="0" y="526811"/>
                </a:moveTo>
                <a:cubicBezTo>
                  <a:pt x="-14809" y="218442"/>
                  <a:pt x="211554" y="-31951"/>
                  <a:pt x="526811" y="0"/>
                </a:cubicBezTo>
                <a:cubicBezTo>
                  <a:pt x="770076" y="25946"/>
                  <a:pt x="920332" y="27117"/>
                  <a:pt x="1077760" y="0"/>
                </a:cubicBezTo>
                <a:cubicBezTo>
                  <a:pt x="1235188" y="-27117"/>
                  <a:pt x="1473325" y="10319"/>
                  <a:pt x="1763242" y="0"/>
                </a:cubicBezTo>
                <a:cubicBezTo>
                  <a:pt x="2053159" y="-10319"/>
                  <a:pt x="2161335" y="-8128"/>
                  <a:pt x="2269346" y="0"/>
                </a:cubicBezTo>
                <a:cubicBezTo>
                  <a:pt x="2377357" y="8128"/>
                  <a:pt x="2672881" y="-10373"/>
                  <a:pt x="2909984" y="0"/>
                </a:cubicBezTo>
                <a:cubicBezTo>
                  <a:pt x="3147087" y="10373"/>
                  <a:pt x="3189552" y="-229"/>
                  <a:pt x="3460932" y="0"/>
                </a:cubicBezTo>
                <a:cubicBezTo>
                  <a:pt x="3732312" y="229"/>
                  <a:pt x="3985047" y="-26615"/>
                  <a:pt x="4191260" y="0"/>
                </a:cubicBezTo>
                <a:cubicBezTo>
                  <a:pt x="4397473" y="26615"/>
                  <a:pt x="4830427" y="32988"/>
                  <a:pt x="5011276" y="0"/>
                </a:cubicBezTo>
                <a:cubicBezTo>
                  <a:pt x="5265588" y="-15896"/>
                  <a:pt x="5550715" y="238401"/>
                  <a:pt x="5538087" y="526811"/>
                </a:cubicBezTo>
                <a:cubicBezTo>
                  <a:pt x="5534211" y="721273"/>
                  <a:pt x="5540309" y="830123"/>
                  <a:pt x="5538087" y="961355"/>
                </a:cubicBezTo>
                <a:cubicBezTo>
                  <a:pt x="5532618" y="1185524"/>
                  <a:pt x="5287590" y="1493284"/>
                  <a:pt x="5011276" y="1488166"/>
                </a:cubicBezTo>
                <a:cubicBezTo>
                  <a:pt x="4778352" y="1501087"/>
                  <a:pt x="4698793" y="1473664"/>
                  <a:pt x="4460327" y="1488166"/>
                </a:cubicBezTo>
                <a:cubicBezTo>
                  <a:pt x="4221861" y="1502668"/>
                  <a:pt x="4109904" y="1512301"/>
                  <a:pt x="3864534" y="1488166"/>
                </a:cubicBezTo>
                <a:cubicBezTo>
                  <a:pt x="3619164" y="1464031"/>
                  <a:pt x="3535327" y="1475228"/>
                  <a:pt x="3268741" y="1488166"/>
                </a:cubicBezTo>
                <a:cubicBezTo>
                  <a:pt x="3002155" y="1501104"/>
                  <a:pt x="2864284" y="1501304"/>
                  <a:pt x="2628103" y="1488166"/>
                </a:cubicBezTo>
                <a:cubicBezTo>
                  <a:pt x="2391922" y="1475028"/>
                  <a:pt x="2367678" y="1485128"/>
                  <a:pt x="2121999" y="1488166"/>
                </a:cubicBezTo>
                <a:cubicBezTo>
                  <a:pt x="1876320" y="1491204"/>
                  <a:pt x="1727052" y="1459528"/>
                  <a:pt x="1481361" y="1488166"/>
                </a:cubicBezTo>
                <a:cubicBezTo>
                  <a:pt x="1235670" y="1516804"/>
                  <a:pt x="961382" y="1528263"/>
                  <a:pt x="526811" y="1488166"/>
                </a:cubicBezTo>
                <a:cubicBezTo>
                  <a:pt x="210050" y="1453487"/>
                  <a:pt x="9933" y="1239955"/>
                  <a:pt x="0" y="961355"/>
                </a:cubicBezTo>
                <a:cubicBezTo>
                  <a:pt x="-8318" y="749823"/>
                  <a:pt x="8943" y="694689"/>
                  <a:pt x="0" y="52681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6">
                <a:lumMod val="20000"/>
                <a:lumOff val="80000"/>
                <a:alpha val="50000"/>
              </a:schemeClr>
            </a:solidFill>
          </a:ln>
          <a:effectLst>
            <a:innerShdw blurRad="114300">
              <a:schemeClr val="accent1">
                <a:lumMod val="60000"/>
                <a:lumOff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50800" dist="50800" dir="5400000" algn="ctr" rotWithShape="0">
                  <a:srgbClr val="FFFF00"/>
                </a:outerShdw>
              </a:effectLst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ea"/>
              <a:sym typeface="字魂70号-灵悦黑体" panose="00000500000000000000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00" y="-2639832"/>
            <a:ext cx="1790620" cy="15515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85" b="68707"/>
          <a:stretch/>
        </p:blipFill>
        <p:spPr>
          <a:xfrm>
            <a:off x="3707911" y="-1864072"/>
            <a:ext cx="1784990" cy="14667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047" y="2295693"/>
            <a:ext cx="10902791" cy="3811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12123" t="7916" r="17235" b="20566"/>
          <a:stretch/>
        </p:blipFill>
        <p:spPr>
          <a:xfrm rot="765332">
            <a:off x="4395551" y="250878"/>
            <a:ext cx="3144222" cy="228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3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8DE26421-E16E-495A-B3E0-B8241DAD2E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09" y="2803132"/>
            <a:ext cx="4282440" cy="4282440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227949" y="872490"/>
            <a:ext cx="4507217" cy="5816595"/>
            <a:chOff x="227949" y="689610"/>
            <a:chExt cx="4507217" cy="5816595"/>
          </a:xfrm>
        </p:grpSpPr>
        <p:sp>
          <p:nvSpPr>
            <p:cNvPr id="2" name="云形 1">
              <a:extLst>
                <a:ext uri="{FF2B5EF4-FFF2-40B4-BE49-F238E27FC236}">
                  <a16:creationId xmlns:a16="http://schemas.microsoft.com/office/drawing/2014/main" id="{5C7397F0-7413-4AAA-B13B-30CEFBE621F4}"/>
                </a:ext>
              </a:extLst>
            </p:cNvPr>
            <p:cNvSpPr/>
            <p:nvPr/>
          </p:nvSpPr>
          <p:spPr>
            <a:xfrm>
              <a:off x="1208440" y="689610"/>
              <a:ext cx="3526726" cy="2601449"/>
            </a:xfrm>
            <a:prstGeom prst="cloud">
              <a:avLst/>
            </a:prstGeom>
            <a:solidFill>
              <a:srgbClr val="F1E159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 err="1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Ngủ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pic>
          <p:nvPicPr>
            <p:cNvPr id="11" name="图片 36">
              <a:extLst>
                <a:ext uri="{FF2B5EF4-FFF2-40B4-BE49-F238E27FC236}">
                  <a16:creationId xmlns:a16="http://schemas.microsoft.com/office/drawing/2014/main" id="{58AB5470-20FB-4098-8E09-C8E558372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949" y="3016739"/>
              <a:ext cx="2743854" cy="348946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5410857" y="-274593"/>
            <a:ext cx="4980478" cy="4210650"/>
            <a:chOff x="5715657" y="-198120"/>
            <a:chExt cx="4980478" cy="4210650"/>
          </a:xfrm>
        </p:grpSpPr>
        <p:pic>
          <p:nvPicPr>
            <p:cNvPr id="13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657" y="-198120"/>
              <a:ext cx="4980478" cy="421065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857156" y="1353207"/>
              <a:ext cx="269748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Thức</a:t>
              </a:r>
              <a:endParaRPr lang="en-US" sz="6600" b="1" dirty="0">
                <a:solidFill>
                  <a:srgbClr val="C4000C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765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8DE26421-E16E-495A-B3E0-B8241DAD2E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09" y="2803132"/>
            <a:ext cx="4282440" cy="4282440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227949" y="872490"/>
            <a:ext cx="4507217" cy="5816595"/>
            <a:chOff x="227949" y="689610"/>
            <a:chExt cx="4507217" cy="5816595"/>
          </a:xfrm>
        </p:grpSpPr>
        <p:sp>
          <p:nvSpPr>
            <p:cNvPr id="2" name="云形 1">
              <a:extLst>
                <a:ext uri="{FF2B5EF4-FFF2-40B4-BE49-F238E27FC236}">
                  <a16:creationId xmlns:a16="http://schemas.microsoft.com/office/drawing/2014/main" id="{5C7397F0-7413-4AAA-B13B-30CEFBE621F4}"/>
                </a:ext>
              </a:extLst>
            </p:cNvPr>
            <p:cNvSpPr/>
            <p:nvPr/>
          </p:nvSpPr>
          <p:spPr>
            <a:xfrm>
              <a:off x="1208440" y="689610"/>
              <a:ext cx="3526726" cy="2601449"/>
            </a:xfrm>
            <a:prstGeom prst="cloud">
              <a:avLst/>
            </a:prstGeom>
            <a:solidFill>
              <a:srgbClr val="F1E159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 err="1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trên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pic>
          <p:nvPicPr>
            <p:cNvPr id="11" name="图片 36">
              <a:extLst>
                <a:ext uri="{FF2B5EF4-FFF2-40B4-BE49-F238E27FC236}">
                  <a16:creationId xmlns:a16="http://schemas.microsoft.com/office/drawing/2014/main" id="{58AB5470-20FB-4098-8E09-C8E558372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949" y="3016739"/>
              <a:ext cx="2743854" cy="348946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5410857" y="-274593"/>
            <a:ext cx="4980478" cy="4210650"/>
            <a:chOff x="5715657" y="-198120"/>
            <a:chExt cx="4980478" cy="4210650"/>
          </a:xfrm>
        </p:grpSpPr>
        <p:pic>
          <p:nvPicPr>
            <p:cNvPr id="13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657" y="-198120"/>
              <a:ext cx="4980478" cy="421065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857156" y="1353207"/>
              <a:ext cx="269748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Dưới</a:t>
              </a:r>
              <a:endParaRPr lang="en-US" sz="6600" b="1" dirty="0">
                <a:solidFill>
                  <a:srgbClr val="C4000C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768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8DE26421-E16E-495A-B3E0-B8241DAD2E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09" y="2803132"/>
            <a:ext cx="4282440" cy="4282440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227949" y="872490"/>
            <a:ext cx="4507217" cy="5816595"/>
            <a:chOff x="227949" y="689610"/>
            <a:chExt cx="4507217" cy="5816595"/>
          </a:xfrm>
        </p:grpSpPr>
        <p:sp>
          <p:nvSpPr>
            <p:cNvPr id="2" name="云形 1">
              <a:extLst>
                <a:ext uri="{FF2B5EF4-FFF2-40B4-BE49-F238E27FC236}">
                  <a16:creationId xmlns:a16="http://schemas.microsoft.com/office/drawing/2014/main" id="{5C7397F0-7413-4AAA-B13B-30CEFBE621F4}"/>
                </a:ext>
              </a:extLst>
            </p:cNvPr>
            <p:cNvSpPr/>
            <p:nvPr/>
          </p:nvSpPr>
          <p:spPr>
            <a:xfrm>
              <a:off x="1208440" y="689610"/>
              <a:ext cx="3526726" cy="2601449"/>
            </a:xfrm>
            <a:prstGeom prst="cloud">
              <a:avLst/>
            </a:prstGeom>
            <a:solidFill>
              <a:srgbClr val="F1E159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 err="1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Trẻ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pic>
          <p:nvPicPr>
            <p:cNvPr id="11" name="图片 36">
              <a:extLst>
                <a:ext uri="{FF2B5EF4-FFF2-40B4-BE49-F238E27FC236}">
                  <a16:creationId xmlns:a16="http://schemas.microsoft.com/office/drawing/2014/main" id="{58AB5470-20FB-4098-8E09-C8E558372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949" y="3016739"/>
              <a:ext cx="2743854" cy="348946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5410857" y="-274593"/>
            <a:ext cx="4980478" cy="4210650"/>
            <a:chOff x="5715657" y="-198120"/>
            <a:chExt cx="4980478" cy="4210650"/>
          </a:xfrm>
        </p:grpSpPr>
        <p:pic>
          <p:nvPicPr>
            <p:cNvPr id="13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657" y="-198120"/>
              <a:ext cx="4980478" cy="421065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857156" y="1353207"/>
              <a:ext cx="269748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già</a:t>
              </a:r>
              <a:endParaRPr lang="en-US" sz="6600" b="1" dirty="0">
                <a:solidFill>
                  <a:srgbClr val="C4000C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549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8DE26421-E16E-495A-B3E0-B8241DAD2E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09" y="2803132"/>
            <a:ext cx="4282440" cy="4282440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227949" y="872490"/>
            <a:ext cx="4507217" cy="5816595"/>
            <a:chOff x="227949" y="689610"/>
            <a:chExt cx="4507217" cy="5816595"/>
          </a:xfrm>
        </p:grpSpPr>
        <p:sp>
          <p:nvSpPr>
            <p:cNvPr id="2" name="云形 1">
              <a:extLst>
                <a:ext uri="{FF2B5EF4-FFF2-40B4-BE49-F238E27FC236}">
                  <a16:creationId xmlns:a16="http://schemas.microsoft.com/office/drawing/2014/main" id="{5C7397F0-7413-4AAA-B13B-30CEFBE621F4}"/>
                </a:ext>
              </a:extLst>
            </p:cNvPr>
            <p:cNvSpPr/>
            <p:nvPr/>
          </p:nvSpPr>
          <p:spPr>
            <a:xfrm>
              <a:off x="822960" y="689610"/>
              <a:ext cx="3912206" cy="2601449"/>
            </a:xfrm>
            <a:prstGeom prst="cloud">
              <a:avLst/>
            </a:prstGeom>
            <a:solidFill>
              <a:srgbClr val="F1E159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 err="1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Hiền</a:t>
              </a:r>
              <a:r>
                <a:rPr lang="en-US" altLang="zh-CN" sz="6600" b="1" dirty="0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6600" b="1" dirty="0" err="1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lành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pic>
          <p:nvPicPr>
            <p:cNvPr id="11" name="图片 36">
              <a:extLst>
                <a:ext uri="{FF2B5EF4-FFF2-40B4-BE49-F238E27FC236}">
                  <a16:creationId xmlns:a16="http://schemas.microsoft.com/office/drawing/2014/main" id="{58AB5470-20FB-4098-8E09-C8E558372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949" y="3016739"/>
              <a:ext cx="2743854" cy="348946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5410857" y="-274593"/>
            <a:ext cx="4980478" cy="4210650"/>
            <a:chOff x="5715657" y="-198120"/>
            <a:chExt cx="4980478" cy="4210650"/>
          </a:xfrm>
        </p:grpSpPr>
        <p:pic>
          <p:nvPicPr>
            <p:cNvPr id="13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657" y="-198120"/>
              <a:ext cx="4980478" cy="421065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187440" y="755947"/>
              <a:ext cx="380487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Độc</a:t>
              </a:r>
              <a:r>
                <a:rPr lang="en-US" sz="6600" b="1" dirty="0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ác</a:t>
              </a:r>
              <a:r>
                <a:rPr lang="en-US" sz="6600" b="1" dirty="0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/ </a:t>
              </a:r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ác</a:t>
              </a:r>
              <a:r>
                <a:rPr lang="en-US" sz="6600" b="1" dirty="0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độc</a:t>
              </a:r>
              <a:endParaRPr lang="en-US" sz="6600" b="1" dirty="0">
                <a:solidFill>
                  <a:srgbClr val="C4000C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793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8DE26421-E16E-495A-B3E0-B8241DAD2E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09" y="2803132"/>
            <a:ext cx="4282440" cy="4282440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227949" y="872490"/>
            <a:ext cx="4998723" cy="5816595"/>
            <a:chOff x="227949" y="689610"/>
            <a:chExt cx="4998723" cy="5816595"/>
          </a:xfrm>
        </p:grpSpPr>
        <p:sp>
          <p:nvSpPr>
            <p:cNvPr id="2" name="云形 1">
              <a:extLst>
                <a:ext uri="{FF2B5EF4-FFF2-40B4-BE49-F238E27FC236}">
                  <a16:creationId xmlns:a16="http://schemas.microsoft.com/office/drawing/2014/main" id="{5C7397F0-7413-4AAA-B13B-30CEFBE621F4}"/>
                </a:ext>
              </a:extLst>
            </p:cNvPr>
            <p:cNvSpPr/>
            <p:nvPr/>
          </p:nvSpPr>
          <p:spPr>
            <a:xfrm>
              <a:off x="822960" y="689610"/>
              <a:ext cx="4403712" cy="2601449"/>
            </a:xfrm>
            <a:prstGeom prst="cloud">
              <a:avLst/>
            </a:prstGeom>
            <a:solidFill>
              <a:srgbClr val="F1E159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 err="1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Nhanh</a:t>
              </a:r>
              <a:r>
                <a:rPr lang="en-US" altLang="zh-CN" sz="6600" b="1" dirty="0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6600" b="1" dirty="0" err="1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nhẹn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pic>
          <p:nvPicPr>
            <p:cNvPr id="11" name="图片 36">
              <a:extLst>
                <a:ext uri="{FF2B5EF4-FFF2-40B4-BE49-F238E27FC236}">
                  <a16:creationId xmlns:a16="http://schemas.microsoft.com/office/drawing/2014/main" id="{58AB5470-20FB-4098-8E09-C8E558372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949" y="3016739"/>
              <a:ext cx="2743854" cy="348946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5410857" y="-274593"/>
            <a:ext cx="4980478" cy="4210650"/>
            <a:chOff x="5715657" y="-198120"/>
            <a:chExt cx="4980478" cy="4210650"/>
          </a:xfrm>
        </p:grpSpPr>
        <p:pic>
          <p:nvPicPr>
            <p:cNvPr id="13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657" y="-198120"/>
              <a:ext cx="4980478" cy="421065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187440" y="755947"/>
              <a:ext cx="380487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Chậm</a:t>
              </a:r>
              <a:r>
                <a:rPr lang="en-US" sz="6600" b="1" dirty="0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chạp</a:t>
              </a:r>
              <a:endParaRPr lang="en-US" sz="6600" b="1" dirty="0">
                <a:solidFill>
                  <a:srgbClr val="C4000C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28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矩形 8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8" t="66666" r="52384" b="20742"/>
          <a:stretch/>
        </p:blipFill>
        <p:spPr>
          <a:xfrm>
            <a:off x="7606032" y="5534744"/>
            <a:ext cx="610382" cy="106425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65" t="67407" r="11075" b="22918"/>
          <a:stretch/>
        </p:blipFill>
        <p:spPr>
          <a:xfrm>
            <a:off x="10092466" y="4129348"/>
            <a:ext cx="1594536" cy="140539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3" t="37083" r="1134" b="36899"/>
          <a:stretch/>
        </p:blipFill>
        <p:spPr>
          <a:xfrm flipH="1">
            <a:off x="-104142" y="1596381"/>
            <a:ext cx="6745890" cy="44196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3330"/>
            <a:ext cx="12192000" cy="269437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790665" y="783106"/>
            <a:ext cx="1112741" cy="8072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>
            <a:off x="2903406" y="-119521"/>
            <a:ext cx="5828739" cy="42808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9329" y="1119903"/>
            <a:ext cx="6196894" cy="2027624"/>
          </a:xfrm>
          <a:prstGeom prst="rect">
            <a:avLst/>
          </a:prstGeom>
        </p:spPr>
      </p:pic>
      <p:pic>
        <p:nvPicPr>
          <p:cNvPr id="18" name="图片 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7" b="20469"/>
          <a:stretch/>
        </p:blipFill>
        <p:spPr>
          <a:xfrm>
            <a:off x="4830687" y="2332981"/>
            <a:ext cx="7361313" cy="464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0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8DE26421-E16E-495A-B3E0-B8241DAD2E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09" y="2803132"/>
            <a:ext cx="4282440" cy="4282440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227949" y="881931"/>
            <a:ext cx="5418799" cy="5807154"/>
            <a:chOff x="227949" y="699051"/>
            <a:chExt cx="5418799" cy="5807154"/>
          </a:xfrm>
        </p:grpSpPr>
        <p:sp>
          <p:nvSpPr>
            <p:cNvPr id="2" name="云形 1">
              <a:extLst>
                <a:ext uri="{FF2B5EF4-FFF2-40B4-BE49-F238E27FC236}">
                  <a16:creationId xmlns:a16="http://schemas.microsoft.com/office/drawing/2014/main" id="{5C7397F0-7413-4AAA-B13B-30CEFBE621F4}"/>
                </a:ext>
              </a:extLst>
            </p:cNvPr>
            <p:cNvSpPr/>
            <p:nvPr/>
          </p:nvSpPr>
          <p:spPr>
            <a:xfrm>
              <a:off x="360813" y="699051"/>
              <a:ext cx="5285935" cy="2601449"/>
            </a:xfrm>
            <a:prstGeom prst="cloud">
              <a:avLst/>
            </a:prstGeom>
            <a:solidFill>
              <a:srgbClr val="F1E159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noProof="0" dirty="0" err="1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Thưởng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pic>
          <p:nvPicPr>
            <p:cNvPr id="11" name="图片 36">
              <a:extLst>
                <a:ext uri="{FF2B5EF4-FFF2-40B4-BE49-F238E27FC236}">
                  <a16:creationId xmlns:a16="http://schemas.microsoft.com/office/drawing/2014/main" id="{58AB5470-20FB-4098-8E09-C8E558372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949" y="3016739"/>
              <a:ext cx="2743854" cy="348946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5410857" y="-274593"/>
            <a:ext cx="4980478" cy="4210650"/>
            <a:chOff x="5715657" y="-198120"/>
            <a:chExt cx="4980478" cy="4210650"/>
          </a:xfrm>
        </p:grpSpPr>
        <p:pic>
          <p:nvPicPr>
            <p:cNvPr id="13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657" y="-198120"/>
              <a:ext cx="4980478" cy="421065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303460" y="1151132"/>
              <a:ext cx="380487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Phạt</a:t>
              </a:r>
              <a:endParaRPr lang="en-US" sz="6600" b="1" dirty="0">
                <a:solidFill>
                  <a:srgbClr val="C4000C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287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8DE26421-E16E-495A-B3E0-B8241DAD2E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09" y="2803132"/>
            <a:ext cx="4282440" cy="4282440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227949" y="872490"/>
            <a:ext cx="4507217" cy="5816595"/>
            <a:chOff x="227949" y="689610"/>
            <a:chExt cx="4507217" cy="5816595"/>
          </a:xfrm>
        </p:grpSpPr>
        <p:sp>
          <p:nvSpPr>
            <p:cNvPr id="2" name="云形 1">
              <a:extLst>
                <a:ext uri="{FF2B5EF4-FFF2-40B4-BE49-F238E27FC236}">
                  <a16:creationId xmlns:a16="http://schemas.microsoft.com/office/drawing/2014/main" id="{5C7397F0-7413-4AAA-B13B-30CEFBE621F4}"/>
                </a:ext>
              </a:extLst>
            </p:cNvPr>
            <p:cNvSpPr/>
            <p:nvPr/>
          </p:nvSpPr>
          <p:spPr>
            <a:xfrm>
              <a:off x="822960" y="689610"/>
              <a:ext cx="3912206" cy="2601449"/>
            </a:xfrm>
            <a:prstGeom prst="cloud">
              <a:avLst/>
            </a:prstGeom>
            <a:solidFill>
              <a:srgbClr val="F1E159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noProof="0" dirty="0" err="1" smtClean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Dễ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pic>
          <p:nvPicPr>
            <p:cNvPr id="11" name="图片 36">
              <a:extLst>
                <a:ext uri="{FF2B5EF4-FFF2-40B4-BE49-F238E27FC236}">
                  <a16:creationId xmlns:a16="http://schemas.microsoft.com/office/drawing/2014/main" id="{58AB5470-20FB-4098-8E09-C8E558372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949" y="3016739"/>
              <a:ext cx="2743854" cy="348946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5410857" y="-274593"/>
            <a:ext cx="4980478" cy="4210650"/>
            <a:chOff x="5715657" y="-198120"/>
            <a:chExt cx="4980478" cy="4210650"/>
          </a:xfrm>
        </p:grpSpPr>
        <p:pic>
          <p:nvPicPr>
            <p:cNvPr id="13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657" y="-198120"/>
              <a:ext cx="4980478" cy="421065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303460" y="1353207"/>
              <a:ext cx="380487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 smtClean="0">
                  <a:solidFill>
                    <a:srgbClr val="C4000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khó</a:t>
              </a:r>
              <a:endParaRPr lang="en-US" sz="6600" b="1" dirty="0">
                <a:solidFill>
                  <a:srgbClr val="C4000C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953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DB4E31AE-D473-4A51-99F2-0F59D4F49D00}"/>
              </a:ext>
            </a:extLst>
          </p:cNvPr>
          <p:cNvSpPr/>
          <p:nvPr/>
        </p:nvSpPr>
        <p:spPr>
          <a:xfrm>
            <a:off x="1780670" y="702791"/>
            <a:ext cx="9701602" cy="5486400"/>
          </a:xfrm>
          <a:prstGeom prst="roundRect">
            <a:avLst>
              <a:gd name="adj" fmla="val 6945"/>
            </a:avLst>
          </a:prstGeom>
          <a:solidFill>
            <a:srgbClr val="F79FA4"/>
          </a:solidFill>
          <a:ln w="381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04192" y="1132789"/>
            <a:ext cx="1054100" cy="1054100"/>
            <a:chOff x="1371600" y="1346200"/>
            <a:chExt cx="1054100" cy="1054100"/>
          </a:xfrm>
        </p:grpSpPr>
        <p:sp>
          <p:nvSpPr>
            <p:cNvPr id="2" name="椭圆 1">
              <a:extLst>
                <a:ext uri="{FF2B5EF4-FFF2-40B4-BE49-F238E27FC236}">
                  <a16:creationId xmlns:a16="http://schemas.microsoft.com/office/drawing/2014/main" id="{A0F44295-BF43-4E16-B99F-8C945924528A}"/>
                </a:ext>
              </a:extLst>
            </p:cNvPr>
            <p:cNvSpPr/>
            <p:nvPr/>
          </p:nvSpPr>
          <p:spPr>
            <a:xfrm>
              <a:off x="1371600" y="1346200"/>
              <a:ext cx="1054100" cy="1054100"/>
            </a:xfrm>
            <a:prstGeom prst="ellipse">
              <a:avLst/>
            </a:prstGeom>
            <a:solidFill>
              <a:srgbClr val="FCC260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B172313-AB06-4FA3-BA79-82C89C962B06}"/>
                </a:ext>
              </a:extLst>
            </p:cNvPr>
            <p:cNvSpPr txBox="1"/>
            <p:nvPr/>
          </p:nvSpPr>
          <p:spPr>
            <a:xfrm>
              <a:off x="1693978" y="1540559"/>
              <a:ext cx="4587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04192" y="2796489"/>
            <a:ext cx="1054100" cy="1054100"/>
            <a:chOff x="1371600" y="3009900"/>
            <a:chExt cx="1054100" cy="1054100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02A1397B-A720-4669-A74F-13D1788A9782}"/>
                </a:ext>
              </a:extLst>
            </p:cNvPr>
            <p:cNvSpPr/>
            <p:nvPr/>
          </p:nvSpPr>
          <p:spPr>
            <a:xfrm>
              <a:off x="1371600" y="3009900"/>
              <a:ext cx="1054100" cy="1054100"/>
            </a:xfrm>
            <a:prstGeom prst="ellipse">
              <a:avLst/>
            </a:prstGeom>
            <a:solidFill>
              <a:srgbClr val="7ECFEF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4A1BDE90-1D4A-4AE8-B704-748111A4DFD2}"/>
                </a:ext>
              </a:extLst>
            </p:cNvPr>
            <p:cNvSpPr txBox="1"/>
            <p:nvPr/>
          </p:nvSpPr>
          <p:spPr>
            <a:xfrm>
              <a:off x="1695450" y="3204259"/>
              <a:ext cx="4587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04192" y="4460189"/>
            <a:ext cx="1054100" cy="1054100"/>
            <a:chOff x="1371600" y="4673600"/>
            <a:chExt cx="1054100" cy="1054100"/>
          </a:xfrm>
        </p:grpSpPr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1703D389-52BF-4E16-8D6F-16B1CDB8F65E}"/>
                </a:ext>
              </a:extLst>
            </p:cNvPr>
            <p:cNvSpPr/>
            <p:nvPr/>
          </p:nvSpPr>
          <p:spPr>
            <a:xfrm>
              <a:off x="1371600" y="4673600"/>
              <a:ext cx="1054100" cy="1054100"/>
            </a:xfrm>
            <a:prstGeom prst="ellipse">
              <a:avLst/>
            </a:prstGeom>
            <a:solidFill>
              <a:srgbClr val="FCC260"/>
            </a:solidFill>
            <a:ln w="381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1B59FA20-CDEC-474C-8A34-62BDA976A0B8}"/>
                </a:ext>
              </a:extLst>
            </p:cNvPr>
            <p:cNvSpPr txBox="1"/>
            <p:nvPr/>
          </p:nvSpPr>
          <p:spPr>
            <a:xfrm>
              <a:off x="1693978" y="4867959"/>
              <a:ext cx="4587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FF6375EC-C383-439D-B382-4EB681DC6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0398"/>
            <a:ext cx="5520383" cy="552038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095500" y="1132789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xem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endParaRPr lang="en-US"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73580" y="2927259"/>
            <a:ext cx="7993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vở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 BT.</a:t>
            </a:r>
            <a:endParaRPr lang="en-US"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3580" y="4460189"/>
            <a:ext cx="5250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Chuẩn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5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88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矩形 31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FB420446-E9AF-40A1-A0DD-8DEC5D7725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5" t="20722" r="62486" b="11169"/>
          <a:stretch/>
        </p:blipFill>
        <p:spPr>
          <a:xfrm>
            <a:off x="1349225" y="4881106"/>
            <a:ext cx="1489226" cy="125941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37" t="64259" r="37017" b="19724"/>
          <a:stretch/>
        </p:blipFill>
        <p:spPr>
          <a:xfrm>
            <a:off x="10364491" y="4691400"/>
            <a:ext cx="897041" cy="1638826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30" name="图片 11">
            <a:extLst>
              <a:ext uri="{FF2B5EF4-FFF2-40B4-BE49-F238E27FC236}">
                <a16:creationId xmlns:a16="http://schemas.microsoft.com/office/drawing/2014/main" id="{176CD24D-5320-4EE2-A06E-7D5A984C0C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" t="23555" r="40918" b="10952"/>
          <a:stretch/>
        </p:blipFill>
        <p:spPr>
          <a:xfrm>
            <a:off x="0" y="2591113"/>
            <a:ext cx="6895670" cy="43109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73186" y="750950"/>
            <a:ext cx="7629630" cy="311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3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909417" y="3095728"/>
            <a:ext cx="10889694" cy="549603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776214" y="2493362"/>
            <a:ext cx="10191284" cy="36651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8803408" y="3677809"/>
            <a:ext cx="2498206" cy="257762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552127" y="3397767"/>
            <a:ext cx="10323735" cy="1273963"/>
          </a:xfrm>
          <a:prstGeom prst="rect">
            <a:avLst/>
          </a:prstGeom>
        </p:spPr>
        <p:txBody>
          <a:bodyPr vert="horz" lIns="97049" tIns="48525" rIns="97049" bIns="48525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Soạn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yêu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cầu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các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khối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lớp</a:t>
            </a:r>
            <a:endParaRPr kumimoji="0" lang="en-US" sz="3715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cs typeface="#9Slide05 Bodega Script" pitchFamily="2" charset="0"/>
              <a:sym typeface="Arial"/>
            </a:endParaRPr>
          </a:p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Thiết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kế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243534" y="4765778"/>
            <a:ext cx="8236079" cy="107240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123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23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0382348780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0984848929</a:t>
            </a:r>
            <a:endParaRPr kumimoji="0" lang="en-US" sz="2123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404" y="1994146"/>
            <a:ext cx="9065194" cy="1533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20223" y="1200729"/>
            <a:ext cx="13687649" cy="79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5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20572578">
            <a:off x="171449" y="1669767"/>
            <a:ext cx="3505200" cy="2880179"/>
            <a:chOff x="0" y="-138304"/>
            <a:chExt cx="3505200" cy="288017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979" r="49085" b="31728"/>
            <a:stretch/>
          </p:blipFill>
          <p:spPr>
            <a:xfrm>
              <a:off x="0" y="-138304"/>
              <a:ext cx="3505200" cy="288017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0398" y="1079720"/>
              <a:ext cx="2804403" cy="774259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976" y="2641724"/>
            <a:ext cx="6673168" cy="40208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0760" y="282966"/>
            <a:ext cx="10342284" cy="282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1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矩形 8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8" t="66666" r="52384" b="20742"/>
          <a:stretch/>
        </p:blipFill>
        <p:spPr>
          <a:xfrm>
            <a:off x="7606032" y="5534744"/>
            <a:ext cx="610382" cy="106425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65" t="67407" r="11075" b="22918"/>
          <a:stretch/>
        </p:blipFill>
        <p:spPr>
          <a:xfrm>
            <a:off x="10092466" y="4129348"/>
            <a:ext cx="1594536" cy="140539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3" t="37083" r="1134" b="36899"/>
          <a:stretch/>
        </p:blipFill>
        <p:spPr>
          <a:xfrm flipH="1">
            <a:off x="-104142" y="1596381"/>
            <a:ext cx="6745890" cy="44196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3330"/>
            <a:ext cx="12192000" cy="269437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790665" y="783106"/>
            <a:ext cx="1112741" cy="8072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>
            <a:off x="2903406" y="-119521"/>
            <a:ext cx="5828739" cy="4280860"/>
          </a:xfrm>
          <a:prstGeom prst="rect">
            <a:avLst/>
          </a:prstGeom>
        </p:spPr>
      </p:pic>
      <p:pic>
        <p:nvPicPr>
          <p:cNvPr id="18" name="图片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7" b="20469"/>
          <a:stretch/>
        </p:blipFill>
        <p:spPr>
          <a:xfrm>
            <a:off x="4830687" y="2332981"/>
            <a:ext cx="7361313" cy="464820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80480" y="969604"/>
            <a:ext cx="7611986" cy="248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8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16876" y="-47800"/>
            <a:ext cx="12870991" cy="2343543"/>
            <a:chOff x="272255" y="0"/>
            <a:chExt cx="12870991" cy="2343543"/>
          </a:xfrm>
        </p:grpSpPr>
        <p:grpSp>
          <p:nvGrpSpPr>
            <p:cNvPr id="9" name="Group 8"/>
            <p:cNvGrpSpPr/>
            <p:nvPr/>
          </p:nvGrpSpPr>
          <p:grpSpPr>
            <a:xfrm>
              <a:off x="272255" y="0"/>
              <a:ext cx="12870991" cy="2343543"/>
              <a:chOff x="-1151431" y="39106"/>
              <a:chExt cx="12870991" cy="2343543"/>
            </a:xfrm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3599" b="11221"/>
              <a:stretch/>
            </p:blipFill>
            <p:spPr>
              <a:xfrm flipH="1">
                <a:off x="-392248" y="39106"/>
                <a:ext cx="12111808" cy="2036096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4BC3DA29-405D-42DF-860D-EB134EEA44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997" t="3869" r="28702" b="34467"/>
              <a:stretch/>
            </p:blipFill>
            <p:spPr>
              <a:xfrm>
                <a:off x="-1151431" y="345352"/>
                <a:ext cx="2251916" cy="2037297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1823085" y="487767"/>
                <a:ext cx="7635240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Tìm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trong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những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từ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dưới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đây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các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cặp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từ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nghĩa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trái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ngược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nhau</a:t>
                </a:r>
                <a:endParaRPr lang="en-US" sz="3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64212" y="170629"/>
              <a:ext cx="1505843" cy="1694835"/>
            </a:xfrm>
            <a:prstGeom prst="rect">
              <a:avLst/>
            </a:prstGeom>
          </p:spPr>
        </p:pic>
      </p:grpSp>
      <p:sp>
        <p:nvSpPr>
          <p:cNvPr id="44" name="TextBox 43"/>
          <p:cNvSpPr txBox="1"/>
          <p:nvPr/>
        </p:nvSpPr>
        <p:spPr>
          <a:xfrm>
            <a:off x="0" y="6107674"/>
            <a:ext cx="3183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E0122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M: </a:t>
            </a:r>
            <a:r>
              <a:rPr lang="en-US" sz="3600" b="1" dirty="0" err="1" smtClean="0">
                <a:solidFill>
                  <a:srgbClr val="E0122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vui</a:t>
            </a:r>
            <a:r>
              <a:rPr lang="en-US" sz="3600" b="1" dirty="0" smtClean="0">
                <a:solidFill>
                  <a:srgbClr val="E0122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3600" b="1" dirty="0" err="1" smtClean="0">
                <a:solidFill>
                  <a:srgbClr val="E0122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buồn</a:t>
            </a:r>
            <a:endParaRPr lang="en-US" sz="3600" b="1" dirty="0">
              <a:solidFill>
                <a:srgbClr val="E0122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1665415" y="1890955"/>
            <a:ext cx="2242287" cy="2125820"/>
            <a:chOff x="1638603" y="1997548"/>
            <a:chExt cx="2242287" cy="212582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8603" y="1997548"/>
              <a:ext cx="2242287" cy="2125820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54502" y="2675124"/>
              <a:ext cx="1219306" cy="987638"/>
            </a:xfrm>
            <a:prstGeom prst="rect">
              <a:avLst/>
            </a:prstGeom>
          </p:spPr>
        </p:pic>
      </p:grpSp>
      <p:grpSp>
        <p:nvGrpSpPr>
          <p:cNvPr id="65" name="Group 64"/>
          <p:cNvGrpSpPr/>
          <p:nvPr/>
        </p:nvGrpSpPr>
        <p:grpSpPr>
          <a:xfrm>
            <a:off x="4291128" y="1997548"/>
            <a:ext cx="2242287" cy="2125820"/>
            <a:chOff x="4291128" y="1997548"/>
            <a:chExt cx="2242287" cy="212582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1128" y="1997548"/>
              <a:ext cx="2242287" cy="2125820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77804" y="2641747"/>
              <a:ext cx="1347333" cy="987638"/>
            </a:xfrm>
            <a:prstGeom prst="rect">
              <a:avLst/>
            </a:prstGeom>
          </p:spPr>
        </p:pic>
      </p:grpSp>
      <p:grpSp>
        <p:nvGrpSpPr>
          <p:cNvPr id="66" name="Group 65"/>
          <p:cNvGrpSpPr/>
          <p:nvPr/>
        </p:nvGrpSpPr>
        <p:grpSpPr>
          <a:xfrm>
            <a:off x="7192423" y="1952761"/>
            <a:ext cx="2242287" cy="2125820"/>
            <a:chOff x="7192423" y="1952761"/>
            <a:chExt cx="2242287" cy="212582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2423" y="1952761"/>
              <a:ext cx="2242287" cy="2125820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424490" y="2690606"/>
              <a:ext cx="1725318" cy="981541"/>
            </a:xfrm>
            <a:prstGeom prst="rect">
              <a:avLst/>
            </a:prstGeom>
          </p:spPr>
        </p:pic>
      </p:grpSp>
      <p:grpSp>
        <p:nvGrpSpPr>
          <p:cNvPr id="67" name="Group 66"/>
          <p:cNvGrpSpPr/>
          <p:nvPr/>
        </p:nvGrpSpPr>
        <p:grpSpPr>
          <a:xfrm>
            <a:off x="9792331" y="1928075"/>
            <a:ext cx="2242287" cy="2125820"/>
            <a:chOff x="9792331" y="1928075"/>
            <a:chExt cx="2242287" cy="2125820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2331" y="1928075"/>
              <a:ext cx="2242287" cy="2125820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999061" y="2647844"/>
              <a:ext cx="1725318" cy="981541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251464" y="3946203"/>
            <a:ext cx="2242287" cy="2125820"/>
            <a:chOff x="251464" y="3946203"/>
            <a:chExt cx="2242287" cy="212582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464" y="3946203"/>
              <a:ext cx="2242287" cy="2125820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69405" y="4601346"/>
              <a:ext cx="1585097" cy="981541"/>
            </a:xfrm>
            <a:prstGeom prst="rect">
              <a:avLst/>
            </a:prstGeom>
          </p:spPr>
        </p:pic>
      </p:grpSp>
      <p:grpSp>
        <p:nvGrpSpPr>
          <p:cNvPr id="69" name="Group 68"/>
          <p:cNvGrpSpPr/>
          <p:nvPr/>
        </p:nvGrpSpPr>
        <p:grpSpPr>
          <a:xfrm>
            <a:off x="2965369" y="3963710"/>
            <a:ext cx="2242287" cy="2125820"/>
            <a:chOff x="2965369" y="3963710"/>
            <a:chExt cx="2242287" cy="2125820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5369" y="3963710"/>
              <a:ext cx="2242287" cy="2125820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502493" y="4718952"/>
              <a:ext cx="1091279" cy="981541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5819856" y="4021544"/>
            <a:ext cx="2242287" cy="2125820"/>
            <a:chOff x="5688510" y="4184258"/>
            <a:chExt cx="2242287" cy="2125820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8510" y="4184258"/>
              <a:ext cx="2242287" cy="2125820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138185" y="4839601"/>
              <a:ext cx="1316850" cy="987638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8485066" y="4029206"/>
            <a:ext cx="2242287" cy="2125820"/>
            <a:chOff x="8324268" y="3945873"/>
            <a:chExt cx="2242287" cy="2125820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4268" y="3945873"/>
              <a:ext cx="2242287" cy="2125820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794574" y="4631694"/>
              <a:ext cx="1280271" cy="981541"/>
            </a:xfrm>
            <a:prstGeom prst="rect">
              <a:avLst/>
            </a:prstGeom>
          </p:spPr>
        </p:pic>
      </p:grpSp>
      <p:sp>
        <p:nvSpPr>
          <p:cNvPr id="51" name="Freeform 50"/>
          <p:cNvSpPr/>
          <p:nvPr/>
        </p:nvSpPr>
        <p:spPr>
          <a:xfrm rot="1228482">
            <a:off x="5354117" y="3785980"/>
            <a:ext cx="1346661" cy="723834"/>
          </a:xfrm>
          <a:custGeom>
            <a:avLst/>
            <a:gdLst>
              <a:gd name="connsiteX0" fmla="*/ 0 w 7652283"/>
              <a:gd name="connsiteY0" fmla="*/ 521644 h 790275"/>
              <a:gd name="connsiteX1" fmla="*/ 1747777 w 7652283"/>
              <a:gd name="connsiteY1" fmla="*/ 139679 h 790275"/>
              <a:gd name="connsiteX2" fmla="*/ 1747777 w 7652283"/>
              <a:gd name="connsiteY2" fmla="*/ 139679 h 790275"/>
              <a:gd name="connsiteX3" fmla="*/ 4629873 w 7652283"/>
              <a:gd name="connsiteY3" fmla="*/ 23932 h 790275"/>
              <a:gd name="connsiteX4" fmla="*/ 7245752 w 7652283"/>
              <a:gd name="connsiteY4" fmla="*/ 672115 h 790275"/>
              <a:gd name="connsiteX5" fmla="*/ 7604567 w 7652283"/>
              <a:gd name="connsiteY5" fmla="*/ 787862 h 790275"/>
              <a:gd name="connsiteX0" fmla="*/ 0 w 7571261"/>
              <a:gd name="connsiteY0" fmla="*/ 787862 h 790275"/>
              <a:gd name="connsiteX1" fmla="*/ 1666755 w 7571261"/>
              <a:gd name="connsiteY1" fmla="*/ 139679 h 790275"/>
              <a:gd name="connsiteX2" fmla="*/ 1666755 w 7571261"/>
              <a:gd name="connsiteY2" fmla="*/ 139679 h 790275"/>
              <a:gd name="connsiteX3" fmla="*/ 4548851 w 7571261"/>
              <a:gd name="connsiteY3" fmla="*/ 23932 h 790275"/>
              <a:gd name="connsiteX4" fmla="*/ 7164730 w 7571261"/>
              <a:gd name="connsiteY4" fmla="*/ 672115 h 790275"/>
              <a:gd name="connsiteX5" fmla="*/ 7523545 w 7571261"/>
              <a:gd name="connsiteY5" fmla="*/ 787862 h 790275"/>
              <a:gd name="connsiteX0" fmla="*/ 0 w 7571261"/>
              <a:gd name="connsiteY0" fmla="*/ 787862 h 790275"/>
              <a:gd name="connsiteX1" fmla="*/ 1666755 w 7571261"/>
              <a:gd name="connsiteY1" fmla="*/ 139679 h 790275"/>
              <a:gd name="connsiteX2" fmla="*/ 1666755 w 7571261"/>
              <a:gd name="connsiteY2" fmla="*/ 139679 h 790275"/>
              <a:gd name="connsiteX3" fmla="*/ 4548851 w 7571261"/>
              <a:gd name="connsiteY3" fmla="*/ 23932 h 790275"/>
              <a:gd name="connsiteX4" fmla="*/ 7164730 w 7571261"/>
              <a:gd name="connsiteY4" fmla="*/ 672115 h 790275"/>
              <a:gd name="connsiteX5" fmla="*/ 7523545 w 7571261"/>
              <a:gd name="connsiteY5" fmla="*/ 787862 h 790275"/>
              <a:gd name="connsiteX0" fmla="*/ 0 w 7571261"/>
              <a:gd name="connsiteY0" fmla="*/ 787862 h 790275"/>
              <a:gd name="connsiteX1" fmla="*/ 789480 w 7571261"/>
              <a:gd name="connsiteY1" fmla="*/ 300812 h 790275"/>
              <a:gd name="connsiteX2" fmla="*/ 1666755 w 7571261"/>
              <a:gd name="connsiteY2" fmla="*/ 139679 h 790275"/>
              <a:gd name="connsiteX3" fmla="*/ 1666755 w 7571261"/>
              <a:gd name="connsiteY3" fmla="*/ 139679 h 790275"/>
              <a:gd name="connsiteX4" fmla="*/ 4548851 w 7571261"/>
              <a:gd name="connsiteY4" fmla="*/ 23932 h 790275"/>
              <a:gd name="connsiteX5" fmla="*/ 7164730 w 7571261"/>
              <a:gd name="connsiteY5" fmla="*/ 672115 h 790275"/>
              <a:gd name="connsiteX6" fmla="*/ 7523545 w 7571261"/>
              <a:gd name="connsiteY6" fmla="*/ 787862 h 790275"/>
              <a:gd name="connsiteX0" fmla="*/ 0 w 7572648"/>
              <a:gd name="connsiteY0" fmla="*/ 696786 h 697984"/>
              <a:gd name="connsiteX1" fmla="*/ 789480 w 7572648"/>
              <a:gd name="connsiteY1" fmla="*/ 209736 h 697984"/>
              <a:gd name="connsiteX2" fmla="*/ 1666755 w 7572648"/>
              <a:gd name="connsiteY2" fmla="*/ 48603 h 697984"/>
              <a:gd name="connsiteX3" fmla="*/ 1666755 w 7572648"/>
              <a:gd name="connsiteY3" fmla="*/ 48603 h 697984"/>
              <a:gd name="connsiteX4" fmla="*/ 4514127 w 7572648"/>
              <a:gd name="connsiteY4" fmla="*/ 37028 h 697984"/>
              <a:gd name="connsiteX5" fmla="*/ 7164730 w 7572648"/>
              <a:gd name="connsiteY5" fmla="*/ 581039 h 697984"/>
              <a:gd name="connsiteX6" fmla="*/ 7523545 w 7572648"/>
              <a:gd name="connsiteY6" fmla="*/ 696786 h 697984"/>
              <a:gd name="connsiteX0" fmla="*/ 0 w 7164730"/>
              <a:gd name="connsiteY0" fmla="*/ 696786 h 696786"/>
              <a:gd name="connsiteX1" fmla="*/ 789480 w 7164730"/>
              <a:gd name="connsiteY1" fmla="*/ 209736 h 696786"/>
              <a:gd name="connsiteX2" fmla="*/ 1666755 w 7164730"/>
              <a:gd name="connsiteY2" fmla="*/ 48603 h 696786"/>
              <a:gd name="connsiteX3" fmla="*/ 1666755 w 7164730"/>
              <a:gd name="connsiteY3" fmla="*/ 48603 h 696786"/>
              <a:gd name="connsiteX4" fmla="*/ 4514127 w 7164730"/>
              <a:gd name="connsiteY4" fmla="*/ 37028 h 696786"/>
              <a:gd name="connsiteX5" fmla="*/ 7164730 w 7164730"/>
              <a:gd name="connsiteY5" fmla="*/ 581039 h 696786"/>
              <a:gd name="connsiteX0" fmla="*/ 0 w 7164730"/>
              <a:gd name="connsiteY0" fmla="*/ 676295 h 676295"/>
              <a:gd name="connsiteX1" fmla="*/ 789480 w 7164730"/>
              <a:gd name="connsiteY1" fmla="*/ 189245 h 676295"/>
              <a:gd name="connsiteX2" fmla="*/ 1666755 w 7164730"/>
              <a:gd name="connsiteY2" fmla="*/ 28112 h 676295"/>
              <a:gd name="connsiteX3" fmla="*/ 1666755 w 7164730"/>
              <a:gd name="connsiteY3" fmla="*/ 28112 h 676295"/>
              <a:gd name="connsiteX4" fmla="*/ 4514127 w 7164730"/>
              <a:gd name="connsiteY4" fmla="*/ 16537 h 676295"/>
              <a:gd name="connsiteX5" fmla="*/ 6299029 w 7164730"/>
              <a:gd name="connsiteY5" fmla="*/ 281842 h 676295"/>
              <a:gd name="connsiteX6" fmla="*/ 7164730 w 7164730"/>
              <a:gd name="connsiteY6" fmla="*/ 560548 h 676295"/>
              <a:gd name="connsiteX0" fmla="*/ 0 w 7164730"/>
              <a:gd name="connsiteY0" fmla="*/ 727984 h 727984"/>
              <a:gd name="connsiteX1" fmla="*/ 789480 w 7164730"/>
              <a:gd name="connsiteY1" fmla="*/ 240934 h 727984"/>
              <a:gd name="connsiteX2" fmla="*/ 1666755 w 7164730"/>
              <a:gd name="connsiteY2" fmla="*/ 79801 h 727984"/>
              <a:gd name="connsiteX3" fmla="*/ 1666755 w 7164730"/>
              <a:gd name="connsiteY3" fmla="*/ 79801 h 727984"/>
              <a:gd name="connsiteX4" fmla="*/ 4560425 w 7164730"/>
              <a:gd name="connsiteY4" fmla="*/ 10353 h 727984"/>
              <a:gd name="connsiteX5" fmla="*/ 6299029 w 7164730"/>
              <a:gd name="connsiteY5" fmla="*/ 333531 h 727984"/>
              <a:gd name="connsiteX6" fmla="*/ 7164730 w 7164730"/>
              <a:gd name="connsiteY6" fmla="*/ 612237 h 727984"/>
              <a:gd name="connsiteX0" fmla="*/ 0 w 6325121"/>
              <a:gd name="connsiteY0" fmla="*/ 727984 h 1620421"/>
              <a:gd name="connsiteX1" fmla="*/ 789480 w 6325121"/>
              <a:gd name="connsiteY1" fmla="*/ 240934 h 1620421"/>
              <a:gd name="connsiteX2" fmla="*/ 1666755 w 6325121"/>
              <a:gd name="connsiteY2" fmla="*/ 79801 h 1620421"/>
              <a:gd name="connsiteX3" fmla="*/ 1666755 w 6325121"/>
              <a:gd name="connsiteY3" fmla="*/ 79801 h 1620421"/>
              <a:gd name="connsiteX4" fmla="*/ 4560425 w 6325121"/>
              <a:gd name="connsiteY4" fmla="*/ 10353 h 1620421"/>
              <a:gd name="connsiteX5" fmla="*/ 6299029 w 6325121"/>
              <a:gd name="connsiteY5" fmla="*/ 333531 h 1620421"/>
              <a:gd name="connsiteX6" fmla="*/ 1572823 w 6325121"/>
              <a:gd name="connsiteY6" fmla="*/ 1620421 h 1620421"/>
              <a:gd name="connsiteX0" fmla="*/ 0 w 4560500"/>
              <a:gd name="connsiteY0" fmla="*/ 818183 h 1710620"/>
              <a:gd name="connsiteX1" fmla="*/ 789480 w 4560500"/>
              <a:gd name="connsiteY1" fmla="*/ 331133 h 1710620"/>
              <a:gd name="connsiteX2" fmla="*/ 1666755 w 4560500"/>
              <a:gd name="connsiteY2" fmla="*/ 170000 h 1710620"/>
              <a:gd name="connsiteX3" fmla="*/ 1666755 w 4560500"/>
              <a:gd name="connsiteY3" fmla="*/ 170000 h 1710620"/>
              <a:gd name="connsiteX4" fmla="*/ 4560425 w 4560500"/>
              <a:gd name="connsiteY4" fmla="*/ 100552 h 1710620"/>
              <a:gd name="connsiteX5" fmla="*/ 1572823 w 4560500"/>
              <a:gd name="connsiteY5" fmla="*/ 1710620 h 1710620"/>
              <a:gd name="connsiteX0" fmla="*/ 0 w 1666755"/>
              <a:gd name="connsiteY0" fmla="*/ 648183 h 1540620"/>
              <a:gd name="connsiteX1" fmla="*/ 789480 w 1666755"/>
              <a:gd name="connsiteY1" fmla="*/ 161133 h 1540620"/>
              <a:gd name="connsiteX2" fmla="*/ 1666755 w 1666755"/>
              <a:gd name="connsiteY2" fmla="*/ 0 h 1540620"/>
              <a:gd name="connsiteX3" fmla="*/ 1666755 w 1666755"/>
              <a:gd name="connsiteY3" fmla="*/ 0 h 1540620"/>
              <a:gd name="connsiteX4" fmla="*/ 1572823 w 1666755"/>
              <a:gd name="connsiteY4" fmla="*/ 1540620 h 1540620"/>
              <a:gd name="connsiteX0" fmla="*/ 0 w 1666755"/>
              <a:gd name="connsiteY0" fmla="*/ 648183 h 1540620"/>
              <a:gd name="connsiteX1" fmla="*/ 789480 w 1666755"/>
              <a:gd name="connsiteY1" fmla="*/ 161133 h 1540620"/>
              <a:gd name="connsiteX2" fmla="*/ 1666755 w 1666755"/>
              <a:gd name="connsiteY2" fmla="*/ 0 h 1540620"/>
              <a:gd name="connsiteX3" fmla="*/ 1572823 w 1666755"/>
              <a:gd name="connsiteY3" fmla="*/ 1540620 h 1540620"/>
              <a:gd name="connsiteX0" fmla="*/ 0 w 1572823"/>
              <a:gd name="connsiteY0" fmla="*/ 511843 h 1404280"/>
              <a:gd name="connsiteX1" fmla="*/ 789480 w 1572823"/>
              <a:gd name="connsiteY1" fmla="*/ 24793 h 1404280"/>
              <a:gd name="connsiteX2" fmla="*/ 1572823 w 1572823"/>
              <a:gd name="connsiteY2" fmla="*/ 1404280 h 1404280"/>
              <a:gd name="connsiteX0" fmla="*/ 0 w 1572823"/>
              <a:gd name="connsiteY0" fmla="*/ 0 h 892437"/>
              <a:gd name="connsiteX1" fmla="*/ 1572823 w 1572823"/>
              <a:gd name="connsiteY1" fmla="*/ 892437 h 892437"/>
              <a:gd name="connsiteX0" fmla="*/ 0 w 1572823"/>
              <a:gd name="connsiteY0" fmla="*/ 0 h 892437"/>
              <a:gd name="connsiteX1" fmla="*/ 1346661 w 1572823"/>
              <a:gd name="connsiteY1" fmla="*/ 723834 h 892437"/>
              <a:gd name="connsiteX2" fmla="*/ 1572823 w 1572823"/>
              <a:gd name="connsiteY2" fmla="*/ 892437 h 892437"/>
              <a:gd name="connsiteX0" fmla="*/ 0 w 1346661"/>
              <a:gd name="connsiteY0" fmla="*/ 0 h 723834"/>
              <a:gd name="connsiteX1" fmla="*/ 1346661 w 1346661"/>
              <a:gd name="connsiteY1" fmla="*/ 723834 h 723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46661" h="723834">
                <a:moveTo>
                  <a:pt x="0" y="0"/>
                </a:moveTo>
                <a:cubicBezTo>
                  <a:pt x="401995" y="225647"/>
                  <a:pt x="944666" y="498187"/>
                  <a:pt x="1346661" y="723834"/>
                </a:cubicBezTo>
              </a:path>
            </a:pathLst>
          </a:custGeom>
          <a:noFill/>
          <a:ln w="3810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 rot="1228482" flipH="1">
            <a:off x="2115616" y="2493934"/>
            <a:ext cx="5074633" cy="3092636"/>
          </a:xfrm>
          <a:custGeom>
            <a:avLst/>
            <a:gdLst>
              <a:gd name="connsiteX0" fmla="*/ 0 w 7652283"/>
              <a:gd name="connsiteY0" fmla="*/ 521644 h 790275"/>
              <a:gd name="connsiteX1" fmla="*/ 1747777 w 7652283"/>
              <a:gd name="connsiteY1" fmla="*/ 139679 h 790275"/>
              <a:gd name="connsiteX2" fmla="*/ 1747777 w 7652283"/>
              <a:gd name="connsiteY2" fmla="*/ 139679 h 790275"/>
              <a:gd name="connsiteX3" fmla="*/ 4629873 w 7652283"/>
              <a:gd name="connsiteY3" fmla="*/ 23932 h 790275"/>
              <a:gd name="connsiteX4" fmla="*/ 7245752 w 7652283"/>
              <a:gd name="connsiteY4" fmla="*/ 672115 h 790275"/>
              <a:gd name="connsiteX5" fmla="*/ 7604567 w 7652283"/>
              <a:gd name="connsiteY5" fmla="*/ 787862 h 790275"/>
              <a:gd name="connsiteX0" fmla="*/ 0 w 7571261"/>
              <a:gd name="connsiteY0" fmla="*/ 787862 h 790275"/>
              <a:gd name="connsiteX1" fmla="*/ 1666755 w 7571261"/>
              <a:gd name="connsiteY1" fmla="*/ 139679 h 790275"/>
              <a:gd name="connsiteX2" fmla="*/ 1666755 w 7571261"/>
              <a:gd name="connsiteY2" fmla="*/ 139679 h 790275"/>
              <a:gd name="connsiteX3" fmla="*/ 4548851 w 7571261"/>
              <a:gd name="connsiteY3" fmla="*/ 23932 h 790275"/>
              <a:gd name="connsiteX4" fmla="*/ 7164730 w 7571261"/>
              <a:gd name="connsiteY4" fmla="*/ 672115 h 790275"/>
              <a:gd name="connsiteX5" fmla="*/ 7523545 w 7571261"/>
              <a:gd name="connsiteY5" fmla="*/ 787862 h 790275"/>
              <a:gd name="connsiteX0" fmla="*/ 0 w 7571261"/>
              <a:gd name="connsiteY0" fmla="*/ 787862 h 790275"/>
              <a:gd name="connsiteX1" fmla="*/ 1666755 w 7571261"/>
              <a:gd name="connsiteY1" fmla="*/ 139679 h 790275"/>
              <a:gd name="connsiteX2" fmla="*/ 1666755 w 7571261"/>
              <a:gd name="connsiteY2" fmla="*/ 139679 h 790275"/>
              <a:gd name="connsiteX3" fmla="*/ 4548851 w 7571261"/>
              <a:gd name="connsiteY3" fmla="*/ 23932 h 790275"/>
              <a:gd name="connsiteX4" fmla="*/ 7164730 w 7571261"/>
              <a:gd name="connsiteY4" fmla="*/ 672115 h 790275"/>
              <a:gd name="connsiteX5" fmla="*/ 7523545 w 7571261"/>
              <a:gd name="connsiteY5" fmla="*/ 787862 h 790275"/>
              <a:gd name="connsiteX0" fmla="*/ 0 w 7571261"/>
              <a:gd name="connsiteY0" fmla="*/ 787862 h 790275"/>
              <a:gd name="connsiteX1" fmla="*/ 789480 w 7571261"/>
              <a:gd name="connsiteY1" fmla="*/ 300812 h 790275"/>
              <a:gd name="connsiteX2" fmla="*/ 1666755 w 7571261"/>
              <a:gd name="connsiteY2" fmla="*/ 139679 h 790275"/>
              <a:gd name="connsiteX3" fmla="*/ 1666755 w 7571261"/>
              <a:gd name="connsiteY3" fmla="*/ 139679 h 790275"/>
              <a:gd name="connsiteX4" fmla="*/ 4548851 w 7571261"/>
              <a:gd name="connsiteY4" fmla="*/ 23932 h 790275"/>
              <a:gd name="connsiteX5" fmla="*/ 7164730 w 7571261"/>
              <a:gd name="connsiteY5" fmla="*/ 672115 h 790275"/>
              <a:gd name="connsiteX6" fmla="*/ 7523545 w 7571261"/>
              <a:gd name="connsiteY6" fmla="*/ 787862 h 790275"/>
              <a:gd name="connsiteX0" fmla="*/ 0 w 7572648"/>
              <a:gd name="connsiteY0" fmla="*/ 696786 h 697984"/>
              <a:gd name="connsiteX1" fmla="*/ 789480 w 7572648"/>
              <a:gd name="connsiteY1" fmla="*/ 209736 h 697984"/>
              <a:gd name="connsiteX2" fmla="*/ 1666755 w 7572648"/>
              <a:gd name="connsiteY2" fmla="*/ 48603 h 697984"/>
              <a:gd name="connsiteX3" fmla="*/ 1666755 w 7572648"/>
              <a:gd name="connsiteY3" fmla="*/ 48603 h 697984"/>
              <a:gd name="connsiteX4" fmla="*/ 4514127 w 7572648"/>
              <a:gd name="connsiteY4" fmla="*/ 37028 h 697984"/>
              <a:gd name="connsiteX5" fmla="*/ 7164730 w 7572648"/>
              <a:gd name="connsiteY5" fmla="*/ 581039 h 697984"/>
              <a:gd name="connsiteX6" fmla="*/ 7523545 w 7572648"/>
              <a:gd name="connsiteY6" fmla="*/ 696786 h 697984"/>
              <a:gd name="connsiteX0" fmla="*/ 0 w 7164730"/>
              <a:gd name="connsiteY0" fmla="*/ 696786 h 696786"/>
              <a:gd name="connsiteX1" fmla="*/ 789480 w 7164730"/>
              <a:gd name="connsiteY1" fmla="*/ 209736 h 696786"/>
              <a:gd name="connsiteX2" fmla="*/ 1666755 w 7164730"/>
              <a:gd name="connsiteY2" fmla="*/ 48603 h 696786"/>
              <a:gd name="connsiteX3" fmla="*/ 1666755 w 7164730"/>
              <a:gd name="connsiteY3" fmla="*/ 48603 h 696786"/>
              <a:gd name="connsiteX4" fmla="*/ 4514127 w 7164730"/>
              <a:gd name="connsiteY4" fmla="*/ 37028 h 696786"/>
              <a:gd name="connsiteX5" fmla="*/ 7164730 w 7164730"/>
              <a:gd name="connsiteY5" fmla="*/ 581039 h 696786"/>
              <a:gd name="connsiteX0" fmla="*/ 0 w 7164730"/>
              <a:gd name="connsiteY0" fmla="*/ 676295 h 676295"/>
              <a:gd name="connsiteX1" fmla="*/ 789480 w 7164730"/>
              <a:gd name="connsiteY1" fmla="*/ 189245 h 676295"/>
              <a:gd name="connsiteX2" fmla="*/ 1666755 w 7164730"/>
              <a:gd name="connsiteY2" fmla="*/ 28112 h 676295"/>
              <a:gd name="connsiteX3" fmla="*/ 1666755 w 7164730"/>
              <a:gd name="connsiteY3" fmla="*/ 28112 h 676295"/>
              <a:gd name="connsiteX4" fmla="*/ 4514127 w 7164730"/>
              <a:gd name="connsiteY4" fmla="*/ 16537 h 676295"/>
              <a:gd name="connsiteX5" fmla="*/ 6299029 w 7164730"/>
              <a:gd name="connsiteY5" fmla="*/ 281842 h 676295"/>
              <a:gd name="connsiteX6" fmla="*/ 7164730 w 7164730"/>
              <a:gd name="connsiteY6" fmla="*/ 560548 h 676295"/>
              <a:gd name="connsiteX0" fmla="*/ 0 w 7164730"/>
              <a:gd name="connsiteY0" fmla="*/ 727984 h 727984"/>
              <a:gd name="connsiteX1" fmla="*/ 789480 w 7164730"/>
              <a:gd name="connsiteY1" fmla="*/ 240934 h 727984"/>
              <a:gd name="connsiteX2" fmla="*/ 1666755 w 7164730"/>
              <a:gd name="connsiteY2" fmla="*/ 79801 h 727984"/>
              <a:gd name="connsiteX3" fmla="*/ 1666755 w 7164730"/>
              <a:gd name="connsiteY3" fmla="*/ 79801 h 727984"/>
              <a:gd name="connsiteX4" fmla="*/ 4560425 w 7164730"/>
              <a:gd name="connsiteY4" fmla="*/ 10353 h 727984"/>
              <a:gd name="connsiteX5" fmla="*/ 6299029 w 7164730"/>
              <a:gd name="connsiteY5" fmla="*/ 333531 h 727984"/>
              <a:gd name="connsiteX6" fmla="*/ 7164730 w 7164730"/>
              <a:gd name="connsiteY6" fmla="*/ 612237 h 727984"/>
              <a:gd name="connsiteX0" fmla="*/ 0 w 6325121"/>
              <a:gd name="connsiteY0" fmla="*/ 727984 h 1620421"/>
              <a:gd name="connsiteX1" fmla="*/ 789480 w 6325121"/>
              <a:gd name="connsiteY1" fmla="*/ 240934 h 1620421"/>
              <a:gd name="connsiteX2" fmla="*/ 1666755 w 6325121"/>
              <a:gd name="connsiteY2" fmla="*/ 79801 h 1620421"/>
              <a:gd name="connsiteX3" fmla="*/ 1666755 w 6325121"/>
              <a:gd name="connsiteY3" fmla="*/ 79801 h 1620421"/>
              <a:gd name="connsiteX4" fmla="*/ 4560425 w 6325121"/>
              <a:gd name="connsiteY4" fmla="*/ 10353 h 1620421"/>
              <a:gd name="connsiteX5" fmla="*/ 6299029 w 6325121"/>
              <a:gd name="connsiteY5" fmla="*/ 333531 h 1620421"/>
              <a:gd name="connsiteX6" fmla="*/ 1572823 w 6325121"/>
              <a:gd name="connsiteY6" fmla="*/ 1620421 h 1620421"/>
              <a:gd name="connsiteX0" fmla="*/ 0 w 4560500"/>
              <a:gd name="connsiteY0" fmla="*/ 818183 h 1710620"/>
              <a:gd name="connsiteX1" fmla="*/ 789480 w 4560500"/>
              <a:gd name="connsiteY1" fmla="*/ 331133 h 1710620"/>
              <a:gd name="connsiteX2" fmla="*/ 1666755 w 4560500"/>
              <a:gd name="connsiteY2" fmla="*/ 170000 h 1710620"/>
              <a:gd name="connsiteX3" fmla="*/ 1666755 w 4560500"/>
              <a:gd name="connsiteY3" fmla="*/ 170000 h 1710620"/>
              <a:gd name="connsiteX4" fmla="*/ 4560425 w 4560500"/>
              <a:gd name="connsiteY4" fmla="*/ 100552 h 1710620"/>
              <a:gd name="connsiteX5" fmla="*/ 1572823 w 4560500"/>
              <a:gd name="connsiteY5" fmla="*/ 1710620 h 1710620"/>
              <a:gd name="connsiteX0" fmla="*/ 0 w 1666755"/>
              <a:gd name="connsiteY0" fmla="*/ 648183 h 1540620"/>
              <a:gd name="connsiteX1" fmla="*/ 789480 w 1666755"/>
              <a:gd name="connsiteY1" fmla="*/ 161133 h 1540620"/>
              <a:gd name="connsiteX2" fmla="*/ 1666755 w 1666755"/>
              <a:gd name="connsiteY2" fmla="*/ 0 h 1540620"/>
              <a:gd name="connsiteX3" fmla="*/ 1666755 w 1666755"/>
              <a:gd name="connsiteY3" fmla="*/ 0 h 1540620"/>
              <a:gd name="connsiteX4" fmla="*/ 1572823 w 1666755"/>
              <a:gd name="connsiteY4" fmla="*/ 1540620 h 1540620"/>
              <a:gd name="connsiteX0" fmla="*/ 0 w 1666755"/>
              <a:gd name="connsiteY0" fmla="*/ 648183 h 1540620"/>
              <a:gd name="connsiteX1" fmla="*/ 789480 w 1666755"/>
              <a:gd name="connsiteY1" fmla="*/ 161133 h 1540620"/>
              <a:gd name="connsiteX2" fmla="*/ 1666755 w 1666755"/>
              <a:gd name="connsiteY2" fmla="*/ 0 h 1540620"/>
              <a:gd name="connsiteX3" fmla="*/ 1572823 w 1666755"/>
              <a:gd name="connsiteY3" fmla="*/ 1540620 h 1540620"/>
              <a:gd name="connsiteX0" fmla="*/ 0 w 1572823"/>
              <a:gd name="connsiteY0" fmla="*/ 511843 h 1404280"/>
              <a:gd name="connsiteX1" fmla="*/ 789480 w 1572823"/>
              <a:gd name="connsiteY1" fmla="*/ 24793 h 1404280"/>
              <a:gd name="connsiteX2" fmla="*/ 1572823 w 1572823"/>
              <a:gd name="connsiteY2" fmla="*/ 1404280 h 1404280"/>
              <a:gd name="connsiteX0" fmla="*/ 0 w 1572823"/>
              <a:gd name="connsiteY0" fmla="*/ 0 h 892437"/>
              <a:gd name="connsiteX1" fmla="*/ 1572823 w 1572823"/>
              <a:gd name="connsiteY1" fmla="*/ 892437 h 892437"/>
              <a:gd name="connsiteX0" fmla="*/ 0 w 1572823"/>
              <a:gd name="connsiteY0" fmla="*/ 0 h 892437"/>
              <a:gd name="connsiteX1" fmla="*/ 1346661 w 1572823"/>
              <a:gd name="connsiteY1" fmla="*/ 723834 h 892437"/>
              <a:gd name="connsiteX2" fmla="*/ 1572823 w 1572823"/>
              <a:gd name="connsiteY2" fmla="*/ 892437 h 892437"/>
              <a:gd name="connsiteX0" fmla="*/ 0 w 1346661"/>
              <a:gd name="connsiteY0" fmla="*/ 0 h 723834"/>
              <a:gd name="connsiteX1" fmla="*/ 1346661 w 1346661"/>
              <a:gd name="connsiteY1" fmla="*/ 723834 h 723834"/>
              <a:gd name="connsiteX0" fmla="*/ 0 w 1346661"/>
              <a:gd name="connsiteY0" fmla="*/ 0 h 723834"/>
              <a:gd name="connsiteX1" fmla="*/ 325453 w 1346661"/>
              <a:gd name="connsiteY1" fmla="*/ 233764 h 723834"/>
              <a:gd name="connsiteX2" fmla="*/ 1346661 w 1346661"/>
              <a:gd name="connsiteY2" fmla="*/ 723834 h 723834"/>
              <a:gd name="connsiteX0" fmla="*/ 0 w 1346661"/>
              <a:gd name="connsiteY0" fmla="*/ 0 h 723834"/>
              <a:gd name="connsiteX1" fmla="*/ 325453 w 1346661"/>
              <a:gd name="connsiteY1" fmla="*/ 233764 h 723834"/>
              <a:gd name="connsiteX2" fmla="*/ 893806 w 1346661"/>
              <a:gd name="connsiteY2" fmla="*/ 444361 h 723834"/>
              <a:gd name="connsiteX3" fmla="*/ 1346661 w 1346661"/>
              <a:gd name="connsiteY3" fmla="*/ 723834 h 723834"/>
              <a:gd name="connsiteX0" fmla="*/ 0 w 1346661"/>
              <a:gd name="connsiteY0" fmla="*/ 0 h 723834"/>
              <a:gd name="connsiteX1" fmla="*/ 335322 w 1346661"/>
              <a:gd name="connsiteY1" fmla="*/ 257516 h 723834"/>
              <a:gd name="connsiteX2" fmla="*/ 893806 w 1346661"/>
              <a:gd name="connsiteY2" fmla="*/ 444361 h 723834"/>
              <a:gd name="connsiteX3" fmla="*/ 1346661 w 1346661"/>
              <a:gd name="connsiteY3" fmla="*/ 723834 h 723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6661" h="723834">
                <a:moveTo>
                  <a:pt x="0" y="0"/>
                </a:moveTo>
                <a:cubicBezTo>
                  <a:pt x="59268" y="32318"/>
                  <a:pt x="261237" y="217119"/>
                  <a:pt x="335322" y="257516"/>
                </a:cubicBezTo>
                <a:cubicBezTo>
                  <a:pt x="477865" y="336294"/>
                  <a:pt x="723605" y="362683"/>
                  <a:pt x="893806" y="444361"/>
                </a:cubicBezTo>
                <a:cubicBezTo>
                  <a:pt x="1064007" y="526039"/>
                  <a:pt x="1264760" y="681973"/>
                  <a:pt x="1346661" y="723834"/>
                </a:cubicBezTo>
              </a:path>
            </a:pathLst>
          </a:custGeom>
          <a:noFill/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 rot="1228482" flipH="1">
            <a:off x="4385827" y="4696448"/>
            <a:ext cx="4653377" cy="1448976"/>
          </a:xfrm>
          <a:custGeom>
            <a:avLst/>
            <a:gdLst>
              <a:gd name="connsiteX0" fmla="*/ 0 w 7652283"/>
              <a:gd name="connsiteY0" fmla="*/ 521644 h 790275"/>
              <a:gd name="connsiteX1" fmla="*/ 1747777 w 7652283"/>
              <a:gd name="connsiteY1" fmla="*/ 139679 h 790275"/>
              <a:gd name="connsiteX2" fmla="*/ 1747777 w 7652283"/>
              <a:gd name="connsiteY2" fmla="*/ 139679 h 790275"/>
              <a:gd name="connsiteX3" fmla="*/ 4629873 w 7652283"/>
              <a:gd name="connsiteY3" fmla="*/ 23932 h 790275"/>
              <a:gd name="connsiteX4" fmla="*/ 7245752 w 7652283"/>
              <a:gd name="connsiteY4" fmla="*/ 672115 h 790275"/>
              <a:gd name="connsiteX5" fmla="*/ 7604567 w 7652283"/>
              <a:gd name="connsiteY5" fmla="*/ 787862 h 790275"/>
              <a:gd name="connsiteX0" fmla="*/ 0 w 7571261"/>
              <a:gd name="connsiteY0" fmla="*/ 787862 h 790275"/>
              <a:gd name="connsiteX1" fmla="*/ 1666755 w 7571261"/>
              <a:gd name="connsiteY1" fmla="*/ 139679 h 790275"/>
              <a:gd name="connsiteX2" fmla="*/ 1666755 w 7571261"/>
              <a:gd name="connsiteY2" fmla="*/ 139679 h 790275"/>
              <a:gd name="connsiteX3" fmla="*/ 4548851 w 7571261"/>
              <a:gd name="connsiteY3" fmla="*/ 23932 h 790275"/>
              <a:gd name="connsiteX4" fmla="*/ 7164730 w 7571261"/>
              <a:gd name="connsiteY4" fmla="*/ 672115 h 790275"/>
              <a:gd name="connsiteX5" fmla="*/ 7523545 w 7571261"/>
              <a:gd name="connsiteY5" fmla="*/ 787862 h 790275"/>
              <a:gd name="connsiteX0" fmla="*/ 0 w 7571261"/>
              <a:gd name="connsiteY0" fmla="*/ 787862 h 790275"/>
              <a:gd name="connsiteX1" fmla="*/ 1666755 w 7571261"/>
              <a:gd name="connsiteY1" fmla="*/ 139679 h 790275"/>
              <a:gd name="connsiteX2" fmla="*/ 1666755 w 7571261"/>
              <a:gd name="connsiteY2" fmla="*/ 139679 h 790275"/>
              <a:gd name="connsiteX3" fmla="*/ 4548851 w 7571261"/>
              <a:gd name="connsiteY3" fmla="*/ 23932 h 790275"/>
              <a:gd name="connsiteX4" fmla="*/ 7164730 w 7571261"/>
              <a:gd name="connsiteY4" fmla="*/ 672115 h 790275"/>
              <a:gd name="connsiteX5" fmla="*/ 7523545 w 7571261"/>
              <a:gd name="connsiteY5" fmla="*/ 787862 h 790275"/>
              <a:gd name="connsiteX0" fmla="*/ 0 w 7571261"/>
              <a:gd name="connsiteY0" fmla="*/ 787862 h 790275"/>
              <a:gd name="connsiteX1" fmla="*/ 789480 w 7571261"/>
              <a:gd name="connsiteY1" fmla="*/ 300812 h 790275"/>
              <a:gd name="connsiteX2" fmla="*/ 1666755 w 7571261"/>
              <a:gd name="connsiteY2" fmla="*/ 139679 h 790275"/>
              <a:gd name="connsiteX3" fmla="*/ 1666755 w 7571261"/>
              <a:gd name="connsiteY3" fmla="*/ 139679 h 790275"/>
              <a:gd name="connsiteX4" fmla="*/ 4548851 w 7571261"/>
              <a:gd name="connsiteY4" fmla="*/ 23932 h 790275"/>
              <a:gd name="connsiteX5" fmla="*/ 7164730 w 7571261"/>
              <a:gd name="connsiteY5" fmla="*/ 672115 h 790275"/>
              <a:gd name="connsiteX6" fmla="*/ 7523545 w 7571261"/>
              <a:gd name="connsiteY6" fmla="*/ 787862 h 790275"/>
              <a:gd name="connsiteX0" fmla="*/ 0 w 7572648"/>
              <a:gd name="connsiteY0" fmla="*/ 696786 h 697984"/>
              <a:gd name="connsiteX1" fmla="*/ 789480 w 7572648"/>
              <a:gd name="connsiteY1" fmla="*/ 209736 h 697984"/>
              <a:gd name="connsiteX2" fmla="*/ 1666755 w 7572648"/>
              <a:gd name="connsiteY2" fmla="*/ 48603 h 697984"/>
              <a:gd name="connsiteX3" fmla="*/ 1666755 w 7572648"/>
              <a:gd name="connsiteY3" fmla="*/ 48603 h 697984"/>
              <a:gd name="connsiteX4" fmla="*/ 4514127 w 7572648"/>
              <a:gd name="connsiteY4" fmla="*/ 37028 h 697984"/>
              <a:gd name="connsiteX5" fmla="*/ 7164730 w 7572648"/>
              <a:gd name="connsiteY5" fmla="*/ 581039 h 697984"/>
              <a:gd name="connsiteX6" fmla="*/ 7523545 w 7572648"/>
              <a:gd name="connsiteY6" fmla="*/ 696786 h 697984"/>
              <a:gd name="connsiteX0" fmla="*/ 0 w 7164730"/>
              <a:gd name="connsiteY0" fmla="*/ 696786 h 696786"/>
              <a:gd name="connsiteX1" fmla="*/ 789480 w 7164730"/>
              <a:gd name="connsiteY1" fmla="*/ 209736 h 696786"/>
              <a:gd name="connsiteX2" fmla="*/ 1666755 w 7164730"/>
              <a:gd name="connsiteY2" fmla="*/ 48603 h 696786"/>
              <a:gd name="connsiteX3" fmla="*/ 1666755 w 7164730"/>
              <a:gd name="connsiteY3" fmla="*/ 48603 h 696786"/>
              <a:gd name="connsiteX4" fmla="*/ 4514127 w 7164730"/>
              <a:gd name="connsiteY4" fmla="*/ 37028 h 696786"/>
              <a:gd name="connsiteX5" fmla="*/ 7164730 w 7164730"/>
              <a:gd name="connsiteY5" fmla="*/ 581039 h 696786"/>
              <a:gd name="connsiteX0" fmla="*/ 0 w 7164730"/>
              <a:gd name="connsiteY0" fmla="*/ 676295 h 676295"/>
              <a:gd name="connsiteX1" fmla="*/ 789480 w 7164730"/>
              <a:gd name="connsiteY1" fmla="*/ 189245 h 676295"/>
              <a:gd name="connsiteX2" fmla="*/ 1666755 w 7164730"/>
              <a:gd name="connsiteY2" fmla="*/ 28112 h 676295"/>
              <a:gd name="connsiteX3" fmla="*/ 1666755 w 7164730"/>
              <a:gd name="connsiteY3" fmla="*/ 28112 h 676295"/>
              <a:gd name="connsiteX4" fmla="*/ 4514127 w 7164730"/>
              <a:gd name="connsiteY4" fmla="*/ 16537 h 676295"/>
              <a:gd name="connsiteX5" fmla="*/ 6299029 w 7164730"/>
              <a:gd name="connsiteY5" fmla="*/ 281842 h 676295"/>
              <a:gd name="connsiteX6" fmla="*/ 7164730 w 7164730"/>
              <a:gd name="connsiteY6" fmla="*/ 560548 h 676295"/>
              <a:gd name="connsiteX0" fmla="*/ 0 w 7164730"/>
              <a:gd name="connsiteY0" fmla="*/ 727984 h 727984"/>
              <a:gd name="connsiteX1" fmla="*/ 789480 w 7164730"/>
              <a:gd name="connsiteY1" fmla="*/ 240934 h 727984"/>
              <a:gd name="connsiteX2" fmla="*/ 1666755 w 7164730"/>
              <a:gd name="connsiteY2" fmla="*/ 79801 h 727984"/>
              <a:gd name="connsiteX3" fmla="*/ 1666755 w 7164730"/>
              <a:gd name="connsiteY3" fmla="*/ 79801 h 727984"/>
              <a:gd name="connsiteX4" fmla="*/ 4560425 w 7164730"/>
              <a:gd name="connsiteY4" fmla="*/ 10353 h 727984"/>
              <a:gd name="connsiteX5" fmla="*/ 6299029 w 7164730"/>
              <a:gd name="connsiteY5" fmla="*/ 333531 h 727984"/>
              <a:gd name="connsiteX6" fmla="*/ 7164730 w 7164730"/>
              <a:gd name="connsiteY6" fmla="*/ 612237 h 727984"/>
              <a:gd name="connsiteX0" fmla="*/ 0 w 6325121"/>
              <a:gd name="connsiteY0" fmla="*/ 727984 h 1620421"/>
              <a:gd name="connsiteX1" fmla="*/ 789480 w 6325121"/>
              <a:gd name="connsiteY1" fmla="*/ 240934 h 1620421"/>
              <a:gd name="connsiteX2" fmla="*/ 1666755 w 6325121"/>
              <a:gd name="connsiteY2" fmla="*/ 79801 h 1620421"/>
              <a:gd name="connsiteX3" fmla="*/ 1666755 w 6325121"/>
              <a:gd name="connsiteY3" fmla="*/ 79801 h 1620421"/>
              <a:gd name="connsiteX4" fmla="*/ 4560425 w 6325121"/>
              <a:gd name="connsiteY4" fmla="*/ 10353 h 1620421"/>
              <a:gd name="connsiteX5" fmla="*/ 6299029 w 6325121"/>
              <a:gd name="connsiteY5" fmla="*/ 333531 h 1620421"/>
              <a:gd name="connsiteX6" fmla="*/ 1572823 w 6325121"/>
              <a:gd name="connsiteY6" fmla="*/ 1620421 h 1620421"/>
              <a:gd name="connsiteX0" fmla="*/ 0 w 4560500"/>
              <a:gd name="connsiteY0" fmla="*/ 818183 h 1710620"/>
              <a:gd name="connsiteX1" fmla="*/ 789480 w 4560500"/>
              <a:gd name="connsiteY1" fmla="*/ 331133 h 1710620"/>
              <a:gd name="connsiteX2" fmla="*/ 1666755 w 4560500"/>
              <a:gd name="connsiteY2" fmla="*/ 170000 h 1710620"/>
              <a:gd name="connsiteX3" fmla="*/ 1666755 w 4560500"/>
              <a:gd name="connsiteY3" fmla="*/ 170000 h 1710620"/>
              <a:gd name="connsiteX4" fmla="*/ 4560425 w 4560500"/>
              <a:gd name="connsiteY4" fmla="*/ 100552 h 1710620"/>
              <a:gd name="connsiteX5" fmla="*/ 1572823 w 4560500"/>
              <a:gd name="connsiteY5" fmla="*/ 1710620 h 1710620"/>
              <a:gd name="connsiteX0" fmla="*/ 0 w 1666755"/>
              <a:gd name="connsiteY0" fmla="*/ 648183 h 1540620"/>
              <a:gd name="connsiteX1" fmla="*/ 789480 w 1666755"/>
              <a:gd name="connsiteY1" fmla="*/ 161133 h 1540620"/>
              <a:gd name="connsiteX2" fmla="*/ 1666755 w 1666755"/>
              <a:gd name="connsiteY2" fmla="*/ 0 h 1540620"/>
              <a:gd name="connsiteX3" fmla="*/ 1666755 w 1666755"/>
              <a:gd name="connsiteY3" fmla="*/ 0 h 1540620"/>
              <a:gd name="connsiteX4" fmla="*/ 1572823 w 1666755"/>
              <a:gd name="connsiteY4" fmla="*/ 1540620 h 1540620"/>
              <a:gd name="connsiteX0" fmla="*/ 0 w 1666755"/>
              <a:gd name="connsiteY0" fmla="*/ 648183 h 1540620"/>
              <a:gd name="connsiteX1" fmla="*/ 789480 w 1666755"/>
              <a:gd name="connsiteY1" fmla="*/ 161133 h 1540620"/>
              <a:gd name="connsiteX2" fmla="*/ 1666755 w 1666755"/>
              <a:gd name="connsiteY2" fmla="*/ 0 h 1540620"/>
              <a:gd name="connsiteX3" fmla="*/ 1572823 w 1666755"/>
              <a:gd name="connsiteY3" fmla="*/ 1540620 h 1540620"/>
              <a:gd name="connsiteX0" fmla="*/ 0 w 1572823"/>
              <a:gd name="connsiteY0" fmla="*/ 511843 h 1404280"/>
              <a:gd name="connsiteX1" fmla="*/ 789480 w 1572823"/>
              <a:gd name="connsiteY1" fmla="*/ 24793 h 1404280"/>
              <a:gd name="connsiteX2" fmla="*/ 1572823 w 1572823"/>
              <a:gd name="connsiteY2" fmla="*/ 1404280 h 1404280"/>
              <a:gd name="connsiteX0" fmla="*/ 0 w 1572823"/>
              <a:gd name="connsiteY0" fmla="*/ 0 h 892437"/>
              <a:gd name="connsiteX1" fmla="*/ 1572823 w 1572823"/>
              <a:gd name="connsiteY1" fmla="*/ 892437 h 892437"/>
              <a:gd name="connsiteX0" fmla="*/ 0 w 1572823"/>
              <a:gd name="connsiteY0" fmla="*/ 0 h 892437"/>
              <a:gd name="connsiteX1" fmla="*/ 1346661 w 1572823"/>
              <a:gd name="connsiteY1" fmla="*/ 723834 h 892437"/>
              <a:gd name="connsiteX2" fmla="*/ 1572823 w 1572823"/>
              <a:gd name="connsiteY2" fmla="*/ 892437 h 892437"/>
              <a:gd name="connsiteX0" fmla="*/ 0 w 1346661"/>
              <a:gd name="connsiteY0" fmla="*/ 0 h 723834"/>
              <a:gd name="connsiteX1" fmla="*/ 1346661 w 1346661"/>
              <a:gd name="connsiteY1" fmla="*/ 723834 h 723834"/>
              <a:gd name="connsiteX0" fmla="*/ 0 w 1346661"/>
              <a:gd name="connsiteY0" fmla="*/ 0 h 723834"/>
              <a:gd name="connsiteX1" fmla="*/ 325453 w 1346661"/>
              <a:gd name="connsiteY1" fmla="*/ 233764 h 723834"/>
              <a:gd name="connsiteX2" fmla="*/ 1346661 w 1346661"/>
              <a:gd name="connsiteY2" fmla="*/ 723834 h 723834"/>
              <a:gd name="connsiteX0" fmla="*/ 0 w 1346661"/>
              <a:gd name="connsiteY0" fmla="*/ 0 h 723834"/>
              <a:gd name="connsiteX1" fmla="*/ 325453 w 1346661"/>
              <a:gd name="connsiteY1" fmla="*/ 233764 h 723834"/>
              <a:gd name="connsiteX2" fmla="*/ 893806 w 1346661"/>
              <a:gd name="connsiteY2" fmla="*/ 444361 h 723834"/>
              <a:gd name="connsiteX3" fmla="*/ 1346661 w 1346661"/>
              <a:gd name="connsiteY3" fmla="*/ 723834 h 723834"/>
              <a:gd name="connsiteX0" fmla="*/ 0 w 1346661"/>
              <a:gd name="connsiteY0" fmla="*/ 0 h 723834"/>
              <a:gd name="connsiteX1" fmla="*/ 335322 w 1346661"/>
              <a:gd name="connsiteY1" fmla="*/ 257516 h 723834"/>
              <a:gd name="connsiteX2" fmla="*/ 893806 w 1346661"/>
              <a:gd name="connsiteY2" fmla="*/ 444361 h 723834"/>
              <a:gd name="connsiteX3" fmla="*/ 1346661 w 1346661"/>
              <a:gd name="connsiteY3" fmla="*/ 723834 h 723834"/>
              <a:gd name="connsiteX0" fmla="*/ 0 w 1346661"/>
              <a:gd name="connsiteY0" fmla="*/ 0 h 864310"/>
              <a:gd name="connsiteX1" fmla="*/ 335322 w 1346661"/>
              <a:gd name="connsiteY1" fmla="*/ 257516 h 864310"/>
              <a:gd name="connsiteX2" fmla="*/ 686548 w 1346661"/>
              <a:gd name="connsiteY2" fmla="*/ 847648 h 864310"/>
              <a:gd name="connsiteX3" fmla="*/ 1346661 w 1346661"/>
              <a:gd name="connsiteY3" fmla="*/ 723834 h 864310"/>
              <a:gd name="connsiteX0" fmla="*/ 0 w 1346661"/>
              <a:gd name="connsiteY0" fmla="*/ 0 h 864310"/>
              <a:gd name="connsiteX1" fmla="*/ 295237 w 1346661"/>
              <a:gd name="connsiteY1" fmla="*/ 689496 h 864310"/>
              <a:gd name="connsiteX2" fmla="*/ 686548 w 1346661"/>
              <a:gd name="connsiteY2" fmla="*/ 847648 h 864310"/>
              <a:gd name="connsiteX3" fmla="*/ 1346661 w 1346661"/>
              <a:gd name="connsiteY3" fmla="*/ 723834 h 864310"/>
              <a:gd name="connsiteX0" fmla="*/ 0 w 1051424"/>
              <a:gd name="connsiteY0" fmla="*/ 0 h 174814"/>
              <a:gd name="connsiteX1" fmla="*/ 391311 w 1051424"/>
              <a:gd name="connsiteY1" fmla="*/ 158152 h 174814"/>
              <a:gd name="connsiteX2" fmla="*/ 1051424 w 1051424"/>
              <a:gd name="connsiteY2" fmla="*/ 34338 h 174814"/>
              <a:gd name="connsiteX0" fmla="*/ 0 w 1234872"/>
              <a:gd name="connsiteY0" fmla="*/ 0 h 361165"/>
              <a:gd name="connsiteX1" fmla="*/ 574759 w 1234872"/>
              <a:gd name="connsiteY1" fmla="*/ 344503 h 361165"/>
              <a:gd name="connsiteX2" fmla="*/ 1234872 w 1234872"/>
              <a:gd name="connsiteY2" fmla="*/ 220689 h 361165"/>
              <a:gd name="connsiteX0" fmla="*/ 0 w 1234872"/>
              <a:gd name="connsiteY0" fmla="*/ 0 h 361165"/>
              <a:gd name="connsiteX1" fmla="*/ 574759 w 1234872"/>
              <a:gd name="connsiteY1" fmla="*/ 344503 h 361165"/>
              <a:gd name="connsiteX2" fmla="*/ 1234872 w 1234872"/>
              <a:gd name="connsiteY2" fmla="*/ 220689 h 361165"/>
              <a:gd name="connsiteX0" fmla="*/ 0 w 1234872"/>
              <a:gd name="connsiteY0" fmla="*/ 0 h 361165"/>
              <a:gd name="connsiteX1" fmla="*/ 240645 w 1234872"/>
              <a:gd name="connsiteY1" fmla="*/ 217067 h 361165"/>
              <a:gd name="connsiteX2" fmla="*/ 574759 w 1234872"/>
              <a:gd name="connsiteY2" fmla="*/ 344503 h 361165"/>
              <a:gd name="connsiteX3" fmla="*/ 1234872 w 1234872"/>
              <a:gd name="connsiteY3" fmla="*/ 220689 h 361165"/>
              <a:gd name="connsiteX0" fmla="*/ 0 w 1234872"/>
              <a:gd name="connsiteY0" fmla="*/ 0 h 361165"/>
              <a:gd name="connsiteX1" fmla="*/ 240645 w 1234872"/>
              <a:gd name="connsiteY1" fmla="*/ 217067 h 361165"/>
              <a:gd name="connsiteX2" fmla="*/ 574759 w 1234872"/>
              <a:gd name="connsiteY2" fmla="*/ 344503 h 361165"/>
              <a:gd name="connsiteX3" fmla="*/ 1234872 w 1234872"/>
              <a:gd name="connsiteY3" fmla="*/ 220689 h 361165"/>
              <a:gd name="connsiteX0" fmla="*/ 0 w 1234872"/>
              <a:gd name="connsiteY0" fmla="*/ 0 h 361165"/>
              <a:gd name="connsiteX1" fmla="*/ 240645 w 1234872"/>
              <a:gd name="connsiteY1" fmla="*/ 217067 h 361165"/>
              <a:gd name="connsiteX2" fmla="*/ 574759 w 1234872"/>
              <a:gd name="connsiteY2" fmla="*/ 344503 h 361165"/>
              <a:gd name="connsiteX3" fmla="*/ 1234872 w 1234872"/>
              <a:gd name="connsiteY3" fmla="*/ 220689 h 361165"/>
              <a:gd name="connsiteX0" fmla="*/ 0 w 1234872"/>
              <a:gd name="connsiteY0" fmla="*/ 0 h 361165"/>
              <a:gd name="connsiteX1" fmla="*/ 240645 w 1234872"/>
              <a:gd name="connsiteY1" fmla="*/ 217067 h 361165"/>
              <a:gd name="connsiteX2" fmla="*/ 574759 w 1234872"/>
              <a:gd name="connsiteY2" fmla="*/ 344503 h 361165"/>
              <a:gd name="connsiteX3" fmla="*/ 1234872 w 1234872"/>
              <a:gd name="connsiteY3" fmla="*/ 220689 h 361165"/>
              <a:gd name="connsiteX0" fmla="*/ 0 w 1234872"/>
              <a:gd name="connsiteY0" fmla="*/ 0 h 344241"/>
              <a:gd name="connsiteX1" fmla="*/ 240645 w 1234872"/>
              <a:gd name="connsiteY1" fmla="*/ 217067 h 344241"/>
              <a:gd name="connsiteX2" fmla="*/ 582377 w 1234872"/>
              <a:gd name="connsiteY2" fmla="*/ 326509 h 344241"/>
              <a:gd name="connsiteX3" fmla="*/ 1234872 w 1234872"/>
              <a:gd name="connsiteY3" fmla="*/ 220689 h 344241"/>
              <a:gd name="connsiteX0" fmla="*/ 0 w 1234872"/>
              <a:gd name="connsiteY0" fmla="*/ 0 h 329926"/>
              <a:gd name="connsiteX1" fmla="*/ 240645 w 1234872"/>
              <a:gd name="connsiteY1" fmla="*/ 217067 h 329926"/>
              <a:gd name="connsiteX2" fmla="*/ 582377 w 1234872"/>
              <a:gd name="connsiteY2" fmla="*/ 326509 h 329926"/>
              <a:gd name="connsiteX3" fmla="*/ 1234872 w 1234872"/>
              <a:gd name="connsiteY3" fmla="*/ 220689 h 329926"/>
              <a:gd name="connsiteX0" fmla="*/ 0 w 1234872"/>
              <a:gd name="connsiteY0" fmla="*/ 0 h 329926"/>
              <a:gd name="connsiteX1" fmla="*/ 240645 w 1234872"/>
              <a:gd name="connsiteY1" fmla="*/ 217067 h 329926"/>
              <a:gd name="connsiteX2" fmla="*/ 582377 w 1234872"/>
              <a:gd name="connsiteY2" fmla="*/ 326509 h 329926"/>
              <a:gd name="connsiteX3" fmla="*/ 1234872 w 1234872"/>
              <a:gd name="connsiteY3" fmla="*/ 220689 h 329926"/>
              <a:gd name="connsiteX0" fmla="*/ 0 w 1234872"/>
              <a:gd name="connsiteY0" fmla="*/ 0 h 339134"/>
              <a:gd name="connsiteX1" fmla="*/ 240645 w 1234872"/>
              <a:gd name="connsiteY1" fmla="*/ 217067 h 339134"/>
              <a:gd name="connsiteX2" fmla="*/ 582377 w 1234872"/>
              <a:gd name="connsiteY2" fmla="*/ 326509 h 339134"/>
              <a:gd name="connsiteX3" fmla="*/ 1234872 w 1234872"/>
              <a:gd name="connsiteY3" fmla="*/ 220689 h 33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4872" h="339134">
                <a:moveTo>
                  <a:pt x="0" y="0"/>
                </a:moveTo>
                <a:cubicBezTo>
                  <a:pt x="40282" y="31842"/>
                  <a:pt x="155734" y="133945"/>
                  <a:pt x="240645" y="217067"/>
                </a:cubicBezTo>
                <a:cubicBezTo>
                  <a:pt x="338614" y="269343"/>
                  <a:pt x="392019" y="278247"/>
                  <a:pt x="582377" y="326509"/>
                </a:cubicBezTo>
                <a:cubicBezTo>
                  <a:pt x="792604" y="392080"/>
                  <a:pt x="1152971" y="178828"/>
                  <a:pt x="1234872" y="220689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/>
          <p:cNvSpPr txBox="1"/>
          <p:nvPr/>
        </p:nvSpPr>
        <p:spPr>
          <a:xfrm>
            <a:off x="2735641" y="6107673"/>
            <a:ext cx="2778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E0122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3600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sz="3600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3600" b="1" dirty="0" err="1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xấu</a:t>
            </a:r>
            <a:endParaRPr lang="en-US" sz="36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977242" y="6107672"/>
            <a:ext cx="3112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nóng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lạnh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790693" y="6115744"/>
            <a:ext cx="2063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6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36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endParaRPr lang="en-US" sz="36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9" name="Freeform 48"/>
          <p:cNvSpPr/>
          <p:nvPr/>
        </p:nvSpPr>
        <p:spPr>
          <a:xfrm>
            <a:off x="3130150" y="1899264"/>
            <a:ext cx="7164730" cy="727984"/>
          </a:xfrm>
          <a:custGeom>
            <a:avLst/>
            <a:gdLst>
              <a:gd name="connsiteX0" fmla="*/ 0 w 7652283"/>
              <a:gd name="connsiteY0" fmla="*/ 521644 h 790275"/>
              <a:gd name="connsiteX1" fmla="*/ 1747777 w 7652283"/>
              <a:gd name="connsiteY1" fmla="*/ 139679 h 790275"/>
              <a:gd name="connsiteX2" fmla="*/ 1747777 w 7652283"/>
              <a:gd name="connsiteY2" fmla="*/ 139679 h 790275"/>
              <a:gd name="connsiteX3" fmla="*/ 4629873 w 7652283"/>
              <a:gd name="connsiteY3" fmla="*/ 23932 h 790275"/>
              <a:gd name="connsiteX4" fmla="*/ 7245752 w 7652283"/>
              <a:gd name="connsiteY4" fmla="*/ 672115 h 790275"/>
              <a:gd name="connsiteX5" fmla="*/ 7604567 w 7652283"/>
              <a:gd name="connsiteY5" fmla="*/ 787862 h 790275"/>
              <a:gd name="connsiteX0" fmla="*/ 0 w 7571261"/>
              <a:gd name="connsiteY0" fmla="*/ 787862 h 790275"/>
              <a:gd name="connsiteX1" fmla="*/ 1666755 w 7571261"/>
              <a:gd name="connsiteY1" fmla="*/ 139679 h 790275"/>
              <a:gd name="connsiteX2" fmla="*/ 1666755 w 7571261"/>
              <a:gd name="connsiteY2" fmla="*/ 139679 h 790275"/>
              <a:gd name="connsiteX3" fmla="*/ 4548851 w 7571261"/>
              <a:gd name="connsiteY3" fmla="*/ 23932 h 790275"/>
              <a:gd name="connsiteX4" fmla="*/ 7164730 w 7571261"/>
              <a:gd name="connsiteY4" fmla="*/ 672115 h 790275"/>
              <a:gd name="connsiteX5" fmla="*/ 7523545 w 7571261"/>
              <a:gd name="connsiteY5" fmla="*/ 787862 h 790275"/>
              <a:gd name="connsiteX0" fmla="*/ 0 w 7571261"/>
              <a:gd name="connsiteY0" fmla="*/ 787862 h 790275"/>
              <a:gd name="connsiteX1" fmla="*/ 1666755 w 7571261"/>
              <a:gd name="connsiteY1" fmla="*/ 139679 h 790275"/>
              <a:gd name="connsiteX2" fmla="*/ 1666755 w 7571261"/>
              <a:gd name="connsiteY2" fmla="*/ 139679 h 790275"/>
              <a:gd name="connsiteX3" fmla="*/ 4548851 w 7571261"/>
              <a:gd name="connsiteY3" fmla="*/ 23932 h 790275"/>
              <a:gd name="connsiteX4" fmla="*/ 7164730 w 7571261"/>
              <a:gd name="connsiteY4" fmla="*/ 672115 h 790275"/>
              <a:gd name="connsiteX5" fmla="*/ 7523545 w 7571261"/>
              <a:gd name="connsiteY5" fmla="*/ 787862 h 790275"/>
              <a:gd name="connsiteX0" fmla="*/ 0 w 7571261"/>
              <a:gd name="connsiteY0" fmla="*/ 787862 h 790275"/>
              <a:gd name="connsiteX1" fmla="*/ 789480 w 7571261"/>
              <a:gd name="connsiteY1" fmla="*/ 300812 h 790275"/>
              <a:gd name="connsiteX2" fmla="*/ 1666755 w 7571261"/>
              <a:gd name="connsiteY2" fmla="*/ 139679 h 790275"/>
              <a:gd name="connsiteX3" fmla="*/ 1666755 w 7571261"/>
              <a:gd name="connsiteY3" fmla="*/ 139679 h 790275"/>
              <a:gd name="connsiteX4" fmla="*/ 4548851 w 7571261"/>
              <a:gd name="connsiteY4" fmla="*/ 23932 h 790275"/>
              <a:gd name="connsiteX5" fmla="*/ 7164730 w 7571261"/>
              <a:gd name="connsiteY5" fmla="*/ 672115 h 790275"/>
              <a:gd name="connsiteX6" fmla="*/ 7523545 w 7571261"/>
              <a:gd name="connsiteY6" fmla="*/ 787862 h 790275"/>
              <a:gd name="connsiteX0" fmla="*/ 0 w 7572648"/>
              <a:gd name="connsiteY0" fmla="*/ 696786 h 697984"/>
              <a:gd name="connsiteX1" fmla="*/ 789480 w 7572648"/>
              <a:gd name="connsiteY1" fmla="*/ 209736 h 697984"/>
              <a:gd name="connsiteX2" fmla="*/ 1666755 w 7572648"/>
              <a:gd name="connsiteY2" fmla="*/ 48603 h 697984"/>
              <a:gd name="connsiteX3" fmla="*/ 1666755 w 7572648"/>
              <a:gd name="connsiteY3" fmla="*/ 48603 h 697984"/>
              <a:gd name="connsiteX4" fmla="*/ 4514127 w 7572648"/>
              <a:gd name="connsiteY4" fmla="*/ 37028 h 697984"/>
              <a:gd name="connsiteX5" fmla="*/ 7164730 w 7572648"/>
              <a:gd name="connsiteY5" fmla="*/ 581039 h 697984"/>
              <a:gd name="connsiteX6" fmla="*/ 7523545 w 7572648"/>
              <a:gd name="connsiteY6" fmla="*/ 696786 h 697984"/>
              <a:gd name="connsiteX0" fmla="*/ 0 w 7164730"/>
              <a:gd name="connsiteY0" fmla="*/ 696786 h 696786"/>
              <a:gd name="connsiteX1" fmla="*/ 789480 w 7164730"/>
              <a:gd name="connsiteY1" fmla="*/ 209736 h 696786"/>
              <a:gd name="connsiteX2" fmla="*/ 1666755 w 7164730"/>
              <a:gd name="connsiteY2" fmla="*/ 48603 h 696786"/>
              <a:gd name="connsiteX3" fmla="*/ 1666755 w 7164730"/>
              <a:gd name="connsiteY3" fmla="*/ 48603 h 696786"/>
              <a:gd name="connsiteX4" fmla="*/ 4514127 w 7164730"/>
              <a:gd name="connsiteY4" fmla="*/ 37028 h 696786"/>
              <a:gd name="connsiteX5" fmla="*/ 7164730 w 7164730"/>
              <a:gd name="connsiteY5" fmla="*/ 581039 h 696786"/>
              <a:gd name="connsiteX0" fmla="*/ 0 w 7164730"/>
              <a:gd name="connsiteY0" fmla="*/ 676295 h 676295"/>
              <a:gd name="connsiteX1" fmla="*/ 789480 w 7164730"/>
              <a:gd name="connsiteY1" fmla="*/ 189245 h 676295"/>
              <a:gd name="connsiteX2" fmla="*/ 1666755 w 7164730"/>
              <a:gd name="connsiteY2" fmla="*/ 28112 h 676295"/>
              <a:gd name="connsiteX3" fmla="*/ 1666755 w 7164730"/>
              <a:gd name="connsiteY3" fmla="*/ 28112 h 676295"/>
              <a:gd name="connsiteX4" fmla="*/ 4514127 w 7164730"/>
              <a:gd name="connsiteY4" fmla="*/ 16537 h 676295"/>
              <a:gd name="connsiteX5" fmla="*/ 6299029 w 7164730"/>
              <a:gd name="connsiteY5" fmla="*/ 281842 h 676295"/>
              <a:gd name="connsiteX6" fmla="*/ 7164730 w 7164730"/>
              <a:gd name="connsiteY6" fmla="*/ 560548 h 676295"/>
              <a:gd name="connsiteX0" fmla="*/ 0 w 7164730"/>
              <a:gd name="connsiteY0" fmla="*/ 727984 h 727984"/>
              <a:gd name="connsiteX1" fmla="*/ 789480 w 7164730"/>
              <a:gd name="connsiteY1" fmla="*/ 240934 h 727984"/>
              <a:gd name="connsiteX2" fmla="*/ 1666755 w 7164730"/>
              <a:gd name="connsiteY2" fmla="*/ 79801 h 727984"/>
              <a:gd name="connsiteX3" fmla="*/ 1666755 w 7164730"/>
              <a:gd name="connsiteY3" fmla="*/ 79801 h 727984"/>
              <a:gd name="connsiteX4" fmla="*/ 4560425 w 7164730"/>
              <a:gd name="connsiteY4" fmla="*/ 10353 h 727984"/>
              <a:gd name="connsiteX5" fmla="*/ 6299029 w 7164730"/>
              <a:gd name="connsiteY5" fmla="*/ 333531 h 727984"/>
              <a:gd name="connsiteX6" fmla="*/ 7164730 w 7164730"/>
              <a:gd name="connsiteY6" fmla="*/ 612237 h 727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64730" h="727984">
                <a:moveTo>
                  <a:pt x="0" y="727984"/>
                </a:moveTo>
                <a:cubicBezTo>
                  <a:pt x="135438" y="658384"/>
                  <a:pt x="511688" y="348964"/>
                  <a:pt x="789480" y="240934"/>
                </a:cubicBezTo>
                <a:cubicBezTo>
                  <a:pt x="1067272" y="132904"/>
                  <a:pt x="1520543" y="106656"/>
                  <a:pt x="1666755" y="79801"/>
                </a:cubicBezTo>
                <a:lnTo>
                  <a:pt x="1666755" y="79801"/>
                </a:lnTo>
                <a:cubicBezTo>
                  <a:pt x="2149033" y="68226"/>
                  <a:pt x="3788380" y="-31935"/>
                  <a:pt x="4560425" y="10353"/>
                </a:cubicBezTo>
                <a:cubicBezTo>
                  <a:pt x="5332470" y="52641"/>
                  <a:pt x="5857262" y="242863"/>
                  <a:pt x="6299029" y="333531"/>
                </a:cubicBezTo>
                <a:cubicBezTo>
                  <a:pt x="6740796" y="424199"/>
                  <a:pt x="7016588" y="579290"/>
                  <a:pt x="7164730" y="612237"/>
                </a:cubicBezTo>
              </a:path>
            </a:pathLst>
          </a:custGeom>
          <a:noFill/>
          <a:ln w="38100">
            <a:solidFill>
              <a:srgbClr val="C4000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370618" y="2095696"/>
            <a:ext cx="11821382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Kích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chuột</a:t>
            </a:r>
            <a:r>
              <a:rPr lang="en-US" altLang="zh-CN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altLang="zh-CN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altLang="zh-CN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vui</a:t>
            </a:r>
            <a:r>
              <a:rPr lang="en-US" altLang="zh-CN" sz="54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altLang="zh-CN" sz="5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5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nóng</a:t>
            </a:r>
            <a:r>
              <a:rPr lang="en-US" altLang="zh-CN" sz="5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5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altLang="zh-CN" sz="5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altLang="zh-CN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altLang="zh-CN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altLang="zh-CN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gạch</a:t>
            </a:r>
            <a:r>
              <a:rPr lang="en-US" altLang="zh-CN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nối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xong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này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xóa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thầy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4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lang="en-US" altLang="zh-CN" sz="54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!)</a:t>
            </a:r>
            <a:endParaRPr lang="zh-CN" altLang="en-US" sz="54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4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44" grpId="0"/>
      <p:bldP spid="51" grpId="0" animBg="1"/>
      <p:bldP spid="72" grpId="0" animBg="1"/>
      <p:bldP spid="73" grpId="0" animBg="1"/>
      <p:bldP spid="74" grpId="0"/>
      <p:bldP spid="75" grpId="0"/>
      <p:bldP spid="76" grpId="0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668595" y="2491440"/>
            <a:ext cx="3220659" cy="1154499"/>
            <a:chOff x="1813159" y="1147626"/>
            <a:chExt cx="3220659" cy="1154499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11" t="56053" r="21806" b="20703"/>
            <a:stretch/>
          </p:blipFill>
          <p:spPr>
            <a:xfrm>
              <a:off x="1813159" y="1147626"/>
              <a:ext cx="3220659" cy="1154499"/>
            </a:xfrm>
            <a:prstGeom prst="rect">
              <a:avLst/>
            </a:prstGeom>
          </p:spPr>
        </p:pic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B7CC0FA1-562C-40AC-A52C-6308232AE192}"/>
                </a:ext>
              </a:extLst>
            </p:cNvPr>
            <p:cNvSpPr txBox="1"/>
            <p:nvPr/>
          </p:nvSpPr>
          <p:spPr>
            <a:xfrm>
              <a:off x="1963986" y="1401709"/>
              <a:ext cx="29190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Từ</a:t>
              </a:r>
              <a:r>
                <a:rPr kumimoji="0" lang="en-US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chỉ</a:t>
              </a:r>
              <a:r>
                <a:rPr kumimoji="0" lang="en-US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sự</a:t>
              </a:r>
              <a:r>
                <a:rPr kumimoji="0" lang="en-US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vật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491" y="1031113"/>
            <a:ext cx="5920509" cy="592050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668595" y="3900024"/>
            <a:ext cx="4116586" cy="1154499"/>
            <a:chOff x="1813159" y="1147626"/>
            <a:chExt cx="4116586" cy="1154499"/>
          </a:xfrm>
        </p:grpSpPr>
        <p:pic>
          <p:nvPicPr>
            <p:cNvPr id="16" name="图片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11" t="56053" r="21806" b="20703"/>
            <a:stretch/>
          </p:blipFill>
          <p:spPr>
            <a:xfrm>
              <a:off x="1813159" y="1147626"/>
              <a:ext cx="4116586" cy="1154499"/>
            </a:xfrm>
            <a:prstGeom prst="rect">
              <a:avLst/>
            </a:prstGeom>
          </p:spPr>
        </p:pic>
        <p:sp>
          <p:nvSpPr>
            <p:cNvPr id="17" name="文本框 3">
              <a:extLst>
                <a:ext uri="{FF2B5EF4-FFF2-40B4-BE49-F238E27FC236}">
                  <a16:creationId xmlns:a16="http://schemas.microsoft.com/office/drawing/2014/main" id="{B7CC0FA1-562C-40AC-A52C-6308232AE192}"/>
                </a:ext>
              </a:extLst>
            </p:cNvPr>
            <p:cNvSpPr txBox="1"/>
            <p:nvPr/>
          </p:nvSpPr>
          <p:spPr>
            <a:xfrm>
              <a:off x="1963986" y="1401709"/>
              <a:ext cx="37448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Từ</a:t>
              </a:r>
              <a:r>
                <a:rPr kumimoji="0" lang="en-US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chỉ</a:t>
              </a:r>
              <a:r>
                <a:rPr lang="en-US" altLang="zh-CN" sz="36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6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hoạt</a:t>
              </a:r>
              <a:r>
                <a:rPr lang="en-US" altLang="zh-CN" sz="3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6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động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716897" y="5308608"/>
            <a:ext cx="3846186" cy="1154499"/>
            <a:chOff x="1813159" y="1147626"/>
            <a:chExt cx="3846186" cy="1154499"/>
          </a:xfrm>
        </p:grpSpPr>
        <p:pic>
          <p:nvPicPr>
            <p:cNvPr id="19" name="图片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11" t="56053" r="21806" b="20703"/>
            <a:stretch/>
          </p:blipFill>
          <p:spPr>
            <a:xfrm>
              <a:off x="1813159" y="1147626"/>
              <a:ext cx="3846186" cy="1154499"/>
            </a:xfrm>
            <a:prstGeom prst="rect">
              <a:avLst/>
            </a:prstGeom>
          </p:spPr>
        </p:pic>
        <p:sp>
          <p:nvSpPr>
            <p:cNvPr id="20" name="文本框 3">
              <a:extLst>
                <a:ext uri="{FF2B5EF4-FFF2-40B4-BE49-F238E27FC236}">
                  <a16:creationId xmlns:a16="http://schemas.microsoft.com/office/drawing/2014/main" id="{B7CC0FA1-562C-40AC-A52C-6308232AE192}"/>
                </a:ext>
              </a:extLst>
            </p:cNvPr>
            <p:cNvSpPr txBox="1"/>
            <p:nvPr/>
          </p:nvSpPr>
          <p:spPr>
            <a:xfrm>
              <a:off x="1963986" y="1401709"/>
              <a:ext cx="35493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Từ</a:t>
              </a:r>
              <a:r>
                <a:rPr kumimoji="0" lang="en-US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chỉ</a:t>
              </a:r>
              <a:r>
                <a:rPr kumimoji="0" lang="en-US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đặc</a:t>
              </a:r>
              <a:r>
                <a:rPr kumimoji="0" lang="en-US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điểm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17213" y="702352"/>
            <a:ext cx="8248064" cy="1535003"/>
            <a:chOff x="217213" y="702352"/>
            <a:chExt cx="8248064" cy="1535003"/>
          </a:xfrm>
        </p:grpSpPr>
        <p:pic>
          <p:nvPicPr>
            <p:cNvPr id="21" name="图片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412" b="38408"/>
            <a:stretch/>
          </p:blipFill>
          <p:spPr>
            <a:xfrm>
              <a:off x="217213" y="702352"/>
              <a:ext cx="8248064" cy="1535003"/>
            </a:xfrm>
            <a:prstGeom prst="rect">
              <a:avLst/>
            </a:prstGeom>
          </p:spPr>
        </p:pic>
        <p:sp>
          <p:nvSpPr>
            <p:cNvPr id="22" name="文本框 3">
              <a:extLst>
                <a:ext uri="{FF2B5EF4-FFF2-40B4-BE49-F238E27FC236}">
                  <a16:creationId xmlns:a16="http://schemas.microsoft.com/office/drawing/2014/main" id="{B7CC0FA1-562C-40AC-A52C-6308232AE192}"/>
                </a:ext>
              </a:extLst>
            </p:cNvPr>
            <p:cNvSpPr txBox="1"/>
            <p:nvPr/>
          </p:nvSpPr>
          <p:spPr>
            <a:xfrm>
              <a:off x="1819422" y="1146687"/>
              <a:ext cx="53912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Các</a:t>
              </a:r>
              <a:r>
                <a:rPr lang="en-US" altLang="zh-CN" sz="3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6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cặp</a:t>
              </a:r>
              <a:r>
                <a:rPr lang="en-US" altLang="zh-CN" sz="3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6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từ</a:t>
              </a:r>
              <a:r>
                <a:rPr lang="en-US" altLang="zh-CN" sz="3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ở </a:t>
              </a:r>
              <a:r>
                <a:rPr lang="en-US" altLang="zh-CN" sz="36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bài</a:t>
              </a:r>
              <a:r>
                <a:rPr lang="en-US" altLang="zh-CN" sz="3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6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tập</a:t>
              </a:r>
              <a:r>
                <a:rPr lang="en-US" altLang="zh-CN" sz="3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1 </a:t>
              </a:r>
              <a:r>
                <a:rPr lang="en-US" altLang="zh-CN" sz="36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là</a:t>
              </a:r>
              <a:r>
                <a:rPr lang="en-US" altLang="zh-CN" sz="36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?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010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6297" y="2172981"/>
            <a:ext cx="7556321" cy="37659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216192" y="-47267"/>
            <a:ext cx="13091477" cy="2152386"/>
            <a:chOff x="-37808" y="-8161"/>
            <a:chExt cx="13091477" cy="2152386"/>
          </a:xfrm>
        </p:grpSpPr>
        <p:pic>
          <p:nvPicPr>
            <p:cNvPr id="6" name="图片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599" b="11221"/>
            <a:stretch/>
          </p:blipFill>
          <p:spPr>
            <a:xfrm flipH="1">
              <a:off x="941861" y="-8161"/>
              <a:ext cx="12111808" cy="2036096"/>
            </a:xfrm>
            <a:prstGeom prst="rect">
              <a:avLst/>
            </a:prstGeom>
          </p:spPr>
        </p:pic>
        <p:pic>
          <p:nvPicPr>
            <p:cNvPr id="7" name="图片 11">
              <a:extLst>
                <a:ext uri="{FF2B5EF4-FFF2-40B4-BE49-F238E27FC236}">
                  <a16:creationId xmlns:a16="http://schemas.microsoft.com/office/drawing/2014/main" id="{4BC3DA29-405D-42DF-860D-EB134EEA4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97" t="3869" r="28702" b="34467"/>
            <a:stretch/>
          </p:blipFill>
          <p:spPr>
            <a:xfrm>
              <a:off x="-37808" y="106928"/>
              <a:ext cx="2251916" cy="203729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573232" y="471278"/>
              <a:ext cx="843538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Tìm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thêm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3 – 5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cặp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từ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chỉ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đặc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điểm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nghĩa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trái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ngược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nhau</a:t>
              </a:r>
              <a:r>
                <a:rPr lang="en-US" sz="32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  <a:r>
                <a:rPr lang="en-US" sz="32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M: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nhanh</a:t>
              </a:r>
              <a:r>
                <a:rPr lang="en-US" sz="3200" b="1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–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chậm</a:t>
              </a:r>
              <a:endParaRPr lang="en-US" sz="32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9341" y="562241"/>
            <a:ext cx="1579001" cy="14265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684" y="2133333"/>
            <a:ext cx="2989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Cao – </a:t>
            </a:r>
            <a:r>
              <a:rPr lang="en-US" sz="32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thấp</a:t>
            </a:r>
            <a:endParaRPr lang="en-US" sz="32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683" y="2746322"/>
            <a:ext cx="2989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– </a:t>
            </a:r>
            <a:r>
              <a:rPr lang="en-US" sz="32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192" y="3419541"/>
            <a:ext cx="2989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E5417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Đông</a:t>
            </a:r>
            <a:r>
              <a:rPr lang="en-US" sz="3200" b="1" dirty="0" smtClean="0">
                <a:solidFill>
                  <a:srgbClr val="E5417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3200" b="1" dirty="0" err="1" smtClean="0">
                <a:solidFill>
                  <a:srgbClr val="E5417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tây</a:t>
            </a:r>
            <a:r>
              <a:rPr lang="en-US" sz="3200" b="1" dirty="0" smtClean="0">
                <a:solidFill>
                  <a:srgbClr val="E5417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3200" b="1" dirty="0">
              <a:solidFill>
                <a:srgbClr val="E5417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683" y="4174253"/>
            <a:ext cx="2989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Trước</a:t>
            </a:r>
            <a:r>
              <a:rPr lang="en-US" sz="32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32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2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32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683" y="4812085"/>
            <a:ext cx="2989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Thắng</a:t>
            </a:r>
            <a:r>
              <a:rPr lang="en-US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thua</a:t>
            </a:r>
            <a:r>
              <a:rPr lang="en-US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683" y="5423254"/>
            <a:ext cx="2989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Gần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683" y="6128266"/>
            <a:ext cx="2989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…..</a:t>
            </a:r>
            <a:endParaRPr lang="en-US" sz="32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711764" y="1413573"/>
            <a:ext cx="5112578" cy="5622772"/>
            <a:chOff x="-711764" y="1413573"/>
            <a:chExt cx="5112578" cy="5622772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-711764" y="2714627"/>
              <a:ext cx="4321718" cy="4321718"/>
            </a:xfrm>
            <a:prstGeom prst="rect">
              <a:avLst/>
            </a:prstGeom>
          </p:spPr>
        </p:pic>
        <p:sp>
          <p:nvSpPr>
            <p:cNvPr id="3" name="Cloud 2"/>
            <p:cNvSpPr/>
            <p:nvPr/>
          </p:nvSpPr>
          <p:spPr>
            <a:xfrm>
              <a:off x="1308822" y="1413573"/>
              <a:ext cx="3091992" cy="2358150"/>
            </a:xfrm>
            <a:prstGeom prst="cloud">
              <a:avLst/>
            </a:prstGeom>
            <a:solidFill>
              <a:srgbClr val="FFDF1A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Tìm</a:t>
              </a:r>
              <a:r>
                <a:rPr lang="en-US" sz="28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từ</a:t>
              </a:r>
              <a:r>
                <a:rPr lang="en-US" sz="28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chỉ</a:t>
              </a:r>
              <a:r>
                <a:rPr lang="en-US" sz="28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đặc</a:t>
              </a:r>
              <a:r>
                <a:rPr lang="en-US" sz="28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điểm</a:t>
              </a:r>
              <a:r>
                <a:rPr lang="en-US" sz="28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28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tìm</a:t>
              </a:r>
              <a:r>
                <a:rPr lang="en-US" sz="28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từ</a:t>
              </a:r>
              <a:r>
                <a:rPr lang="en-US" sz="28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trái</a:t>
              </a:r>
              <a:r>
                <a:rPr lang="en-US" sz="28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nghĩa</a:t>
              </a:r>
              <a:endPara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551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AB5EAFBF-F694-4813-97F1-A2F7ECFDB0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638" y="48986"/>
            <a:ext cx="6330977" cy="6858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431E078-5E90-4C1C-8051-D0463AEA627F}"/>
              </a:ext>
            </a:extLst>
          </p:cNvPr>
          <p:cNvGrpSpPr/>
          <p:nvPr/>
        </p:nvGrpSpPr>
        <p:grpSpPr>
          <a:xfrm>
            <a:off x="6316441" y="2005180"/>
            <a:ext cx="4279370" cy="2664080"/>
            <a:chOff x="1595150" y="1227579"/>
            <a:chExt cx="2699776" cy="2664080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419E62A9-C0CD-449C-A64B-86A2FD1E828C}"/>
                </a:ext>
              </a:extLst>
            </p:cNvPr>
            <p:cNvSpPr txBox="1"/>
            <p:nvPr/>
          </p:nvSpPr>
          <p:spPr>
            <a:xfrm>
              <a:off x="2317860" y="1227579"/>
              <a:ext cx="139074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Ghi</a:t>
              </a:r>
              <a:r>
                <a:rPr kumimoji="0" lang="en-US" altLang="zh-CN" sz="4000" b="1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nhớ</a:t>
              </a:r>
              <a:r>
                <a:rPr kumimoji="0" lang="en-US" altLang="zh-CN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: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1245A8C4-9E25-4968-8C72-3EEB87593688}"/>
                </a:ext>
              </a:extLst>
            </p:cNvPr>
            <p:cNvSpPr txBox="1"/>
            <p:nvPr/>
          </p:nvSpPr>
          <p:spPr>
            <a:xfrm>
              <a:off x="1595150" y="1952667"/>
              <a:ext cx="2699776" cy="1938992"/>
            </a:xfrm>
            <a:prstGeom prst="rect">
              <a:avLst/>
            </a:prstGeom>
            <a:noFill/>
          </p:spPr>
          <p:txBody>
            <a:bodyPr wrap="square" lIns="91440" r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300" normalizeH="0" baseline="0" noProof="0" dirty="0" err="1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Từ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trái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nghĩa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2DBFE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là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từ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có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nghĩa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trái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ngược</a:t>
              </a:r>
              <a:r>
                <a:rPr kumimoji="0" lang="en-US" altLang="zh-CN" sz="4000" b="1" i="0" u="none" strike="noStrike" kern="1200" cap="none" spc="30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59号-创粗黑" panose="00000500000000000000" pitchFamily="2" charset="-122"/>
                </a:rPr>
                <a:t>nhau</a:t>
              </a:r>
              <a:endParaRPr kumimoji="0" lang="zh-CN" altLang="en-US" sz="4000" b="1" i="0" u="none" strike="noStrike" kern="1200" cap="none" spc="30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5E126749-72E9-41F0-8271-FA97D61050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61" y="140201"/>
            <a:ext cx="6096012" cy="657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2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28954" y="202158"/>
            <a:ext cx="13237031" cy="2036096"/>
            <a:chOff x="-128954" y="202158"/>
            <a:chExt cx="13237031" cy="2036096"/>
          </a:xfrm>
        </p:grpSpPr>
        <p:grpSp>
          <p:nvGrpSpPr>
            <p:cNvPr id="9" name="Group 8"/>
            <p:cNvGrpSpPr/>
            <p:nvPr/>
          </p:nvGrpSpPr>
          <p:grpSpPr>
            <a:xfrm>
              <a:off x="-128954" y="202158"/>
              <a:ext cx="13237031" cy="2036096"/>
              <a:chOff x="-1517471" y="39106"/>
              <a:chExt cx="13237031" cy="2036096"/>
            </a:xfrm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3599" b="11221"/>
              <a:stretch/>
            </p:blipFill>
            <p:spPr>
              <a:xfrm flipH="1">
                <a:off x="-1517471" y="39106"/>
                <a:ext cx="13237031" cy="2036096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4BC3DA29-405D-42DF-860D-EB134EEA44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997" t="3869" r="28702" b="34467"/>
              <a:stretch/>
            </p:blipFill>
            <p:spPr>
              <a:xfrm>
                <a:off x="-1303831" y="740371"/>
                <a:ext cx="1436745" cy="1299816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673727" y="430716"/>
                <a:ext cx="8687817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Đọc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lại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câu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chuyện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i="1" dirty="0" err="1" smtClean="0">
                    <a:solidFill>
                      <a:srgbClr val="E01227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Đi</a:t>
                </a:r>
                <a:r>
                  <a:rPr lang="en-US" sz="3400" b="1" i="1" dirty="0" smtClean="0">
                    <a:solidFill>
                      <a:srgbClr val="E01227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i="1" dirty="0" err="1" smtClean="0">
                    <a:solidFill>
                      <a:srgbClr val="E01227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tìm</a:t>
                </a:r>
                <a:r>
                  <a:rPr lang="en-US" sz="3400" b="1" i="1" dirty="0" smtClean="0">
                    <a:solidFill>
                      <a:srgbClr val="E01227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i="1" dirty="0" err="1" smtClean="0">
                    <a:solidFill>
                      <a:srgbClr val="E01227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mặt</a:t>
                </a:r>
                <a:r>
                  <a:rPr lang="en-US" sz="3400" b="1" i="1" dirty="0" smtClean="0">
                    <a:solidFill>
                      <a:srgbClr val="E01227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i="1" dirty="0" err="1" smtClean="0">
                    <a:solidFill>
                      <a:srgbClr val="E01227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trời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đặt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câu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khiến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trong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mỗi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tình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huống</a:t>
                </a:r>
                <a:r>
                  <a:rPr lang="en-US" sz="3400" b="1" dirty="0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400" b="1" dirty="0" err="1" smtClean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3400" b="1" dirty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639764">
              <a:off x="1205068" y="383725"/>
              <a:ext cx="1505843" cy="1694835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1519512" y="2273955"/>
            <a:ext cx="9953909" cy="1999293"/>
            <a:chOff x="796152" y="2725107"/>
            <a:chExt cx="9953909" cy="1999293"/>
          </a:xfrm>
        </p:grpSpPr>
        <p:pic>
          <p:nvPicPr>
            <p:cNvPr id="14" name="图片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11" t="20000" r="21806" b="56756"/>
            <a:stretch/>
          </p:blipFill>
          <p:spPr>
            <a:xfrm>
              <a:off x="803058" y="2725107"/>
              <a:ext cx="9841496" cy="1999293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796152" y="3026389"/>
              <a:ext cx="9953909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marR="0" lvl="0" indent="-5143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eriod"/>
                <a:tabLst/>
                <a:defRPr/>
              </a:pP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Đóng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vai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gõ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kiến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đến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nhờ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công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liếu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điếu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hoặc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chích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chòe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tìm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mặt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trời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512606" y="4294434"/>
            <a:ext cx="9953909" cy="1999293"/>
            <a:chOff x="796152" y="2725107"/>
            <a:chExt cx="9953909" cy="1999293"/>
          </a:xfrm>
        </p:grpSpPr>
        <p:pic>
          <p:nvPicPr>
            <p:cNvPr id="16" name="图片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11" t="20000" r="21806" b="56756"/>
            <a:stretch/>
          </p:blipFill>
          <p:spPr>
            <a:xfrm>
              <a:off x="803058" y="2725107"/>
              <a:ext cx="9841496" cy="1999293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796152" y="3026389"/>
              <a:ext cx="9953909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b.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Đóng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vai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gà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trống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nói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lời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đề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nghị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mặt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trời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chiếu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ánh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sáng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khu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rừng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tối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tăm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ẩm</a:t>
              </a:r>
              <a:r>
                <a:rPr lang="en-US" sz="3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400" b="1" dirty="0" err="1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ướt</a:t>
              </a:r>
              <a:r>
                <a:rPr lang="en-US" sz="3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012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9528852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90910"/>
        </a:solidFill>
      </a:spPr>
      <a:bodyPr wrap="square">
        <a:spAutoFit/>
      </a:bodyPr>
      <a:lstStyle>
        <a:defPPr algn="ctr">
          <a:defRPr sz="2400" dirty="0">
            <a:solidFill>
              <a:schemeClr val="bg1"/>
            </a:solidFill>
            <a:latin typeface="思源黑体 CN Normal" panose="020B0400000000000000" pitchFamily="34" charset="-122"/>
            <a:ea typeface="思源黑体 CN Normal" panose="020B0400000000000000" pitchFamily="34" charset="-122"/>
            <a:sym typeface="思源黑体 CN Normal" panose="020B0400000000000000" pitchFamily="34" charset="-122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2px5lq">
      <a:majorFont>
        <a:latin typeface="字魂27号-布丁体"/>
        <a:ea typeface="字魂27号-布丁体"/>
        <a:cs typeface=""/>
      </a:majorFont>
      <a:minorFont>
        <a:latin typeface="字魂27号-布丁体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403</Words>
  <Application>Microsoft Office PowerPoint</Application>
  <PresentationFormat>Widescreen</PresentationFormat>
  <Paragraphs>80</Paragraphs>
  <Slides>24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47" baseType="lpstr">
      <vt:lpstr>UTM Aquarelle</vt:lpstr>
      <vt:lpstr>UYa Respective</vt:lpstr>
      <vt:lpstr>#9Slide07 HoneyCream</vt:lpstr>
      <vt:lpstr>Times New Roman</vt:lpstr>
      <vt:lpstr>思源黑体 CN Bold</vt:lpstr>
      <vt:lpstr>UTM Scriptina KT</vt:lpstr>
      <vt:lpstr>字魂27号-布丁体</vt:lpstr>
      <vt:lpstr>SVN-Newton</vt:lpstr>
      <vt:lpstr>Calibri</vt:lpstr>
      <vt:lpstr>等线</vt:lpstr>
      <vt:lpstr>Arial</vt:lpstr>
      <vt:lpstr>Cambria</vt:lpstr>
      <vt:lpstr>思源黑体 CN Normal</vt:lpstr>
      <vt:lpstr>等线 Light</vt:lpstr>
      <vt:lpstr>字魂59号-创粗黑</vt:lpstr>
      <vt:lpstr>UTM Avo</vt:lpstr>
      <vt:lpstr>#9Slide05 ViceroyJF</vt:lpstr>
      <vt:lpstr>SVN-Dancing Script</vt:lpstr>
      <vt:lpstr>字魂70号-灵悦黑体</vt:lpstr>
      <vt:lpstr>#9Slide05 Bodega Script</vt:lpstr>
      <vt:lpstr>Office 主题​​</vt:lpstr>
      <vt:lpstr>1_Office 主题​​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Nguyễn Thị Hồng Linh</cp:lastModifiedBy>
  <cp:revision>54</cp:revision>
  <dcterms:created xsi:type="dcterms:W3CDTF">2022-11-09T12:32:55Z</dcterms:created>
  <dcterms:modified xsi:type="dcterms:W3CDTF">2022-11-14T23:15:49Z</dcterms:modified>
</cp:coreProperties>
</file>