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0" r:id="rId2"/>
    <p:sldMasterId id="2147483669" r:id="rId3"/>
  </p:sldMasterIdLst>
  <p:notesMasterIdLst>
    <p:notesMasterId r:id="rId25"/>
  </p:notesMasterIdLst>
  <p:sldIdLst>
    <p:sldId id="294" r:id="rId4"/>
    <p:sldId id="325" r:id="rId5"/>
    <p:sldId id="301" r:id="rId6"/>
    <p:sldId id="318" r:id="rId7"/>
    <p:sldId id="312" r:id="rId8"/>
    <p:sldId id="320" r:id="rId9"/>
    <p:sldId id="319" r:id="rId10"/>
    <p:sldId id="321" r:id="rId11"/>
    <p:sldId id="313" r:id="rId12"/>
    <p:sldId id="314" r:id="rId13"/>
    <p:sldId id="323" r:id="rId14"/>
    <p:sldId id="322" r:id="rId15"/>
    <p:sldId id="316" r:id="rId16"/>
    <p:sldId id="315" r:id="rId17"/>
    <p:sldId id="329" r:id="rId18"/>
    <p:sldId id="326" r:id="rId19"/>
    <p:sldId id="324" r:id="rId20"/>
    <p:sldId id="327" r:id="rId21"/>
    <p:sldId id="280" r:id="rId22"/>
    <p:sldId id="317" r:id="rId23"/>
    <p:sldId id="328" r:id="rId24"/>
  </p:sldIdLst>
  <p:sldSz cx="12192000" cy="6858000"/>
  <p:notesSz cx="6858000" cy="9144000"/>
  <p:embeddedFontLst>
    <p:embeddedFont>
      <p:font typeface="等线" panose="02010600030101010101" pitchFamily="2" charset="-122"/>
      <p:regular r:id="rId26"/>
    </p:embeddedFont>
    <p:embeddedFont>
      <p:font typeface="#9Slide07 HoneyCream" pitchFamily="2" charset="0"/>
      <p:regular r:id="rId27"/>
    </p:embeddedFont>
    <p:embeddedFont>
      <p:font typeface="Calibri" panose="020F0502020204030204" pitchFamily="34" charset="0"/>
      <p:regular r:id="rId28"/>
      <p:bold r:id="rId29"/>
      <p:italic r:id="rId30"/>
      <p:boldItalic r:id="rId31"/>
    </p:embeddedFont>
    <p:embeddedFont>
      <p:font typeface="Calibri Light" panose="020F0302020204030204" pitchFamily="34" charset="0"/>
      <p:regular r:id="rId32"/>
      <p:italic r:id="rId33"/>
    </p:embeddedFont>
    <p:embeddedFont>
      <p:font typeface="Cambria" panose="02040503050406030204" pitchFamily="18" charset="0"/>
      <p:regular r:id="rId34"/>
      <p:bold r:id="rId35"/>
      <p:italic r:id="rId36"/>
      <p:boldItalic r:id="rId37"/>
    </p:embeddedFont>
    <p:embeddedFont>
      <p:font typeface="SVN-Dancing Script" panose="02040603050506020204" pitchFamily="18" charset="0"/>
      <p:regular r:id="rId38"/>
    </p:embeddedFont>
    <p:embeddedFont>
      <p:font typeface="SVN-Newton" panose="02040603050506020204" pitchFamily="18" charset="0"/>
      <p:regular r:id="rId39"/>
    </p:embeddedFont>
    <p:embeddedFont>
      <p:font typeface="SVN-Ready" panose="02040603050506020204" pitchFamily="18" charset="0"/>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35F96"/>
    <a:srgbClr val="F78590"/>
    <a:srgbClr val="F12F41"/>
    <a:srgbClr val="FDA30D"/>
    <a:srgbClr val="F78126"/>
    <a:srgbClr val="430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660"/>
  </p:normalViewPr>
  <p:slideViewPr>
    <p:cSldViewPr snapToGrid="0">
      <p:cViewPr varScale="1">
        <p:scale>
          <a:sx n="76" d="100"/>
          <a:sy n="76" d="100"/>
        </p:scale>
        <p:origin x="35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18.xml"/><Relationship Id="rId34" Type="http://schemas.openxmlformats.org/officeDocument/2006/relationships/font" Target="fonts/font9.fntdata"/><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font" Target="fonts/font4.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font" Target="fonts/font15.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font" Target="fonts/font6.fntdata"/><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62A7C-9977-4B7B-9238-2611B516858D}" type="datetimeFigureOut">
              <a:rPr lang="en-US" smtClean="0"/>
              <a:t>11/14/2022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29831-5764-478A-BC5C-2AAC3E9BB900}" type="slidenum">
              <a:rPr lang="en-US" smtClean="0"/>
              <a:t>‹#›</a:t>
            </a:fld>
            <a:endParaRPr lang="en-US"/>
          </a:p>
        </p:txBody>
      </p:sp>
    </p:spTree>
    <p:extLst>
      <p:ext uri="{BB962C8B-B14F-4D97-AF65-F5344CB8AC3E}">
        <p14:creationId xmlns:p14="http://schemas.microsoft.com/office/powerpoint/2010/main" val="2097149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245581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398913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474313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660020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52382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814441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72855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453130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C7A02F-5F16-4A8A-B0B1-A96C82F4B338}"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3869998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F862-A355-F78E-A506-B4178500F6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B97D332-54E6-66B7-CB1A-6067EA5959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D053420-DBCF-D842-9724-DD96C71F6ACE}"/>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79FE09CC-CC6E-94F3-97B4-5EFE5CED7F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624B88-E387-A6FA-400D-A1B6B76F776A}"/>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41026847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F825-C417-9A7A-4A12-81C31AC8E1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F309A1-9442-5862-72BA-3FA841A5CD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B095D0-15A2-54BA-0803-CD39AE1F087C}"/>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6FD2CFC1-9452-E952-A273-392D7899FE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25DCF2-FBCD-F712-3925-5BAED49AD46B}"/>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178760647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3970-1D85-5FF2-740C-FE5FEF2328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8503CCD-CE9C-DD1B-939B-BB15C2C933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92DC7B-EA70-2D3D-322D-113718856241}"/>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980EFDE2-FA6C-A8F1-41A6-F84578DC98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ED7A75-7182-DE69-781C-E97872662938}"/>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147249275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75ED-7086-3DBC-67DF-7852504E810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6233C48-4EC4-A671-0331-2CB71272C9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91EA0-815C-33A2-499B-6E52ADCFF1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E81D264-AB66-3EE3-37A8-D32274AC5F4D}"/>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6" name="Footer Placeholder 5">
            <a:extLst>
              <a:ext uri="{FF2B5EF4-FFF2-40B4-BE49-F238E27FC236}">
                <a16:creationId xmlns:a16="http://schemas.microsoft.com/office/drawing/2014/main" id="{B2570D91-1192-EE9E-8E48-22BFDDA8A0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01C7D-457A-89B4-B8E9-E15839AFF31F}"/>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25011041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244C3-0521-269E-D4DC-159EF127214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9546AC-9A90-196D-5793-9BD4A38CEC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7E65AE-94DE-4C91-69ED-0BB3F46F40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438D5B7-C3D8-CBD7-EF22-1F4BF61C78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DE8B5F-F0D4-1752-B9F3-672BD76F3B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C71B2B-89D8-65E6-5612-5049E7226934}"/>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8" name="Footer Placeholder 7">
            <a:extLst>
              <a:ext uri="{FF2B5EF4-FFF2-40B4-BE49-F238E27FC236}">
                <a16:creationId xmlns:a16="http://schemas.microsoft.com/office/drawing/2014/main" id="{13E5EDC1-BD2A-4DED-036E-6401A83228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7F6C1D-54E2-E695-95C3-6B742FF3F595}"/>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390634748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C03B1-9604-BC0A-EC04-F064D5FAAAB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165D8AC-88FB-A843-4010-BB4342CF7800}"/>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4" name="Footer Placeholder 3">
            <a:extLst>
              <a:ext uri="{FF2B5EF4-FFF2-40B4-BE49-F238E27FC236}">
                <a16:creationId xmlns:a16="http://schemas.microsoft.com/office/drawing/2014/main" id="{F572C95A-D3CF-043A-12DB-CC0768116E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3430150-4CA7-97BA-ED2E-2E7DE4F3141A}"/>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12515444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53584D-86D5-22F1-6866-9DAC054D9003}"/>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3" name="Footer Placeholder 2">
            <a:extLst>
              <a:ext uri="{FF2B5EF4-FFF2-40B4-BE49-F238E27FC236}">
                <a16:creationId xmlns:a16="http://schemas.microsoft.com/office/drawing/2014/main" id="{92A26F44-4848-D9C6-E394-2DFE249090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AEC90C-EBBA-5F48-2ADB-73294B480DB1}"/>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131190246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6654B-1079-D70B-753B-09C27E01DE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19CBBB7-2728-AA18-D272-E2FCD25DD4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B5CD4B-D7EA-3834-CA14-C4A386FD20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BCB92-E8A8-DB79-40F2-C26447CE4758}"/>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6" name="Footer Placeholder 5">
            <a:extLst>
              <a:ext uri="{FF2B5EF4-FFF2-40B4-BE49-F238E27FC236}">
                <a16:creationId xmlns:a16="http://schemas.microsoft.com/office/drawing/2014/main" id="{FC7B9AF6-4200-DC8E-4E81-B7B633B7A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BE031B-CE19-7CE8-462D-51C21F9562A2}"/>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32499725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8E8-0CCC-ED44-051C-109B03D26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F3A73AA-AA39-27B3-1B11-327C5FA73B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16349A-18A8-AA8F-6BB5-8801971D1F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77B21E-5E86-069D-322A-A862CEB94644}"/>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6" name="Footer Placeholder 5">
            <a:extLst>
              <a:ext uri="{FF2B5EF4-FFF2-40B4-BE49-F238E27FC236}">
                <a16:creationId xmlns:a16="http://schemas.microsoft.com/office/drawing/2014/main" id="{D9823EC1-28E6-F40F-5069-CD4DF8B0EA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9C72F-DB99-F659-0B4A-1B20DD5DA9DD}"/>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10503746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8D0B-56C6-5C72-4AA8-5D95E9A8C8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FF17F1-4713-7563-0292-95B007FDA0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1C5C5C-8CED-5234-BC7D-3112FF58009B}"/>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8ADE8F43-B7CE-B299-C8CF-17559694B0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E65565-EC60-EC9F-882A-98D8FDFE6E97}"/>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63188547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0F60A-A035-144C-7918-CDC2DF447B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0BC411-C0A5-FD80-9CD5-483AAFA4EA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89B376-29BC-C2B0-81E4-637538938D57}"/>
              </a:ext>
            </a:extLst>
          </p:cNvPr>
          <p:cNvSpPr>
            <a:spLocks noGrp="1"/>
          </p:cNvSpPr>
          <p:nvPr>
            <p:ph type="dt" sz="half" idx="10"/>
          </p:nvPr>
        </p:nvSpPr>
        <p:spPr/>
        <p:txBody>
          <a:body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47FB86B1-2CE2-35BC-BBDC-F8D841A400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3FF104-01D1-BBB9-A3AD-6EB3AA65972D}"/>
              </a:ext>
            </a:extLst>
          </p:cNvPr>
          <p:cNvSpPr>
            <a:spLocks noGrp="1"/>
          </p:cNvSpPr>
          <p:nvPr>
            <p:ph type="sldNum" sz="quarter" idx="12"/>
          </p:nvPr>
        </p:nvSpPr>
        <p:spPr/>
        <p:txBody>
          <a:bodyPr/>
          <a:lstStyle/>
          <a:p>
            <a:fld id="{ED34B2F0-6055-4471-9457-AEE782603841}" type="slidenum">
              <a:rPr lang="en-US" smtClean="0"/>
              <a:t>‹#›</a:t>
            </a:fld>
            <a:endParaRPr lang="en-US"/>
          </a:p>
        </p:txBody>
      </p:sp>
    </p:spTree>
    <p:extLst>
      <p:ext uri="{BB962C8B-B14F-4D97-AF65-F5344CB8AC3E}">
        <p14:creationId xmlns:p14="http://schemas.microsoft.com/office/powerpoint/2010/main" val="284083105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31764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77111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9317013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986778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封底">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200500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693076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914693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458109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9DBBF-6FFA-6F8C-8C9D-D2C9B18A02C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5C438F-98EB-34FD-9704-4F86CF66E063}"/>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B99FD8-8AA4-4942-472A-E639E2D89EAE}"/>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5" name="Footer Placeholder 4">
            <a:extLst>
              <a:ext uri="{FF2B5EF4-FFF2-40B4-BE49-F238E27FC236}">
                <a16:creationId xmlns:a16="http://schemas.microsoft.com/office/drawing/2014/main" id="{857AEC81-3CDA-86CC-DF6D-92FE98EF5116}"/>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F35D894-2BA9-42E6-578F-C863434AF7A9}"/>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417903990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8E3E4-34BD-2E93-85B5-9D154169EC2E}"/>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622888CB-67BB-A1C4-13D0-5BE931D72A30}"/>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F49BF7-E09A-6A21-F092-60A5A6D00171}"/>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5" name="Footer Placeholder 4">
            <a:extLst>
              <a:ext uri="{FF2B5EF4-FFF2-40B4-BE49-F238E27FC236}">
                <a16:creationId xmlns:a16="http://schemas.microsoft.com/office/drawing/2014/main" id="{A649C886-CD1C-08BD-4720-9B5BCF1AF21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9ECC0CA-9205-9032-0C7D-9CE89F07E98A}"/>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112502022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0A856-5C34-C8C0-D3C8-0C230996E5A1}"/>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48A4A39-0284-7960-B0C0-767F545FCA11}"/>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80BDD7-FC9E-9F39-F312-9A2250810C06}"/>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5" name="Footer Placeholder 4">
            <a:extLst>
              <a:ext uri="{FF2B5EF4-FFF2-40B4-BE49-F238E27FC236}">
                <a16:creationId xmlns:a16="http://schemas.microsoft.com/office/drawing/2014/main" id="{8C330D65-50B6-337D-F82F-0AA21A712D7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A0C273-41F5-71B4-0AB0-6CEB8DDB29C3}"/>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5782889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6BB00-03D6-B102-D533-868A8095E013}"/>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D918398-9922-F490-C70B-D952DA468160}"/>
              </a:ext>
            </a:extLst>
          </p:cNvPr>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8734ECF-9186-6FC7-005B-073CA9CC91E9}"/>
              </a:ext>
            </a:extLst>
          </p:cNvPr>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6B75971-99AA-40C1-96AE-6ED8413D732C}"/>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6" name="Footer Placeholder 5">
            <a:extLst>
              <a:ext uri="{FF2B5EF4-FFF2-40B4-BE49-F238E27FC236}">
                <a16:creationId xmlns:a16="http://schemas.microsoft.com/office/drawing/2014/main" id="{C07F5E66-A852-702E-4BF0-30FD15017D5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E2F7265-02AB-DFB9-948F-259FDEAB2AC8}"/>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39473927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6366-D581-7936-9297-79FB2FC58793}"/>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409AA10E-A19D-5715-665D-48B49FABE3BD}"/>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A7996E-AF2B-6D44-66F7-1F7CE3C071FE}"/>
              </a:ext>
            </a:extLst>
          </p:cNvPr>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DCFF26-71A5-1C64-4210-BDB6F75E34A5}"/>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5D337D-E745-F45B-0D12-0395CA7CC696}"/>
              </a:ext>
            </a:extLst>
          </p:cNvPr>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BED3088-576F-7EAE-CF6E-AEDDC7A9861A}"/>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8" name="Footer Placeholder 7">
            <a:extLst>
              <a:ext uri="{FF2B5EF4-FFF2-40B4-BE49-F238E27FC236}">
                <a16:creationId xmlns:a16="http://schemas.microsoft.com/office/drawing/2014/main" id="{D2DD1A72-EA6C-8C81-5A95-FFEF684974D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F9E9FD52-D230-B784-576C-3D001523EA95}"/>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357160247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6A10-3DA8-64AD-EFFC-FA6A8F3A05D2}"/>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43AD5FF1-3D77-5DDA-7D4B-8AC849A43A18}"/>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4" name="Footer Placeholder 3">
            <a:extLst>
              <a:ext uri="{FF2B5EF4-FFF2-40B4-BE49-F238E27FC236}">
                <a16:creationId xmlns:a16="http://schemas.microsoft.com/office/drawing/2014/main" id="{5F59B7D5-4AF2-DB77-6F70-11666D8D7FCB}"/>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6FF8B8F-9605-7CC5-9268-15F64361C42C}"/>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27901071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A02DE9-E058-2D93-8057-39F6A143AFFC}"/>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3" name="Footer Placeholder 2">
            <a:extLst>
              <a:ext uri="{FF2B5EF4-FFF2-40B4-BE49-F238E27FC236}">
                <a16:creationId xmlns:a16="http://schemas.microsoft.com/office/drawing/2014/main" id="{3996D25E-3652-DA1F-6E5A-837D65AA2FC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D7959F52-8387-4936-9D0C-3C7869B13325}"/>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151548184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FF7D-200B-E35E-9460-AC8B42A1078B}"/>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DD2834-3AAB-F042-D798-93FB324E4E15}"/>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784B54-7EC8-EA99-98FB-75F18AFC0CDB}"/>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329200-690E-4B6D-34B5-A9232861623B}"/>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6" name="Footer Placeholder 5">
            <a:extLst>
              <a:ext uri="{FF2B5EF4-FFF2-40B4-BE49-F238E27FC236}">
                <a16:creationId xmlns:a16="http://schemas.microsoft.com/office/drawing/2014/main" id="{2152CE1C-2C83-BCF5-E4C5-827BCFC070B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40F0F2F-3B35-DD97-DE3A-564904824ECE}"/>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272467275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F455-80BA-29FF-7740-639166803A4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7FC365F-5D75-735B-064F-E5E963BB543D}"/>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823BB-28DA-B2C8-A68C-56F3E8F7E06D}"/>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C9ED34-217C-18FA-CDF3-E33DFA2969B4}"/>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6" name="Footer Placeholder 5">
            <a:extLst>
              <a:ext uri="{FF2B5EF4-FFF2-40B4-BE49-F238E27FC236}">
                <a16:creationId xmlns:a16="http://schemas.microsoft.com/office/drawing/2014/main" id="{181F7CAB-624C-538E-34ED-536A80FBB383}"/>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1219DE7-7867-06D6-A160-38C0672D0F14}"/>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22936664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4500C-1C47-BD32-9F74-8A3C6160F077}"/>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5FEA533-5896-D431-D6DF-37042F294681}"/>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B2932C-797E-EA00-9BA5-81C31A71F44C}"/>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5" name="Footer Placeholder 4">
            <a:extLst>
              <a:ext uri="{FF2B5EF4-FFF2-40B4-BE49-F238E27FC236}">
                <a16:creationId xmlns:a16="http://schemas.microsoft.com/office/drawing/2014/main" id="{2EA5789B-A9CE-440A-3D52-74D0AA155850}"/>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67BEB2-F5C9-CD0E-E6D8-BD5BA75CCBD0}"/>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393565489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6A9CDE-A7B9-4CD3-7B96-C9F7E5D935F1}"/>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9B89359-FF72-49BF-ABC3-49211A71CFA0}"/>
              </a:ext>
            </a:extLst>
          </p:cNvPr>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D7D4CB-CF48-C32F-AF2D-46ABF8B622EC}"/>
              </a:ext>
            </a:extLst>
          </p:cNvPr>
          <p:cNvSpPr>
            <a:spLocks noGrp="1"/>
          </p:cNvSpPr>
          <p:nvPr>
            <p:ph type="dt" sz="half" idx="10"/>
          </p:nvPr>
        </p:nvSpPr>
        <p:spPr>
          <a:xfrm>
            <a:off x="838200" y="6356350"/>
            <a:ext cx="2743200" cy="365125"/>
          </a:xfrm>
          <a:prstGeom prst="rect">
            <a:avLst/>
          </a:prstGeom>
        </p:spPr>
        <p:txBody>
          <a:bodyPr/>
          <a:lstStyle/>
          <a:p>
            <a:fld id="{C861A57E-4ADA-4D9B-BA44-19A544750E34}" type="datetimeFigureOut">
              <a:rPr lang="en-US" smtClean="0"/>
              <a:t>11/14/2022</a:t>
            </a:fld>
            <a:endParaRPr lang="en-US"/>
          </a:p>
        </p:txBody>
      </p:sp>
      <p:sp>
        <p:nvSpPr>
          <p:cNvPr id="5" name="Footer Placeholder 4">
            <a:extLst>
              <a:ext uri="{FF2B5EF4-FFF2-40B4-BE49-F238E27FC236}">
                <a16:creationId xmlns:a16="http://schemas.microsoft.com/office/drawing/2014/main" id="{9B94F321-85DF-7FE5-0F9C-2CED66A48AF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A062F1A-5E30-3071-F0E8-B11EFC1A4A55}"/>
              </a:ext>
            </a:extLst>
          </p:cNvPr>
          <p:cNvSpPr>
            <a:spLocks noGrp="1"/>
          </p:cNvSpPr>
          <p:nvPr>
            <p:ph type="sldNum" sz="quarter" idx="12"/>
          </p:nvPr>
        </p:nvSpPr>
        <p:spPr>
          <a:xfrm>
            <a:off x="8610600" y="6356350"/>
            <a:ext cx="2743200" cy="365125"/>
          </a:xfrm>
          <a:prstGeom prst="rect">
            <a:avLst/>
          </a:prstGeom>
        </p:spPr>
        <p:txBody>
          <a:bodyPr/>
          <a:lstStyle/>
          <a:p>
            <a:fld id="{6EA04ABD-BC90-439C-B3B8-17AC93D7F94B}" type="slidenum">
              <a:rPr lang="en-US" smtClean="0"/>
              <a:t>‹#›</a:t>
            </a:fld>
            <a:endParaRPr lang="en-US"/>
          </a:p>
        </p:txBody>
      </p:sp>
    </p:spTree>
    <p:extLst>
      <p:ext uri="{BB962C8B-B14F-4D97-AF65-F5344CB8AC3E}">
        <p14:creationId xmlns:p14="http://schemas.microsoft.com/office/powerpoint/2010/main" val="198575769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hree columns" userDrawn="1">
  <p:cSld name="Title and three columns">
    <p:bg>
      <p:bgPr>
        <a:blipFill dpi="0" rotWithShape="1">
          <a:blip r:embed="rId2">
            <a:lum/>
          </a:blip>
          <a:srcRect/>
          <a:stretch>
            <a:fillRect l="-6000" r="-6000"/>
          </a:stretch>
        </a:blipFill>
        <a:effectLst/>
      </p:bgPr>
    </p:bg>
    <p:spTree>
      <p:nvGrpSpPr>
        <p:cNvPr id="1" name="Shape 977"/>
        <p:cNvGrpSpPr/>
        <p:nvPr/>
      </p:nvGrpSpPr>
      <p:grpSpPr>
        <a:xfrm>
          <a:off x="0" y="0"/>
          <a:ext cx="0" cy="0"/>
          <a:chOff x="0" y="0"/>
          <a:chExt cx="0" cy="0"/>
        </a:xfrm>
      </p:grpSpPr>
      <p:sp>
        <p:nvSpPr>
          <p:cNvPr id="984" name="Google Shape;984;p14"/>
          <p:cNvSpPr/>
          <p:nvPr/>
        </p:nvSpPr>
        <p:spPr>
          <a:xfrm>
            <a:off x="8502319"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85" name="Google Shape;985;p14"/>
          <p:cNvSpPr/>
          <p:nvPr/>
        </p:nvSpPr>
        <p:spPr>
          <a:xfrm>
            <a:off x="586919"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86" name="Google Shape;986;p14"/>
          <p:cNvSpPr/>
          <p:nvPr/>
        </p:nvSpPr>
        <p:spPr>
          <a:xfrm>
            <a:off x="719202"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87" name="Google Shape;987;p14"/>
          <p:cNvSpPr/>
          <p:nvPr/>
        </p:nvSpPr>
        <p:spPr>
          <a:xfrm>
            <a:off x="11432702"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7301244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hyperlink" Target="https://www.facebook.com/groups/629898828017053" TargetMode="Externa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hyperlink" Target="https://www.facebook.com/groups/629898828017053" TargetMode="External"/><Relationship Id="rId5" Type="http://schemas.openxmlformats.org/officeDocument/2006/relationships/slideLayout" Target="../slideLayouts/slideLayout16.xml"/><Relationship Id="rId10" Type="http://schemas.openxmlformats.org/officeDocument/2006/relationships/image" Target="../media/image3.jp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3.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6"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image" Target="../media/image1.png"/><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hyperlink" Target="https://www.facebook.com/groups/629898828017053"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5AE3F-3ECC-1230-E1C6-DF61951865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DF53BC9-CBEF-EC20-361F-1E390F3F1A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106861-B4AA-3F8F-8EED-0F74167CA1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11ED01-B08B-4CE3-B185-3784BB773BEE}" type="datetimeFigureOut">
              <a:rPr lang="en-US" smtClean="0"/>
              <a:t>11/14/2022</a:t>
            </a:fld>
            <a:endParaRPr lang="en-US"/>
          </a:p>
        </p:txBody>
      </p:sp>
      <p:sp>
        <p:nvSpPr>
          <p:cNvPr id="5" name="Footer Placeholder 4">
            <a:extLst>
              <a:ext uri="{FF2B5EF4-FFF2-40B4-BE49-F238E27FC236}">
                <a16:creationId xmlns:a16="http://schemas.microsoft.com/office/drawing/2014/main" id="{837A5F4A-F696-851A-D8E6-391A5536F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89A4442-A925-5263-7B16-CB216EDDD2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34B2F0-6055-4471-9457-AEE782603841}" type="slidenum">
              <a:rPr lang="en-US" smtClean="0"/>
              <a:t>‹#›</a:t>
            </a:fld>
            <a:endParaRPr lang="en-US"/>
          </a:p>
        </p:txBody>
      </p:sp>
      <p:sp>
        <p:nvSpPr>
          <p:cNvPr id="7" name="TextBox 3">
            <a:extLst>
              <a:ext uri="{FF2B5EF4-FFF2-40B4-BE49-F238E27FC236}">
                <a16:creationId xmlns:a16="http://schemas.microsoft.com/office/drawing/2014/main" id="{C13750BC-87AF-2291-80C9-E1F88FAC0CF0}"/>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6E3C2912-CC0A-46B9-BB09-F22501FABDBA}"/>
              </a:ext>
            </a:extLst>
          </p:cNvPr>
          <p:cNvSpPr txBox="1">
            <a:spLocks/>
          </p:cNvSpPr>
          <p:nvPr userDrawn="1"/>
        </p:nvSpPr>
        <p:spPr>
          <a:xfrm>
            <a:off x="10975792" y="0"/>
            <a:ext cx="1540006" cy="324925"/>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chemeClr val="accent2">
                    <a:lumMod val="20000"/>
                    <a:lumOff val="80000"/>
                  </a:schemeClr>
                </a:solidFill>
                <a:latin typeface="#9Slide07 HoneyCream" pitchFamily="2" charset="0"/>
              </a:rPr>
              <a:t>Măng</a:t>
            </a:r>
            <a:r>
              <a:rPr lang="en-US" sz="2000" b="0" dirty="0">
                <a:solidFill>
                  <a:schemeClr val="accent2">
                    <a:lumMod val="20000"/>
                    <a:lumOff val="80000"/>
                  </a:schemeClr>
                </a:solidFill>
                <a:latin typeface="#9Slide07 HoneyCream" pitchFamily="2" charset="0"/>
              </a:rPr>
              <a:t> Non</a:t>
            </a:r>
          </a:p>
        </p:txBody>
      </p:sp>
      <p:pic>
        <p:nvPicPr>
          <p:cNvPr id="9" name="Picture 8">
            <a:extLst>
              <a:ext uri="{FF2B5EF4-FFF2-40B4-BE49-F238E27FC236}">
                <a16:creationId xmlns:a16="http://schemas.microsoft.com/office/drawing/2014/main" id="{F15143A4-C8A8-A5F9-9A29-A3C9FD491ADE}"/>
              </a:ext>
            </a:extLst>
          </p:cNvPr>
          <p:cNvPicPr>
            <a:picLocks noChangeAspect="1"/>
          </p:cNvPicPr>
          <p:nvPr userDrawn="1"/>
        </p:nvPicPr>
        <p:blipFill>
          <a:blip r:embed="rId14"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10" name="Picture 9">
            <a:extLst>
              <a:ext uri="{FF2B5EF4-FFF2-40B4-BE49-F238E27FC236}">
                <a16:creationId xmlns:a16="http://schemas.microsoft.com/office/drawing/2014/main" id="{5AFBC343-7C81-4C59-5753-B66368F8ADDA}"/>
              </a:ext>
            </a:extLst>
          </p:cNvPr>
          <p:cNvPicPr>
            <a:picLocks noChangeAspect="1"/>
          </p:cNvPicPr>
          <p:nvPr userDrawn="1"/>
        </p:nvPicPr>
        <p:blipFill>
          <a:blip r:embed="rId14"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11" name="Picture 10">
            <a:extLst>
              <a:ext uri="{FF2B5EF4-FFF2-40B4-BE49-F238E27FC236}">
                <a16:creationId xmlns:a16="http://schemas.microsoft.com/office/drawing/2014/main" id="{6AEED9D9-F61C-D8E3-DDCF-354498343DFD}"/>
              </a:ext>
            </a:extLst>
          </p:cNvPr>
          <p:cNvPicPr>
            <a:picLocks noChangeAspect="1"/>
          </p:cNvPicPr>
          <p:nvPr userDrawn="1"/>
        </p:nvPicPr>
        <p:blipFill>
          <a:blip r:embed="rId14"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12" name="Picture 11">
            <a:extLst>
              <a:ext uri="{FF2B5EF4-FFF2-40B4-BE49-F238E27FC236}">
                <a16:creationId xmlns:a16="http://schemas.microsoft.com/office/drawing/2014/main" id="{2244C1DD-8345-381B-7803-EABEF342337F}"/>
              </a:ext>
            </a:extLst>
          </p:cNvPr>
          <p:cNvPicPr>
            <a:picLocks noChangeAspect="1"/>
          </p:cNvPicPr>
          <p:nvPr userDrawn="1"/>
        </p:nvPicPr>
        <p:blipFill>
          <a:blip r:embed="rId14"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
        <p:nvSpPr>
          <p:cNvPr id="13" name="Title 1">
            <a:extLst>
              <a:ext uri="{FF2B5EF4-FFF2-40B4-BE49-F238E27FC236}">
                <a16:creationId xmlns:a16="http://schemas.microsoft.com/office/drawing/2014/main" id="{48FA6DC2-EDB4-C54A-8D5C-230F8221EA76}"/>
              </a:ext>
            </a:extLst>
          </p:cNvPr>
          <p:cNvSpPr txBox="1">
            <a:spLocks/>
          </p:cNvSpPr>
          <p:nvPr userDrawn="1"/>
        </p:nvSpPr>
        <p:spPr>
          <a:xfrm>
            <a:off x="9869752" y="-1466572"/>
            <a:ext cx="3565436" cy="54239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600" b="0" dirty="0">
                <a:solidFill>
                  <a:schemeClr val="accent6">
                    <a:lumMod val="50000"/>
                    <a:alpha val="41000"/>
                  </a:schemeClr>
                </a:solidFill>
                <a:latin typeface="SVN-Ready" panose="02040603050506020204" pitchFamily="18" charset="0"/>
              </a:rPr>
              <a:t>By </a:t>
            </a:r>
            <a:r>
              <a:rPr lang="en-US" sz="1600" b="0" dirty="0" err="1">
                <a:solidFill>
                  <a:schemeClr val="accent6">
                    <a:lumMod val="50000"/>
                    <a:alpha val="41000"/>
                  </a:schemeClr>
                </a:solidFill>
                <a:latin typeface="SVN-Ready" panose="02040603050506020204" pitchFamily="18" charset="0"/>
              </a:rPr>
              <a:t>Khánh</a:t>
            </a:r>
            <a:r>
              <a:rPr lang="en-US" sz="1600" b="0" dirty="0">
                <a:solidFill>
                  <a:schemeClr val="accent6">
                    <a:lumMod val="50000"/>
                    <a:alpha val="41000"/>
                  </a:schemeClr>
                </a:solidFill>
                <a:latin typeface="SVN-Ready" panose="02040603050506020204" pitchFamily="18" charset="0"/>
              </a:rPr>
              <a:t> </a:t>
            </a:r>
            <a:r>
              <a:rPr lang="en-US" sz="1600" b="0" dirty="0" err="1">
                <a:solidFill>
                  <a:schemeClr val="accent6">
                    <a:lumMod val="50000"/>
                    <a:alpha val="41000"/>
                  </a:schemeClr>
                </a:solidFill>
                <a:latin typeface="SVN-Ready" panose="02040603050506020204" pitchFamily="18" charset="0"/>
              </a:rPr>
              <a:t>Huyền</a:t>
            </a:r>
            <a:endParaRPr lang="en-US" sz="1600" b="0" dirty="0">
              <a:solidFill>
                <a:schemeClr val="accent6">
                  <a:lumMod val="50000"/>
                  <a:alpha val="41000"/>
                </a:schemeClr>
              </a:solidFill>
              <a:latin typeface="SVN-Ready" panose="02040603050506020204" pitchFamily="18" charset="0"/>
            </a:endParaRPr>
          </a:p>
        </p:txBody>
      </p:sp>
      <p:sp>
        <p:nvSpPr>
          <p:cNvPr id="14" name="Title 1">
            <a:extLst>
              <a:ext uri="{FF2B5EF4-FFF2-40B4-BE49-F238E27FC236}">
                <a16:creationId xmlns:a16="http://schemas.microsoft.com/office/drawing/2014/main" id="{B8B2FF53-4982-505F-5DE3-0C5579D5A1E3}"/>
              </a:ext>
            </a:extLst>
          </p:cNvPr>
          <p:cNvSpPr txBox="1">
            <a:spLocks/>
          </p:cNvSpPr>
          <p:nvPr userDrawn="1"/>
        </p:nvSpPr>
        <p:spPr>
          <a:xfrm>
            <a:off x="-661557" y="6145414"/>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accent3">
                    <a:lumMod val="60000"/>
                    <a:lumOff val="40000"/>
                  </a:schemeClr>
                </a:solidFill>
                <a:latin typeface="#9Slide07 HoneyCream" pitchFamily="2" charset="0"/>
              </a:rPr>
              <a:t>Măng</a:t>
            </a:r>
            <a:r>
              <a:rPr lang="en-US" sz="1800" b="0" dirty="0">
                <a:solidFill>
                  <a:schemeClr val="accent3">
                    <a:lumMod val="60000"/>
                    <a:lumOff val="40000"/>
                  </a:schemeClr>
                </a:solidFill>
                <a:latin typeface="#9Slide07 HoneyCream" pitchFamily="2" charset="0"/>
              </a:rPr>
              <a:t> Non</a:t>
            </a:r>
          </a:p>
        </p:txBody>
      </p:sp>
      <p:pic>
        <p:nvPicPr>
          <p:cNvPr id="15" name="Picture 14">
            <a:extLst>
              <a:ext uri="{FF2B5EF4-FFF2-40B4-BE49-F238E27FC236}">
                <a16:creationId xmlns:a16="http://schemas.microsoft.com/office/drawing/2014/main" id="{CE7DEDA2-A1A2-CF8C-3885-8EA333614AA2}"/>
              </a:ext>
            </a:extLst>
          </p:cNvPr>
          <p:cNvPicPr>
            <a:picLocks noChangeAspect="1"/>
          </p:cNvPicPr>
          <p:nvPr userDrawn="1"/>
        </p:nvPicPr>
        <p:blipFill>
          <a:blip r:embed="rId15"/>
          <a:stretch>
            <a:fillRect/>
          </a:stretch>
        </p:blipFill>
        <p:spPr>
          <a:xfrm>
            <a:off x="523006" y="7903349"/>
            <a:ext cx="2188654" cy="2658086"/>
          </a:xfrm>
          <a:prstGeom prst="rect">
            <a:avLst/>
          </a:prstGeom>
        </p:spPr>
      </p:pic>
      <p:pic>
        <p:nvPicPr>
          <p:cNvPr id="16" name="Picture 15">
            <a:extLst>
              <a:ext uri="{FF2B5EF4-FFF2-40B4-BE49-F238E27FC236}">
                <a16:creationId xmlns:a16="http://schemas.microsoft.com/office/drawing/2014/main" id="{60666146-3488-95D2-44BC-4DD47F033B05}"/>
              </a:ext>
            </a:extLst>
          </p:cNvPr>
          <p:cNvPicPr>
            <a:picLocks noChangeAspect="1"/>
          </p:cNvPicPr>
          <p:nvPr userDrawn="1"/>
        </p:nvPicPr>
        <p:blipFill>
          <a:blip r:embed="rId15"/>
          <a:stretch>
            <a:fillRect/>
          </a:stretch>
        </p:blipFill>
        <p:spPr>
          <a:xfrm>
            <a:off x="-8487112" y="-76200"/>
            <a:ext cx="2188654" cy="2658086"/>
          </a:xfrm>
          <a:prstGeom prst="rect">
            <a:avLst/>
          </a:prstGeom>
        </p:spPr>
      </p:pic>
    </p:spTree>
    <p:extLst>
      <p:ext uri="{BB962C8B-B14F-4D97-AF65-F5344CB8AC3E}">
        <p14:creationId xmlns:p14="http://schemas.microsoft.com/office/powerpoint/2010/main" val="2062718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354C1A4B-BF11-4077-B202-4AB9F43D3285}"/>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sp>
        <p:nvSpPr>
          <p:cNvPr id="2" name="矩形: 圆角 1">
            <a:extLst>
              <a:ext uri="{FF2B5EF4-FFF2-40B4-BE49-F238E27FC236}">
                <a16:creationId xmlns:a16="http://schemas.microsoft.com/office/drawing/2014/main" id="{101A7F37-420F-4F0E-9ABF-4B7B2E45298B}"/>
              </a:ext>
            </a:extLst>
          </p:cNvPr>
          <p:cNvSpPr/>
          <p:nvPr userDrawn="1"/>
        </p:nvSpPr>
        <p:spPr>
          <a:xfrm>
            <a:off x="457199" y="419099"/>
            <a:ext cx="11277600" cy="6019800"/>
          </a:xfrm>
          <a:prstGeom prst="roundRect">
            <a:avLst>
              <a:gd name="adj" fmla="val 5486"/>
            </a:avLst>
          </a:pr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TextBox 3">
            <a:extLst>
              <a:ext uri="{FF2B5EF4-FFF2-40B4-BE49-F238E27FC236}">
                <a16:creationId xmlns:a16="http://schemas.microsoft.com/office/drawing/2014/main" id="{84D0949A-D226-63DD-03E9-D4CC17DB8149}"/>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E2B60BCF-0C9A-95F4-31A8-3BECD3C459F0}"/>
              </a:ext>
            </a:extLst>
          </p:cNvPr>
          <p:cNvSpPr txBox="1">
            <a:spLocks/>
          </p:cNvSpPr>
          <p:nvPr userDrawn="1"/>
        </p:nvSpPr>
        <p:spPr>
          <a:xfrm>
            <a:off x="10975792" y="0"/>
            <a:ext cx="1540006" cy="324925"/>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chemeClr val="accent2">
                    <a:lumMod val="20000"/>
                    <a:lumOff val="80000"/>
                  </a:schemeClr>
                </a:solidFill>
                <a:latin typeface="#9Slide07 HoneyCream" pitchFamily="2" charset="0"/>
              </a:rPr>
              <a:t>Măng</a:t>
            </a:r>
            <a:r>
              <a:rPr lang="en-US" sz="2000" b="0" dirty="0">
                <a:solidFill>
                  <a:schemeClr val="accent2">
                    <a:lumMod val="20000"/>
                    <a:lumOff val="80000"/>
                  </a:schemeClr>
                </a:solidFill>
                <a:latin typeface="#9Slide07 HoneyCream" pitchFamily="2" charset="0"/>
              </a:rPr>
              <a:t> Non</a:t>
            </a:r>
          </a:p>
        </p:txBody>
      </p:sp>
      <p:pic>
        <p:nvPicPr>
          <p:cNvPr id="5" name="Picture 4">
            <a:extLst>
              <a:ext uri="{FF2B5EF4-FFF2-40B4-BE49-F238E27FC236}">
                <a16:creationId xmlns:a16="http://schemas.microsoft.com/office/drawing/2014/main" id="{591783BA-7782-9F37-B809-CEA3498DAD22}"/>
              </a:ext>
            </a:extLst>
          </p:cNvPr>
          <p:cNvPicPr>
            <a:picLocks noChangeAspect="1"/>
          </p:cNvPicPr>
          <p:nvPr userDrawn="1"/>
        </p:nvPicPr>
        <p:blipFill>
          <a:blip r:embed="rId12"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6" name="Picture 5">
            <a:extLst>
              <a:ext uri="{FF2B5EF4-FFF2-40B4-BE49-F238E27FC236}">
                <a16:creationId xmlns:a16="http://schemas.microsoft.com/office/drawing/2014/main" id="{F27D5105-E118-96B8-423A-9402BCEC2F00}"/>
              </a:ext>
            </a:extLst>
          </p:cNvPr>
          <p:cNvPicPr>
            <a:picLocks noChangeAspect="1"/>
          </p:cNvPicPr>
          <p:nvPr userDrawn="1"/>
        </p:nvPicPr>
        <p:blipFill>
          <a:blip r:embed="rId12"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7" name="Picture 6">
            <a:extLst>
              <a:ext uri="{FF2B5EF4-FFF2-40B4-BE49-F238E27FC236}">
                <a16:creationId xmlns:a16="http://schemas.microsoft.com/office/drawing/2014/main" id="{34D6C5F8-039B-3394-B206-824C2AF00525}"/>
              </a:ext>
            </a:extLst>
          </p:cNvPr>
          <p:cNvPicPr>
            <a:picLocks noChangeAspect="1"/>
          </p:cNvPicPr>
          <p:nvPr userDrawn="1"/>
        </p:nvPicPr>
        <p:blipFill>
          <a:blip r:embed="rId12"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8" name="Picture 7">
            <a:extLst>
              <a:ext uri="{FF2B5EF4-FFF2-40B4-BE49-F238E27FC236}">
                <a16:creationId xmlns:a16="http://schemas.microsoft.com/office/drawing/2014/main" id="{4379994C-5440-9132-5CB0-1ADBEFA3E527}"/>
              </a:ext>
            </a:extLst>
          </p:cNvPr>
          <p:cNvPicPr>
            <a:picLocks noChangeAspect="1"/>
          </p:cNvPicPr>
          <p:nvPr userDrawn="1"/>
        </p:nvPicPr>
        <p:blipFill>
          <a:blip r:embed="rId12"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
        <p:nvSpPr>
          <p:cNvPr id="10" name="Title 1">
            <a:extLst>
              <a:ext uri="{FF2B5EF4-FFF2-40B4-BE49-F238E27FC236}">
                <a16:creationId xmlns:a16="http://schemas.microsoft.com/office/drawing/2014/main" id="{1AF74847-8F9F-8BA2-6B7E-A98A2E101252}"/>
              </a:ext>
            </a:extLst>
          </p:cNvPr>
          <p:cNvSpPr txBox="1">
            <a:spLocks/>
          </p:cNvSpPr>
          <p:nvPr userDrawn="1"/>
        </p:nvSpPr>
        <p:spPr>
          <a:xfrm>
            <a:off x="9869752" y="-1466572"/>
            <a:ext cx="3565436" cy="54239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600" b="0" dirty="0">
                <a:solidFill>
                  <a:schemeClr val="accent6">
                    <a:lumMod val="50000"/>
                    <a:alpha val="41000"/>
                  </a:schemeClr>
                </a:solidFill>
                <a:latin typeface="SVN-Ready" panose="02040603050506020204" pitchFamily="18" charset="0"/>
              </a:rPr>
              <a:t>By </a:t>
            </a:r>
            <a:r>
              <a:rPr lang="en-US" sz="1600" b="0" dirty="0" err="1">
                <a:solidFill>
                  <a:schemeClr val="accent6">
                    <a:lumMod val="50000"/>
                    <a:alpha val="41000"/>
                  </a:schemeClr>
                </a:solidFill>
                <a:latin typeface="SVN-Ready" panose="02040603050506020204" pitchFamily="18" charset="0"/>
              </a:rPr>
              <a:t>Khánh</a:t>
            </a:r>
            <a:r>
              <a:rPr lang="en-US" sz="1600" b="0" dirty="0">
                <a:solidFill>
                  <a:schemeClr val="accent6">
                    <a:lumMod val="50000"/>
                    <a:alpha val="41000"/>
                  </a:schemeClr>
                </a:solidFill>
                <a:latin typeface="SVN-Ready" panose="02040603050506020204" pitchFamily="18" charset="0"/>
              </a:rPr>
              <a:t> </a:t>
            </a:r>
            <a:r>
              <a:rPr lang="en-US" sz="1600" b="0" dirty="0" err="1">
                <a:solidFill>
                  <a:schemeClr val="accent6">
                    <a:lumMod val="50000"/>
                    <a:alpha val="41000"/>
                  </a:schemeClr>
                </a:solidFill>
                <a:latin typeface="SVN-Ready" panose="02040603050506020204" pitchFamily="18" charset="0"/>
              </a:rPr>
              <a:t>Huyền</a:t>
            </a:r>
            <a:endParaRPr lang="en-US" sz="1600" b="0" dirty="0">
              <a:solidFill>
                <a:schemeClr val="accent6">
                  <a:lumMod val="50000"/>
                  <a:alpha val="41000"/>
                </a:schemeClr>
              </a:solidFill>
              <a:latin typeface="SVN-Ready" panose="02040603050506020204" pitchFamily="18" charset="0"/>
            </a:endParaRPr>
          </a:p>
        </p:txBody>
      </p:sp>
      <p:sp>
        <p:nvSpPr>
          <p:cNvPr id="11" name="Title 1">
            <a:extLst>
              <a:ext uri="{FF2B5EF4-FFF2-40B4-BE49-F238E27FC236}">
                <a16:creationId xmlns:a16="http://schemas.microsoft.com/office/drawing/2014/main" id="{670AFDEE-A1EC-6143-7373-5D155A360DFF}"/>
              </a:ext>
            </a:extLst>
          </p:cNvPr>
          <p:cNvSpPr txBox="1">
            <a:spLocks/>
          </p:cNvSpPr>
          <p:nvPr userDrawn="1"/>
        </p:nvSpPr>
        <p:spPr>
          <a:xfrm>
            <a:off x="-661557" y="6145414"/>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accent3">
                    <a:lumMod val="60000"/>
                    <a:lumOff val="40000"/>
                  </a:schemeClr>
                </a:solidFill>
                <a:latin typeface="#9Slide07 HoneyCream" pitchFamily="2" charset="0"/>
              </a:rPr>
              <a:t>Măng</a:t>
            </a:r>
            <a:r>
              <a:rPr lang="en-US" sz="1800" b="0" dirty="0">
                <a:solidFill>
                  <a:schemeClr val="accent3">
                    <a:lumMod val="60000"/>
                    <a:lumOff val="40000"/>
                  </a:schemeClr>
                </a:solidFill>
                <a:latin typeface="#9Slide07 HoneyCream" pitchFamily="2" charset="0"/>
              </a:rPr>
              <a:t> Non</a:t>
            </a:r>
          </a:p>
        </p:txBody>
      </p:sp>
      <p:pic>
        <p:nvPicPr>
          <p:cNvPr id="12" name="Picture 11">
            <a:extLst>
              <a:ext uri="{FF2B5EF4-FFF2-40B4-BE49-F238E27FC236}">
                <a16:creationId xmlns:a16="http://schemas.microsoft.com/office/drawing/2014/main" id="{C2BEADE3-ACFC-B767-20E3-8AB11DB896FB}"/>
              </a:ext>
            </a:extLst>
          </p:cNvPr>
          <p:cNvPicPr>
            <a:picLocks noChangeAspect="1"/>
          </p:cNvPicPr>
          <p:nvPr userDrawn="1"/>
        </p:nvPicPr>
        <p:blipFill>
          <a:blip r:embed="rId13"/>
          <a:stretch>
            <a:fillRect/>
          </a:stretch>
        </p:blipFill>
        <p:spPr>
          <a:xfrm>
            <a:off x="523006" y="7903349"/>
            <a:ext cx="2188654" cy="2658086"/>
          </a:xfrm>
          <a:prstGeom prst="rect">
            <a:avLst/>
          </a:prstGeom>
        </p:spPr>
      </p:pic>
      <p:pic>
        <p:nvPicPr>
          <p:cNvPr id="13" name="Picture 12">
            <a:extLst>
              <a:ext uri="{FF2B5EF4-FFF2-40B4-BE49-F238E27FC236}">
                <a16:creationId xmlns:a16="http://schemas.microsoft.com/office/drawing/2014/main" id="{729A661D-C2D6-38AB-35CA-773B1964AD82}"/>
              </a:ext>
            </a:extLst>
          </p:cNvPr>
          <p:cNvPicPr>
            <a:picLocks noChangeAspect="1"/>
          </p:cNvPicPr>
          <p:nvPr userDrawn="1"/>
        </p:nvPicPr>
        <p:blipFill>
          <a:blip r:embed="rId13"/>
          <a:stretch>
            <a:fillRect/>
          </a:stretch>
        </p:blipFill>
        <p:spPr>
          <a:xfrm>
            <a:off x="-8487112" y="-76200"/>
            <a:ext cx="2188654" cy="2658086"/>
          </a:xfrm>
          <a:prstGeom prst="rect">
            <a:avLst/>
          </a:prstGeom>
        </p:spPr>
      </p:pic>
    </p:spTree>
    <p:extLst>
      <p:ext uri="{BB962C8B-B14F-4D97-AF65-F5344CB8AC3E}">
        <p14:creationId xmlns:p14="http://schemas.microsoft.com/office/powerpoint/2010/main" val="26609432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TextBox 3">
            <a:extLst>
              <a:ext uri="{FF2B5EF4-FFF2-40B4-BE49-F238E27FC236}">
                <a16:creationId xmlns:a16="http://schemas.microsoft.com/office/drawing/2014/main" id="{7B6FA2D4-BA44-65CA-8F51-0574856DA38D}"/>
              </a:ext>
            </a:extLst>
          </p:cNvPr>
          <p:cNvSpPr txBox="1"/>
          <p:nvPr userDrawn="1"/>
        </p:nvSpPr>
        <p:spPr>
          <a:xfrm>
            <a:off x="3048000" y="909861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800"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b="1">
                <a:latin typeface="Times New Roman" panose="02020603050405020304" pitchFamily="18" charset="0"/>
                <a:cs typeface="Times New Roman" panose="02020603050405020304" pitchFamily="18" charset="0"/>
              </a:rPr>
              <a:t>Mời </a:t>
            </a:r>
            <a:r>
              <a:rPr lang="en-US" b="1" dirty="0" err="1">
                <a:latin typeface="Times New Roman" panose="02020603050405020304" pitchFamily="18" charset="0"/>
                <a:cs typeface="Times New Roman" panose="02020603050405020304" pitchFamily="18" charset="0"/>
              </a:rPr>
              <a:t>truy</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cập</a:t>
            </a:r>
            <a:r>
              <a:rPr lang="en-US" b="1" dirty="0">
                <a:latin typeface="Times New Roman" panose="02020603050405020304" pitchFamily="18" charset="0"/>
                <a:cs typeface="Times New Roman" panose="02020603050405020304" pitchFamily="18" charset="0"/>
              </a:rPr>
              <a:t>: </a:t>
            </a:r>
            <a:r>
              <a:rPr lang="en-US" dirty="0">
                <a:solidFill>
                  <a:srgbClr val="FF0066"/>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MĂNG NON- TÀI LIỆU TIỂU HỌC | Facebook</a:t>
            </a:r>
            <a:endParaRPr lang="en-US" sz="1800" dirty="0">
              <a:solidFill>
                <a:srgbClr val="FF0066"/>
              </a:solidFill>
              <a:latin typeface="SVN-Newton" panose="02040603050506020204" pitchFamily="18" charset="0"/>
              <a:cs typeface="Times New Roman" panose="02020603050405020304" pitchFamily="18" charset="0"/>
            </a:endParaRPr>
          </a:p>
          <a:p>
            <a:pPr algn="ctr"/>
            <a:r>
              <a:rPr lang="en-US" sz="1800" b="1" dirty="0">
                <a:solidFill>
                  <a:srgbClr val="0D4370"/>
                </a:solidFill>
                <a:latin typeface="SVN-Newton" panose="02040603050506020204" pitchFamily="18" charset="0"/>
                <a:cs typeface="Times New Roman" panose="02020603050405020304" pitchFamily="18" charset="0"/>
              </a:rPr>
              <a:t>SĐT ZALO : </a:t>
            </a:r>
            <a:r>
              <a:rPr lang="en-US" sz="1800" b="1" u="sng" dirty="0">
                <a:solidFill>
                  <a:srgbClr val="0D4370"/>
                </a:solidFill>
                <a:latin typeface="SVN-Newton" panose="02040603050506020204" pitchFamily="18" charset="0"/>
              </a:rPr>
              <a:t>0382348780</a:t>
            </a:r>
            <a:r>
              <a:rPr lang="en-US" sz="1800" b="1" dirty="0">
                <a:solidFill>
                  <a:srgbClr val="0D4370"/>
                </a:solidFill>
                <a:latin typeface="SVN-Newton" panose="02040603050506020204" pitchFamily="18" charset="0"/>
              </a:rPr>
              <a:t> - </a:t>
            </a:r>
            <a:r>
              <a:rPr lang="en-US" sz="1800" b="1" u="sng" dirty="0">
                <a:solidFill>
                  <a:srgbClr val="0D4370"/>
                </a:solidFill>
                <a:latin typeface="SVN-Newton" panose="02040603050506020204" pitchFamily="18" charset="0"/>
              </a:rPr>
              <a:t>0984848929</a:t>
            </a:r>
            <a:endParaRPr lang="en-US" sz="1800" b="1" dirty="0">
              <a:solidFill>
                <a:srgbClr val="0D4370"/>
              </a:solidFill>
              <a:latin typeface="SVN-Newton" panose="020406030505060202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A0A13346-B5C7-F872-912B-98D55644F592}"/>
              </a:ext>
            </a:extLst>
          </p:cNvPr>
          <p:cNvSpPr txBox="1">
            <a:spLocks/>
          </p:cNvSpPr>
          <p:nvPr userDrawn="1"/>
        </p:nvSpPr>
        <p:spPr>
          <a:xfrm>
            <a:off x="10975792" y="0"/>
            <a:ext cx="1540006" cy="324925"/>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0" dirty="0" err="1">
                <a:solidFill>
                  <a:schemeClr val="accent2">
                    <a:lumMod val="20000"/>
                    <a:lumOff val="80000"/>
                  </a:schemeClr>
                </a:solidFill>
                <a:latin typeface="#9Slide07 HoneyCream" pitchFamily="2" charset="0"/>
              </a:rPr>
              <a:t>Măng</a:t>
            </a:r>
            <a:r>
              <a:rPr lang="en-US" sz="2000" b="0" dirty="0">
                <a:solidFill>
                  <a:schemeClr val="accent2">
                    <a:lumMod val="20000"/>
                    <a:lumOff val="80000"/>
                  </a:schemeClr>
                </a:solidFill>
                <a:latin typeface="#9Slide07 HoneyCream" pitchFamily="2" charset="0"/>
              </a:rPr>
              <a:t> Non</a:t>
            </a:r>
          </a:p>
        </p:txBody>
      </p:sp>
      <p:pic>
        <p:nvPicPr>
          <p:cNvPr id="9" name="Picture 8">
            <a:extLst>
              <a:ext uri="{FF2B5EF4-FFF2-40B4-BE49-F238E27FC236}">
                <a16:creationId xmlns:a16="http://schemas.microsoft.com/office/drawing/2014/main" id="{EB565C29-DC77-B946-6A59-9E1B8536DBA7}"/>
              </a:ext>
            </a:extLst>
          </p:cNvPr>
          <p:cNvPicPr>
            <a:picLocks noChangeAspect="1"/>
          </p:cNvPicPr>
          <p:nvPr userDrawn="1"/>
        </p:nvPicPr>
        <p:blipFill>
          <a:blip r:embed="rId15" cstate="hqprint">
            <a:extLst>
              <a:ext uri="{28A0092B-C50C-407E-A947-70E740481C1C}">
                <a14:useLocalDpi xmlns:a14="http://schemas.microsoft.com/office/drawing/2010/main" val="0"/>
              </a:ext>
            </a:extLst>
          </a:blip>
          <a:stretch>
            <a:fillRect/>
          </a:stretch>
        </p:blipFill>
        <p:spPr>
          <a:xfrm>
            <a:off x="-41976692" y="-26525564"/>
            <a:ext cx="2186247" cy="3717751"/>
          </a:xfrm>
          <a:prstGeom prst="rect">
            <a:avLst/>
          </a:prstGeom>
        </p:spPr>
      </p:pic>
      <p:pic>
        <p:nvPicPr>
          <p:cNvPr id="10" name="Picture 9">
            <a:extLst>
              <a:ext uri="{FF2B5EF4-FFF2-40B4-BE49-F238E27FC236}">
                <a16:creationId xmlns:a16="http://schemas.microsoft.com/office/drawing/2014/main" id="{963651BF-03A3-EE8F-F4CB-3C26EB5D8DEE}"/>
              </a:ext>
            </a:extLst>
          </p:cNvPr>
          <p:cNvPicPr>
            <a:picLocks noChangeAspect="1"/>
          </p:cNvPicPr>
          <p:nvPr userDrawn="1"/>
        </p:nvPicPr>
        <p:blipFill>
          <a:blip r:embed="rId15" cstate="hqprint">
            <a:extLst>
              <a:ext uri="{28A0092B-C50C-407E-A947-70E740481C1C}">
                <a14:useLocalDpi xmlns:a14="http://schemas.microsoft.com/office/drawing/2010/main" val="0"/>
              </a:ext>
            </a:extLst>
          </a:blip>
          <a:stretch>
            <a:fillRect/>
          </a:stretch>
        </p:blipFill>
        <p:spPr>
          <a:xfrm>
            <a:off x="49158508" y="-26525565"/>
            <a:ext cx="2186247" cy="3717751"/>
          </a:xfrm>
          <a:prstGeom prst="rect">
            <a:avLst/>
          </a:prstGeom>
        </p:spPr>
      </p:pic>
      <p:pic>
        <p:nvPicPr>
          <p:cNvPr id="11" name="Picture 10">
            <a:extLst>
              <a:ext uri="{FF2B5EF4-FFF2-40B4-BE49-F238E27FC236}">
                <a16:creationId xmlns:a16="http://schemas.microsoft.com/office/drawing/2014/main" id="{60D0EAB9-62E2-AAB4-5329-BCB3C7ACDD02}"/>
              </a:ext>
            </a:extLst>
          </p:cNvPr>
          <p:cNvPicPr>
            <a:picLocks noChangeAspect="1"/>
          </p:cNvPicPr>
          <p:nvPr userDrawn="1"/>
        </p:nvPicPr>
        <p:blipFill>
          <a:blip r:embed="rId15" cstate="hqprint">
            <a:extLst>
              <a:ext uri="{28A0092B-C50C-407E-A947-70E740481C1C}">
                <a14:useLocalDpi xmlns:a14="http://schemas.microsoft.com/office/drawing/2010/main" val="0"/>
              </a:ext>
            </a:extLst>
          </a:blip>
          <a:stretch>
            <a:fillRect/>
          </a:stretch>
        </p:blipFill>
        <p:spPr>
          <a:xfrm>
            <a:off x="-40863118" y="29176636"/>
            <a:ext cx="2186247" cy="3717751"/>
          </a:xfrm>
          <a:prstGeom prst="rect">
            <a:avLst/>
          </a:prstGeom>
        </p:spPr>
      </p:pic>
      <p:pic>
        <p:nvPicPr>
          <p:cNvPr id="12" name="Picture 11">
            <a:extLst>
              <a:ext uri="{FF2B5EF4-FFF2-40B4-BE49-F238E27FC236}">
                <a16:creationId xmlns:a16="http://schemas.microsoft.com/office/drawing/2014/main" id="{9413FF52-6B91-962C-AB0A-9C89FCAD5A66}"/>
              </a:ext>
            </a:extLst>
          </p:cNvPr>
          <p:cNvPicPr>
            <a:picLocks noChangeAspect="1"/>
          </p:cNvPicPr>
          <p:nvPr userDrawn="1"/>
        </p:nvPicPr>
        <p:blipFill>
          <a:blip r:embed="rId15" cstate="hqprint">
            <a:extLst>
              <a:ext uri="{28A0092B-C50C-407E-A947-70E740481C1C}">
                <a14:useLocalDpi xmlns:a14="http://schemas.microsoft.com/office/drawing/2010/main" val="0"/>
              </a:ext>
            </a:extLst>
          </a:blip>
          <a:stretch>
            <a:fillRect/>
          </a:stretch>
        </p:blipFill>
        <p:spPr>
          <a:xfrm>
            <a:off x="51382672" y="29176635"/>
            <a:ext cx="2186247" cy="3717751"/>
          </a:xfrm>
          <a:prstGeom prst="rect">
            <a:avLst/>
          </a:prstGeom>
        </p:spPr>
      </p:pic>
      <p:sp>
        <p:nvSpPr>
          <p:cNvPr id="13" name="Title 1">
            <a:extLst>
              <a:ext uri="{FF2B5EF4-FFF2-40B4-BE49-F238E27FC236}">
                <a16:creationId xmlns:a16="http://schemas.microsoft.com/office/drawing/2014/main" id="{08294673-6986-A9E8-ADD6-EB7D1DD6E720}"/>
              </a:ext>
            </a:extLst>
          </p:cNvPr>
          <p:cNvSpPr txBox="1">
            <a:spLocks/>
          </p:cNvSpPr>
          <p:nvPr userDrawn="1"/>
        </p:nvSpPr>
        <p:spPr>
          <a:xfrm>
            <a:off x="9869752" y="-1466572"/>
            <a:ext cx="3565436" cy="54239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600" b="0" dirty="0">
                <a:solidFill>
                  <a:schemeClr val="accent6">
                    <a:lumMod val="50000"/>
                    <a:alpha val="41000"/>
                  </a:schemeClr>
                </a:solidFill>
                <a:latin typeface="SVN-Ready" panose="02040603050506020204" pitchFamily="18" charset="0"/>
              </a:rPr>
              <a:t>By </a:t>
            </a:r>
            <a:r>
              <a:rPr lang="en-US" sz="1600" b="0" dirty="0" err="1">
                <a:solidFill>
                  <a:schemeClr val="accent6">
                    <a:lumMod val="50000"/>
                    <a:alpha val="41000"/>
                  </a:schemeClr>
                </a:solidFill>
                <a:latin typeface="SVN-Ready" panose="02040603050506020204" pitchFamily="18" charset="0"/>
              </a:rPr>
              <a:t>Khánh</a:t>
            </a:r>
            <a:r>
              <a:rPr lang="en-US" sz="1600" b="0" dirty="0">
                <a:solidFill>
                  <a:schemeClr val="accent6">
                    <a:lumMod val="50000"/>
                    <a:alpha val="41000"/>
                  </a:schemeClr>
                </a:solidFill>
                <a:latin typeface="SVN-Ready" panose="02040603050506020204" pitchFamily="18" charset="0"/>
              </a:rPr>
              <a:t> </a:t>
            </a:r>
            <a:r>
              <a:rPr lang="en-US" sz="1600" b="0" dirty="0" err="1">
                <a:solidFill>
                  <a:schemeClr val="accent6">
                    <a:lumMod val="50000"/>
                    <a:alpha val="41000"/>
                  </a:schemeClr>
                </a:solidFill>
                <a:latin typeface="SVN-Ready" panose="02040603050506020204" pitchFamily="18" charset="0"/>
              </a:rPr>
              <a:t>Huyền</a:t>
            </a:r>
            <a:endParaRPr lang="en-US" sz="1600" b="0" dirty="0">
              <a:solidFill>
                <a:schemeClr val="accent6">
                  <a:lumMod val="50000"/>
                  <a:alpha val="41000"/>
                </a:schemeClr>
              </a:solidFill>
              <a:latin typeface="SVN-Ready" panose="02040603050506020204" pitchFamily="18" charset="0"/>
            </a:endParaRPr>
          </a:p>
        </p:txBody>
      </p:sp>
      <p:sp>
        <p:nvSpPr>
          <p:cNvPr id="14" name="Title 1">
            <a:extLst>
              <a:ext uri="{FF2B5EF4-FFF2-40B4-BE49-F238E27FC236}">
                <a16:creationId xmlns:a16="http://schemas.microsoft.com/office/drawing/2014/main" id="{3AEF898F-CD74-EE67-BE2C-57BED2611C78}"/>
              </a:ext>
            </a:extLst>
          </p:cNvPr>
          <p:cNvSpPr txBox="1">
            <a:spLocks/>
          </p:cNvSpPr>
          <p:nvPr userDrawn="1"/>
        </p:nvSpPr>
        <p:spPr>
          <a:xfrm>
            <a:off x="-661557" y="6145414"/>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accent3">
                    <a:lumMod val="60000"/>
                    <a:lumOff val="40000"/>
                  </a:schemeClr>
                </a:solidFill>
                <a:latin typeface="#9Slide07 HoneyCream" pitchFamily="2" charset="0"/>
              </a:rPr>
              <a:t>Măng</a:t>
            </a:r>
            <a:r>
              <a:rPr lang="en-US" sz="1800" b="0" dirty="0">
                <a:solidFill>
                  <a:schemeClr val="accent3">
                    <a:lumMod val="60000"/>
                    <a:lumOff val="40000"/>
                  </a:schemeClr>
                </a:solidFill>
                <a:latin typeface="#9Slide07 HoneyCream" pitchFamily="2" charset="0"/>
              </a:rPr>
              <a:t> Non</a:t>
            </a:r>
          </a:p>
        </p:txBody>
      </p:sp>
      <p:pic>
        <p:nvPicPr>
          <p:cNvPr id="15" name="Picture 14">
            <a:extLst>
              <a:ext uri="{FF2B5EF4-FFF2-40B4-BE49-F238E27FC236}">
                <a16:creationId xmlns:a16="http://schemas.microsoft.com/office/drawing/2014/main" id="{3E9F52A7-D3B5-5522-ED87-3A58251B6650}"/>
              </a:ext>
            </a:extLst>
          </p:cNvPr>
          <p:cNvPicPr>
            <a:picLocks noChangeAspect="1"/>
          </p:cNvPicPr>
          <p:nvPr userDrawn="1"/>
        </p:nvPicPr>
        <p:blipFill>
          <a:blip r:embed="rId16"/>
          <a:stretch>
            <a:fillRect/>
          </a:stretch>
        </p:blipFill>
        <p:spPr>
          <a:xfrm>
            <a:off x="523006" y="7903349"/>
            <a:ext cx="2188654" cy="2658086"/>
          </a:xfrm>
          <a:prstGeom prst="rect">
            <a:avLst/>
          </a:prstGeom>
        </p:spPr>
      </p:pic>
      <p:pic>
        <p:nvPicPr>
          <p:cNvPr id="16" name="Picture 15">
            <a:extLst>
              <a:ext uri="{FF2B5EF4-FFF2-40B4-BE49-F238E27FC236}">
                <a16:creationId xmlns:a16="http://schemas.microsoft.com/office/drawing/2014/main" id="{04D95378-ED6D-9B17-2A8B-72150303089B}"/>
              </a:ext>
            </a:extLst>
          </p:cNvPr>
          <p:cNvPicPr>
            <a:picLocks noChangeAspect="1"/>
          </p:cNvPicPr>
          <p:nvPr userDrawn="1"/>
        </p:nvPicPr>
        <p:blipFill>
          <a:blip r:embed="rId16"/>
          <a:stretch>
            <a:fillRect/>
          </a:stretch>
        </p:blipFill>
        <p:spPr>
          <a:xfrm>
            <a:off x="-8487112" y="-76200"/>
            <a:ext cx="2188654" cy="2658086"/>
          </a:xfrm>
          <a:prstGeom prst="rect">
            <a:avLst/>
          </a:prstGeom>
        </p:spPr>
      </p:pic>
    </p:spTree>
    <p:extLst>
      <p:ext uri="{BB962C8B-B14F-4D97-AF65-F5344CB8AC3E}">
        <p14:creationId xmlns:p14="http://schemas.microsoft.com/office/powerpoint/2010/main" val="135890576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3.jp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image" Target="../media/image19.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image" Target="../media/image25.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31.png"/><Relationship Id="rId5" Type="http://schemas.openxmlformats.org/officeDocument/2006/relationships/image" Target="../media/image7.pn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hyperlink" Target="https://www.facebook.com/groups/629898828017053" TargetMode="External"/><Relationship Id="rId2" Type="http://schemas.openxmlformats.org/officeDocument/2006/relationships/image" Target="../media/image32.png"/><Relationship Id="rId1" Type="http://schemas.openxmlformats.org/officeDocument/2006/relationships/slideLayout" Target="../slideLayouts/slideLayout31.xml"/><Relationship Id="rId5" Type="http://schemas.openxmlformats.org/officeDocument/2006/relationships/image" Target="../media/image34.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DFE7A1E6-E2A6-473F-9911-E2B23F6072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22" name="图片 21">
            <a:extLst>
              <a:ext uri="{FF2B5EF4-FFF2-40B4-BE49-F238E27FC236}">
                <a16:creationId xmlns:a16="http://schemas.microsoft.com/office/drawing/2014/main" id="{22379715-2A13-4448-A5AE-B542DDAFFE20}"/>
              </a:ext>
            </a:extLst>
          </p:cNvPr>
          <p:cNvPicPr>
            <a:picLocks noChangeAspect="1"/>
          </p:cNvPicPr>
          <p:nvPr/>
        </p:nvPicPr>
        <p:blipFill rotWithShape="1">
          <a:blip r:embed="rId4">
            <a:extLst>
              <a:ext uri="{28A0092B-C50C-407E-A947-70E740481C1C}">
                <a14:useLocalDpi xmlns:a14="http://schemas.microsoft.com/office/drawing/2010/main" val="0"/>
              </a:ext>
            </a:extLst>
          </a:blip>
          <a:srcRect t="15638" b="63786"/>
          <a:stretch/>
        </p:blipFill>
        <p:spPr>
          <a:xfrm rot="1083216">
            <a:off x="6060153" y="415605"/>
            <a:ext cx="6172200" cy="1905000"/>
          </a:xfrm>
          <a:prstGeom prst="rect">
            <a:avLst/>
          </a:prstGeom>
        </p:spPr>
      </p:pic>
      <p:pic>
        <p:nvPicPr>
          <p:cNvPr id="7" name="图片 21">
            <a:extLst>
              <a:ext uri="{FF2B5EF4-FFF2-40B4-BE49-F238E27FC236}">
                <a16:creationId xmlns:a16="http://schemas.microsoft.com/office/drawing/2014/main" id="{9BDD8F0F-27E9-94CF-6E66-CC620FEF6BE1}"/>
              </a:ext>
            </a:extLst>
          </p:cNvPr>
          <p:cNvPicPr>
            <a:picLocks noChangeAspect="1"/>
          </p:cNvPicPr>
          <p:nvPr/>
        </p:nvPicPr>
        <p:blipFill rotWithShape="1">
          <a:blip r:embed="rId4">
            <a:extLst>
              <a:ext uri="{28A0092B-C50C-407E-A947-70E740481C1C}">
                <a14:useLocalDpi xmlns:a14="http://schemas.microsoft.com/office/drawing/2010/main" val="0"/>
              </a:ext>
            </a:extLst>
          </a:blip>
          <a:srcRect t="15638" b="63786"/>
          <a:stretch/>
        </p:blipFill>
        <p:spPr>
          <a:xfrm rot="1083216">
            <a:off x="143248" y="3958432"/>
            <a:ext cx="6172200" cy="1905000"/>
          </a:xfrm>
          <a:prstGeom prst="rect">
            <a:avLst/>
          </a:prstGeom>
        </p:spPr>
      </p:pic>
      <p:pic>
        <p:nvPicPr>
          <p:cNvPr id="5" name="图片 4">
            <a:extLst>
              <a:ext uri="{FF2B5EF4-FFF2-40B4-BE49-F238E27FC236}">
                <a16:creationId xmlns:a16="http://schemas.microsoft.com/office/drawing/2014/main" id="{D571240A-0051-4B8E-80D4-B016FDA48D7E}"/>
              </a:ext>
            </a:extLst>
          </p:cNvPr>
          <p:cNvPicPr>
            <a:picLocks noChangeAspect="1"/>
          </p:cNvPicPr>
          <p:nvPr/>
        </p:nvPicPr>
        <p:blipFill rotWithShape="1">
          <a:blip r:embed="rId4">
            <a:extLst>
              <a:ext uri="{28A0092B-C50C-407E-A947-70E740481C1C}">
                <a14:useLocalDpi xmlns:a14="http://schemas.microsoft.com/office/drawing/2010/main" val="0"/>
              </a:ext>
            </a:extLst>
          </a:blip>
          <a:srcRect t="37778"/>
          <a:stretch/>
        </p:blipFill>
        <p:spPr>
          <a:xfrm>
            <a:off x="-284488" y="33375"/>
            <a:ext cx="3389655" cy="3163677"/>
          </a:xfrm>
          <a:prstGeom prst="rect">
            <a:avLst/>
          </a:prstGeom>
        </p:spPr>
      </p:pic>
      <p:pic>
        <p:nvPicPr>
          <p:cNvPr id="18" name="Picture 17">
            <a:extLst>
              <a:ext uri="{FF2B5EF4-FFF2-40B4-BE49-F238E27FC236}">
                <a16:creationId xmlns:a16="http://schemas.microsoft.com/office/drawing/2014/main" id="{4C7E4240-36AD-93BE-C1A6-C06E28082D51}"/>
              </a:ext>
            </a:extLst>
          </p:cNvPr>
          <p:cNvPicPr>
            <a:picLocks noChangeAspect="1"/>
          </p:cNvPicPr>
          <p:nvPr/>
        </p:nvPicPr>
        <p:blipFill>
          <a:blip r:embed="rId5"/>
          <a:stretch>
            <a:fillRect/>
          </a:stretch>
        </p:blipFill>
        <p:spPr>
          <a:xfrm>
            <a:off x="2445101" y="1987833"/>
            <a:ext cx="7625675" cy="1293156"/>
          </a:xfrm>
          <a:prstGeom prst="rect">
            <a:avLst/>
          </a:prstGeom>
        </p:spPr>
      </p:pic>
      <p:pic>
        <p:nvPicPr>
          <p:cNvPr id="17" name="图片 15">
            <a:extLst>
              <a:ext uri="{FF2B5EF4-FFF2-40B4-BE49-F238E27FC236}">
                <a16:creationId xmlns:a16="http://schemas.microsoft.com/office/drawing/2014/main" id="{CC739562-C222-E10A-8D4A-7E96D010601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49243"/>
          <a:stretch/>
        </p:blipFill>
        <p:spPr>
          <a:xfrm>
            <a:off x="7581215" y="3982212"/>
            <a:ext cx="4979122" cy="3369691"/>
          </a:xfrm>
          <a:prstGeom prst="rect">
            <a:avLst/>
          </a:prstGeom>
        </p:spPr>
      </p:pic>
      <p:pic>
        <p:nvPicPr>
          <p:cNvPr id="2" name="Picture 1">
            <a:extLst>
              <a:ext uri="{FF2B5EF4-FFF2-40B4-BE49-F238E27FC236}">
                <a16:creationId xmlns:a16="http://schemas.microsoft.com/office/drawing/2014/main" id="{1A2F2164-D32E-C7D9-C444-408231E943A9}"/>
              </a:ext>
            </a:extLst>
          </p:cNvPr>
          <p:cNvPicPr>
            <a:picLocks noChangeAspect="1"/>
          </p:cNvPicPr>
          <p:nvPr/>
        </p:nvPicPr>
        <p:blipFill>
          <a:blip r:embed="rId7"/>
          <a:stretch>
            <a:fillRect/>
          </a:stretch>
        </p:blipFill>
        <p:spPr>
          <a:xfrm>
            <a:off x="4411243" y="53004"/>
            <a:ext cx="3907875" cy="1609483"/>
          </a:xfrm>
          <a:prstGeom prst="rect">
            <a:avLst/>
          </a:prstGeom>
        </p:spPr>
      </p:pic>
      <p:pic>
        <p:nvPicPr>
          <p:cNvPr id="4" name="Picture 3">
            <a:extLst>
              <a:ext uri="{FF2B5EF4-FFF2-40B4-BE49-F238E27FC236}">
                <a16:creationId xmlns:a16="http://schemas.microsoft.com/office/drawing/2014/main" id="{32F05305-8643-63BE-34BD-36260304B978}"/>
              </a:ext>
            </a:extLst>
          </p:cNvPr>
          <p:cNvPicPr>
            <a:picLocks noChangeAspect="1"/>
          </p:cNvPicPr>
          <p:nvPr/>
        </p:nvPicPr>
        <p:blipFill>
          <a:blip r:embed="rId8"/>
          <a:stretch>
            <a:fillRect/>
          </a:stretch>
        </p:blipFill>
        <p:spPr>
          <a:xfrm>
            <a:off x="4655458" y="1128218"/>
            <a:ext cx="3755461" cy="1286367"/>
          </a:xfrm>
          <a:prstGeom prst="rect">
            <a:avLst/>
          </a:prstGeom>
        </p:spPr>
      </p:pic>
      <p:pic>
        <p:nvPicPr>
          <p:cNvPr id="6" name="Picture 5">
            <a:extLst>
              <a:ext uri="{FF2B5EF4-FFF2-40B4-BE49-F238E27FC236}">
                <a16:creationId xmlns:a16="http://schemas.microsoft.com/office/drawing/2014/main" id="{FE25FC71-B119-EC1D-7CA4-75B1C1091DA6}"/>
              </a:ext>
            </a:extLst>
          </p:cNvPr>
          <p:cNvPicPr>
            <a:picLocks noChangeAspect="1"/>
          </p:cNvPicPr>
          <p:nvPr/>
        </p:nvPicPr>
        <p:blipFill>
          <a:blip r:embed="rId9"/>
          <a:stretch>
            <a:fillRect/>
          </a:stretch>
        </p:blipFill>
        <p:spPr>
          <a:xfrm>
            <a:off x="1959554" y="3019730"/>
            <a:ext cx="8596767" cy="1408573"/>
          </a:xfrm>
          <a:prstGeom prst="rect">
            <a:avLst/>
          </a:prstGeom>
        </p:spPr>
      </p:pic>
    </p:spTree>
    <p:extLst>
      <p:ext uri="{BB962C8B-B14F-4D97-AF65-F5344CB8AC3E}">
        <p14:creationId xmlns:p14="http://schemas.microsoft.com/office/powerpoint/2010/main" val="38248672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500"/>
                                        <p:tgtEl>
                                          <p:spTgt spid="2"/>
                                        </p:tgtEl>
                                      </p:cBhvr>
                                    </p:animEffect>
                                  </p:childTnLst>
                                </p:cTn>
                              </p:par>
                            </p:childTnLst>
                          </p:cTn>
                        </p:par>
                        <p:par>
                          <p:cTn id="14" fill="hold">
                            <p:stCondLst>
                              <p:cond delay="1500"/>
                            </p:stCondLst>
                            <p:childTnLst>
                              <p:par>
                                <p:cTn id="15" presetID="22" presetClass="entr" presetSubtype="8" fill="hold"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par>
                          <p:cTn id="18" fill="hold">
                            <p:stCondLst>
                              <p:cond delay="2000"/>
                            </p:stCondLst>
                            <p:childTnLst>
                              <p:par>
                                <p:cTn id="19" presetID="22" presetClass="entr" presetSubtype="8" fill="hold" nodeType="after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ipe(left)">
                                      <p:cBhvr>
                                        <p:cTn id="21" dur="500"/>
                                        <p:tgtEl>
                                          <p:spTgt spid="18"/>
                                        </p:tgtEl>
                                      </p:cBhvr>
                                    </p:animEffect>
                                  </p:childTnLst>
                                </p:cTn>
                              </p:par>
                            </p:childTnLst>
                          </p:cTn>
                        </p:par>
                        <p:par>
                          <p:cTn id="22" fill="hold">
                            <p:stCondLst>
                              <p:cond delay="2500"/>
                            </p:stCondLst>
                            <p:childTnLst>
                              <p:par>
                                <p:cTn id="23" presetID="22" presetClass="entr" presetSubtype="8"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C5FEB86-0AD0-7B8E-95C8-8C56F4A6832F}"/>
              </a:ext>
            </a:extLst>
          </p:cNvPr>
          <p:cNvSpPr txBox="1"/>
          <p:nvPr/>
        </p:nvSpPr>
        <p:spPr>
          <a:xfrm>
            <a:off x="608294" y="897670"/>
            <a:ext cx="10571770" cy="5382884"/>
          </a:xfrm>
          <a:prstGeom prst="rect">
            <a:avLst/>
          </a:prstGeom>
          <a:noFill/>
        </p:spPr>
        <p:txBody>
          <a:bodyPr wrap="square">
            <a:spAutoFit/>
          </a:bodyPr>
          <a:lstStyle/>
          <a:p>
            <a:pPr marL="0" marR="0" indent="228600" algn="just">
              <a:lnSpc>
                <a:spcPct val="120000"/>
              </a:lnSpc>
              <a:spcBef>
                <a:spcPts val="0"/>
              </a:spcBef>
              <a:spcAft>
                <a:spcPts val="0"/>
              </a:spcAft>
            </a:pPr>
            <a:r>
              <a:rPr lang="nl-NL" sz="2000" b="1" dirty="0">
                <a:solidFill>
                  <a:srgbClr val="035F96"/>
                </a:solidFill>
                <a:effectLst/>
                <a:latin typeface="Cambria" panose="02040503050406030204" pitchFamily="18" charset="0"/>
                <a:ea typeface="Times New Roman" panose="02020603050405020304" pitchFamily="18" charset="0"/>
              </a:rPr>
              <a:t>1. Năng lực đặc thù:</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nl-NL" sz="2000" dirty="0">
                <a:solidFill>
                  <a:srgbClr val="035F96"/>
                </a:solidFill>
                <a:effectLst/>
                <a:latin typeface="Cambria" panose="02040503050406030204" pitchFamily="18" charset="0"/>
                <a:ea typeface="Times New Roman" panose="02020603050405020304" pitchFamily="18" charset="0"/>
              </a:rPr>
              <a:t>- Viết đúng chính tả một đoạn bài  Người làm đồ chơi</a:t>
            </a:r>
            <a:r>
              <a:rPr lang="nl-NL" sz="2000" b="1" dirty="0">
                <a:solidFill>
                  <a:srgbClr val="035F96"/>
                </a:solidFill>
                <a:effectLst/>
                <a:latin typeface="Cambria" panose="02040503050406030204" pitchFamily="18" charset="0"/>
                <a:ea typeface="Times New Roman" panose="02020603050405020304" pitchFamily="18" charset="0"/>
              </a:rPr>
              <a:t> </a:t>
            </a:r>
            <a:r>
              <a:rPr lang="nl-NL" sz="2000" dirty="0">
                <a:solidFill>
                  <a:srgbClr val="035F96"/>
                </a:solidFill>
                <a:effectLst/>
                <a:latin typeface="Cambria" panose="02040503050406030204" pitchFamily="18" charset="0"/>
                <a:ea typeface="Times New Roman" panose="02020603050405020304" pitchFamily="18" charset="0"/>
              </a:rPr>
              <a:t>( theo hình thức nghe- viết)</a:t>
            </a:r>
            <a:r>
              <a:rPr lang="nl-NL" sz="2000" b="1" dirty="0">
                <a:solidFill>
                  <a:srgbClr val="035F96"/>
                </a:solidFill>
                <a:effectLst/>
                <a:latin typeface="Cambria" panose="02040503050406030204" pitchFamily="18" charset="0"/>
                <a:ea typeface="Times New Roman" panose="02020603050405020304" pitchFamily="18" charset="0"/>
              </a:rPr>
              <a:t> </a:t>
            </a:r>
            <a:r>
              <a:rPr lang="nl-NL" sz="2000" dirty="0">
                <a:solidFill>
                  <a:srgbClr val="035F96"/>
                </a:solidFill>
                <a:effectLst/>
                <a:latin typeface="Cambria" panose="02040503050406030204" pitchFamily="18" charset="0"/>
                <a:ea typeface="Times New Roman" panose="02020603050405020304" pitchFamily="18" charset="0"/>
              </a:rPr>
              <a:t> trong khoảng 15 phút.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nl-NL" sz="2000" dirty="0">
                <a:solidFill>
                  <a:srgbClr val="035F96"/>
                </a:solidFill>
                <a:effectLst/>
                <a:latin typeface="Cambria" panose="02040503050406030204" pitchFamily="18" charset="0"/>
                <a:ea typeface="Times New Roman" panose="02020603050405020304" pitchFamily="18" charset="0"/>
              </a:rPr>
              <a:t>- Viết đúng chữ viết hoa tên người.</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nl-NL" sz="2000" dirty="0">
                <a:solidFill>
                  <a:srgbClr val="035F96"/>
                </a:solidFill>
                <a:effectLst/>
                <a:latin typeface="Cambria" panose="02040503050406030204" pitchFamily="18" charset="0"/>
                <a:ea typeface="Times New Roman" panose="02020603050405020304" pitchFamily="18" charset="0"/>
              </a:rPr>
              <a:t>- Phát triển năng lực ngôn ngữ.</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600"/>
              </a:spcBef>
              <a:spcAft>
                <a:spcPts val="0"/>
              </a:spcAft>
            </a:pPr>
            <a:r>
              <a:rPr lang="en-US" sz="2000" b="1" dirty="0">
                <a:solidFill>
                  <a:srgbClr val="035F96"/>
                </a:solidFill>
                <a:effectLst/>
                <a:latin typeface="Cambria" panose="02040503050406030204" pitchFamily="18" charset="0"/>
                <a:ea typeface="Times New Roman" panose="02020603050405020304" pitchFamily="18" charset="0"/>
              </a:rPr>
              <a:t>2. </a:t>
            </a:r>
            <a:r>
              <a:rPr lang="en-US" sz="2000" b="1" dirty="0" err="1">
                <a:solidFill>
                  <a:srgbClr val="035F96"/>
                </a:solidFill>
                <a:effectLst/>
                <a:latin typeface="Cambria" panose="02040503050406030204" pitchFamily="18" charset="0"/>
                <a:ea typeface="Times New Roman" panose="02020603050405020304" pitchFamily="18" charset="0"/>
              </a:rPr>
              <a:t>Năng</a:t>
            </a:r>
            <a:r>
              <a:rPr lang="en-US" sz="2000" b="1" dirty="0">
                <a:solidFill>
                  <a:srgbClr val="035F96"/>
                </a:solidFill>
                <a:effectLst/>
                <a:latin typeface="Cambria" panose="02040503050406030204" pitchFamily="18" charset="0"/>
                <a:ea typeface="Times New Roman" panose="02020603050405020304" pitchFamily="18" charset="0"/>
              </a:rPr>
              <a:t> </a:t>
            </a:r>
            <a:r>
              <a:rPr lang="en-US" sz="2000" b="1" dirty="0" err="1">
                <a:solidFill>
                  <a:srgbClr val="035F96"/>
                </a:solidFill>
                <a:effectLst/>
                <a:latin typeface="Cambria" panose="02040503050406030204" pitchFamily="18" charset="0"/>
                <a:ea typeface="Times New Roman" panose="02020603050405020304" pitchFamily="18" charset="0"/>
              </a:rPr>
              <a:t>lực</a:t>
            </a:r>
            <a:r>
              <a:rPr lang="en-US" sz="2000" b="1" dirty="0">
                <a:solidFill>
                  <a:srgbClr val="035F96"/>
                </a:solidFill>
                <a:effectLst/>
                <a:latin typeface="Cambria" panose="02040503050406030204" pitchFamily="18" charset="0"/>
                <a:ea typeface="Times New Roman" panose="02020603050405020304" pitchFamily="18" charset="0"/>
              </a:rPr>
              <a:t> </a:t>
            </a:r>
            <a:r>
              <a:rPr lang="en-US" sz="2000" b="1" dirty="0" err="1">
                <a:solidFill>
                  <a:srgbClr val="035F96"/>
                </a:solidFill>
                <a:effectLst/>
                <a:latin typeface="Cambria" panose="02040503050406030204" pitchFamily="18" charset="0"/>
                <a:ea typeface="Times New Roman" panose="02020603050405020304" pitchFamily="18" charset="0"/>
              </a:rPr>
              <a:t>chung</a:t>
            </a:r>
            <a:r>
              <a:rPr lang="en-US" sz="2000" b="1"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Năng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lực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tự</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chủ</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tự</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học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lắng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nghe</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viết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bài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đúng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kịp</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thời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và</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hoàn</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thành</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các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bài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tập</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trong</a:t>
            </a:r>
            <a:r>
              <a:rPr lang="en-US" sz="2000" dirty="0">
                <a:solidFill>
                  <a:srgbClr val="035F96"/>
                </a:solidFill>
                <a:effectLst/>
                <a:latin typeface="Cambria" panose="02040503050406030204" pitchFamily="18" charset="0"/>
                <a:ea typeface="Times New Roman" panose="02020603050405020304" pitchFamily="18" charset="0"/>
              </a:rPr>
              <a:t> SGK. </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Năng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lực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giải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quyết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vấn</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đề</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và</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sáng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tạo</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tham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gia</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trò</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chơi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vận</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dụng</a:t>
            </a:r>
            <a:r>
              <a:rPr lang="en-US" sz="2000"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Năng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lực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giao</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tiếp</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và</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hợp</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tác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tham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gia</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làm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việc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trong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nhóm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để</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ttrar</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lời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câu</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hỏi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trong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bài</a:t>
            </a:r>
            <a:r>
              <a:rPr lang="en-US" sz="2000"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600"/>
              </a:spcBef>
              <a:spcAft>
                <a:spcPts val="0"/>
              </a:spcAft>
            </a:pPr>
            <a:r>
              <a:rPr lang="en-US" sz="2000" b="1" dirty="0">
                <a:solidFill>
                  <a:srgbClr val="035F96"/>
                </a:solidFill>
                <a:effectLst/>
                <a:latin typeface="Cambria" panose="02040503050406030204" pitchFamily="18" charset="0"/>
                <a:ea typeface="Times New Roman" panose="02020603050405020304" pitchFamily="18" charset="0"/>
              </a:rPr>
              <a:t>3. </a:t>
            </a:r>
            <a:r>
              <a:rPr lang="en-US" sz="2000" b="1" dirty="0" err="1">
                <a:solidFill>
                  <a:srgbClr val="035F96"/>
                </a:solidFill>
                <a:effectLst/>
                <a:latin typeface="Cambria" panose="02040503050406030204" pitchFamily="18" charset="0"/>
                <a:ea typeface="Times New Roman" panose="02020603050405020304" pitchFamily="18" charset="0"/>
              </a:rPr>
              <a:t>Phẩm</a:t>
            </a:r>
            <a:r>
              <a:rPr lang="en-US" sz="2000" b="1" dirty="0">
                <a:solidFill>
                  <a:srgbClr val="035F96"/>
                </a:solidFill>
                <a:effectLst/>
                <a:latin typeface="Cambria" panose="02040503050406030204" pitchFamily="18" charset="0"/>
                <a:ea typeface="Times New Roman" panose="02020603050405020304" pitchFamily="18" charset="0"/>
              </a:rPr>
              <a:t> </a:t>
            </a:r>
            <a:r>
              <a:rPr lang="en-US" sz="2000" b="1" dirty="0" err="1">
                <a:solidFill>
                  <a:srgbClr val="035F96"/>
                </a:solidFill>
                <a:effectLst/>
                <a:latin typeface="Cambria" panose="02040503050406030204" pitchFamily="18" charset="0"/>
                <a:ea typeface="Times New Roman" panose="02020603050405020304" pitchFamily="18" charset="0"/>
              </a:rPr>
              <a:t>chất</a:t>
            </a:r>
            <a:r>
              <a:rPr lang="en-US" sz="2000" b="1"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Phẩm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chất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yêu</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nước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Biết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quan</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tâm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yêu</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thương</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mọi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người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quê</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hương</a:t>
            </a:r>
            <a:r>
              <a:rPr lang="en-US" sz="2000" dirty="0">
                <a:solidFill>
                  <a:srgbClr val="035F96"/>
                </a:solidFill>
                <a:effectLst/>
                <a:latin typeface="Cambria" panose="02040503050406030204" pitchFamily="18" charset="0"/>
                <a:ea typeface="Times New Roman" panose="02020603050405020304" pitchFamily="18" charset="0"/>
              </a:rPr>
              <a:t> qua </a:t>
            </a:r>
            <a:r>
              <a:rPr lang="en-US" sz="2000" dirty="0" err="1">
                <a:solidFill>
                  <a:srgbClr val="035F96"/>
                </a:solidFill>
                <a:effectLst/>
                <a:latin typeface="Cambria" panose="02040503050406030204" pitchFamily="18" charset="0"/>
                <a:ea typeface="Times New Roman" panose="02020603050405020304" pitchFamily="18" charset="0"/>
              </a:rPr>
              <a:t>bài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viết</a:t>
            </a:r>
            <a:r>
              <a:rPr lang="en-US" sz="2000"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Phẩm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chất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chăm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chỉ</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Chăm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chỉ</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viết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bài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trả</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lời</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câu</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hỏi</a:t>
            </a:r>
            <a:r>
              <a:rPr lang="en-US" sz="2000"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a:p>
            <a:pPr marL="0" marR="0" indent="228600" algn="just">
              <a:lnSpc>
                <a:spcPct val="120000"/>
              </a:lnSpc>
              <a:spcBef>
                <a:spcPts val="0"/>
              </a:spcBef>
              <a:spcAft>
                <a:spcPts val="0"/>
              </a:spcAft>
            </a:pP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Phẩm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chất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trách</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nhiệm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Giữ</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trật</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tự</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học</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tập</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nghiêm</a:t>
            </a:r>
            <a:r>
              <a:rPr lang="en-US" sz="2000" dirty="0">
                <a:solidFill>
                  <a:srgbClr val="035F96"/>
                </a:solidFill>
                <a:effectLst/>
                <a:latin typeface="Cambria" panose="02040503050406030204" pitchFamily="18" charset="0"/>
                <a:ea typeface="Times New Roman" panose="02020603050405020304" pitchFamily="18" charset="0"/>
              </a:rPr>
              <a:t> </a:t>
            </a:r>
            <a:r>
              <a:rPr lang="en-US" sz="2000" dirty="0" err="1">
                <a:solidFill>
                  <a:srgbClr val="035F96"/>
                </a:solidFill>
                <a:effectLst/>
                <a:latin typeface="Cambria" panose="02040503050406030204" pitchFamily="18" charset="0"/>
                <a:ea typeface="Times New Roman" panose="02020603050405020304" pitchFamily="18" charset="0"/>
              </a:rPr>
              <a:t>túc</a:t>
            </a:r>
            <a:r>
              <a:rPr lang="en-US" sz="2000" dirty="0">
                <a:solidFill>
                  <a:srgbClr val="035F96"/>
                </a:solidFill>
                <a:effectLst/>
                <a:latin typeface="Cambria" panose="02040503050406030204" pitchFamily="18" charset="0"/>
                <a:ea typeface="Times New Roman" panose="02020603050405020304" pitchFamily="18" charset="0"/>
              </a:rPr>
              <a:t>.</a:t>
            </a:r>
            <a:endParaRPr lang="en-US" dirty="0">
              <a:solidFill>
                <a:srgbClr val="035F96"/>
              </a:solidFill>
              <a:effectLst/>
              <a:latin typeface="Cambria" panose="020405030504060302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CB6E1544-0E0E-978B-8C99-9BA31BEB6DC2}"/>
              </a:ext>
            </a:extLst>
          </p:cNvPr>
          <p:cNvPicPr>
            <a:picLocks noChangeAspect="1"/>
          </p:cNvPicPr>
          <p:nvPr/>
        </p:nvPicPr>
        <p:blipFill>
          <a:blip r:embed="rId2"/>
          <a:stretch>
            <a:fillRect/>
          </a:stretch>
        </p:blipFill>
        <p:spPr>
          <a:xfrm>
            <a:off x="4088905" y="304800"/>
            <a:ext cx="4235432" cy="1185741"/>
          </a:xfrm>
          <a:prstGeom prst="rect">
            <a:avLst/>
          </a:prstGeom>
        </p:spPr>
      </p:pic>
    </p:spTree>
    <p:extLst>
      <p:ext uri="{BB962C8B-B14F-4D97-AF65-F5344CB8AC3E}">
        <p14:creationId xmlns:p14="http://schemas.microsoft.com/office/powerpoint/2010/main" val="333094055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3" name="图片 2">
            <a:extLst>
              <a:ext uri="{FF2B5EF4-FFF2-40B4-BE49-F238E27FC236}">
                <a16:creationId xmlns:a16="http://schemas.microsoft.com/office/drawing/2014/main" id="{6472EFBB-676F-41B4-83DA-1F2D260F0F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0292" y="380994"/>
            <a:ext cx="6096012" cy="6096012"/>
          </a:xfrm>
          <a:prstGeom prst="rect">
            <a:avLst/>
          </a:prstGeom>
        </p:spPr>
      </p:pic>
      <p:pic>
        <p:nvPicPr>
          <p:cNvPr id="8" name="Picture 7">
            <a:extLst>
              <a:ext uri="{FF2B5EF4-FFF2-40B4-BE49-F238E27FC236}">
                <a16:creationId xmlns:a16="http://schemas.microsoft.com/office/drawing/2014/main" id="{B51488C5-5E12-2701-4477-05B247341CA6}"/>
              </a:ext>
            </a:extLst>
          </p:cNvPr>
          <p:cNvPicPr>
            <a:picLocks noChangeAspect="1"/>
          </p:cNvPicPr>
          <p:nvPr/>
        </p:nvPicPr>
        <p:blipFill>
          <a:blip r:embed="rId5"/>
          <a:stretch>
            <a:fillRect/>
          </a:stretch>
        </p:blipFill>
        <p:spPr>
          <a:xfrm>
            <a:off x="443762" y="752632"/>
            <a:ext cx="5310076" cy="5169856"/>
          </a:xfrm>
          <a:prstGeom prst="rect">
            <a:avLst/>
          </a:prstGeom>
        </p:spPr>
      </p:pic>
    </p:spTree>
    <p:extLst>
      <p:ext uri="{BB962C8B-B14F-4D97-AF65-F5344CB8AC3E}">
        <p14:creationId xmlns:p14="http://schemas.microsoft.com/office/powerpoint/2010/main" val="19406726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ò he - a symbol of August Festival_Trò chơi dân gian không bao giờ thất truyền">
            <a:hlinkClick r:id="" action="ppaction://media"/>
            <a:extLst>
              <a:ext uri="{FF2B5EF4-FFF2-40B4-BE49-F238E27FC236}">
                <a16:creationId xmlns:a16="http://schemas.microsoft.com/office/drawing/2014/main" id="{FE25C8D8-5CF3-F0B0-1A1B-93450D60A02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46791" y="685800"/>
            <a:ext cx="9753600" cy="5486400"/>
          </a:xfrm>
          <a:prstGeom prst="rect">
            <a:avLst/>
          </a:prstGeom>
        </p:spPr>
      </p:pic>
    </p:spTree>
    <p:extLst>
      <p:ext uri="{BB962C8B-B14F-4D97-AF65-F5344CB8AC3E}">
        <p14:creationId xmlns:p14="http://schemas.microsoft.com/office/powerpoint/2010/main" val="20890974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6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3" name="图片 2">
            <a:extLst>
              <a:ext uri="{FF2B5EF4-FFF2-40B4-BE49-F238E27FC236}">
                <a16:creationId xmlns:a16="http://schemas.microsoft.com/office/drawing/2014/main" id="{6472EFBB-676F-41B4-83DA-1F2D260F0F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0292" y="380994"/>
            <a:ext cx="6096012" cy="6096012"/>
          </a:xfrm>
          <a:prstGeom prst="rect">
            <a:avLst/>
          </a:prstGeom>
        </p:spPr>
      </p:pic>
      <p:pic>
        <p:nvPicPr>
          <p:cNvPr id="8" name="Picture 7">
            <a:extLst>
              <a:ext uri="{FF2B5EF4-FFF2-40B4-BE49-F238E27FC236}">
                <a16:creationId xmlns:a16="http://schemas.microsoft.com/office/drawing/2014/main" id="{C042339F-E81B-7254-F2AC-728C49E3D0A5}"/>
              </a:ext>
            </a:extLst>
          </p:cNvPr>
          <p:cNvPicPr>
            <a:picLocks noChangeAspect="1"/>
          </p:cNvPicPr>
          <p:nvPr/>
        </p:nvPicPr>
        <p:blipFill>
          <a:blip r:embed="rId5"/>
          <a:stretch>
            <a:fillRect/>
          </a:stretch>
        </p:blipFill>
        <p:spPr>
          <a:xfrm>
            <a:off x="694520" y="673951"/>
            <a:ext cx="5310076" cy="5169856"/>
          </a:xfrm>
          <a:prstGeom prst="rect">
            <a:avLst/>
          </a:prstGeom>
        </p:spPr>
      </p:pic>
    </p:spTree>
    <p:extLst>
      <p:ext uri="{BB962C8B-B14F-4D97-AF65-F5344CB8AC3E}">
        <p14:creationId xmlns:p14="http://schemas.microsoft.com/office/powerpoint/2010/main" val="373848359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662F5F-E23B-0DA5-7D20-CE5EB556ED4E}"/>
              </a:ext>
            </a:extLst>
          </p:cNvPr>
          <p:cNvSpPr txBox="1"/>
          <p:nvPr/>
        </p:nvSpPr>
        <p:spPr>
          <a:xfrm>
            <a:off x="922913" y="1835355"/>
            <a:ext cx="10152993" cy="3539430"/>
          </a:xfrm>
          <a:prstGeom prst="rect">
            <a:avLst/>
          </a:prstGeom>
          <a:noFill/>
        </p:spPr>
        <p:txBody>
          <a:bodyPr wrap="square">
            <a:spAutoFit/>
          </a:bodyPr>
          <a:lstStyle/>
          <a:p>
            <a:pPr algn="just"/>
            <a:r>
              <a:rPr lang="en-US" sz="3200" b="1" i="0" dirty="0">
                <a:solidFill>
                  <a:srgbClr val="000000"/>
                </a:solidFill>
                <a:effectLst/>
                <a:latin typeface="Cambria" panose="02040503050406030204" pitchFamily="18" charset="0"/>
              </a:rPr>
              <a:t>    </a:t>
            </a:r>
            <a:r>
              <a:rPr lang="vi-VN" sz="3200" b="1" i="0" dirty="0">
                <a:solidFill>
                  <a:srgbClr val="000000"/>
                </a:solidFill>
                <a:effectLst/>
                <a:latin typeface="Cambria" panose="02040503050406030204" pitchFamily="18" charset="0"/>
              </a:rPr>
              <a:t>Bác Nhân, hàng xóm nhà tôi, là một người làm đồ chơi bằng bột màu. Ở ngoài phố, cái sào nứa cắm đồ chơi của bác dựng chỗ nào là chỗ ấy, các bạn nhỏ xúm lại. Từ những ngón tay đen sạm và thô nháp của bác Nhân hiện ra những con rồng đang múa, những con vịt ngây thơ, chậm chạp, những con gà tinh nhanh, chăm chỉ,…</a:t>
            </a:r>
          </a:p>
        </p:txBody>
      </p:sp>
      <p:pic>
        <p:nvPicPr>
          <p:cNvPr id="4" name="Picture 3">
            <a:extLst>
              <a:ext uri="{FF2B5EF4-FFF2-40B4-BE49-F238E27FC236}">
                <a16:creationId xmlns:a16="http://schemas.microsoft.com/office/drawing/2014/main" id="{5C3A3736-F495-0BA8-B30A-AB718DA1F825}"/>
              </a:ext>
            </a:extLst>
          </p:cNvPr>
          <p:cNvPicPr>
            <a:picLocks noChangeAspect="1"/>
          </p:cNvPicPr>
          <p:nvPr/>
        </p:nvPicPr>
        <p:blipFill>
          <a:blip r:embed="rId2"/>
          <a:stretch>
            <a:fillRect/>
          </a:stretch>
        </p:blipFill>
        <p:spPr>
          <a:xfrm>
            <a:off x="2858978" y="659892"/>
            <a:ext cx="6280865" cy="1065104"/>
          </a:xfrm>
          <a:prstGeom prst="rect">
            <a:avLst/>
          </a:prstGeom>
        </p:spPr>
      </p:pic>
      <p:sp>
        <p:nvSpPr>
          <p:cNvPr id="5" name="TextBox 4">
            <a:extLst>
              <a:ext uri="{FF2B5EF4-FFF2-40B4-BE49-F238E27FC236}">
                <a16:creationId xmlns:a16="http://schemas.microsoft.com/office/drawing/2014/main" id="{8CCBD986-5E79-C583-7554-C36AF97B7C1B}"/>
              </a:ext>
            </a:extLst>
          </p:cNvPr>
          <p:cNvSpPr txBox="1"/>
          <p:nvPr/>
        </p:nvSpPr>
        <p:spPr>
          <a:xfrm>
            <a:off x="2496372" y="5485144"/>
            <a:ext cx="9217408" cy="584775"/>
          </a:xfrm>
          <a:prstGeom prst="rect">
            <a:avLst/>
          </a:prstGeom>
          <a:noFill/>
        </p:spPr>
        <p:txBody>
          <a:bodyPr wrap="square">
            <a:spAutoFit/>
          </a:bodyPr>
          <a:lstStyle/>
          <a:p>
            <a:pPr algn="just"/>
            <a:r>
              <a:rPr lang="en-US" sz="3200" i="1" dirty="0">
                <a:solidFill>
                  <a:srgbClr val="000000"/>
                </a:solidFill>
                <a:effectLst/>
                <a:latin typeface="Cambria" panose="02040503050406030204" pitchFamily="18" charset="0"/>
              </a:rPr>
              <a:t>(</a:t>
            </a:r>
            <a:r>
              <a:rPr lang="en-US" sz="3200" i="1" dirty="0" err="1">
                <a:solidFill>
                  <a:srgbClr val="000000"/>
                </a:solidFill>
                <a:effectLst/>
                <a:latin typeface="Cambria" panose="02040503050406030204" pitchFamily="18" charset="0"/>
              </a:rPr>
              <a:t>Rút</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gọn</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từ</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truyện</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ngắn</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cùng</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tên</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của</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Xuân</a:t>
            </a:r>
            <a:r>
              <a:rPr lang="en-US" sz="3200" i="1" dirty="0">
                <a:solidFill>
                  <a:srgbClr val="000000"/>
                </a:solidFill>
                <a:effectLst/>
                <a:latin typeface="Cambria" panose="02040503050406030204" pitchFamily="18" charset="0"/>
              </a:rPr>
              <a:t> </a:t>
            </a:r>
            <a:r>
              <a:rPr lang="en-US" sz="3200" i="1" dirty="0" err="1">
                <a:solidFill>
                  <a:srgbClr val="000000"/>
                </a:solidFill>
                <a:effectLst/>
                <a:latin typeface="Cambria" panose="02040503050406030204" pitchFamily="18" charset="0"/>
              </a:rPr>
              <a:t>Quỳnh</a:t>
            </a:r>
            <a:r>
              <a:rPr lang="en-US" sz="3200" i="1" dirty="0">
                <a:solidFill>
                  <a:srgbClr val="000000"/>
                </a:solidFill>
                <a:effectLst/>
                <a:latin typeface="Cambria" panose="02040503050406030204" pitchFamily="18" charset="0"/>
              </a:rPr>
              <a:t>)</a:t>
            </a:r>
            <a:endParaRPr lang="vi-VN" sz="3200" i="1" dirty="0">
              <a:solidFill>
                <a:srgbClr val="000000"/>
              </a:solidFill>
              <a:effectLst/>
              <a:latin typeface="Cambria" panose="02040503050406030204" pitchFamily="18" charset="0"/>
            </a:endParaRPr>
          </a:p>
        </p:txBody>
      </p:sp>
    </p:spTree>
    <p:extLst>
      <p:ext uri="{BB962C8B-B14F-4D97-AF65-F5344CB8AC3E}">
        <p14:creationId xmlns:p14="http://schemas.microsoft.com/office/powerpoint/2010/main" val="351014246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BE982D-0851-9CAE-02BD-93C8BDACAF95}"/>
              </a:ext>
            </a:extLst>
          </p:cNvPr>
          <p:cNvPicPr>
            <a:picLocks noChangeAspect="1"/>
          </p:cNvPicPr>
          <p:nvPr/>
        </p:nvPicPr>
        <p:blipFill>
          <a:blip r:embed="rId2"/>
          <a:stretch>
            <a:fillRect/>
          </a:stretch>
        </p:blipFill>
        <p:spPr>
          <a:xfrm>
            <a:off x="4303987" y="1950401"/>
            <a:ext cx="7345523" cy="3762740"/>
          </a:xfrm>
          <a:prstGeom prst="rect">
            <a:avLst/>
          </a:prstGeom>
        </p:spPr>
      </p:pic>
      <p:sp>
        <p:nvSpPr>
          <p:cNvPr id="6" name="TextBox 5">
            <a:extLst>
              <a:ext uri="{FF2B5EF4-FFF2-40B4-BE49-F238E27FC236}">
                <a16:creationId xmlns:a16="http://schemas.microsoft.com/office/drawing/2014/main" id="{6FF2379D-D8F2-4AEF-F354-9A369EF57D5D}"/>
              </a:ext>
            </a:extLst>
          </p:cNvPr>
          <p:cNvSpPr txBox="1"/>
          <p:nvPr/>
        </p:nvSpPr>
        <p:spPr>
          <a:xfrm>
            <a:off x="947926" y="1989815"/>
            <a:ext cx="2516652" cy="1569660"/>
          </a:xfrm>
          <a:prstGeom prst="rect">
            <a:avLst/>
          </a:prstGeom>
          <a:noFill/>
        </p:spPr>
        <p:txBody>
          <a:bodyPr wrap="square">
            <a:spAutoFit/>
          </a:bodyPr>
          <a:lstStyle/>
          <a:p>
            <a:pPr algn="ctr"/>
            <a:r>
              <a:rPr lang="en-US" sz="3200" b="1" i="0" dirty="0" err="1">
                <a:solidFill>
                  <a:srgbClr val="035F96"/>
                </a:solidFill>
                <a:effectLst/>
                <a:latin typeface="Cambria" panose="02040503050406030204" pitchFamily="18" charset="0"/>
              </a:rPr>
              <a:t>Cần</a:t>
            </a:r>
            <a:r>
              <a:rPr lang="en-US" sz="3200" b="1" i="0" dirty="0">
                <a:solidFill>
                  <a:srgbClr val="035F96"/>
                </a:solidFill>
                <a:effectLst/>
                <a:latin typeface="Cambria" panose="02040503050406030204" pitchFamily="18" charset="0"/>
              </a:rPr>
              <a:t> </a:t>
            </a:r>
            <a:r>
              <a:rPr lang="en-US" sz="3200" b="1" i="0" dirty="0" err="1">
                <a:solidFill>
                  <a:srgbClr val="035F96"/>
                </a:solidFill>
                <a:effectLst/>
                <a:latin typeface="Cambria" panose="02040503050406030204" pitchFamily="18" charset="0"/>
              </a:rPr>
              <a:t>viết</a:t>
            </a:r>
            <a:r>
              <a:rPr lang="en-US" sz="3200" b="1" i="0" dirty="0">
                <a:solidFill>
                  <a:srgbClr val="035F96"/>
                </a:solidFill>
                <a:effectLst/>
                <a:latin typeface="Cambria" panose="02040503050406030204" pitchFamily="18" charset="0"/>
              </a:rPr>
              <a:t> </a:t>
            </a:r>
            <a:r>
              <a:rPr lang="en-US" sz="3200" b="1" i="0" dirty="0" err="1">
                <a:solidFill>
                  <a:srgbClr val="035F96"/>
                </a:solidFill>
                <a:effectLst/>
                <a:latin typeface="Cambria" panose="02040503050406030204" pitchFamily="18" charset="0"/>
              </a:rPr>
              <a:t>hoa</a:t>
            </a:r>
            <a:r>
              <a:rPr lang="en-US" sz="3200" b="1" i="0" dirty="0">
                <a:solidFill>
                  <a:srgbClr val="035F96"/>
                </a:solidFill>
                <a:effectLst/>
                <a:latin typeface="Cambria" panose="02040503050406030204" pitchFamily="18" charset="0"/>
              </a:rPr>
              <a:t> ở </a:t>
            </a:r>
            <a:r>
              <a:rPr lang="en-US" sz="3200" b="1" i="0" dirty="0" err="1">
                <a:solidFill>
                  <a:srgbClr val="035F96"/>
                </a:solidFill>
                <a:effectLst/>
                <a:latin typeface="Cambria" panose="02040503050406030204" pitchFamily="18" charset="0"/>
              </a:rPr>
              <a:t>những</a:t>
            </a:r>
            <a:r>
              <a:rPr lang="en-US" sz="3200" b="1" i="0" dirty="0">
                <a:solidFill>
                  <a:srgbClr val="035F96"/>
                </a:solidFill>
                <a:effectLst/>
                <a:latin typeface="Cambria" panose="02040503050406030204" pitchFamily="18" charset="0"/>
              </a:rPr>
              <a:t> </a:t>
            </a:r>
            <a:r>
              <a:rPr lang="en-US" sz="3200" b="1" i="0" dirty="0" err="1">
                <a:solidFill>
                  <a:srgbClr val="035F96"/>
                </a:solidFill>
                <a:effectLst/>
                <a:latin typeface="Cambria" panose="02040503050406030204" pitchFamily="18" charset="0"/>
              </a:rPr>
              <a:t>chữ</a:t>
            </a:r>
            <a:r>
              <a:rPr lang="en-US" sz="3200" b="1" i="0" dirty="0">
                <a:solidFill>
                  <a:srgbClr val="035F96"/>
                </a:solidFill>
                <a:effectLst/>
                <a:latin typeface="Cambria" panose="02040503050406030204" pitchFamily="18" charset="0"/>
              </a:rPr>
              <a:t> </a:t>
            </a:r>
            <a:r>
              <a:rPr lang="en-US" sz="3200" b="1" i="0" dirty="0" err="1">
                <a:solidFill>
                  <a:srgbClr val="035F96"/>
                </a:solidFill>
                <a:effectLst/>
                <a:latin typeface="Cambria" panose="02040503050406030204" pitchFamily="18" charset="0"/>
              </a:rPr>
              <a:t>cái</a:t>
            </a:r>
            <a:r>
              <a:rPr lang="en-US" sz="3200" b="1" i="0" dirty="0">
                <a:solidFill>
                  <a:srgbClr val="035F96"/>
                </a:solidFill>
                <a:effectLst/>
                <a:latin typeface="Cambria" panose="02040503050406030204" pitchFamily="18" charset="0"/>
              </a:rPr>
              <a:t> </a:t>
            </a:r>
            <a:r>
              <a:rPr lang="en-US" sz="3200" b="1" i="0" dirty="0" err="1">
                <a:solidFill>
                  <a:srgbClr val="035F96"/>
                </a:solidFill>
                <a:effectLst/>
                <a:latin typeface="Cambria" panose="02040503050406030204" pitchFamily="18" charset="0"/>
              </a:rPr>
              <a:t>nào</a:t>
            </a:r>
            <a:r>
              <a:rPr lang="en-US" sz="3200" b="1" i="0" dirty="0">
                <a:solidFill>
                  <a:srgbClr val="035F96"/>
                </a:solidFill>
                <a:effectLst/>
                <a:latin typeface="Cambria" panose="02040503050406030204" pitchFamily="18" charset="0"/>
              </a:rPr>
              <a:t>?</a:t>
            </a:r>
            <a:endParaRPr lang="en-US" sz="3200" b="1" dirty="0">
              <a:solidFill>
                <a:srgbClr val="035F96"/>
              </a:solidFill>
              <a:latin typeface="Cambria" panose="02040503050406030204" pitchFamily="18" charset="0"/>
            </a:endParaRPr>
          </a:p>
        </p:txBody>
      </p:sp>
      <p:sp>
        <p:nvSpPr>
          <p:cNvPr id="7" name="TextBox 6">
            <a:extLst>
              <a:ext uri="{FF2B5EF4-FFF2-40B4-BE49-F238E27FC236}">
                <a16:creationId xmlns:a16="http://schemas.microsoft.com/office/drawing/2014/main" id="{BAC6EC2F-3304-044F-C5DF-7265A02C4B10}"/>
              </a:ext>
            </a:extLst>
          </p:cNvPr>
          <p:cNvSpPr txBox="1"/>
          <p:nvPr/>
        </p:nvSpPr>
        <p:spPr>
          <a:xfrm>
            <a:off x="947926" y="3624114"/>
            <a:ext cx="2516652" cy="2554545"/>
          </a:xfrm>
          <a:prstGeom prst="rect">
            <a:avLst/>
          </a:prstGeom>
          <a:noFill/>
        </p:spPr>
        <p:txBody>
          <a:bodyPr wrap="square">
            <a:spAutoFit/>
          </a:bodyPr>
          <a:lstStyle/>
          <a:p>
            <a:pPr algn="ctr"/>
            <a:r>
              <a:rPr lang="en-US" sz="3200" b="1" i="0" dirty="0" err="1">
                <a:solidFill>
                  <a:srgbClr val="D8353E"/>
                </a:solidFill>
                <a:effectLst/>
                <a:latin typeface="Cambria" panose="02040503050406030204" pitchFamily="18" charset="0"/>
              </a:rPr>
              <a:t>Viết</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hoa</a:t>
            </a:r>
            <a:r>
              <a:rPr lang="en-US" sz="3200" b="1" i="0" dirty="0">
                <a:solidFill>
                  <a:srgbClr val="D8353E"/>
                </a:solidFill>
                <a:effectLst/>
                <a:latin typeface="Cambria" panose="02040503050406030204" pitchFamily="18" charset="0"/>
              </a:rPr>
              <a:t> ở </a:t>
            </a:r>
            <a:r>
              <a:rPr lang="en-US" sz="3200" b="1" i="0" dirty="0" err="1">
                <a:solidFill>
                  <a:srgbClr val="D8353E"/>
                </a:solidFill>
                <a:effectLst/>
                <a:latin typeface="Cambria" panose="02040503050406030204" pitchFamily="18" charset="0"/>
              </a:rPr>
              <a:t>những</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chữ</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cái</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đầu</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câu</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và</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tên</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riêng</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của</a:t>
            </a:r>
            <a:r>
              <a:rPr lang="en-US" sz="3200" b="1" i="0" dirty="0">
                <a:solidFill>
                  <a:srgbClr val="D8353E"/>
                </a:solidFill>
                <a:effectLst/>
                <a:latin typeface="Cambria" panose="02040503050406030204" pitchFamily="18" charset="0"/>
              </a:rPr>
              <a:t> </a:t>
            </a:r>
            <a:r>
              <a:rPr lang="en-US" sz="3200" b="1" i="0" dirty="0" err="1">
                <a:solidFill>
                  <a:srgbClr val="D8353E"/>
                </a:solidFill>
                <a:effectLst/>
                <a:latin typeface="Cambria" panose="02040503050406030204" pitchFamily="18" charset="0"/>
              </a:rPr>
              <a:t>người</a:t>
            </a:r>
            <a:r>
              <a:rPr lang="en-US" sz="3200" b="1" i="0" dirty="0">
                <a:solidFill>
                  <a:srgbClr val="D8353E"/>
                </a:solidFill>
                <a:effectLst/>
                <a:latin typeface="Cambria" panose="02040503050406030204" pitchFamily="18" charset="0"/>
              </a:rPr>
              <a:t>.</a:t>
            </a:r>
            <a:endParaRPr lang="en-US" sz="3200" b="1" dirty="0">
              <a:solidFill>
                <a:srgbClr val="D8353E"/>
              </a:solidFill>
              <a:latin typeface="Cambria" panose="02040503050406030204" pitchFamily="18" charset="0"/>
            </a:endParaRPr>
          </a:p>
        </p:txBody>
      </p:sp>
      <p:cxnSp>
        <p:nvCxnSpPr>
          <p:cNvPr id="8" name="Straight Connector 7">
            <a:extLst>
              <a:ext uri="{FF2B5EF4-FFF2-40B4-BE49-F238E27FC236}">
                <a16:creationId xmlns:a16="http://schemas.microsoft.com/office/drawing/2014/main" id="{40A5FEF9-F8CE-3DA2-E94B-EFD3438C0ED2}"/>
              </a:ext>
            </a:extLst>
          </p:cNvPr>
          <p:cNvCxnSpPr>
            <a:cxnSpLocks/>
          </p:cNvCxnSpPr>
          <p:nvPr/>
        </p:nvCxnSpPr>
        <p:spPr>
          <a:xfrm>
            <a:off x="4679996" y="3087038"/>
            <a:ext cx="270375" cy="0"/>
          </a:xfrm>
          <a:prstGeom prst="line">
            <a:avLst/>
          </a:prstGeom>
          <a:ln w="38100">
            <a:solidFill>
              <a:srgbClr val="E53028"/>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B9DA49-3859-A9D0-4D08-1CD23C30E83C}"/>
              </a:ext>
            </a:extLst>
          </p:cNvPr>
          <p:cNvCxnSpPr>
            <a:cxnSpLocks/>
          </p:cNvCxnSpPr>
          <p:nvPr/>
        </p:nvCxnSpPr>
        <p:spPr>
          <a:xfrm>
            <a:off x="5242300" y="3087038"/>
            <a:ext cx="259866" cy="0"/>
          </a:xfrm>
          <a:prstGeom prst="line">
            <a:avLst/>
          </a:prstGeom>
          <a:ln w="38100">
            <a:solidFill>
              <a:srgbClr val="E53028"/>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2155B0-40AB-3B1F-99C5-05C46BE24A3A}"/>
              </a:ext>
            </a:extLst>
          </p:cNvPr>
          <p:cNvCxnSpPr>
            <a:cxnSpLocks/>
          </p:cNvCxnSpPr>
          <p:nvPr/>
        </p:nvCxnSpPr>
        <p:spPr>
          <a:xfrm>
            <a:off x="6977693" y="3423793"/>
            <a:ext cx="259866" cy="0"/>
          </a:xfrm>
          <a:prstGeom prst="line">
            <a:avLst/>
          </a:prstGeom>
          <a:ln w="38100">
            <a:solidFill>
              <a:srgbClr val="E53028"/>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9AFADD3-D3D5-C75F-A289-3E3DBEA525C2}"/>
              </a:ext>
            </a:extLst>
          </p:cNvPr>
          <p:cNvCxnSpPr>
            <a:cxnSpLocks/>
          </p:cNvCxnSpPr>
          <p:nvPr/>
        </p:nvCxnSpPr>
        <p:spPr>
          <a:xfrm>
            <a:off x="4950371" y="4067806"/>
            <a:ext cx="259866" cy="0"/>
          </a:xfrm>
          <a:prstGeom prst="line">
            <a:avLst/>
          </a:prstGeom>
          <a:ln w="38100">
            <a:solidFill>
              <a:srgbClr val="E53028"/>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298E258-1F90-A313-58D7-90AFC0DA5F5D}"/>
              </a:ext>
            </a:extLst>
          </p:cNvPr>
          <p:cNvCxnSpPr>
            <a:cxnSpLocks/>
          </p:cNvCxnSpPr>
          <p:nvPr/>
        </p:nvCxnSpPr>
        <p:spPr>
          <a:xfrm>
            <a:off x="4420130" y="4376657"/>
            <a:ext cx="259866" cy="0"/>
          </a:xfrm>
          <a:prstGeom prst="line">
            <a:avLst/>
          </a:prstGeom>
          <a:ln w="38100">
            <a:solidFill>
              <a:srgbClr val="E53028"/>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8F7BB84B-A07E-E682-5AB1-7E484A7D59A0}"/>
              </a:ext>
            </a:extLst>
          </p:cNvPr>
          <p:cNvPicPr>
            <a:picLocks noChangeAspect="1"/>
          </p:cNvPicPr>
          <p:nvPr/>
        </p:nvPicPr>
        <p:blipFill>
          <a:blip r:embed="rId3"/>
          <a:stretch>
            <a:fillRect/>
          </a:stretch>
        </p:blipFill>
        <p:spPr>
          <a:xfrm>
            <a:off x="2764247" y="584962"/>
            <a:ext cx="6663506" cy="1499746"/>
          </a:xfrm>
          <a:prstGeom prst="rect">
            <a:avLst/>
          </a:prstGeom>
        </p:spPr>
      </p:pic>
    </p:spTree>
    <p:extLst>
      <p:ext uri="{BB962C8B-B14F-4D97-AF65-F5344CB8AC3E}">
        <p14:creationId xmlns:p14="http://schemas.microsoft.com/office/powerpoint/2010/main" val="41749807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500"/>
                                        <p:tgtEl>
                                          <p:spTgt spid="8"/>
                                        </p:tgtEl>
                                      </p:cBhvr>
                                    </p:animEffect>
                                  </p:childTnLst>
                                </p:cTn>
                              </p:par>
                            </p:childTnLst>
                          </p:cTn>
                        </p:par>
                        <p:par>
                          <p:cTn id="25" fill="hold">
                            <p:stCondLst>
                              <p:cond delay="500"/>
                            </p:stCondLst>
                            <p:childTnLst>
                              <p:par>
                                <p:cTn id="26" presetID="22" presetClass="entr" presetSubtype="8"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ipe(left)">
                                      <p:cBhvr>
                                        <p:cTn id="28" dur="500"/>
                                        <p:tgtEl>
                                          <p:spTgt spid="10"/>
                                        </p:tgtEl>
                                      </p:cBhvr>
                                    </p:animEffect>
                                  </p:childTnLst>
                                </p:cTn>
                              </p:par>
                            </p:childTnLst>
                          </p:cTn>
                        </p:par>
                        <p:par>
                          <p:cTn id="29" fill="hold">
                            <p:stCondLst>
                              <p:cond delay="1000"/>
                            </p:stCondLst>
                            <p:childTnLst>
                              <p:par>
                                <p:cTn id="30" presetID="22" presetClass="entr" presetSubtype="8" fill="hold" nodeType="after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500"/>
                                        <p:tgtEl>
                                          <p:spTgt spid="16"/>
                                        </p:tgtEl>
                                      </p:cBhvr>
                                    </p:animEffect>
                                  </p:childTnLst>
                                </p:cTn>
                              </p:par>
                            </p:childTnLst>
                          </p:cTn>
                        </p:par>
                        <p:par>
                          <p:cTn id="33" fill="hold">
                            <p:stCondLst>
                              <p:cond delay="1500"/>
                            </p:stCondLst>
                            <p:childTnLst>
                              <p:par>
                                <p:cTn id="34" presetID="22" presetClass="entr" presetSubtype="8" fill="hold" nodeType="after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wipe(left)">
                                      <p:cBhvr>
                                        <p:cTn id="36" dur="500"/>
                                        <p:tgtEl>
                                          <p:spTgt spid="17"/>
                                        </p:tgtEl>
                                      </p:cBhvr>
                                    </p:animEffect>
                                  </p:childTnLst>
                                </p:cTn>
                              </p:par>
                            </p:childTnLst>
                          </p:cTn>
                        </p:par>
                        <p:par>
                          <p:cTn id="37" fill="hold">
                            <p:stCondLst>
                              <p:cond delay="2000"/>
                            </p:stCondLst>
                            <p:childTnLst>
                              <p:par>
                                <p:cTn id="38" presetID="22" presetClass="entr" presetSubtype="8" fill="hold" nodeType="after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wipe(left)">
                                      <p:cBhvr>
                                        <p:cTn id="40" dur="500"/>
                                        <p:tgtEl>
                                          <p:spTgt spid="18"/>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22A1132-BF6E-8A18-6D71-93ED4173BFE5}"/>
              </a:ext>
            </a:extLst>
          </p:cNvPr>
          <p:cNvGrpSpPr/>
          <p:nvPr/>
        </p:nvGrpSpPr>
        <p:grpSpPr>
          <a:xfrm>
            <a:off x="2706667" y="2349444"/>
            <a:ext cx="2643427" cy="785639"/>
            <a:chOff x="3432233" y="2335776"/>
            <a:chExt cx="2643427" cy="785639"/>
          </a:xfrm>
        </p:grpSpPr>
        <p:sp>
          <p:nvSpPr>
            <p:cNvPr id="7" name="Rectangle: Rounded Corners 6">
              <a:extLst>
                <a:ext uri="{FF2B5EF4-FFF2-40B4-BE49-F238E27FC236}">
                  <a16:creationId xmlns:a16="http://schemas.microsoft.com/office/drawing/2014/main" id="{AF51C424-BB49-111E-BE34-56FC45D5DC0A}"/>
                </a:ext>
              </a:extLst>
            </p:cNvPr>
            <p:cNvSpPr/>
            <p:nvPr/>
          </p:nvSpPr>
          <p:spPr>
            <a:xfrm>
              <a:off x="3432233" y="2335776"/>
              <a:ext cx="2643427" cy="785639"/>
            </a:xfrm>
            <a:prstGeom prst="roundRect">
              <a:avLst>
                <a:gd name="adj" fmla="val 43573"/>
              </a:avLst>
            </a:prstGeom>
            <a:noFill/>
            <a:ln w="28575">
              <a:solidFill>
                <a:srgbClr val="00B05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85B680-A706-6B09-E09B-77B96512C634}"/>
                </a:ext>
              </a:extLst>
            </p:cNvPr>
            <p:cNvSpPr txBox="1"/>
            <p:nvPr/>
          </p:nvSpPr>
          <p:spPr>
            <a:xfrm>
              <a:off x="3495621" y="2377438"/>
              <a:ext cx="2516652" cy="646331"/>
            </a:xfrm>
            <a:prstGeom prst="rect">
              <a:avLst/>
            </a:prstGeom>
            <a:noFill/>
          </p:spPr>
          <p:txBody>
            <a:bodyPr wrap="square">
              <a:spAutoFit/>
            </a:bodyPr>
            <a:lstStyle/>
            <a:p>
              <a:pPr algn="ctr"/>
              <a:r>
                <a:rPr lang="en-US" sz="3600" b="1" i="0" dirty="0" err="1">
                  <a:solidFill>
                    <a:srgbClr val="36773C"/>
                  </a:solidFill>
                  <a:effectLst/>
                  <a:latin typeface="Cambria" panose="02040503050406030204" pitchFamily="18" charset="0"/>
                </a:rPr>
                <a:t>sào</a:t>
              </a:r>
              <a:r>
                <a:rPr lang="en-US" sz="3600" b="1" i="0" dirty="0">
                  <a:solidFill>
                    <a:srgbClr val="36773C"/>
                  </a:solidFill>
                  <a:effectLst/>
                  <a:latin typeface="Cambria" panose="02040503050406030204" pitchFamily="18" charset="0"/>
                </a:rPr>
                <a:t> </a:t>
              </a:r>
              <a:r>
                <a:rPr lang="en-US" sz="3600" b="1" i="0" dirty="0" err="1">
                  <a:solidFill>
                    <a:srgbClr val="36773C"/>
                  </a:solidFill>
                  <a:effectLst/>
                  <a:latin typeface="Cambria" panose="02040503050406030204" pitchFamily="18" charset="0"/>
                </a:rPr>
                <a:t>nứa</a:t>
              </a:r>
              <a:endParaRPr lang="en-US" sz="3600" b="1" dirty="0">
                <a:solidFill>
                  <a:srgbClr val="36773C"/>
                </a:solidFill>
                <a:latin typeface="Cambria" panose="02040503050406030204" pitchFamily="18" charset="0"/>
              </a:endParaRPr>
            </a:p>
          </p:txBody>
        </p:sp>
      </p:grpSp>
      <p:grpSp>
        <p:nvGrpSpPr>
          <p:cNvPr id="9" name="Group 8">
            <a:extLst>
              <a:ext uri="{FF2B5EF4-FFF2-40B4-BE49-F238E27FC236}">
                <a16:creationId xmlns:a16="http://schemas.microsoft.com/office/drawing/2014/main" id="{74D684B1-2D69-391C-7C75-41CF559A21EB}"/>
              </a:ext>
            </a:extLst>
          </p:cNvPr>
          <p:cNvGrpSpPr/>
          <p:nvPr/>
        </p:nvGrpSpPr>
        <p:grpSpPr>
          <a:xfrm>
            <a:off x="5984822" y="2321451"/>
            <a:ext cx="2643427" cy="785639"/>
            <a:chOff x="3432233" y="2335776"/>
            <a:chExt cx="2643427" cy="785639"/>
          </a:xfrm>
        </p:grpSpPr>
        <p:sp>
          <p:nvSpPr>
            <p:cNvPr id="10" name="Rectangle: Rounded Corners 9">
              <a:extLst>
                <a:ext uri="{FF2B5EF4-FFF2-40B4-BE49-F238E27FC236}">
                  <a16:creationId xmlns:a16="http://schemas.microsoft.com/office/drawing/2014/main" id="{24F1F6D4-4A06-4EA5-5BE3-41C439DD174C}"/>
                </a:ext>
              </a:extLst>
            </p:cNvPr>
            <p:cNvSpPr/>
            <p:nvPr/>
          </p:nvSpPr>
          <p:spPr>
            <a:xfrm>
              <a:off x="3432233" y="2335776"/>
              <a:ext cx="2643427" cy="785639"/>
            </a:xfrm>
            <a:prstGeom prst="roundRect">
              <a:avLst>
                <a:gd name="adj" fmla="val 43573"/>
              </a:avLst>
            </a:prstGeom>
            <a:noFill/>
            <a:ln w="28575">
              <a:solidFill>
                <a:srgbClr val="00B05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74457359-2D2B-4741-F0D2-B960686126D9}"/>
                </a:ext>
              </a:extLst>
            </p:cNvPr>
            <p:cNvSpPr txBox="1"/>
            <p:nvPr/>
          </p:nvSpPr>
          <p:spPr>
            <a:xfrm>
              <a:off x="3495621" y="2377438"/>
              <a:ext cx="2516652" cy="646331"/>
            </a:xfrm>
            <a:prstGeom prst="rect">
              <a:avLst/>
            </a:prstGeom>
            <a:noFill/>
          </p:spPr>
          <p:txBody>
            <a:bodyPr wrap="square">
              <a:spAutoFit/>
            </a:bodyPr>
            <a:lstStyle/>
            <a:p>
              <a:pPr algn="ctr"/>
              <a:r>
                <a:rPr lang="en-US" sz="3600" b="1" dirty="0" err="1">
                  <a:solidFill>
                    <a:srgbClr val="36773C"/>
                  </a:solidFill>
                  <a:latin typeface="Cambria" panose="02040503050406030204" pitchFamily="18" charset="0"/>
                </a:rPr>
                <a:t>đen</a:t>
              </a:r>
              <a:r>
                <a:rPr lang="en-US" sz="3600" b="1" dirty="0">
                  <a:solidFill>
                    <a:srgbClr val="36773C"/>
                  </a:solidFill>
                  <a:latin typeface="Cambria" panose="02040503050406030204" pitchFamily="18" charset="0"/>
                </a:rPr>
                <a:t> </a:t>
              </a:r>
              <a:r>
                <a:rPr lang="en-US" sz="3600" b="1" dirty="0" err="1">
                  <a:solidFill>
                    <a:srgbClr val="36773C"/>
                  </a:solidFill>
                  <a:latin typeface="Cambria" panose="02040503050406030204" pitchFamily="18" charset="0"/>
                </a:rPr>
                <a:t>sạm</a:t>
              </a:r>
              <a:endParaRPr lang="en-US" sz="3600" b="1" dirty="0">
                <a:solidFill>
                  <a:srgbClr val="36773C"/>
                </a:solidFill>
                <a:latin typeface="Cambria" panose="02040503050406030204" pitchFamily="18" charset="0"/>
              </a:endParaRPr>
            </a:p>
          </p:txBody>
        </p:sp>
      </p:grpSp>
      <p:grpSp>
        <p:nvGrpSpPr>
          <p:cNvPr id="12" name="Group 11">
            <a:extLst>
              <a:ext uri="{FF2B5EF4-FFF2-40B4-BE49-F238E27FC236}">
                <a16:creationId xmlns:a16="http://schemas.microsoft.com/office/drawing/2014/main" id="{7C1E40A3-A99A-B61D-E647-C698F1D4B4D8}"/>
              </a:ext>
            </a:extLst>
          </p:cNvPr>
          <p:cNvGrpSpPr/>
          <p:nvPr/>
        </p:nvGrpSpPr>
        <p:grpSpPr>
          <a:xfrm>
            <a:off x="5921435" y="3778247"/>
            <a:ext cx="2643427" cy="785639"/>
            <a:chOff x="3432233" y="2335776"/>
            <a:chExt cx="2643427" cy="785639"/>
          </a:xfrm>
        </p:grpSpPr>
        <p:sp>
          <p:nvSpPr>
            <p:cNvPr id="13" name="Rectangle: Rounded Corners 12">
              <a:extLst>
                <a:ext uri="{FF2B5EF4-FFF2-40B4-BE49-F238E27FC236}">
                  <a16:creationId xmlns:a16="http://schemas.microsoft.com/office/drawing/2014/main" id="{27AEE6E3-04D8-7D04-5C27-93FA04B65A46}"/>
                </a:ext>
              </a:extLst>
            </p:cNvPr>
            <p:cNvSpPr/>
            <p:nvPr/>
          </p:nvSpPr>
          <p:spPr>
            <a:xfrm>
              <a:off x="3432233" y="2335776"/>
              <a:ext cx="2643427" cy="785639"/>
            </a:xfrm>
            <a:prstGeom prst="roundRect">
              <a:avLst>
                <a:gd name="adj" fmla="val 43573"/>
              </a:avLst>
            </a:prstGeom>
            <a:noFill/>
            <a:ln w="28575">
              <a:solidFill>
                <a:srgbClr val="00B05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63024DCF-CE76-B274-5482-D309F4B0511C}"/>
                </a:ext>
              </a:extLst>
            </p:cNvPr>
            <p:cNvSpPr txBox="1"/>
            <p:nvPr/>
          </p:nvSpPr>
          <p:spPr>
            <a:xfrm>
              <a:off x="3495621" y="2377438"/>
              <a:ext cx="2516652" cy="646331"/>
            </a:xfrm>
            <a:prstGeom prst="rect">
              <a:avLst/>
            </a:prstGeom>
            <a:noFill/>
          </p:spPr>
          <p:txBody>
            <a:bodyPr wrap="square">
              <a:spAutoFit/>
            </a:bodyPr>
            <a:lstStyle/>
            <a:p>
              <a:pPr algn="ctr"/>
              <a:r>
                <a:rPr lang="en-US" sz="3600" b="1" i="0" dirty="0" err="1">
                  <a:solidFill>
                    <a:srgbClr val="36773C"/>
                  </a:solidFill>
                  <a:effectLst/>
                  <a:latin typeface="Cambria" panose="02040503050406030204" pitchFamily="18" charset="0"/>
                </a:rPr>
                <a:t>thô</a:t>
              </a:r>
              <a:r>
                <a:rPr lang="en-US" sz="3600" b="1" i="0" dirty="0">
                  <a:solidFill>
                    <a:srgbClr val="36773C"/>
                  </a:solidFill>
                  <a:effectLst/>
                  <a:latin typeface="Cambria" panose="02040503050406030204" pitchFamily="18" charset="0"/>
                </a:rPr>
                <a:t> </a:t>
              </a:r>
              <a:r>
                <a:rPr lang="en-US" sz="3600" b="1" i="0" dirty="0" err="1">
                  <a:solidFill>
                    <a:srgbClr val="36773C"/>
                  </a:solidFill>
                  <a:effectLst/>
                  <a:latin typeface="Cambria" panose="02040503050406030204" pitchFamily="18" charset="0"/>
                </a:rPr>
                <a:t>nháp</a:t>
              </a:r>
              <a:endParaRPr lang="en-US" sz="3600" b="1" dirty="0">
                <a:solidFill>
                  <a:srgbClr val="36773C"/>
                </a:solidFill>
                <a:latin typeface="Cambria" panose="02040503050406030204" pitchFamily="18" charset="0"/>
              </a:endParaRPr>
            </a:p>
          </p:txBody>
        </p:sp>
      </p:grpSp>
      <p:pic>
        <p:nvPicPr>
          <p:cNvPr id="15" name="图片 2">
            <a:extLst>
              <a:ext uri="{FF2B5EF4-FFF2-40B4-BE49-F238E27FC236}">
                <a16:creationId xmlns:a16="http://schemas.microsoft.com/office/drawing/2014/main" id="{56D8D79E-C23D-BBB7-5515-10F70F79F6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28249" y="3135083"/>
            <a:ext cx="3773571" cy="3773571"/>
          </a:xfrm>
          <a:prstGeom prst="rect">
            <a:avLst/>
          </a:prstGeom>
        </p:spPr>
      </p:pic>
      <p:pic>
        <p:nvPicPr>
          <p:cNvPr id="2" name="Picture 1">
            <a:extLst>
              <a:ext uri="{FF2B5EF4-FFF2-40B4-BE49-F238E27FC236}">
                <a16:creationId xmlns:a16="http://schemas.microsoft.com/office/drawing/2014/main" id="{34718618-A506-45A4-55CE-4C25A1324DED}"/>
              </a:ext>
            </a:extLst>
          </p:cNvPr>
          <p:cNvPicPr>
            <a:picLocks noChangeAspect="1"/>
          </p:cNvPicPr>
          <p:nvPr/>
        </p:nvPicPr>
        <p:blipFill>
          <a:blip r:embed="rId3"/>
          <a:stretch>
            <a:fillRect/>
          </a:stretch>
        </p:blipFill>
        <p:spPr>
          <a:xfrm>
            <a:off x="3083501" y="550972"/>
            <a:ext cx="5675868" cy="1518036"/>
          </a:xfrm>
          <a:prstGeom prst="rect">
            <a:avLst/>
          </a:prstGeom>
        </p:spPr>
      </p:pic>
      <p:grpSp>
        <p:nvGrpSpPr>
          <p:cNvPr id="3" name="Group 2">
            <a:extLst>
              <a:ext uri="{FF2B5EF4-FFF2-40B4-BE49-F238E27FC236}">
                <a16:creationId xmlns:a16="http://schemas.microsoft.com/office/drawing/2014/main" id="{4C12BC10-ACDD-EAB0-5DCA-31E71FE539BF}"/>
              </a:ext>
            </a:extLst>
          </p:cNvPr>
          <p:cNvGrpSpPr/>
          <p:nvPr/>
        </p:nvGrpSpPr>
        <p:grpSpPr>
          <a:xfrm>
            <a:off x="2706667" y="3779279"/>
            <a:ext cx="2643427" cy="785639"/>
            <a:chOff x="3432233" y="2335776"/>
            <a:chExt cx="2643427" cy="785639"/>
          </a:xfrm>
        </p:grpSpPr>
        <p:sp>
          <p:nvSpPr>
            <p:cNvPr id="4" name="Rectangle: Rounded Corners 3">
              <a:extLst>
                <a:ext uri="{FF2B5EF4-FFF2-40B4-BE49-F238E27FC236}">
                  <a16:creationId xmlns:a16="http://schemas.microsoft.com/office/drawing/2014/main" id="{E2A1AF7E-7A85-7981-1A4F-38B3D83111AE}"/>
                </a:ext>
              </a:extLst>
            </p:cNvPr>
            <p:cNvSpPr/>
            <p:nvPr/>
          </p:nvSpPr>
          <p:spPr>
            <a:xfrm>
              <a:off x="3432233" y="2335776"/>
              <a:ext cx="2643427" cy="785639"/>
            </a:xfrm>
            <a:prstGeom prst="roundRect">
              <a:avLst>
                <a:gd name="adj" fmla="val 43573"/>
              </a:avLst>
            </a:prstGeom>
            <a:noFill/>
            <a:ln w="28575">
              <a:solidFill>
                <a:srgbClr val="00B05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EECD62E-93FA-944C-3CA2-2AC9C3DB6AF2}"/>
                </a:ext>
              </a:extLst>
            </p:cNvPr>
            <p:cNvSpPr txBox="1"/>
            <p:nvPr/>
          </p:nvSpPr>
          <p:spPr>
            <a:xfrm>
              <a:off x="3495621" y="2377438"/>
              <a:ext cx="2516652" cy="646331"/>
            </a:xfrm>
            <a:prstGeom prst="rect">
              <a:avLst/>
            </a:prstGeom>
            <a:noFill/>
          </p:spPr>
          <p:txBody>
            <a:bodyPr wrap="square">
              <a:spAutoFit/>
            </a:bodyPr>
            <a:lstStyle/>
            <a:p>
              <a:pPr algn="ctr"/>
              <a:r>
                <a:rPr lang="en-US" sz="3600" b="1" i="0" dirty="0" err="1">
                  <a:solidFill>
                    <a:srgbClr val="36773C"/>
                  </a:solidFill>
                  <a:effectLst/>
                  <a:latin typeface="Cambria" panose="02040503050406030204" pitchFamily="18" charset="0"/>
                </a:rPr>
                <a:t>xúm</a:t>
              </a:r>
              <a:endParaRPr lang="en-US" sz="3600" b="1" dirty="0">
                <a:solidFill>
                  <a:srgbClr val="36773C"/>
                </a:solidFill>
                <a:latin typeface="Cambria" panose="02040503050406030204" pitchFamily="18" charset="0"/>
              </a:endParaRPr>
            </a:p>
          </p:txBody>
        </p:sp>
      </p:grpSp>
    </p:spTree>
    <p:extLst>
      <p:ext uri="{BB962C8B-B14F-4D97-AF65-F5344CB8AC3E}">
        <p14:creationId xmlns:p14="http://schemas.microsoft.com/office/powerpoint/2010/main" val="39686474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par>
                          <p:cTn id="13" fill="hold">
                            <p:stCondLst>
                              <p:cond delay="500"/>
                            </p:stCondLst>
                            <p:childTnLst>
                              <p:par>
                                <p:cTn id="14" presetID="16" presetClass="entr" presetSubtype="21"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arn(inVertical)">
                                      <p:cBhvr>
                                        <p:cTn id="16" dur="500"/>
                                        <p:tgtEl>
                                          <p:spTgt spid="9"/>
                                        </p:tgtEl>
                                      </p:cBhvr>
                                    </p:animEffect>
                                  </p:childTnLst>
                                </p:cTn>
                              </p:par>
                            </p:childTnLst>
                          </p:cTn>
                        </p:par>
                        <p:par>
                          <p:cTn id="17" fill="hold">
                            <p:stCondLst>
                              <p:cond delay="1000"/>
                            </p:stCondLst>
                            <p:childTnLst>
                              <p:par>
                                <p:cTn id="18" presetID="16" presetClass="entr" presetSubtype="21"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arn(inVertical)">
                                      <p:cBhvr>
                                        <p:cTn id="20" dur="500"/>
                                        <p:tgtEl>
                                          <p:spTgt spid="3"/>
                                        </p:tgtEl>
                                      </p:cBhvr>
                                    </p:animEffect>
                                  </p:childTnLst>
                                </p:cTn>
                              </p:par>
                            </p:childTnLst>
                          </p:cTn>
                        </p:par>
                        <p:par>
                          <p:cTn id="21" fill="hold">
                            <p:stCondLst>
                              <p:cond delay="1500"/>
                            </p:stCondLst>
                            <p:childTnLst>
                              <p:par>
                                <p:cTn id="22" presetID="16" presetClass="entr" presetSubtype="21" fill="hold" nodeType="after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barn(inVertical)">
                                      <p:cBhvr>
                                        <p:cTn id="2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712696" y="-2667000"/>
            <a:ext cx="6858000" cy="12192000"/>
          </a:xfrm>
          <a:prstGeom prst="rect">
            <a:avLst/>
          </a:prstGeom>
        </p:spPr>
      </p:pic>
      <p:pic>
        <p:nvPicPr>
          <p:cNvPr id="3" name="图片 2">
            <a:extLst>
              <a:ext uri="{FF2B5EF4-FFF2-40B4-BE49-F238E27FC236}">
                <a16:creationId xmlns:a16="http://schemas.microsoft.com/office/drawing/2014/main" id="{6472EFBB-676F-41B4-83DA-1F2D260F0F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0292" y="380994"/>
            <a:ext cx="6096012" cy="6096012"/>
          </a:xfrm>
          <a:prstGeom prst="rect">
            <a:avLst/>
          </a:prstGeom>
        </p:spPr>
      </p:pic>
      <p:pic>
        <p:nvPicPr>
          <p:cNvPr id="8" name="Picture 7">
            <a:extLst>
              <a:ext uri="{FF2B5EF4-FFF2-40B4-BE49-F238E27FC236}">
                <a16:creationId xmlns:a16="http://schemas.microsoft.com/office/drawing/2014/main" id="{D860AA22-BF66-FF5F-A437-52C221DAF228}"/>
              </a:ext>
            </a:extLst>
          </p:cNvPr>
          <p:cNvPicPr>
            <a:picLocks noChangeAspect="1"/>
          </p:cNvPicPr>
          <p:nvPr/>
        </p:nvPicPr>
        <p:blipFill>
          <a:blip r:embed="rId5"/>
          <a:stretch>
            <a:fillRect/>
          </a:stretch>
        </p:blipFill>
        <p:spPr>
          <a:xfrm>
            <a:off x="740216" y="727114"/>
            <a:ext cx="5310076" cy="5169856"/>
          </a:xfrm>
          <a:prstGeom prst="rect">
            <a:avLst/>
          </a:prstGeom>
        </p:spPr>
      </p:pic>
    </p:spTree>
    <p:extLst>
      <p:ext uri="{BB962C8B-B14F-4D97-AF65-F5344CB8AC3E}">
        <p14:creationId xmlns:p14="http://schemas.microsoft.com/office/powerpoint/2010/main" val="27669307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585720" y="-2667000"/>
            <a:ext cx="6858000" cy="12192000"/>
          </a:xfrm>
          <a:prstGeom prst="rect">
            <a:avLst/>
          </a:prstGeom>
        </p:spPr>
      </p:pic>
      <p:pic>
        <p:nvPicPr>
          <p:cNvPr id="3" name="Picture 2">
            <a:extLst>
              <a:ext uri="{FF2B5EF4-FFF2-40B4-BE49-F238E27FC236}">
                <a16:creationId xmlns:a16="http://schemas.microsoft.com/office/drawing/2014/main" id="{2F9D2EF5-BB6A-7CDA-0E44-BFF2EDE43A15}"/>
              </a:ext>
            </a:extLst>
          </p:cNvPr>
          <p:cNvPicPr>
            <a:picLocks noChangeAspect="1"/>
          </p:cNvPicPr>
          <p:nvPr/>
        </p:nvPicPr>
        <p:blipFill>
          <a:blip r:embed="rId4"/>
          <a:stretch>
            <a:fillRect/>
          </a:stretch>
        </p:blipFill>
        <p:spPr>
          <a:xfrm>
            <a:off x="1240115" y="1855408"/>
            <a:ext cx="9711770" cy="2658086"/>
          </a:xfrm>
          <a:prstGeom prst="rect">
            <a:avLst/>
          </a:prstGeom>
        </p:spPr>
      </p:pic>
    </p:spTree>
    <p:extLst>
      <p:ext uri="{BB962C8B-B14F-4D97-AF65-F5344CB8AC3E}">
        <p14:creationId xmlns:p14="http://schemas.microsoft.com/office/powerpoint/2010/main" val="59500840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394339-BFFC-F387-3520-4166D236DE25}"/>
              </a:ext>
            </a:extLst>
          </p:cNvPr>
          <p:cNvPicPr>
            <a:picLocks noChangeAspect="1"/>
          </p:cNvPicPr>
          <p:nvPr/>
        </p:nvPicPr>
        <p:blipFill>
          <a:blip r:embed="rId2"/>
          <a:stretch>
            <a:fillRect/>
          </a:stretch>
        </p:blipFill>
        <p:spPr>
          <a:xfrm>
            <a:off x="1713877" y="778103"/>
            <a:ext cx="9069737" cy="5301794"/>
          </a:xfrm>
          <a:prstGeom prst="rect">
            <a:avLst/>
          </a:prstGeom>
        </p:spPr>
      </p:pic>
    </p:spTree>
    <p:extLst>
      <p:ext uri="{BB962C8B-B14F-4D97-AF65-F5344CB8AC3E}">
        <p14:creationId xmlns:p14="http://schemas.microsoft.com/office/powerpoint/2010/main" val="28699043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662F5F-E23B-0DA5-7D20-CE5EB556ED4E}"/>
              </a:ext>
            </a:extLst>
          </p:cNvPr>
          <p:cNvSpPr txBox="1"/>
          <p:nvPr/>
        </p:nvSpPr>
        <p:spPr>
          <a:xfrm>
            <a:off x="922913" y="1835355"/>
            <a:ext cx="10152993" cy="353943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vi-VN" sz="3200" b="1" i="0" u="none" strike="noStrike" kern="1200" cap="none" spc="0" normalizeH="0" baseline="0" noProof="0" dirty="0">
                <a:ln>
                  <a:noFill/>
                </a:ln>
                <a:solidFill>
                  <a:srgbClr val="000000"/>
                </a:solidFill>
                <a:effectLst/>
                <a:uLnTx/>
                <a:uFillTx/>
                <a:latin typeface="Cambria" panose="02040503050406030204" pitchFamily="18" charset="0"/>
                <a:cs typeface="+mn-cs"/>
              </a:rPr>
              <a:t>Bác Nhân, hàng xóm nhà tôi, là một người làm đồ chơi bằng bột màu. Ở ngoài phố, cái sào nứa cắm đồ chơi của bác dựng chỗ nào là chỗ ấy, các bạn nhỏ xúm lại. Từ những ngón tay đen sạm và thô nháp của bác Nhân hiện ra những con rồng đang múa, những con vịt ngây thơ, chậm chạp, những con gà tinh nhanh, chăm chỉ,…</a:t>
            </a:r>
          </a:p>
        </p:txBody>
      </p:sp>
      <p:pic>
        <p:nvPicPr>
          <p:cNvPr id="4" name="Picture 3">
            <a:extLst>
              <a:ext uri="{FF2B5EF4-FFF2-40B4-BE49-F238E27FC236}">
                <a16:creationId xmlns:a16="http://schemas.microsoft.com/office/drawing/2014/main" id="{5C3A3736-F495-0BA8-B30A-AB718DA1F825}"/>
              </a:ext>
            </a:extLst>
          </p:cNvPr>
          <p:cNvPicPr>
            <a:picLocks noChangeAspect="1"/>
          </p:cNvPicPr>
          <p:nvPr/>
        </p:nvPicPr>
        <p:blipFill>
          <a:blip r:embed="rId2"/>
          <a:stretch>
            <a:fillRect/>
          </a:stretch>
        </p:blipFill>
        <p:spPr>
          <a:xfrm>
            <a:off x="2858978" y="659892"/>
            <a:ext cx="6280865" cy="1065104"/>
          </a:xfrm>
          <a:prstGeom prst="rect">
            <a:avLst/>
          </a:prstGeom>
        </p:spPr>
      </p:pic>
      <p:sp>
        <p:nvSpPr>
          <p:cNvPr id="5" name="TextBox 4">
            <a:extLst>
              <a:ext uri="{FF2B5EF4-FFF2-40B4-BE49-F238E27FC236}">
                <a16:creationId xmlns:a16="http://schemas.microsoft.com/office/drawing/2014/main" id="{8CCBD986-5E79-C583-7554-C36AF97B7C1B}"/>
              </a:ext>
            </a:extLst>
          </p:cNvPr>
          <p:cNvSpPr txBox="1"/>
          <p:nvPr/>
        </p:nvSpPr>
        <p:spPr>
          <a:xfrm>
            <a:off x="2496372" y="5485144"/>
            <a:ext cx="9217408" cy="58477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Rút</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gọn</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từ</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truyện</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ngắn</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cùng</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tên</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của</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Xuân</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 </a:t>
            </a:r>
            <a:r>
              <a:rPr kumimoji="0" lang="en-US" sz="3200" b="0" i="1" u="none" strike="noStrike" kern="1200" cap="none" spc="0" normalizeH="0" baseline="0" noProof="0" dirty="0" err="1">
                <a:ln>
                  <a:noFill/>
                </a:ln>
                <a:solidFill>
                  <a:srgbClr val="000000"/>
                </a:solidFill>
                <a:effectLst/>
                <a:uLnTx/>
                <a:uFillTx/>
                <a:latin typeface="Cambria" panose="02040503050406030204" pitchFamily="18" charset="0"/>
                <a:cs typeface="+mn-cs"/>
              </a:rPr>
              <a:t>Quỳnh</a:t>
            </a:r>
            <a:r>
              <a:rPr kumimoji="0" lang="en-US" sz="3200" b="0" i="1" u="none" strike="noStrike" kern="1200" cap="none" spc="0" normalizeH="0" baseline="0" noProof="0" dirty="0">
                <a:ln>
                  <a:noFill/>
                </a:ln>
                <a:solidFill>
                  <a:srgbClr val="000000"/>
                </a:solidFill>
                <a:effectLst/>
                <a:uLnTx/>
                <a:uFillTx/>
                <a:latin typeface="Cambria" panose="02040503050406030204" pitchFamily="18" charset="0"/>
                <a:cs typeface="+mn-cs"/>
              </a:rPr>
              <a:t>)</a:t>
            </a:r>
            <a:endParaRPr kumimoji="0" lang="vi-VN" sz="3200" b="0" i="1" u="none" strike="noStrike" kern="1200" cap="none" spc="0" normalizeH="0" baseline="0" noProof="0" dirty="0">
              <a:ln>
                <a:noFill/>
              </a:ln>
              <a:solidFill>
                <a:srgbClr val="000000"/>
              </a:solidFill>
              <a:effectLst/>
              <a:uLnTx/>
              <a:uFillTx/>
              <a:latin typeface="Cambria" panose="02040503050406030204" pitchFamily="18" charset="0"/>
              <a:cs typeface="+mn-cs"/>
            </a:endParaRPr>
          </a:p>
        </p:txBody>
      </p:sp>
    </p:spTree>
    <p:extLst>
      <p:ext uri="{BB962C8B-B14F-4D97-AF65-F5344CB8AC3E}">
        <p14:creationId xmlns:p14="http://schemas.microsoft.com/office/powerpoint/2010/main" val="49377216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3" name="Picture 2">
            <a:extLst>
              <a:ext uri="{FF2B5EF4-FFF2-40B4-BE49-F238E27FC236}">
                <a16:creationId xmlns:a16="http://schemas.microsoft.com/office/drawing/2014/main" id="{A677E653-3DFD-0882-5058-ED6708E3C3BA}"/>
              </a:ext>
            </a:extLst>
          </p:cNvPr>
          <p:cNvPicPr>
            <a:picLocks noChangeAspect="1"/>
          </p:cNvPicPr>
          <p:nvPr/>
        </p:nvPicPr>
        <p:blipFill>
          <a:blip r:embed="rId4"/>
          <a:stretch>
            <a:fillRect/>
          </a:stretch>
        </p:blipFill>
        <p:spPr>
          <a:xfrm>
            <a:off x="661381" y="1687211"/>
            <a:ext cx="10614056" cy="2420322"/>
          </a:xfrm>
          <a:prstGeom prst="rect">
            <a:avLst/>
          </a:prstGeom>
        </p:spPr>
      </p:pic>
    </p:spTree>
    <p:extLst>
      <p:ext uri="{BB962C8B-B14F-4D97-AF65-F5344CB8AC3E}">
        <p14:creationId xmlns:p14="http://schemas.microsoft.com/office/powerpoint/2010/main" val="307769923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8C26DE1-C9B1-E4F1-68F8-2E577ACC59DC}"/>
              </a:ext>
            </a:extLst>
          </p:cNvPr>
          <p:cNvGrpSpPr/>
          <p:nvPr/>
        </p:nvGrpSpPr>
        <p:grpSpPr>
          <a:xfrm>
            <a:off x="1928293" y="635742"/>
            <a:ext cx="8818365" cy="954107"/>
            <a:chOff x="1928293" y="635742"/>
            <a:chExt cx="8818365" cy="954107"/>
          </a:xfrm>
        </p:grpSpPr>
        <p:sp>
          <p:nvSpPr>
            <p:cNvPr id="6" name="Rectangle: Rounded Corners 5">
              <a:extLst>
                <a:ext uri="{FF2B5EF4-FFF2-40B4-BE49-F238E27FC236}">
                  <a16:creationId xmlns:a16="http://schemas.microsoft.com/office/drawing/2014/main" id="{A3CB1D2C-2155-CFA2-DD0D-1F52872AB2E8}"/>
                </a:ext>
              </a:extLst>
            </p:cNvPr>
            <p:cNvSpPr/>
            <p:nvPr/>
          </p:nvSpPr>
          <p:spPr>
            <a:xfrm>
              <a:off x="1928293" y="635742"/>
              <a:ext cx="8818365" cy="954107"/>
            </a:xfrm>
            <a:prstGeom prst="round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5681174-EDAF-8C67-FAE4-5EC9E13069AB}"/>
                </a:ext>
              </a:extLst>
            </p:cNvPr>
            <p:cNvSpPr txBox="1"/>
            <p:nvPr/>
          </p:nvSpPr>
          <p:spPr>
            <a:xfrm>
              <a:off x="1928293" y="635742"/>
              <a:ext cx="8690545" cy="954107"/>
            </a:xfrm>
            <a:prstGeom prst="rect">
              <a:avLst/>
            </a:prstGeom>
            <a:noFill/>
          </p:spPr>
          <p:txBody>
            <a:bodyPr wrap="square">
              <a:spAutoFit/>
            </a:bodyPr>
            <a:lstStyle/>
            <a:p>
              <a:pPr algn="ctr"/>
              <a:r>
                <a:rPr lang="en-US" sz="2800" b="1" i="0" dirty="0" err="1">
                  <a:solidFill>
                    <a:srgbClr val="333333"/>
                  </a:solidFill>
                  <a:effectLst/>
                  <a:latin typeface="Cambria" panose="02040503050406030204" pitchFamily="18" charset="0"/>
                </a:rPr>
                <a:t>Em</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muốn</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mượn</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sách</a:t>
              </a:r>
              <a:r>
                <a:rPr lang="en-US" sz="2800" b="1" i="0" dirty="0">
                  <a:solidFill>
                    <a:srgbClr val="333333"/>
                  </a:solidFill>
                  <a:effectLst/>
                  <a:latin typeface="Cambria" panose="02040503050406030204" pitchFamily="18" charset="0"/>
                </a:rPr>
                <a:t> </a:t>
              </a:r>
              <a:r>
                <a:rPr lang="vi-VN" sz="2800" b="1" i="0" dirty="0">
                  <a:solidFill>
                    <a:srgbClr val="333333"/>
                  </a:solidFill>
                  <a:effectLst/>
                  <a:latin typeface="Cambria" panose="02040503050406030204" pitchFamily="18" charset="0"/>
                </a:rPr>
                <a:t>ở thư viện của khu phố. Hãy viết thông tin vào phiếu mượn sách theo mẫu.</a:t>
              </a:r>
            </a:p>
          </p:txBody>
        </p:sp>
      </p:grpSp>
      <p:grpSp>
        <p:nvGrpSpPr>
          <p:cNvPr id="3" name="Group 2">
            <a:extLst>
              <a:ext uri="{FF2B5EF4-FFF2-40B4-BE49-F238E27FC236}">
                <a16:creationId xmlns:a16="http://schemas.microsoft.com/office/drawing/2014/main" id="{B9FE2623-8086-A961-7C0B-B64B066BEED6}"/>
              </a:ext>
            </a:extLst>
          </p:cNvPr>
          <p:cNvGrpSpPr/>
          <p:nvPr/>
        </p:nvGrpSpPr>
        <p:grpSpPr>
          <a:xfrm>
            <a:off x="1301916" y="2104104"/>
            <a:ext cx="9588167" cy="3126658"/>
            <a:chOff x="1301916" y="2104104"/>
            <a:chExt cx="9588167" cy="3126658"/>
          </a:xfrm>
        </p:grpSpPr>
        <p:sp>
          <p:nvSpPr>
            <p:cNvPr id="8" name="Rectangle: Rounded Corners 7">
              <a:extLst>
                <a:ext uri="{FF2B5EF4-FFF2-40B4-BE49-F238E27FC236}">
                  <a16:creationId xmlns:a16="http://schemas.microsoft.com/office/drawing/2014/main" id="{DFF19F82-AA44-84FF-19E2-5D51C9D32805}"/>
                </a:ext>
              </a:extLst>
            </p:cNvPr>
            <p:cNvSpPr/>
            <p:nvPr/>
          </p:nvSpPr>
          <p:spPr>
            <a:xfrm>
              <a:off x="1301916" y="2104104"/>
              <a:ext cx="9588167" cy="3126658"/>
            </a:xfrm>
            <a:prstGeom prst="roundRect">
              <a:avLst/>
            </a:prstGeom>
            <a:noFill/>
            <a:ln w="38100">
              <a:solidFill>
                <a:srgbClr val="F7859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C499EDF-CE0A-EFE0-5471-85D57C51408F}"/>
                </a:ext>
              </a:extLst>
            </p:cNvPr>
            <p:cNvSpPr txBox="1"/>
            <p:nvPr/>
          </p:nvSpPr>
          <p:spPr>
            <a:xfrm>
              <a:off x="4505144" y="2248638"/>
              <a:ext cx="3664661" cy="523220"/>
            </a:xfrm>
            <a:prstGeom prst="rect">
              <a:avLst/>
            </a:prstGeom>
            <a:noFill/>
          </p:spPr>
          <p:txBody>
            <a:bodyPr wrap="square">
              <a:spAutoFit/>
            </a:bodyPr>
            <a:lstStyle/>
            <a:p>
              <a:pPr algn="ctr"/>
              <a:r>
                <a:rPr lang="en-US" sz="2800" b="1" i="0" dirty="0">
                  <a:solidFill>
                    <a:srgbClr val="333333"/>
                  </a:solidFill>
                  <a:effectLst/>
                  <a:latin typeface="Cambria" panose="02040503050406030204" pitchFamily="18" charset="0"/>
                </a:rPr>
                <a:t>PHIẾU MƯỢN SÁCH</a:t>
              </a:r>
              <a:endParaRPr lang="vi-VN" sz="2800" b="1" i="0" dirty="0">
                <a:solidFill>
                  <a:srgbClr val="333333"/>
                </a:solidFill>
                <a:effectLst/>
                <a:latin typeface="Cambria" panose="02040503050406030204" pitchFamily="18" charset="0"/>
              </a:endParaRPr>
            </a:p>
          </p:txBody>
        </p:sp>
        <p:sp>
          <p:nvSpPr>
            <p:cNvPr id="10" name="TextBox 9">
              <a:extLst>
                <a:ext uri="{FF2B5EF4-FFF2-40B4-BE49-F238E27FC236}">
                  <a16:creationId xmlns:a16="http://schemas.microsoft.com/office/drawing/2014/main" id="{49AB4DB2-4410-F032-D6BB-2F041D140C47}"/>
                </a:ext>
              </a:extLst>
            </p:cNvPr>
            <p:cNvSpPr txBox="1"/>
            <p:nvPr/>
          </p:nvSpPr>
          <p:spPr>
            <a:xfrm>
              <a:off x="1669795" y="2771858"/>
              <a:ext cx="4964921" cy="523220"/>
            </a:xfrm>
            <a:prstGeom prst="rect">
              <a:avLst/>
            </a:prstGeom>
            <a:noFill/>
          </p:spPr>
          <p:txBody>
            <a:bodyPr wrap="square">
              <a:spAutoFit/>
            </a:bodyPr>
            <a:lstStyle/>
            <a:p>
              <a:r>
                <a:rPr lang="en-US" sz="2800" i="0" dirty="0" err="1">
                  <a:solidFill>
                    <a:srgbClr val="333333"/>
                  </a:solidFill>
                  <a:effectLst/>
                  <a:latin typeface="Cambria" panose="02040503050406030204" pitchFamily="18" charset="0"/>
                </a:rPr>
                <a:t>Họ</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tên</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người</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mượn</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sách</a:t>
              </a:r>
              <a:r>
                <a:rPr lang="en-US" sz="2800" i="0" dirty="0">
                  <a:solidFill>
                    <a:srgbClr val="333333"/>
                  </a:solidFill>
                  <a:effectLst/>
                  <a:latin typeface="Cambria" panose="02040503050406030204" pitchFamily="18" charset="0"/>
                </a:rPr>
                <a:t>: (...)</a:t>
              </a:r>
              <a:endParaRPr lang="vi-VN" sz="2800" i="0" dirty="0">
                <a:solidFill>
                  <a:srgbClr val="333333"/>
                </a:solidFill>
                <a:effectLst/>
                <a:latin typeface="Cambria" panose="02040503050406030204" pitchFamily="18" charset="0"/>
              </a:endParaRPr>
            </a:p>
          </p:txBody>
        </p:sp>
        <p:sp>
          <p:nvSpPr>
            <p:cNvPr id="11" name="TextBox 10">
              <a:extLst>
                <a:ext uri="{FF2B5EF4-FFF2-40B4-BE49-F238E27FC236}">
                  <a16:creationId xmlns:a16="http://schemas.microsoft.com/office/drawing/2014/main" id="{6AEABC0A-2DFC-4A17-F6A7-DDEF9038E263}"/>
                </a:ext>
              </a:extLst>
            </p:cNvPr>
            <p:cNvSpPr txBox="1"/>
            <p:nvPr/>
          </p:nvSpPr>
          <p:spPr>
            <a:xfrm>
              <a:off x="1669795" y="3324483"/>
              <a:ext cx="4706196"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Địa</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chỉ</a:t>
              </a:r>
              <a:r>
                <a:rPr lang="en-US" sz="2800" i="0" dirty="0">
                  <a:solidFill>
                    <a:srgbClr val="333333"/>
                  </a:solidFill>
                  <a:effectLst/>
                  <a:latin typeface="Cambria" panose="02040503050406030204" pitchFamily="18" charset="0"/>
                </a:rPr>
                <a:t>: (...)</a:t>
              </a:r>
              <a:endParaRPr lang="vi-VN" sz="2800" i="0" dirty="0">
                <a:solidFill>
                  <a:srgbClr val="333333"/>
                </a:solidFill>
                <a:effectLst/>
                <a:latin typeface="Cambria" panose="02040503050406030204" pitchFamily="18" charset="0"/>
              </a:endParaRPr>
            </a:p>
          </p:txBody>
        </p:sp>
        <p:sp>
          <p:nvSpPr>
            <p:cNvPr id="12" name="TextBox 11">
              <a:extLst>
                <a:ext uri="{FF2B5EF4-FFF2-40B4-BE49-F238E27FC236}">
                  <a16:creationId xmlns:a16="http://schemas.microsoft.com/office/drawing/2014/main" id="{70D85D49-877D-8F5B-0B43-C93659EDC283}"/>
                </a:ext>
              </a:extLst>
            </p:cNvPr>
            <p:cNvSpPr txBox="1"/>
            <p:nvPr/>
          </p:nvSpPr>
          <p:spPr>
            <a:xfrm>
              <a:off x="1669795" y="3877108"/>
              <a:ext cx="4706196"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Tên</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sách</a:t>
              </a:r>
              <a:r>
                <a:rPr lang="en-US" sz="2800" i="0" dirty="0">
                  <a:solidFill>
                    <a:srgbClr val="333333"/>
                  </a:solidFill>
                  <a:effectLst/>
                  <a:latin typeface="Cambria" panose="02040503050406030204" pitchFamily="18" charset="0"/>
                </a:rPr>
                <a:t>: (...)</a:t>
              </a:r>
              <a:endParaRPr lang="vi-VN" sz="2800" i="0" dirty="0">
                <a:solidFill>
                  <a:srgbClr val="333333"/>
                </a:solidFill>
                <a:effectLst/>
                <a:latin typeface="Cambria" panose="02040503050406030204" pitchFamily="18" charset="0"/>
              </a:endParaRPr>
            </a:p>
          </p:txBody>
        </p:sp>
        <p:sp>
          <p:nvSpPr>
            <p:cNvPr id="13" name="TextBox 12">
              <a:extLst>
                <a:ext uri="{FF2B5EF4-FFF2-40B4-BE49-F238E27FC236}">
                  <a16:creationId xmlns:a16="http://schemas.microsoft.com/office/drawing/2014/main" id="{587C17A7-F4CA-A935-408F-F458DCE619A8}"/>
                </a:ext>
              </a:extLst>
            </p:cNvPr>
            <p:cNvSpPr txBox="1"/>
            <p:nvPr/>
          </p:nvSpPr>
          <p:spPr>
            <a:xfrm>
              <a:off x="1669795" y="4460635"/>
              <a:ext cx="4706196"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Tác</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giả</a:t>
              </a:r>
              <a:r>
                <a:rPr lang="en-US" sz="2800" i="0" dirty="0">
                  <a:solidFill>
                    <a:srgbClr val="333333"/>
                  </a:solidFill>
                  <a:effectLst/>
                  <a:latin typeface="Cambria" panose="02040503050406030204" pitchFamily="18" charset="0"/>
                </a:rPr>
                <a:t>: (...)</a:t>
              </a:r>
              <a:endParaRPr lang="vi-VN" sz="2800" i="0" dirty="0">
                <a:solidFill>
                  <a:srgbClr val="333333"/>
                </a:solidFill>
                <a:effectLst/>
                <a:latin typeface="Cambria" panose="02040503050406030204" pitchFamily="18" charset="0"/>
              </a:endParaRPr>
            </a:p>
          </p:txBody>
        </p:sp>
      </p:grpSp>
      <p:pic>
        <p:nvPicPr>
          <p:cNvPr id="14" name="Picture 13">
            <a:extLst>
              <a:ext uri="{FF2B5EF4-FFF2-40B4-BE49-F238E27FC236}">
                <a16:creationId xmlns:a16="http://schemas.microsoft.com/office/drawing/2014/main" id="{C9158018-E9D6-D519-1EBB-45B0DC140802}"/>
              </a:ext>
            </a:extLst>
          </p:cNvPr>
          <p:cNvPicPr>
            <a:picLocks noChangeAspect="1"/>
          </p:cNvPicPr>
          <p:nvPr/>
        </p:nvPicPr>
        <p:blipFill>
          <a:blip r:embed="rId2"/>
          <a:stretch>
            <a:fillRect/>
          </a:stretch>
        </p:blipFill>
        <p:spPr>
          <a:xfrm>
            <a:off x="835689" y="384260"/>
            <a:ext cx="1219306" cy="1457070"/>
          </a:xfrm>
          <a:prstGeom prst="rect">
            <a:avLst/>
          </a:prstGeom>
        </p:spPr>
      </p:pic>
    </p:spTree>
    <p:extLst>
      <p:ext uri="{BB962C8B-B14F-4D97-AF65-F5344CB8AC3E}">
        <p14:creationId xmlns:p14="http://schemas.microsoft.com/office/powerpoint/2010/main" val="152842030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22" presetClass="entr" presetSubtype="8"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B0A362C-36EC-BD61-CF71-A2A0D7675FDE}"/>
              </a:ext>
            </a:extLst>
          </p:cNvPr>
          <p:cNvSpPr/>
          <p:nvPr/>
        </p:nvSpPr>
        <p:spPr>
          <a:xfrm>
            <a:off x="642698" y="1997778"/>
            <a:ext cx="8161060" cy="3126658"/>
          </a:xfrm>
          <a:prstGeom prst="roundRect">
            <a:avLst/>
          </a:prstGeom>
          <a:noFill/>
          <a:ln w="38100">
            <a:solidFill>
              <a:srgbClr val="F7859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7691A9-DAE5-77A5-71DA-3D07456DF7CD}"/>
              </a:ext>
            </a:extLst>
          </p:cNvPr>
          <p:cNvSpPr txBox="1"/>
          <p:nvPr/>
        </p:nvSpPr>
        <p:spPr>
          <a:xfrm>
            <a:off x="2676344" y="2088070"/>
            <a:ext cx="3664661" cy="523220"/>
          </a:xfrm>
          <a:prstGeom prst="rect">
            <a:avLst/>
          </a:prstGeom>
          <a:noFill/>
        </p:spPr>
        <p:txBody>
          <a:bodyPr wrap="square">
            <a:spAutoFit/>
          </a:bodyPr>
          <a:lstStyle/>
          <a:p>
            <a:pPr algn="ctr"/>
            <a:r>
              <a:rPr lang="en-US" sz="2800" b="1" i="0" dirty="0">
                <a:solidFill>
                  <a:srgbClr val="333333"/>
                </a:solidFill>
                <a:effectLst/>
                <a:latin typeface="Cambria" panose="02040503050406030204" pitchFamily="18" charset="0"/>
              </a:rPr>
              <a:t>PHIẾU MƯỢN SÁCH</a:t>
            </a:r>
            <a:endParaRPr lang="vi-VN" sz="2800" b="1" i="0" dirty="0">
              <a:solidFill>
                <a:srgbClr val="333333"/>
              </a:solidFill>
              <a:effectLst/>
              <a:latin typeface="Cambria" panose="02040503050406030204" pitchFamily="18" charset="0"/>
            </a:endParaRPr>
          </a:p>
        </p:txBody>
      </p:sp>
      <p:sp>
        <p:nvSpPr>
          <p:cNvPr id="4" name="TextBox 3">
            <a:extLst>
              <a:ext uri="{FF2B5EF4-FFF2-40B4-BE49-F238E27FC236}">
                <a16:creationId xmlns:a16="http://schemas.microsoft.com/office/drawing/2014/main" id="{5BD39086-B23A-B18B-A46C-BE50DB1851F7}"/>
              </a:ext>
            </a:extLst>
          </p:cNvPr>
          <p:cNvSpPr txBox="1"/>
          <p:nvPr/>
        </p:nvSpPr>
        <p:spPr>
          <a:xfrm>
            <a:off x="1010576" y="2665532"/>
            <a:ext cx="6729926" cy="523220"/>
          </a:xfrm>
          <a:prstGeom prst="rect">
            <a:avLst/>
          </a:prstGeom>
          <a:noFill/>
        </p:spPr>
        <p:txBody>
          <a:bodyPr wrap="square">
            <a:spAutoFit/>
          </a:bodyPr>
          <a:lstStyle/>
          <a:p>
            <a:r>
              <a:rPr lang="en-US" sz="2800" i="0" dirty="0" err="1">
                <a:solidFill>
                  <a:srgbClr val="333333"/>
                </a:solidFill>
                <a:effectLst/>
                <a:latin typeface="Cambria" panose="02040503050406030204" pitchFamily="18" charset="0"/>
              </a:rPr>
              <a:t>Họ</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tên</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người</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mượn</a:t>
            </a:r>
            <a:r>
              <a:rPr lang="en-US" sz="2800" i="0" dirty="0">
                <a:solidFill>
                  <a:srgbClr val="333333"/>
                </a:solidFill>
                <a:effectLst/>
                <a:latin typeface="Cambria" panose="02040503050406030204" pitchFamily="18" charset="0"/>
              </a:rPr>
              <a:t> </a:t>
            </a:r>
            <a:r>
              <a:rPr lang="en-US" sz="2800" i="0" dirty="0" err="1">
                <a:solidFill>
                  <a:srgbClr val="333333"/>
                </a:solidFill>
                <a:effectLst/>
                <a:latin typeface="Cambria" panose="02040503050406030204" pitchFamily="18" charset="0"/>
              </a:rPr>
              <a:t>sách</a:t>
            </a:r>
            <a:r>
              <a:rPr lang="en-US" sz="2800" i="0" dirty="0">
                <a:solidFill>
                  <a:srgbClr val="333333"/>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Nguyễn</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Bảo</a:t>
            </a:r>
            <a:r>
              <a:rPr lang="en-US" sz="2800" i="0" dirty="0">
                <a:solidFill>
                  <a:srgbClr val="035F96"/>
                </a:solidFill>
                <a:effectLst/>
                <a:latin typeface="Cambria" panose="02040503050406030204" pitchFamily="18" charset="0"/>
              </a:rPr>
              <a:t> An</a:t>
            </a:r>
            <a:endParaRPr lang="vi-VN" sz="2800" i="0" dirty="0">
              <a:solidFill>
                <a:srgbClr val="035F96"/>
              </a:solidFill>
              <a:effectLst/>
              <a:latin typeface="Cambria" panose="02040503050406030204" pitchFamily="18" charset="0"/>
            </a:endParaRPr>
          </a:p>
        </p:txBody>
      </p:sp>
      <p:sp>
        <p:nvSpPr>
          <p:cNvPr id="5" name="TextBox 4">
            <a:extLst>
              <a:ext uri="{FF2B5EF4-FFF2-40B4-BE49-F238E27FC236}">
                <a16:creationId xmlns:a16="http://schemas.microsoft.com/office/drawing/2014/main" id="{5A3E5F46-A358-DE62-56AC-094AB80CC9A5}"/>
              </a:ext>
            </a:extLst>
          </p:cNvPr>
          <p:cNvSpPr txBox="1"/>
          <p:nvPr/>
        </p:nvSpPr>
        <p:spPr>
          <a:xfrm>
            <a:off x="1010576" y="3218157"/>
            <a:ext cx="4706196"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Địa</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chỉ</a:t>
            </a:r>
            <a:r>
              <a:rPr lang="en-US" sz="2800" i="0" dirty="0">
                <a:solidFill>
                  <a:srgbClr val="333333"/>
                </a:solidFill>
                <a:effectLst/>
                <a:latin typeface="Cambria" panose="02040503050406030204" pitchFamily="18" charset="0"/>
              </a:rPr>
              <a:t>: </a:t>
            </a:r>
            <a:r>
              <a:rPr lang="en-US" sz="2800" i="0" dirty="0">
                <a:solidFill>
                  <a:srgbClr val="035F96"/>
                </a:solidFill>
                <a:effectLst/>
                <a:latin typeface="Cambria" panose="02040503050406030204" pitchFamily="18" charset="0"/>
              </a:rPr>
              <a:t>25 </a:t>
            </a:r>
            <a:r>
              <a:rPr lang="en-US" sz="2800" i="0" dirty="0" err="1">
                <a:solidFill>
                  <a:srgbClr val="035F96"/>
                </a:solidFill>
                <a:effectLst/>
                <a:latin typeface="Cambria" panose="02040503050406030204" pitchFamily="18" charset="0"/>
              </a:rPr>
              <a:t>Tống</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Duy</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Tân</a:t>
            </a:r>
            <a:endParaRPr lang="vi-VN" sz="2800" i="0" dirty="0">
              <a:solidFill>
                <a:srgbClr val="035F96"/>
              </a:solidFill>
              <a:effectLst/>
              <a:latin typeface="Cambria" panose="02040503050406030204" pitchFamily="18" charset="0"/>
            </a:endParaRPr>
          </a:p>
        </p:txBody>
      </p:sp>
      <p:sp>
        <p:nvSpPr>
          <p:cNvPr id="6" name="TextBox 5">
            <a:extLst>
              <a:ext uri="{FF2B5EF4-FFF2-40B4-BE49-F238E27FC236}">
                <a16:creationId xmlns:a16="http://schemas.microsoft.com/office/drawing/2014/main" id="{CD5AAF61-0F98-B9BB-9121-4D1D56D54D90}"/>
              </a:ext>
            </a:extLst>
          </p:cNvPr>
          <p:cNvSpPr txBox="1"/>
          <p:nvPr/>
        </p:nvSpPr>
        <p:spPr>
          <a:xfrm>
            <a:off x="1010576" y="3770782"/>
            <a:ext cx="7261554"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Tên</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sách</a:t>
            </a:r>
            <a:r>
              <a:rPr lang="en-US" sz="2800" i="0" dirty="0">
                <a:solidFill>
                  <a:srgbClr val="333333"/>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Chuyện</a:t>
            </a:r>
            <a:r>
              <a:rPr lang="en-US" sz="2800" i="0" dirty="0">
                <a:solidFill>
                  <a:srgbClr val="035F96"/>
                </a:solidFill>
                <a:effectLst/>
                <a:latin typeface="Cambria" panose="02040503050406030204" pitchFamily="18" charset="0"/>
              </a:rPr>
              <a:t> con </a:t>
            </a:r>
            <a:r>
              <a:rPr lang="en-US" sz="2800" i="0" dirty="0" err="1">
                <a:solidFill>
                  <a:srgbClr val="035F96"/>
                </a:solidFill>
                <a:effectLst/>
                <a:latin typeface="Cambria" panose="02040503050406030204" pitchFamily="18" charset="0"/>
              </a:rPr>
              <a:t>mèo</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dạy</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hải</a:t>
            </a:r>
            <a:r>
              <a:rPr lang="en-US" sz="2800" i="0" dirty="0">
                <a:solidFill>
                  <a:srgbClr val="035F96"/>
                </a:solidFill>
                <a:effectLst/>
                <a:latin typeface="Cambria" panose="02040503050406030204" pitchFamily="18" charset="0"/>
              </a:rPr>
              <a:t> </a:t>
            </a:r>
            <a:r>
              <a:rPr lang="en-US" sz="2800" i="0" dirty="0" err="1">
                <a:solidFill>
                  <a:srgbClr val="035F96"/>
                </a:solidFill>
                <a:effectLst/>
                <a:latin typeface="Cambria" panose="02040503050406030204" pitchFamily="18" charset="0"/>
              </a:rPr>
              <a:t>âu</a:t>
            </a:r>
            <a:r>
              <a:rPr lang="en-US" sz="2800" i="0" dirty="0">
                <a:solidFill>
                  <a:srgbClr val="035F96"/>
                </a:solidFill>
                <a:effectLst/>
                <a:latin typeface="Cambria" panose="02040503050406030204" pitchFamily="18" charset="0"/>
              </a:rPr>
              <a:t> bay</a:t>
            </a:r>
            <a:endParaRPr lang="vi-VN" sz="2800" i="0" dirty="0">
              <a:solidFill>
                <a:srgbClr val="035F96"/>
              </a:solidFill>
              <a:effectLst/>
              <a:latin typeface="Cambria" panose="02040503050406030204" pitchFamily="18" charset="0"/>
            </a:endParaRPr>
          </a:p>
        </p:txBody>
      </p:sp>
      <p:sp>
        <p:nvSpPr>
          <p:cNvPr id="7" name="TextBox 6">
            <a:extLst>
              <a:ext uri="{FF2B5EF4-FFF2-40B4-BE49-F238E27FC236}">
                <a16:creationId xmlns:a16="http://schemas.microsoft.com/office/drawing/2014/main" id="{D62A0C61-4012-13BA-9A4B-2443DC37A0BE}"/>
              </a:ext>
            </a:extLst>
          </p:cNvPr>
          <p:cNvSpPr txBox="1"/>
          <p:nvPr/>
        </p:nvSpPr>
        <p:spPr>
          <a:xfrm>
            <a:off x="1010576" y="4354309"/>
            <a:ext cx="4706196" cy="523220"/>
          </a:xfrm>
          <a:prstGeom prst="rect">
            <a:avLst/>
          </a:prstGeom>
          <a:noFill/>
        </p:spPr>
        <p:txBody>
          <a:bodyPr wrap="square">
            <a:spAutoFit/>
          </a:bodyPr>
          <a:lstStyle/>
          <a:p>
            <a:r>
              <a:rPr lang="en-US" sz="2800" dirty="0" err="1">
                <a:solidFill>
                  <a:srgbClr val="333333"/>
                </a:solidFill>
                <a:latin typeface="Cambria" panose="02040503050406030204" pitchFamily="18" charset="0"/>
              </a:rPr>
              <a:t>Tác</a:t>
            </a:r>
            <a:r>
              <a:rPr lang="en-US" sz="2800" dirty="0">
                <a:solidFill>
                  <a:srgbClr val="333333"/>
                </a:solidFill>
                <a:latin typeface="Cambria" panose="02040503050406030204" pitchFamily="18" charset="0"/>
              </a:rPr>
              <a:t> </a:t>
            </a:r>
            <a:r>
              <a:rPr lang="en-US" sz="2800" dirty="0" err="1">
                <a:solidFill>
                  <a:srgbClr val="333333"/>
                </a:solidFill>
                <a:latin typeface="Cambria" panose="02040503050406030204" pitchFamily="18" charset="0"/>
              </a:rPr>
              <a:t>giả</a:t>
            </a:r>
            <a:r>
              <a:rPr lang="en-US" sz="2800" i="0" dirty="0">
                <a:solidFill>
                  <a:srgbClr val="333333"/>
                </a:solidFill>
                <a:effectLst/>
                <a:latin typeface="Cambria" panose="02040503050406030204" pitchFamily="18" charset="0"/>
              </a:rPr>
              <a:t>: </a:t>
            </a:r>
            <a:r>
              <a:rPr lang="en-US" sz="2800" i="0" dirty="0">
                <a:solidFill>
                  <a:srgbClr val="035F96"/>
                </a:solidFill>
                <a:effectLst/>
                <a:latin typeface="Cambria" panose="02040503050406030204" pitchFamily="18" charset="0"/>
              </a:rPr>
              <a:t>Luis </a:t>
            </a:r>
            <a:r>
              <a:rPr lang="en-US" sz="2800" i="0" dirty="0" err="1">
                <a:solidFill>
                  <a:srgbClr val="035F96"/>
                </a:solidFill>
                <a:effectLst/>
                <a:latin typeface="Cambria" panose="02040503050406030204" pitchFamily="18" charset="0"/>
              </a:rPr>
              <a:t>Sepúlveda</a:t>
            </a:r>
            <a:endParaRPr lang="vi-VN" sz="2800" i="0" dirty="0">
              <a:solidFill>
                <a:srgbClr val="035F96"/>
              </a:solidFill>
              <a:effectLst/>
              <a:latin typeface="Cambria" panose="02040503050406030204" pitchFamily="18" charset="0"/>
            </a:endParaRPr>
          </a:p>
        </p:txBody>
      </p:sp>
      <p:grpSp>
        <p:nvGrpSpPr>
          <p:cNvPr id="8" name="Group 7">
            <a:extLst>
              <a:ext uri="{FF2B5EF4-FFF2-40B4-BE49-F238E27FC236}">
                <a16:creationId xmlns:a16="http://schemas.microsoft.com/office/drawing/2014/main" id="{A55D4EF0-30A9-FCD3-6C4A-3CDBEB4E9491}"/>
              </a:ext>
            </a:extLst>
          </p:cNvPr>
          <p:cNvGrpSpPr/>
          <p:nvPr/>
        </p:nvGrpSpPr>
        <p:grpSpPr>
          <a:xfrm>
            <a:off x="1928293" y="635742"/>
            <a:ext cx="8818365" cy="954107"/>
            <a:chOff x="1928293" y="635742"/>
            <a:chExt cx="8818365" cy="954107"/>
          </a:xfrm>
        </p:grpSpPr>
        <p:sp>
          <p:nvSpPr>
            <p:cNvPr id="9" name="Rectangle: Rounded Corners 8">
              <a:extLst>
                <a:ext uri="{FF2B5EF4-FFF2-40B4-BE49-F238E27FC236}">
                  <a16:creationId xmlns:a16="http://schemas.microsoft.com/office/drawing/2014/main" id="{1602BE81-1DFA-5763-D6A9-601F51C5B092}"/>
                </a:ext>
              </a:extLst>
            </p:cNvPr>
            <p:cNvSpPr/>
            <p:nvPr/>
          </p:nvSpPr>
          <p:spPr>
            <a:xfrm>
              <a:off x="1928293" y="635742"/>
              <a:ext cx="8818365" cy="954107"/>
            </a:xfrm>
            <a:prstGeom prst="round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434F9E1-FABF-247F-6B9A-DFD424FD7094}"/>
                </a:ext>
              </a:extLst>
            </p:cNvPr>
            <p:cNvSpPr txBox="1"/>
            <p:nvPr/>
          </p:nvSpPr>
          <p:spPr>
            <a:xfrm>
              <a:off x="1928293" y="635742"/>
              <a:ext cx="8690545" cy="954107"/>
            </a:xfrm>
            <a:prstGeom prst="rect">
              <a:avLst/>
            </a:prstGeom>
            <a:noFill/>
          </p:spPr>
          <p:txBody>
            <a:bodyPr wrap="square">
              <a:spAutoFit/>
            </a:bodyPr>
            <a:lstStyle/>
            <a:p>
              <a:pPr algn="ctr"/>
              <a:r>
                <a:rPr lang="en-US" sz="2800" b="1" i="0" dirty="0" err="1">
                  <a:solidFill>
                    <a:srgbClr val="333333"/>
                  </a:solidFill>
                  <a:effectLst/>
                  <a:latin typeface="Cambria" panose="02040503050406030204" pitchFamily="18" charset="0"/>
                </a:rPr>
                <a:t>Em</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muốn</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mượn</a:t>
              </a:r>
              <a:r>
                <a:rPr lang="en-US" sz="2800" b="1" i="0" dirty="0">
                  <a:solidFill>
                    <a:srgbClr val="333333"/>
                  </a:solidFill>
                  <a:effectLst/>
                  <a:latin typeface="Cambria" panose="02040503050406030204" pitchFamily="18" charset="0"/>
                </a:rPr>
                <a:t> </a:t>
              </a:r>
              <a:r>
                <a:rPr lang="en-US" sz="2800" b="1" i="0" dirty="0" err="1">
                  <a:solidFill>
                    <a:srgbClr val="333333"/>
                  </a:solidFill>
                  <a:effectLst/>
                  <a:latin typeface="Cambria" panose="02040503050406030204" pitchFamily="18" charset="0"/>
                </a:rPr>
                <a:t>sách</a:t>
              </a:r>
              <a:r>
                <a:rPr lang="en-US" sz="2800" b="1" i="0" dirty="0">
                  <a:solidFill>
                    <a:srgbClr val="333333"/>
                  </a:solidFill>
                  <a:effectLst/>
                  <a:latin typeface="Cambria" panose="02040503050406030204" pitchFamily="18" charset="0"/>
                </a:rPr>
                <a:t> </a:t>
              </a:r>
              <a:r>
                <a:rPr lang="vi-VN" sz="2800" b="1" i="0" dirty="0">
                  <a:solidFill>
                    <a:srgbClr val="333333"/>
                  </a:solidFill>
                  <a:effectLst/>
                  <a:latin typeface="Cambria" panose="02040503050406030204" pitchFamily="18" charset="0"/>
                </a:rPr>
                <a:t>ở thư viện của khu phố. Hãy viết thông tin vào phiếu mượn sách theo mẫu.</a:t>
              </a:r>
            </a:p>
          </p:txBody>
        </p:sp>
      </p:grpSp>
      <p:pic>
        <p:nvPicPr>
          <p:cNvPr id="11" name="Picture 10">
            <a:extLst>
              <a:ext uri="{FF2B5EF4-FFF2-40B4-BE49-F238E27FC236}">
                <a16:creationId xmlns:a16="http://schemas.microsoft.com/office/drawing/2014/main" id="{37CCDFA8-A661-698E-598C-102643C87A71}"/>
              </a:ext>
            </a:extLst>
          </p:cNvPr>
          <p:cNvPicPr>
            <a:picLocks noChangeAspect="1"/>
          </p:cNvPicPr>
          <p:nvPr/>
        </p:nvPicPr>
        <p:blipFill>
          <a:blip r:embed="rId2"/>
          <a:stretch>
            <a:fillRect/>
          </a:stretch>
        </p:blipFill>
        <p:spPr>
          <a:xfrm>
            <a:off x="835689" y="384260"/>
            <a:ext cx="1219306" cy="1457070"/>
          </a:xfrm>
          <a:prstGeom prst="rect">
            <a:avLst/>
          </a:prstGeom>
        </p:spPr>
      </p:pic>
      <p:pic>
        <p:nvPicPr>
          <p:cNvPr id="12" name="Picture 11">
            <a:extLst>
              <a:ext uri="{FF2B5EF4-FFF2-40B4-BE49-F238E27FC236}">
                <a16:creationId xmlns:a16="http://schemas.microsoft.com/office/drawing/2014/main" id="{C1B97A49-721B-F289-7067-AEC2BEFECB8F}"/>
              </a:ext>
            </a:extLst>
          </p:cNvPr>
          <p:cNvPicPr>
            <a:picLocks noChangeAspect="1"/>
          </p:cNvPicPr>
          <p:nvPr/>
        </p:nvPicPr>
        <p:blipFill>
          <a:blip r:embed="rId3"/>
          <a:stretch>
            <a:fillRect/>
          </a:stretch>
        </p:blipFill>
        <p:spPr>
          <a:xfrm>
            <a:off x="8946879" y="1997778"/>
            <a:ext cx="2717793" cy="4004215"/>
          </a:xfrm>
          <a:prstGeom prst="rect">
            <a:avLst/>
          </a:prstGeom>
        </p:spPr>
      </p:pic>
    </p:spTree>
    <p:extLst>
      <p:ext uri="{BB962C8B-B14F-4D97-AF65-F5344CB8AC3E}">
        <p14:creationId xmlns:p14="http://schemas.microsoft.com/office/powerpoint/2010/main" val="109913901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41" presetClass="entr" presetSubtype="0" fill="hold" grpId="0" nodeType="clickEffect">
                                  <p:stCondLst>
                                    <p:cond delay="0"/>
                                  </p:stCondLst>
                                  <p:iterate type="lt">
                                    <p:tmPct val="10000"/>
                                  </p:iterate>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20" dur="500" fill="hold"/>
                                        <p:tgtEl>
                                          <p:spTgt spid="3"/>
                                        </p:tgtEl>
                                        <p:attrNameLst>
                                          <p:attrName>ppt_y</p:attrName>
                                        </p:attrNameLst>
                                      </p:cBhvr>
                                      <p:tavLst>
                                        <p:tav tm="0">
                                          <p:val>
                                            <p:strVal val="#ppt_y"/>
                                          </p:val>
                                        </p:tav>
                                        <p:tav tm="100000">
                                          <p:val>
                                            <p:strVal val="#ppt_y"/>
                                          </p:val>
                                        </p:tav>
                                      </p:tavLst>
                                    </p:anim>
                                    <p:anim calcmode="lin" valueType="num">
                                      <p:cBhvr>
                                        <p:cTn id="21"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22"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3" dur="500" tmFilter="0,0; .5, 1; 1, 1"/>
                                        <p:tgtEl>
                                          <p:spTgt spid="3"/>
                                        </p:tgtEl>
                                      </p:cBhvr>
                                    </p:animEffect>
                                  </p:childTnLst>
                                </p:cTn>
                              </p:par>
                            </p:childTnLst>
                          </p:cTn>
                        </p:par>
                        <p:par>
                          <p:cTn id="24" fill="hold">
                            <p:stCondLst>
                              <p:cond delay="1100"/>
                            </p:stCondLst>
                            <p:childTnLst>
                              <p:par>
                                <p:cTn id="25" presetID="41" presetClass="entr" presetSubtype="0" fill="hold" grpId="0" nodeType="afterEffect">
                                  <p:stCondLst>
                                    <p:cond delay="0"/>
                                  </p:stCondLst>
                                  <p:iterate type="lt">
                                    <p:tmPct val="10000"/>
                                  </p:iterate>
                                  <p:childTnLst>
                                    <p:set>
                                      <p:cBhvr>
                                        <p:cTn id="26" dur="1" fill="hold">
                                          <p:stCondLst>
                                            <p:cond delay="0"/>
                                          </p:stCondLst>
                                        </p:cTn>
                                        <p:tgtEl>
                                          <p:spTgt spid="4"/>
                                        </p:tgtEl>
                                        <p:attrNameLst>
                                          <p:attrName>style.visibility</p:attrName>
                                        </p:attrNameLst>
                                      </p:cBhvr>
                                      <p:to>
                                        <p:strVal val="visible"/>
                                      </p:to>
                                    </p:set>
                                    <p:anim calcmode="lin" valueType="num">
                                      <p:cBhvr>
                                        <p:cTn id="27"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28" dur="500" fill="hold"/>
                                        <p:tgtEl>
                                          <p:spTgt spid="4"/>
                                        </p:tgtEl>
                                        <p:attrNameLst>
                                          <p:attrName>ppt_y</p:attrName>
                                        </p:attrNameLst>
                                      </p:cBhvr>
                                      <p:tavLst>
                                        <p:tav tm="0">
                                          <p:val>
                                            <p:strVal val="#ppt_y"/>
                                          </p:val>
                                        </p:tav>
                                        <p:tav tm="100000">
                                          <p:val>
                                            <p:strVal val="#ppt_y"/>
                                          </p:val>
                                        </p:tav>
                                      </p:tavLst>
                                    </p:anim>
                                    <p:anim calcmode="lin" valueType="num">
                                      <p:cBhvr>
                                        <p:cTn id="29"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30"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31" dur="500" tmFilter="0,0; .5, 1; 1, 1"/>
                                        <p:tgtEl>
                                          <p:spTgt spid="4"/>
                                        </p:tgtEl>
                                      </p:cBhvr>
                                    </p:animEffect>
                                  </p:childTnLst>
                                </p:cTn>
                              </p:par>
                            </p:childTnLst>
                          </p:cTn>
                        </p:par>
                        <p:par>
                          <p:cTn id="32" fill="hold">
                            <p:stCondLst>
                              <p:cond delay="3050"/>
                            </p:stCondLst>
                            <p:childTnLst>
                              <p:par>
                                <p:cTn id="33" presetID="41" presetClass="entr" presetSubtype="0" fill="hold" grpId="0" nodeType="afterEffect">
                                  <p:stCondLst>
                                    <p:cond delay="0"/>
                                  </p:stCondLst>
                                  <p:iterate type="lt">
                                    <p:tmPct val="10000"/>
                                  </p:iterate>
                                  <p:childTnLst>
                                    <p:set>
                                      <p:cBhvr>
                                        <p:cTn id="34" dur="1" fill="hold">
                                          <p:stCondLst>
                                            <p:cond delay="0"/>
                                          </p:stCondLst>
                                        </p:cTn>
                                        <p:tgtEl>
                                          <p:spTgt spid="5"/>
                                        </p:tgtEl>
                                        <p:attrNameLst>
                                          <p:attrName>style.visibility</p:attrName>
                                        </p:attrNameLst>
                                      </p:cBhvr>
                                      <p:to>
                                        <p:strVal val="visible"/>
                                      </p:to>
                                    </p:set>
                                    <p:anim calcmode="lin" valueType="num">
                                      <p:cBhvr>
                                        <p:cTn id="35" dur="500" fill="hold"/>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36" dur="500" fill="hold"/>
                                        <p:tgtEl>
                                          <p:spTgt spid="5"/>
                                        </p:tgtEl>
                                        <p:attrNameLst>
                                          <p:attrName>ppt_y</p:attrName>
                                        </p:attrNameLst>
                                      </p:cBhvr>
                                      <p:tavLst>
                                        <p:tav tm="0">
                                          <p:val>
                                            <p:strVal val="#ppt_y"/>
                                          </p:val>
                                        </p:tav>
                                        <p:tav tm="100000">
                                          <p:val>
                                            <p:strVal val="#ppt_y"/>
                                          </p:val>
                                        </p:tav>
                                      </p:tavLst>
                                    </p:anim>
                                    <p:anim calcmode="lin" valueType="num">
                                      <p:cBhvr>
                                        <p:cTn id="37" dur="500" fill="hold"/>
                                        <p:tgtEl>
                                          <p:spTgt spid="5"/>
                                        </p:tgtEl>
                                        <p:attrNameLst>
                                          <p:attrName>ppt_h</p:attrName>
                                        </p:attrNameLst>
                                      </p:cBhvr>
                                      <p:tavLst>
                                        <p:tav tm="0">
                                          <p:val>
                                            <p:strVal val="#ppt_h/10"/>
                                          </p:val>
                                        </p:tav>
                                        <p:tav tm="50000">
                                          <p:val>
                                            <p:strVal val="#ppt_h+.01"/>
                                          </p:val>
                                        </p:tav>
                                        <p:tav tm="100000">
                                          <p:val>
                                            <p:strVal val="#ppt_h"/>
                                          </p:val>
                                        </p:tav>
                                      </p:tavLst>
                                    </p:anim>
                                    <p:anim calcmode="lin" valueType="num">
                                      <p:cBhvr>
                                        <p:cTn id="38" dur="500" fill="hold"/>
                                        <p:tgtEl>
                                          <p:spTgt spid="5"/>
                                        </p:tgtEl>
                                        <p:attrNameLst>
                                          <p:attrName>ppt_w</p:attrName>
                                        </p:attrNameLst>
                                      </p:cBhvr>
                                      <p:tavLst>
                                        <p:tav tm="0">
                                          <p:val>
                                            <p:strVal val="#ppt_w/10"/>
                                          </p:val>
                                        </p:tav>
                                        <p:tav tm="50000">
                                          <p:val>
                                            <p:strVal val="#ppt_w+.01"/>
                                          </p:val>
                                        </p:tav>
                                        <p:tav tm="100000">
                                          <p:val>
                                            <p:strVal val="#ppt_w"/>
                                          </p:val>
                                        </p:tav>
                                      </p:tavLst>
                                    </p:anim>
                                    <p:animEffect transition="in" filter="fade">
                                      <p:cBhvr>
                                        <p:cTn id="39" dur="500" tmFilter="0,0; .5, 1; 1, 1"/>
                                        <p:tgtEl>
                                          <p:spTgt spid="5"/>
                                        </p:tgtEl>
                                      </p:cBhvr>
                                    </p:animEffect>
                                  </p:childTnLst>
                                </p:cTn>
                              </p:par>
                            </p:childTnLst>
                          </p:cTn>
                        </p:par>
                        <p:par>
                          <p:cTn id="40" fill="hold">
                            <p:stCondLst>
                              <p:cond delay="4450"/>
                            </p:stCondLst>
                            <p:childTnLst>
                              <p:par>
                                <p:cTn id="41" presetID="41" presetClass="entr" presetSubtype="0" fill="hold" grpId="0" nodeType="afterEffect">
                                  <p:stCondLst>
                                    <p:cond delay="0"/>
                                  </p:stCondLst>
                                  <p:iterate type="lt">
                                    <p:tmPct val="10000"/>
                                  </p:iterate>
                                  <p:childTnLst>
                                    <p:set>
                                      <p:cBhvr>
                                        <p:cTn id="42" dur="1" fill="hold">
                                          <p:stCondLst>
                                            <p:cond delay="0"/>
                                          </p:stCondLst>
                                        </p:cTn>
                                        <p:tgtEl>
                                          <p:spTgt spid="6"/>
                                        </p:tgtEl>
                                        <p:attrNameLst>
                                          <p:attrName>style.visibility</p:attrName>
                                        </p:attrNameLst>
                                      </p:cBhvr>
                                      <p:to>
                                        <p:strVal val="visible"/>
                                      </p:to>
                                    </p:set>
                                    <p:anim calcmode="lin" valueType="num">
                                      <p:cBhvr>
                                        <p:cTn id="43"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44" dur="500" fill="hold"/>
                                        <p:tgtEl>
                                          <p:spTgt spid="6"/>
                                        </p:tgtEl>
                                        <p:attrNameLst>
                                          <p:attrName>ppt_y</p:attrName>
                                        </p:attrNameLst>
                                      </p:cBhvr>
                                      <p:tavLst>
                                        <p:tav tm="0">
                                          <p:val>
                                            <p:strVal val="#ppt_y"/>
                                          </p:val>
                                        </p:tav>
                                        <p:tav tm="100000">
                                          <p:val>
                                            <p:strVal val="#ppt_y"/>
                                          </p:val>
                                        </p:tav>
                                      </p:tavLst>
                                    </p:anim>
                                    <p:anim calcmode="lin" valueType="num">
                                      <p:cBhvr>
                                        <p:cTn id="45"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46"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47" dur="500" tmFilter="0,0; .5, 1; 1, 1"/>
                                        <p:tgtEl>
                                          <p:spTgt spid="6"/>
                                        </p:tgtEl>
                                      </p:cBhvr>
                                    </p:animEffect>
                                  </p:childTnLst>
                                </p:cTn>
                              </p:par>
                            </p:childTnLst>
                          </p:cTn>
                        </p:par>
                        <p:par>
                          <p:cTn id="48" fill="hold">
                            <p:stCondLst>
                              <p:cond delay="6450"/>
                            </p:stCondLst>
                            <p:childTnLst>
                              <p:par>
                                <p:cTn id="49" presetID="41" presetClass="entr" presetSubtype="0" fill="hold" grpId="0" nodeType="afterEffect">
                                  <p:stCondLst>
                                    <p:cond delay="0"/>
                                  </p:stCondLst>
                                  <p:iterate type="lt">
                                    <p:tmPct val="10000"/>
                                  </p:iterate>
                                  <p:childTnLst>
                                    <p:set>
                                      <p:cBhvr>
                                        <p:cTn id="50" dur="1" fill="hold">
                                          <p:stCondLst>
                                            <p:cond delay="0"/>
                                          </p:stCondLst>
                                        </p:cTn>
                                        <p:tgtEl>
                                          <p:spTgt spid="7"/>
                                        </p:tgtEl>
                                        <p:attrNameLst>
                                          <p:attrName>style.visibility</p:attrName>
                                        </p:attrNameLst>
                                      </p:cBhvr>
                                      <p:to>
                                        <p:strVal val="visible"/>
                                      </p:to>
                                    </p:set>
                                    <p:anim calcmode="lin" valueType="num">
                                      <p:cBhvr>
                                        <p:cTn id="51" dur="500" fill="hold"/>
                                        <p:tgtEl>
                                          <p:spTgt spid="7"/>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gtEl>
                                        <p:attrNameLst>
                                          <p:attrName>ppt_y</p:attrName>
                                        </p:attrNameLst>
                                      </p:cBhvr>
                                      <p:tavLst>
                                        <p:tav tm="0">
                                          <p:val>
                                            <p:strVal val="#ppt_y"/>
                                          </p:val>
                                        </p:tav>
                                        <p:tav tm="100000">
                                          <p:val>
                                            <p:strVal val="#ppt_y"/>
                                          </p:val>
                                        </p:tav>
                                      </p:tavLst>
                                    </p:anim>
                                    <p:anim calcmode="lin" valueType="num">
                                      <p:cBhvr>
                                        <p:cTn id="53" dur="500" fill="hold"/>
                                        <p:tgtEl>
                                          <p:spTgt spid="7"/>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a:extLst>
              <a:ext uri="{FF2B5EF4-FFF2-40B4-BE49-F238E27FC236}">
                <a16:creationId xmlns:a16="http://schemas.microsoft.com/office/drawing/2014/main" id="{2E69DD73-7044-4EC8-B323-4E5FA62E42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3" name="图片 2">
            <a:extLst>
              <a:ext uri="{FF2B5EF4-FFF2-40B4-BE49-F238E27FC236}">
                <a16:creationId xmlns:a16="http://schemas.microsoft.com/office/drawing/2014/main" id="{6472EFBB-676F-41B4-83DA-1F2D260F0F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0292" y="380994"/>
            <a:ext cx="6096012" cy="6096012"/>
          </a:xfrm>
          <a:prstGeom prst="rect">
            <a:avLst/>
          </a:prstGeom>
        </p:spPr>
      </p:pic>
      <p:pic>
        <p:nvPicPr>
          <p:cNvPr id="8" name="Picture 7">
            <a:extLst>
              <a:ext uri="{FF2B5EF4-FFF2-40B4-BE49-F238E27FC236}">
                <a16:creationId xmlns:a16="http://schemas.microsoft.com/office/drawing/2014/main" id="{0063144A-0EF7-DF43-5E82-2EF41D7437C3}"/>
              </a:ext>
            </a:extLst>
          </p:cNvPr>
          <p:cNvPicPr>
            <a:picLocks noChangeAspect="1"/>
          </p:cNvPicPr>
          <p:nvPr/>
        </p:nvPicPr>
        <p:blipFill>
          <a:blip r:embed="rId5"/>
          <a:stretch>
            <a:fillRect/>
          </a:stretch>
        </p:blipFill>
        <p:spPr>
          <a:xfrm>
            <a:off x="506376" y="727114"/>
            <a:ext cx="5310076" cy="5169856"/>
          </a:xfrm>
          <a:prstGeom prst="rect">
            <a:avLst/>
          </a:prstGeom>
        </p:spPr>
      </p:pic>
    </p:spTree>
    <p:extLst>
      <p:ext uri="{BB962C8B-B14F-4D97-AF65-F5344CB8AC3E}">
        <p14:creationId xmlns:p14="http://schemas.microsoft.com/office/powerpoint/2010/main" val="209007075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968188-C45E-34FB-9497-A9C7E86F610B}"/>
              </a:ext>
            </a:extLst>
          </p:cNvPr>
          <p:cNvSpPr txBox="1"/>
          <p:nvPr/>
        </p:nvSpPr>
        <p:spPr>
          <a:xfrm>
            <a:off x="1439613" y="1574394"/>
            <a:ext cx="9621893" cy="1938992"/>
          </a:xfrm>
          <a:prstGeom prst="rect">
            <a:avLst/>
          </a:prstGeom>
          <a:noFill/>
        </p:spPr>
        <p:txBody>
          <a:bodyPr wrap="square">
            <a:spAutoFit/>
          </a:bodyPr>
          <a:lstStyle/>
          <a:p>
            <a:pPr algn="ctr"/>
            <a:r>
              <a:rPr lang="vi-VN" sz="4000" b="1" i="0" dirty="0">
                <a:solidFill>
                  <a:srgbClr val="000000"/>
                </a:solidFill>
                <a:effectLst/>
                <a:latin typeface="Cambria" panose="02040503050406030204" pitchFamily="18" charset="0"/>
              </a:rPr>
              <a:t>Làm một đồ chơi mà em thích (gấp, cắt, dán, nặn,…) và giới thiệu đồ chơi đó với người thân.</a:t>
            </a:r>
          </a:p>
        </p:txBody>
      </p:sp>
      <p:pic>
        <p:nvPicPr>
          <p:cNvPr id="3" name="Picture 2">
            <a:extLst>
              <a:ext uri="{FF2B5EF4-FFF2-40B4-BE49-F238E27FC236}">
                <a16:creationId xmlns:a16="http://schemas.microsoft.com/office/drawing/2014/main" id="{F11229BC-F270-797F-D570-94CE12FF9B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762" y="3348570"/>
            <a:ext cx="3287692" cy="3077351"/>
          </a:xfrm>
          <a:prstGeom prst="rect">
            <a:avLst/>
          </a:prstGeom>
        </p:spPr>
      </p:pic>
    </p:spTree>
    <p:extLst>
      <p:ext uri="{BB962C8B-B14F-4D97-AF65-F5344CB8AC3E}">
        <p14:creationId xmlns:p14="http://schemas.microsoft.com/office/powerpoint/2010/main" val="114516451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39AF60-D4C3-D24F-B324-17256CB7F94C}"/>
              </a:ext>
            </a:extLst>
          </p:cNvPr>
          <p:cNvPicPr>
            <a:picLocks noChangeAspect="1"/>
          </p:cNvPicPr>
          <p:nvPr/>
        </p:nvPicPr>
        <p:blipFill>
          <a:blip r:embed="rId2"/>
          <a:stretch>
            <a:fillRect/>
          </a:stretch>
        </p:blipFill>
        <p:spPr>
          <a:xfrm>
            <a:off x="1873660" y="600075"/>
            <a:ext cx="4000500" cy="5657850"/>
          </a:xfrm>
          <a:prstGeom prst="rect">
            <a:avLst/>
          </a:prstGeom>
        </p:spPr>
      </p:pic>
      <p:pic>
        <p:nvPicPr>
          <p:cNvPr id="3" name="Picture 2">
            <a:extLst>
              <a:ext uri="{FF2B5EF4-FFF2-40B4-BE49-F238E27FC236}">
                <a16:creationId xmlns:a16="http://schemas.microsoft.com/office/drawing/2014/main" id="{6F2CE220-0643-D330-FD37-7CA7F96BE850}"/>
              </a:ext>
            </a:extLst>
          </p:cNvPr>
          <p:cNvPicPr>
            <a:picLocks noChangeAspect="1"/>
          </p:cNvPicPr>
          <p:nvPr/>
        </p:nvPicPr>
        <p:blipFill>
          <a:blip r:embed="rId3"/>
          <a:stretch>
            <a:fillRect/>
          </a:stretch>
        </p:blipFill>
        <p:spPr>
          <a:xfrm>
            <a:off x="7629891" y="678733"/>
            <a:ext cx="4000500" cy="5657850"/>
          </a:xfrm>
          <a:prstGeom prst="rect">
            <a:avLst/>
          </a:prstGeom>
        </p:spPr>
      </p:pic>
      <p:grpSp>
        <p:nvGrpSpPr>
          <p:cNvPr id="4" name="Group 3">
            <a:extLst>
              <a:ext uri="{FF2B5EF4-FFF2-40B4-BE49-F238E27FC236}">
                <a16:creationId xmlns:a16="http://schemas.microsoft.com/office/drawing/2014/main" id="{96699A3D-07E4-0B59-4A60-0C9A947E0265}"/>
              </a:ext>
            </a:extLst>
          </p:cNvPr>
          <p:cNvGrpSpPr/>
          <p:nvPr/>
        </p:nvGrpSpPr>
        <p:grpSpPr>
          <a:xfrm>
            <a:off x="561609" y="2140078"/>
            <a:ext cx="1352704" cy="1861652"/>
            <a:chOff x="1928293" y="635742"/>
            <a:chExt cx="6533539" cy="929560"/>
          </a:xfrm>
        </p:grpSpPr>
        <p:sp>
          <p:nvSpPr>
            <p:cNvPr id="5" name="Rectangle: Rounded Corners 4">
              <a:extLst>
                <a:ext uri="{FF2B5EF4-FFF2-40B4-BE49-F238E27FC236}">
                  <a16:creationId xmlns:a16="http://schemas.microsoft.com/office/drawing/2014/main" id="{22A86795-4DB7-8506-4CC6-6240CB567C0C}"/>
                </a:ext>
              </a:extLst>
            </p:cNvPr>
            <p:cNvSpPr/>
            <p:nvPr/>
          </p:nvSpPr>
          <p:spPr>
            <a:xfrm>
              <a:off x="1928293" y="635742"/>
              <a:ext cx="6460089" cy="929560"/>
            </a:xfrm>
            <a:prstGeom prst="round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031BF50-870C-D767-0767-47DC3502B576}"/>
                </a:ext>
              </a:extLst>
            </p:cNvPr>
            <p:cNvSpPr txBox="1"/>
            <p:nvPr/>
          </p:nvSpPr>
          <p:spPr>
            <a:xfrm>
              <a:off x="2001743" y="635742"/>
              <a:ext cx="6460089" cy="929560"/>
            </a:xfrm>
            <a:prstGeom prst="rect">
              <a:avLst/>
            </a:prstGeom>
            <a:noFill/>
          </p:spPr>
          <p:txBody>
            <a:bodyPr wrap="square">
              <a:spAutoFit/>
            </a:bodyPr>
            <a:lstStyle/>
            <a:p>
              <a:pPr algn="ctr"/>
              <a:r>
                <a:rPr lang="en-US" sz="2800" b="1" i="0" dirty="0" err="1">
                  <a:solidFill>
                    <a:srgbClr val="333333"/>
                  </a:solidFill>
                  <a:effectLst/>
                  <a:latin typeface="Cambria" panose="02040503050406030204" pitchFamily="18" charset="0"/>
                </a:rPr>
                <a:t>Làm</a:t>
              </a:r>
              <a:r>
                <a:rPr lang="en-US" sz="2800" b="1" i="0" dirty="0">
                  <a:solidFill>
                    <a:srgbClr val="333333"/>
                  </a:solidFill>
                  <a:effectLst/>
                  <a:latin typeface="Cambria" panose="02040503050406030204" pitchFamily="18" charset="0"/>
                </a:rPr>
                <a:t> con </a:t>
              </a:r>
              <a:r>
                <a:rPr lang="en-US" sz="2800" b="1" i="0" dirty="0" err="1">
                  <a:solidFill>
                    <a:srgbClr val="333333"/>
                  </a:solidFill>
                  <a:effectLst/>
                  <a:latin typeface="Cambria" panose="02040503050406030204" pitchFamily="18" charset="0"/>
                </a:rPr>
                <a:t>khủng</a:t>
              </a:r>
              <a:r>
                <a:rPr lang="en-US" sz="2800" b="1" i="0" dirty="0">
                  <a:solidFill>
                    <a:srgbClr val="333333"/>
                  </a:solidFill>
                  <a:effectLst/>
                  <a:latin typeface="Cambria" panose="02040503050406030204" pitchFamily="18" charset="0"/>
                </a:rPr>
                <a:t> long</a:t>
              </a:r>
              <a:endParaRPr lang="vi-VN" sz="2800" b="1" i="0" dirty="0">
                <a:solidFill>
                  <a:srgbClr val="333333"/>
                </a:solidFill>
                <a:effectLst/>
                <a:latin typeface="Cambria" panose="02040503050406030204" pitchFamily="18" charset="0"/>
              </a:endParaRPr>
            </a:p>
          </p:txBody>
        </p:sp>
      </p:grpSp>
      <p:grpSp>
        <p:nvGrpSpPr>
          <p:cNvPr id="7" name="Group 6">
            <a:extLst>
              <a:ext uri="{FF2B5EF4-FFF2-40B4-BE49-F238E27FC236}">
                <a16:creationId xmlns:a16="http://schemas.microsoft.com/office/drawing/2014/main" id="{8B3FED41-189D-2000-DB6A-6277A0CDA54E}"/>
              </a:ext>
            </a:extLst>
          </p:cNvPr>
          <p:cNvGrpSpPr/>
          <p:nvPr/>
        </p:nvGrpSpPr>
        <p:grpSpPr>
          <a:xfrm>
            <a:off x="6494652" y="2400633"/>
            <a:ext cx="1352704" cy="1601098"/>
            <a:chOff x="1928293" y="635742"/>
            <a:chExt cx="6533539" cy="799460"/>
          </a:xfrm>
        </p:grpSpPr>
        <p:sp>
          <p:nvSpPr>
            <p:cNvPr id="8" name="Rectangle: Rounded Corners 7">
              <a:extLst>
                <a:ext uri="{FF2B5EF4-FFF2-40B4-BE49-F238E27FC236}">
                  <a16:creationId xmlns:a16="http://schemas.microsoft.com/office/drawing/2014/main" id="{73DB4471-EF75-C3F6-876D-77DBD136750B}"/>
                </a:ext>
              </a:extLst>
            </p:cNvPr>
            <p:cNvSpPr/>
            <p:nvPr/>
          </p:nvSpPr>
          <p:spPr>
            <a:xfrm>
              <a:off x="1928293" y="635742"/>
              <a:ext cx="6460089" cy="799460"/>
            </a:xfrm>
            <a:prstGeom prst="round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B5E7FA3-E2A7-D054-3433-FFDE5470DA07}"/>
                </a:ext>
              </a:extLst>
            </p:cNvPr>
            <p:cNvSpPr txBox="1"/>
            <p:nvPr/>
          </p:nvSpPr>
          <p:spPr>
            <a:xfrm>
              <a:off x="2001743" y="635742"/>
              <a:ext cx="6460089" cy="691556"/>
            </a:xfrm>
            <a:prstGeom prst="rect">
              <a:avLst/>
            </a:prstGeom>
            <a:noFill/>
          </p:spPr>
          <p:txBody>
            <a:bodyPr wrap="square">
              <a:spAutoFit/>
            </a:bodyPr>
            <a:lstStyle/>
            <a:p>
              <a:pPr algn="ctr"/>
              <a:r>
                <a:rPr lang="en-US" sz="2800" b="1" i="0" dirty="0" err="1">
                  <a:solidFill>
                    <a:srgbClr val="333333"/>
                  </a:solidFill>
                  <a:effectLst/>
                  <a:latin typeface="Cambria" panose="02040503050406030204" pitchFamily="18" charset="0"/>
                </a:rPr>
                <a:t>Làm</a:t>
              </a:r>
              <a:r>
                <a:rPr lang="en-US" sz="2800" b="1" i="0" dirty="0">
                  <a:solidFill>
                    <a:srgbClr val="333333"/>
                  </a:solidFill>
                  <a:effectLst/>
                  <a:latin typeface="Cambria" panose="02040503050406030204" pitchFamily="18" charset="0"/>
                </a:rPr>
                <a:t> con </a:t>
              </a:r>
              <a:r>
                <a:rPr lang="en-US" sz="2800" b="1" i="0" dirty="0" err="1">
                  <a:solidFill>
                    <a:srgbClr val="333333"/>
                  </a:solidFill>
                  <a:effectLst/>
                  <a:latin typeface="Cambria" panose="02040503050406030204" pitchFamily="18" charset="0"/>
                </a:rPr>
                <a:t>rùa</a:t>
              </a:r>
              <a:endParaRPr lang="vi-VN" sz="2800" b="1" i="0" dirty="0">
                <a:solidFill>
                  <a:srgbClr val="333333"/>
                </a:solidFill>
                <a:effectLst/>
                <a:latin typeface="Cambria" panose="02040503050406030204" pitchFamily="18" charset="0"/>
              </a:endParaRPr>
            </a:p>
          </p:txBody>
        </p:sp>
      </p:grpSp>
    </p:spTree>
    <p:extLst>
      <p:ext uri="{BB962C8B-B14F-4D97-AF65-F5344CB8AC3E}">
        <p14:creationId xmlns:p14="http://schemas.microsoft.com/office/powerpoint/2010/main" val="202437785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000"/>
                                        <p:tgtEl>
                                          <p:spTgt spid="3"/>
                                        </p:tgtEl>
                                      </p:cBhvr>
                                    </p:animEffect>
                                    <p:anim calcmode="lin" valueType="num">
                                      <p:cBhvr>
                                        <p:cTn id="23" dur="1000" fill="hold"/>
                                        <p:tgtEl>
                                          <p:spTgt spid="3"/>
                                        </p:tgtEl>
                                        <p:attrNameLst>
                                          <p:attrName>ppt_x</p:attrName>
                                        </p:attrNameLst>
                                      </p:cBhvr>
                                      <p:tavLst>
                                        <p:tav tm="0">
                                          <p:val>
                                            <p:strVal val="#ppt_x"/>
                                          </p:val>
                                        </p:tav>
                                        <p:tav tm="100000">
                                          <p:val>
                                            <p:strVal val="#ppt_x"/>
                                          </p:val>
                                        </p:tav>
                                      </p:tavLst>
                                    </p:anim>
                                    <p:anim calcmode="lin" valueType="num">
                                      <p:cBhvr>
                                        <p:cTn id="2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32285A"/>
        </a:solidFill>
        <a:effectLst/>
      </p:bgPr>
    </p:bg>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3F144467-D3D7-4854-B293-A8A4C843FA72}"/>
              </a:ext>
            </a:extLst>
          </p:cNvPr>
          <p:cNvPicPr>
            <a:picLocks noChangeAspect="1"/>
          </p:cNvPicPr>
          <p:nvPr/>
        </p:nvPicPr>
        <p:blipFill rotWithShape="1">
          <a:blip r:embed="rId3">
            <a:extLst>
              <a:ext uri="{28A0092B-C50C-407E-A947-70E740481C1C}">
                <a14:useLocalDpi xmlns:a14="http://schemas.microsoft.com/office/drawing/2010/main" val="0"/>
              </a:ext>
            </a:extLst>
          </a:blip>
          <a:srcRect l="49878" r="-1363" b="68784"/>
          <a:stretch/>
        </p:blipFill>
        <p:spPr>
          <a:xfrm>
            <a:off x="6438638" y="3750602"/>
            <a:ext cx="2641062" cy="2140803"/>
          </a:xfrm>
          <a:prstGeom prst="rect">
            <a:avLst/>
          </a:prstGeom>
        </p:spPr>
      </p:pic>
      <p:pic>
        <p:nvPicPr>
          <p:cNvPr id="10" name="图片 9">
            <a:extLst>
              <a:ext uri="{FF2B5EF4-FFF2-40B4-BE49-F238E27FC236}">
                <a16:creationId xmlns:a16="http://schemas.microsoft.com/office/drawing/2014/main" id="{0367F315-9D47-4A29-A05D-F8DF9D8F27AB}"/>
              </a:ext>
            </a:extLst>
          </p:cNvPr>
          <p:cNvPicPr>
            <a:picLocks noChangeAspect="1"/>
          </p:cNvPicPr>
          <p:nvPr/>
        </p:nvPicPr>
        <p:blipFill rotWithShape="1">
          <a:blip r:embed="rId3">
            <a:extLst>
              <a:ext uri="{28A0092B-C50C-407E-A947-70E740481C1C}">
                <a14:useLocalDpi xmlns:a14="http://schemas.microsoft.com/office/drawing/2010/main" val="0"/>
              </a:ext>
            </a:extLst>
          </a:blip>
          <a:srcRect l="49878" t="33935" r="-1363" b="34849"/>
          <a:stretch/>
        </p:blipFill>
        <p:spPr>
          <a:xfrm>
            <a:off x="980916" y="2081780"/>
            <a:ext cx="2641062" cy="2140803"/>
          </a:xfrm>
          <a:prstGeom prst="rect">
            <a:avLst/>
          </a:prstGeom>
        </p:spPr>
      </p:pic>
      <p:grpSp>
        <p:nvGrpSpPr>
          <p:cNvPr id="15" name="Group 14">
            <a:extLst>
              <a:ext uri="{FF2B5EF4-FFF2-40B4-BE49-F238E27FC236}">
                <a16:creationId xmlns:a16="http://schemas.microsoft.com/office/drawing/2014/main" id="{626A371B-1C20-F24B-F291-5E7921940499}"/>
              </a:ext>
            </a:extLst>
          </p:cNvPr>
          <p:cNvGrpSpPr/>
          <p:nvPr/>
        </p:nvGrpSpPr>
        <p:grpSpPr>
          <a:xfrm>
            <a:off x="3552866" y="2595999"/>
            <a:ext cx="5343799" cy="1230073"/>
            <a:chOff x="674228" y="4862098"/>
            <a:chExt cx="5343799" cy="1230073"/>
          </a:xfrm>
        </p:grpSpPr>
        <p:sp>
          <p:nvSpPr>
            <p:cNvPr id="16" name="Rectangle: Rounded Corners 15">
              <a:extLst>
                <a:ext uri="{FF2B5EF4-FFF2-40B4-BE49-F238E27FC236}">
                  <a16:creationId xmlns:a16="http://schemas.microsoft.com/office/drawing/2014/main" id="{A2738259-0152-E1BF-D82C-7951E0238C01}"/>
                </a:ext>
              </a:extLst>
            </p:cNvPr>
            <p:cNvSpPr/>
            <p:nvPr/>
          </p:nvSpPr>
          <p:spPr>
            <a:xfrm>
              <a:off x="674228" y="4862098"/>
              <a:ext cx="5343799" cy="1230073"/>
            </a:xfrm>
            <a:prstGeom prst="roundRect">
              <a:avLst>
                <a:gd name="adj" fmla="val 50000"/>
              </a:avLst>
            </a:prstGeom>
            <a:solidFill>
              <a:schemeClr val="accent6">
                <a:lumMod val="20000"/>
                <a:lumOff val="80000"/>
              </a:schemeClr>
            </a:solidFill>
            <a:ln w="28575" cap="flat" cmpd="sng" algn="ctr">
              <a:solidFill>
                <a:srgbClr val="035F96"/>
              </a:soli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等线" panose="020F0502020204030204"/>
                <a:ea typeface="+mn-ea"/>
                <a:cs typeface="+mn-cs"/>
              </a:endParaRPr>
            </a:p>
          </p:txBody>
        </p:sp>
        <p:sp>
          <p:nvSpPr>
            <p:cNvPr id="17" name="TextBox 16">
              <a:extLst>
                <a:ext uri="{FF2B5EF4-FFF2-40B4-BE49-F238E27FC236}">
                  <a16:creationId xmlns:a16="http://schemas.microsoft.com/office/drawing/2014/main" id="{6AE7A493-AEA9-F857-E4F2-4E0F3E432927}"/>
                </a:ext>
              </a:extLst>
            </p:cNvPr>
            <p:cNvSpPr txBox="1"/>
            <p:nvPr/>
          </p:nvSpPr>
          <p:spPr>
            <a:xfrm>
              <a:off x="743340" y="4939483"/>
              <a:ext cx="5205574" cy="107721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Chia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sẻ</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bài</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chính</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tả</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với</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người</a:t>
              </a:r>
              <a:r>
                <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 </a:t>
              </a:r>
              <a:r>
                <a:rPr kumimoji="0" lang="en-US" sz="3200" b="1" i="0" u="none" strike="noStrike" kern="0" cap="none" spc="0" normalizeH="0" baseline="0" noProof="0" dirty="0" err="1">
                  <a:ln>
                    <a:noFill/>
                  </a:ln>
                  <a:solidFill>
                    <a:srgbClr val="70AD47">
                      <a:lumMod val="10000"/>
                    </a:srgbClr>
                  </a:solidFill>
                  <a:effectLst/>
                  <a:uLnTx/>
                  <a:uFillTx/>
                  <a:latin typeface="Cambria" panose="02040503050406030204" pitchFamily="18" charset="0"/>
                </a:rPr>
                <a:t>thân</a:t>
              </a:r>
              <a:endPar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endParaRPr>
            </a:p>
          </p:txBody>
        </p:sp>
      </p:grpSp>
      <p:grpSp>
        <p:nvGrpSpPr>
          <p:cNvPr id="18" name="Group 17">
            <a:extLst>
              <a:ext uri="{FF2B5EF4-FFF2-40B4-BE49-F238E27FC236}">
                <a16:creationId xmlns:a16="http://schemas.microsoft.com/office/drawing/2014/main" id="{2DC59D45-AC3A-C9DA-217C-573C8D830191}"/>
              </a:ext>
            </a:extLst>
          </p:cNvPr>
          <p:cNvGrpSpPr/>
          <p:nvPr/>
        </p:nvGrpSpPr>
        <p:grpSpPr>
          <a:xfrm>
            <a:off x="2115668" y="4448725"/>
            <a:ext cx="4188409" cy="1230073"/>
            <a:chOff x="608093" y="4877618"/>
            <a:chExt cx="4188409" cy="1230073"/>
          </a:xfrm>
        </p:grpSpPr>
        <p:sp>
          <p:nvSpPr>
            <p:cNvPr id="19" name="Rectangle: Rounded Corners 18">
              <a:extLst>
                <a:ext uri="{FF2B5EF4-FFF2-40B4-BE49-F238E27FC236}">
                  <a16:creationId xmlns:a16="http://schemas.microsoft.com/office/drawing/2014/main" id="{4DA14878-BAA2-3481-7556-A1E29110B37B}"/>
                </a:ext>
              </a:extLst>
            </p:cNvPr>
            <p:cNvSpPr/>
            <p:nvPr/>
          </p:nvSpPr>
          <p:spPr>
            <a:xfrm>
              <a:off x="608093" y="4877618"/>
              <a:ext cx="4188409" cy="1230073"/>
            </a:xfrm>
            <a:prstGeom prst="roundRect">
              <a:avLst>
                <a:gd name="adj" fmla="val 50000"/>
              </a:avLst>
            </a:prstGeom>
            <a:solidFill>
              <a:schemeClr val="accent6">
                <a:lumMod val="20000"/>
                <a:lumOff val="80000"/>
              </a:schemeClr>
            </a:solidFill>
            <a:ln w="28575" cap="flat" cmpd="sng" algn="ctr">
              <a:solidFill>
                <a:srgbClr val="035F96"/>
              </a:soli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等线" panose="020F0502020204030204"/>
                <a:ea typeface="+mn-ea"/>
                <a:cs typeface="+mn-cs"/>
              </a:endParaRPr>
            </a:p>
          </p:txBody>
        </p:sp>
        <p:sp>
          <p:nvSpPr>
            <p:cNvPr id="20" name="TextBox 19">
              <a:extLst>
                <a:ext uri="{FF2B5EF4-FFF2-40B4-BE49-F238E27FC236}">
                  <a16:creationId xmlns:a16="http://schemas.microsoft.com/office/drawing/2014/main" id="{01E37AA0-A655-5D1A-A005-9D4836BD8EC2}"/>
                </a:ext>
              </a:extLst>
            </p:cNvPr>
            <p:cNvSpPr txBox="1"/>
            <p:nvPr/>
          </p:nvSpPr>
          <p:spPr>
            <a:xfrm>
              <a:off x="771332" y="5152416"/>
              <a:ext cx="3824514" cy="58477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vi-VN" sz="3200" b="1" i="0" u="none" strike="noStrike" kern="0" cap="none" spc="0" normalizeH="0" baseline="0" noProof="0" dirty="0">
                  <a:ln>
                    <a:noFill/>
                  </a:ln>
                  <a:solidFill>
                    <a:srgbClr val="70AD47">
                      <a:lumMod val="10000"/>
                    </a:srgbClr>
                  </a:solidFill>
                  <a:effectLst/>
                  <a:uLnTx/>
                  <a:uFillTx/>
                  <a:latin typeface="Cambria" panose="02040503050406030204" pitchFamily="18" charset="0"/>
                </a:rPr>
                <a:t>Chuẩn bị bài mới.</a:t>
              </a:r>
              <a:endParaRPr kumimoji="0" lang="en-US" sz="3200" b="1" i="0" u="none" strike="noStrike" kern="0" cap="none" spc="0" normalizeH="0" baseline="0" noProof="0" dirty="0">
                <a:ln>
                  <a:noFill/>
                </a:ln>
                <a:solidFill>
                  <a:srgbClr val="70AD47">
                    <a:lumMod val="10000"/>
                  </a:srgbClr>
                </a:solidFill>
                <a:effectLst/>
                <a:uLnTx/>
                <a:uFillTx/>
                <a:latin typeface="Cambria" panose="02040503050406030204" pitchFamily="18" charset="0"/>
              </a:endParaRPr>
            </a:p>
          </p:txBody>
        </p:sp>
      </p:grpSp>
      <p:pic>
        <p:nvPicPr>
          <p:cNvPr id="21" name="Picture 20">
            <a:extLst>
              <a:ext uri="{FF2B5EF4-FFF2-40B4-BE49-F238E27FC236}">
                <a16:creationId xmlns:a16="http://schemas.microsoft.com/office/drawing/2014/main" id="{3A1D0BB3-5CC4-9126-844F-AA9612D493F0}"/>
              </a:ext>
            </a:extLst>
          </p:cNvPr>
          <p:cNvPicPr>
            <a:picLocks noChangeAspect="1"/>
          </p:cNvPicPr>
          <p:nvPr/>
        </p:nvPicPr>
        <p:blipFill>
          <a:blip r:embed="rId4"/>
          <a:stretch>
            <a:fillRect/>
          </a:stretch>
        </p:blipFill>
        <p:spPr>
          <a:xfrm>
            <a:off x="4232226" y="891792"/>
            <a:ext cx="4054191" cy="1566808"/>
          </a:xfrm>
          <a:prstGeom prst="rect">
            <a:avLst/>
          </a:prstGeom>
        </p:spPr>
      </p:pic>
    </p:spTree>
    <p:extLst>
      <p:ext uri="{BB962C8B-B14F-4D97-AF65-F5344CB8AC3E}">
        <p14:creationId xmlns:p14="http://schemas.microsoft.com/office/powerpoint/2010/main" val="259915539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childTnLst>
                          </p:cTn>
                        </p:par>
                        <p:par>
                          <p:cTn id="8" fill="hold">
                            <p:stCondLst>
                              <p:cond delay="500"/>
                            </p:stCondLst>
                            <p:childTnLst>
                              <p:par>
                                <p:cTn id="9" presetID="23" presetClass="entr" presetSubtype="32"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p:cTn id="11" dur="500" fill="hold"/>
                                        <p:tgtEl>
                                          <p:spTgt spid="15"/>
                                        </p:tgtEl>
                                        <p:attrNameLst>
                                          <p:attrName>ppt_w</p:attrName>
                                        </p:attrNameLst>
                                      </p:cBhvr>
                                      <p:tavLst>
                                        <p:tav tm="0">
                                          <p:val>
                                            <p:strVal val="4*#ppt_w"/>
                                          </p:val>
                                        </p:tav>
                                        <p:tav tm="100000">
                                          <p:val>
                                            <p:strVal val="#ppt_w"/>
                                          </p:val>
                                        </p:tav>
                                      </p:tavLst>
                                    </p:anim>
                                    <p:anim calcmode="lin" valueType="num">
                                      <p:cBhvr>
                                        <p:cTn id="12" dur="500" fill="hold"/>
                                        <p:tgtEl>
                                          <p:spTgt spid="15"/>
                                        </p:tgtEl>
                                        <p:attrNameLst>
                                          <p:attrName>ppt_h</p:attrName>
                                        </p:attrNameLst>
                                      </p:cBhvr>
                                      <p:tavLst>
                                        <p:tav tm="0">
                                          <p:val>
                                            <p:strVal val="4*#ppt_h"/>
                                          </p:val>
                                        </p:tav>
                                        <p:tav tm="100000">
                                          <p:val>
                                            <p:strVal val="#ppt_h"/>
                                          </p:val>
                                        </p:tav>
                                      </p:tavLst>
                                    </p:anim>
                                  </p:childTnLst>
                                </p:cTn>
                              </p:par>
                            </p:childTnLst>
                          </p:cTn>
                        </p:par>
                        <p:par>
                          <p:cTn id="13" fill="hold">
                            <p:stCondLst>
                              <p:cond delay="1000"/>
                            </p:stCondLst>
                            <p:childTnLst>
                              <p:par>
                                <p:cTn id="14" presetID="23" presetClass="entr" presetSubtype="32"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anim calcmode="lin" valueType="num">
                                      <p:cBhvr>
                                        <p:cTn id="16" dur="500" fill="hold"/>
                                        <p:tgtEl>
                                          <p:spTgt spid="18"/>
                                        </p:tgtEl>
                                        <p:attrNameLst>
                                          <p:attrName>ppt_w</p:attrName>
                                        </p:attrNameLst>
                                      </p:cBhvr>
                                      <p:tavLst>
                                        <p:tav tm="0">
                                          <p:val>
                                            <p:strVal val="4*#ppt_w"/>
                                          </p:val>
                                        </p:tav>
                                        <p:tav tm="100000">
                                          <p:val>
                                            <p:strVal val="#ppt_w"/>
                                          </p:val>
                                        </p:tav>
                                      </p:tavLst>
                                    </p:anim>
                                    <p:anim calcmode="lin" valueType="num">
                                      <p:cBhvr>
                                        <p:cTn id="17" dur="500" fill="hold"/>
                                        <p:tgtEl>
                                          <p:spTgt spid="1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DFE7A1E6-E2A6-473F-9911-E2B23F6072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67000" y="-2667000"/>
            <a:ext cx="6858000" cy="12192000"/>
          </a:xfrm>
          <a:prstGeom prst="rect">
            <a:avLst/>
          </a:prstGeom>
        </p:spPr>
      </p:pic>
      <p:pic>
        <p:nvPicPr>
          <p:cNvPr id="22" name="图片 21">
            <a:extLst>
              <a:ext uri="{FF2B5EF4-FFF2-40B4-BE49-F238E27FC236}">
                <a16:creationId xmlns:a16="http://schemas.microsoft.com/office/drawing/2014/main" id="{22379715-2A13-4448-A5AE-B542DDAFFE20}"/>
              </a:ext>
            </a:extLst>
          </p:cNvPr>
          <p:cNvPicPr>
            <a:picLocks noChangeAspect="1"/>
          </p:cNvPicPr>
          <p:nvPr/>
        </p:nvPicPr>
        <p:blipFill rotWithShape="1">
          <a:blip r:embed="rId4">
            <a:extLst>
              <a:ext uri="{28A0092B-C50C-407E-A947-70E740481C1C}">
                <a14:useLocalDpi xmlns:a14="http://schemas.microsoft.com/office/drawing/2010/main" val="0"/>
              </a:ext>
            </a:extLst>
          </a:blip>
          <a:srcRect t="15638" b="63786"/>
          <a:stretch/>
        </p:blipFill>
        <p:spPr>
          <a:xfrm rot="1083216">
            <a:off x="6060153" y="415605"/>
            <a:ext cx="6172200" cy="1905000"/>
          </a:xfrm>
          <a:prstGeom prst="rect">
            <a:avLst/>
          </a:prstGeom>
        </p:spPr>
      </p:pic>
      <p:pic>
        <p:nvPicPr>
          <p:cNvPr id="7" name="图片 21">
            <a:extLst>
              <a:ext uri="{FF2B5EF4-FFF2-40B4-BE49-F238E27FC236}">
                <a16:creationId xmlns:a16="http://schemas.microsoft.com/office/drawing/2014/main" id="{9BDD8F0F-27E9-94CF-6E66-CC620FEF6BE1}"/>
              </a:ext>
            </a:extLst>
          </p:cNvPr>
          <p:cNvPicPr>
            <a:picLocks noChangeAspect="1"/>
          </p:cNvPicPr>
          <p:nvPr/>
        </p:nvPicPr>
        <p:blipFill rotWithShape="1">
          <a:blip r:embed="rId4">
            <a:extLst>
              <a:ext uri="{28A0092B-C50C-407E-A947-70E740481C1C}">
                <a14:useLocalDpi xmlns:a14="http://schemas.microsoft.com/office/drawing/2010/main" val="0"/>
              </a:ext>
            </a:extLst>
          </a:blip>
          <a:srcRect t="15638" b="63786"/>
          <a:stretch/>
        </p:blipFill>
        <p:spPr>
          <a:xfrm rot="1083216">
            <a:off x="143248" y="3958432"/>
            <a:ext cx="6172200" cy="1905000"/>
          </a:xfrm>
          <a:prstGeom prst="rect">
            <a:avLst/>
          </a:prstGeom>
        </p:spPr>
      </p:pic>
      <p:pic>
        <p:nvPicPr>
          <p:cNvPr id="5" name="图片 4">
            <a:extLst>
              <a:ext uri="{FF2B5EF4-FFF2-40B4-BE49-F238E27FC236}">
                <a16:creationId xmlns:a16="http://schemas.microsoft.com/office/drawing/2014/main" id="{D571240A-0051-4B8E-80D4-B016FDA48D7E}"/>
              </a:ext>
            </a:extLst>
          </p:cNvPr>
          <p:cNvPicPr>
            <a:picLocks noChangeAspect="1"/>
          </p:cNvPicPr>
          <p:nvPr/>
        </p:nvPicPr>
        <p:blipFill rotWithShape="1">
          <a:blip r:embed="rId4">
            <a:extLst>
              <a:ext uri="{28A0092B-C50C-407E-A947-70E740481C1C}">
                <a14:useLocalDpi xmlns:a14="http://schemas.microsoft.com/office/drawing/2010/main" val="0"/>
              </a:ext>
            </a:extLst>
          </a:blip>
          <a:srcRect t="37778"/>
          <a:stretch/>
        </p:blipFill>
        <p:spPr>
          <a:xfrm>
            <a:off x="-183603" y="-190721"/>
            <a:ext cx="3573258" cy="3335040"/>
          </a:xfrm>
          <a:prstGeom prst="rect">
            <a:avLst/>
          </a:prstGeom>
        </p:spPr>
      </p:pic>
      <p:pic>
        <p:nvPicPr>
          <p:cNvPr id="17" name="图片 15">
            <a:extLst>
              <a:ext uri="{FF2B5EF4-FFF2-40B4-BE49-F238E27FC236}">
                <a16:creationId xmlns:a16="http://schemas.microsoft.com/office/drawing/2014/main" id="{CC739562-C222-E10A-8D4A-7E96D010601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49243"/>
          <a:stretch/>
        </p:blipFill>
        <p:spPr>
          <a:xfrm>
            <a:off x="8546270" y="4586177"/>
            <a:ext cx="3829332" cy="2591554"/>
          </a:xfrm>
          <a:prstGeom prst="rect">
            <a:avLst/>
          </a:prstGeom>
        </p:spPr>
      </p:pic>
      <p:pic>
        <p:nvPicPr>
          <p:cNvPr id="8" name="Picture 7">
            <a:extLst>
              <a:ext uri="{FF2B5EF4-FFF2-40B4-BE49-F238E27FC236}">
                <a16:creationId xmlns:a16="http://schemas.microsoft.com/office/drawing/2014/main" id="{9982834C-A3FC-1F3C-319A-231C19C9655A}"/>
              </a:ext>
            </a:extLst>
          </p:cNvPr>
          <p:cNvPicPr>
            <a:picLocks noChangeAspect="1"/>
          </p:cNvPicPr>
          <p:nvPr/>
        </p:nvPicPr>
        <p:blipFill>
          <a:blip r:embed="rId6"/>
          <a:stretch>
            <a:fillRect/>
          </a:stretch>
        </p:blipFill>
        <p:spPr>
          <a:xfrm>
            <a:off x="1489049" y="1745250"/>
            <a:ext cx="9376461" cy="3785944"/>
          </a:xfrm>
          <a:prstGeom prst="rect">
            <a:avLst/>
          </a:prstGeom>
        </p:spPr>
      </p:pic>
    </p:spTree>
    <p:extLst>
      <p:ext uri="{BB962C8B-B14F-4D97-AF65-F5344CB8AC3E}">
        <p14:creationId xmlns:p14="http://schemas.microsoft.com/office/powerpoint/2010/main" val="234746951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935C837E-3055-8E50-4C0C-71381A4835EE}"/>
              </a:ext>
            </a:extLst>
          </p:cNvPr>
          <p:cNvSpPr/>
          <p:nvPr/>
        </p:nvSpPr>
        <p:spPr>
          <a:xfrm>
            <a:off x="-419739" y="3010320"/>
            <a:ext cx="13680376" cy="6904499"/>
          </a:xfrm>
          <a:custGeom>
            <a:avLst/>
            <a:gdLst>
              <a:gd name="connsiteX0" fmla="*/ 9376863 w 12192000"/>
              <a:gd name="connsiteY0" fmla="*/ 1462271 h 5753100"/>
              <a:gd name="connsiteX1" fmla="*/ 9373093 w 12192000"/>
              <a:gd name="connsiteY1" fmla="*/ 1499671 h 5753100"/>
              <a:gd name="connsiteX2" fmla="*/ 9385406 w 12192000"/>
              <a:gd name="connsiteY2" fmla="*/ 1493740 h 5753100"/>
              <a:gd name="connsiteX3" fmla="*/ 9428009 w 12192000"/>
              <a:gd name="connsiteY3" fmla="*/ 1478147 h 5753100"/>
              <a:gd name="connsiteX4" fmla="*/ 414342 w 12192000"/>
              <a:gd name="connsiteY4" fmla="*/ 0 h 5753100"/>
              <a:gd name="connsiteX5" fmla="*/ 1052516 w 12192000"/>
              <a:gd name="connsiteY5" fmla="*/ 638175 h 5753100"/>
              <a:gd name="connsiteX6" fmla="*/ 1049618 w 12192000"/>
              <a:gd name="connsiteY6" fmla="*/ 666928 h 5753100"/>
              <a:gd name="connsiteX7" fmla="*/ 1116687 w 12192000"/>
              <a:gd name="connsiteY7" fmla="*/ 646109 h 5753100"/>
              <a:gd name="connsiteX8" fmla="*/ 1195392 w 12192000"/>
              <a:gd name="connsiteY8" fmla="*/ 638175 h 5753100"/>
              <a:gd name="connsiteX9" fmla="*/ 1471535 w 12192000"/>
              <a:gd name="connsiteY9" fmla="*/ 752557 h 5753100"/>
              <a:gd name="connsiteX10" fmla="*/ 1516993 w 12192000"/>
              <a:gd name="connsiteY10" fmla="*/ 807654 h 5753100"/>
              <a:gd name="connsiteX11" fmla="*/ 1546368 w 12192000"/>
              <a:gd name="connsiteY11" fmla="*/ 753535 h 5753100"/>
              <a:gd name="connsiteX12" fmla="*/ 2533654 w 12192000"/>
              <a:gd name="connsiteY12" fmla="*/ 228600 h 5753100"/>
              <a:gd name="connsiteX13" fmla="*/ 3700090 w 12192000"/>
              <a:gd name="connsiteY13" fmla="*/ 1179272 h 5753100"/>
              <a:gd name="connsiteX14" fmla="*/ 3721203 w 12192000"/>
              <a:gd name="connsiteY14" fmla="*/ 1388700 h 5753100"/>
              <a:gd name="connsiteX15" fmla="*/ 3770421 w 12192000"/>
              <a:gd name="connsiteY15" fmla="*/ 1395271 h 5753100"/>
              <a:gd name="connsiteX16" fmla="*/ 3785548 w 12192000"/>
              <a:gd name="connsiteY16" fmla="*/ 1377801 h 5753100"/>
              <a:gd name="connsiteX17" fmla="*/ 4048127 w 12192000"/>
              <a:gd name="connsiteY17" fmla="*/ 1276350 h 5753100"/>
              <a:gd name="connsiteX18" fmla="*/ 4266474 w 12192000"/>
              <a:gd name="connsiteY18" fmla="*/ 1343045 h 5753100"/>
              <a:gd name="connsiteX19" fmla="*/ 4301481 w 12192000"/>
              <a:gd name="connsiteY19" fmla="*/ 1371928 h 5753100"/>
              <a:gd name="connsiteX20" fmla="*/ 4326469 w 12192000"/>
              <a:gd name="connsiteY20" fmla="*/ 1248165 h 5753100"/>
              <a:gd name="connsiteX21" fmla="*/ 4686303 w 12192000"/>
              <a:gd name="connsiteY21" fmla="*/ 1009650 h 5753100"/>
              <a:gd name="connsiteX22" fmla="*/ 4904651 w 12192000"/>
              <a:gd name="connsiteY22" fmla="*/ 1076345 h 5753100"/>
              <a:gd name="connsiteX23" fmla="*/ 4943944 w 12192000"/>
              <a:gd name="connsiteY23" fmla="*/ 1108767 h 5753100"/>
              <a:gd name="connsiteX24" fmla="*/ 4933952 w 12192000"/>
              <a:gd name="connsiteY24" fmla="*/ 1009650 h 5753100"/>
              <a:gd name="connsiteX25" fmla="*/ 5572127 w 12192000"/>
              <a:gd name="connsiteY25" fmla="*/ 371475 h 5753100"/>
              <a:gd name="connsiteX26" fmla="*/ 6160150 w 12192000"/>
              <a:gd name="connsiteY26" fmla="*/ 761243 h 5753100"/>
              <a:gd name="connsiteX27" fmla="*/ 6170212 w 12192000"/>
              <a:gd name="connsiteY27" fmla="*/ 793663 h 5753100"/>
              <a:gd name="connsiteX28" fmla="*/ 6284838 w 12192000"/>
              <a:gd name="connsiteY28" fmla="*/ 699089 h 5753100"/>
              <a:gd name="connsiteX29" fmla="*/ 6796088 w 12192000"/>
              <a:gd name="connsiteY29" fmla="*/ 542924 h 5753100"/>
              <a:gd name="connsiteX30" fmla="*/ 7691912 w 12192000"/>
              <a:gd name="connsiteY30" fmla="*/ 1273041 h 5753100"/>
              <a:gd name="connsiteX31" fmla="*/ 7696549 w 12192000"/>
              <a:gd name="connsiteY31" fmla="*/ 1319031 h 5753100"/>
              <a:gd name="connsiteX32" fmla="*/ 7753739 w 12192000"/>
              <a:gd name="connsiteY32" fmla="*/ 1287989 h 5753100"/>
              <a:gd name="connsiteX33" fmla="*/ 7905749 w 12192000"/>
              <a:gd name="connsiteY33" fmla="*/ 1257300 h 5753100"/>
              <a:gd name="connsiteX34" fmla="*/ 8057760 w 12192000"/>
              <a:gd name="connsiteY34" fmla="*/ 1287989 h 5753100"/>
              <a:gd name="connsiteX35" fmla="*/ 8116690 w 12192000"/>
              <a:gd name="connsiteY35" fmla="*/ 1319975 h 5753100"/>
              <a:gd name="connsiteX36" fmla="*/ 8151164 w 12192000"/>
              <a:gd name="connsiteY36" fmla="*/ 1208917 h 5753100"/>
              <a:gd name="connsiteX37" fmla="*/ 8739187 w 12192000"/>
              <a:gd name="connsiteY37" fmla="*/ 819149 h 5753100"/>
              <a:gd name="connsiteX38" fmla="*/ 8867802 w 12192000"/>
              <a:gd name="connsiteY38" fmla="*/ 832114 h 5753100"/>
              <a:gd name="connsiteX39" fmla="*/ 8963522 w 12192000"/>
              <a:gd name="connsiteY39" fmla="*/ 861828 h 5753100"/>
              <a:gd name="connsiteX40" fmla="*/ 8975988 w 12192000"/>
              <a:gd name="connsiteY40" fmla="*/ 738160 h 5753100"/>
              <a:gd name="connsiteX41" fmla="*/ 9601198 w 12192000"/>
              <a:gd name="connsiteY41" fmla="*/ 228600 h 5753100"/>
              <a:gd name="connsiteX42" fmla="*/ 10030293 w 12192000"/>
              <a:gd name="connsiteY42" fmla="*/ 394387 h 5753100"/>
              <a:gd name="connsiteX43" fmla="*/ 10091844 w 12192000"/>
              <a:gd name="connsiteY43" fmla="*/ 458948 h 5753100"/>
              <a:gd name="connsiteX44" fmla="*/ 10113318 w 12192000"/>
              <a:gd name="connsiteY44" fmla="*/ 389769 h 5753100"/>
              <a:gd name="connsiteX45" fmla="*/ 10701342 w 12192000"/>
              <a:gd name="connsiteY45" fmla="*/ 0 h 5753100"/>
              <a:gd name="connsiteX46" fmla="*/ 11339516 w 12192000"/>
              <a:gd name="connsiteY46" fmla="*/ 638175 h 5753100"/>
              <a:gd name="connsiteX47" fmla="*/ 11336618 w 12192000"/>
              <a:gd name="connsiteY47" fmla="*/ 666928 h 5753100"/>
              <a:gd name="connsiteX48" fmla="*/ 11403687 w 12192000"/>
              <a:gd name="connsiteY48" fmla="*/ 646109 h 5753100"/>
              <a:gd name="connsiteX49" fmla="*/ 11482391 w 12192000"/>
              <a:gd name="connsiteY49" fmla="*/ 638175 h 5753100"/>
              <a:gd name="connsiteX50" fmla="*/ 11758534 w 12192000"/>
              <a:gd name="connsiteY50" fmla="*/ 752557 h 5753100"/>
              <a:gd name="connsiteX51" fmla="*/ 11803993 w 12192000"/>
              <a:gd name="connsiteY51" fmla="*/ 807654 h 5753100"/>
              <a:gd name="connsiteX52" fmla="*/ 11833368 w 12192000"/>
              <a:gd name="connsiteY52" fmla="*/ 753535 h 5753100"/>
              <a:gd name="connsiteX53" fmla="*/ 12131415 w 12192000"/>
              <a:gd name="connsiteY53" fmla="*/ 448264 h 5753100"/>
              <a:gd name="connsiteX54" fmla="*/ 12192000 w 12192000"/>
              <a:gd name="connsiteY54" fmla="*/ 410454 h 5753100"/>
              <a:gd name="connsiteX55" fmla="*/ 12192000 w 12192000"/>
              <a:gd name="connsiteY55" fmla="*/ 5753100 h 5753100"/>
              <a:gd name="connsiteX56" fmla="*/ 0 w 12192000"/>
              <a:gd name="connsiteY56" fmla="*/ 5753100 h 5753100"/>
              <a:gd name="connsiteX57" fmla="*/ 0 w 12192000"/>
              <a:gd name="connsiteY57" fmla="*/ 156459 h 5753100"/>
              <a:gd name="connsiteX58" fmla="*/ 57533 w 12192000"/>
              <a:gd name="connsiteY58" fmla="*/ 108990 h 5753100"/>
              <a:gd name="connsiteX59" fmla="*/ 414342 w 12192000"/>
              <a:gd name="connsiteY59" fmla="*/ 0 h 575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2000" h="5753100">
                <a:moveTo>
                  <a:pt x="9376863" y="1462271"/>
                </a:moveTo>
                <a:lnTo>
                  <a:pt x="9373093" y="1499671"/>
                </a:lnTo>
                <a:lnTo>
                  <a:pt x="9385406" y="1493740"/>
                </a:lnTo>
                <a:lnTo>
                  <a:pt x="9428009" y="1478147"/>
                </a:lnTo>
                <a:close/>
                <a:moveTo>
                  <a:pt x="414342" y="0"/>
                </a:moveTo>
                <a:cubicBezTo>
                  <a:pt x="766795" y="0"/>
                  <a:pt x="1052516" y="285721"/>
                  <a:pt x="1052516" y="638175"/>
                </a:cubicBezTo>
                <a:lnTo>
                  <a:pt x="1049618" y="666928"/>
                </a:lnTo>
                <a:lnTo>
                  <a:pt x="1116687" y="646109"/>
                </a:lnTo>
                <a:cubicBezTo>
                  <a:pt x="1142109" y="640907"/>
                  <a:pt x="1168431" y="638175"/>
                  <a:pt x="1195392" y="638175"/>
                </a:cubicBezTo>
                <a:cubicBezTo>
                  <a:pt x="1303232" y="638175"/>
                  <a:pt x="1400863" y="681886"/>
                  <a:pt x="1471535" y="752557"/>
                </a:cubicBezTo>
                <a:lnTo>
                  <a:pt x="1516993" y="807654"/>
                </a:lnTo>
                <a:lnTo>
                  <a:pt x="1546368" y="753535"/>
                </a:lnTo>
                <a:cubicBezTo>
                  <a:pt x="1760333" y="436827"/>
                  <a:pt x="2122677" y="228600"/>
                  <a:pt x="2533654" y="228600"/>
                </a:cubicBezTo>
                <a:cubicBezTo>
                  <a:pt x="3109023" y="228600"/>
                  <a:pt x="3589069" y="636725"/>
                  <a:pt x="3700090" y="1179272"/>
                </a:cubicBezTo>
                <a:lnTo>
                  <a:pt x="3721203" y="1388700"/>
                </a:lnTo>
                <a:lnTo>
                  <a:pt x="3770421" y="1395271"/>
                </a:lnTo>
                <a:lnTo>
                  <a:pt x="3785548" y="1377801"/>
                </a:lnTo>
                <a:cubicBezTo>
                  <a:pt x="3854899" y="1314768"/>
                  <a:pt x="3947026" y="1276350"/>
                  <a:pt x="4048127" y="1276350"/>
                </a:cubicBezTo>
                <a:cubicBezTo>
                  <a:pt x="4129006" y="1276350"/>
                  <a:pt x="4204147" y="1300937"/>
                  <a:pt x="4266474" y="1343045"/>
                </a:cubicBezTo>
                <a:lnTo>
                  <a:pt x="4301481" y="1371928"/>
                </a:lnTo>
                <a:lnTo>
                  <a:pt x="4326469" y="1248165"/>
                </a:lnTo>
                <a:cubicBezTo>
                  <a:pt x="4385752" y="1108000"/>
                  <a:pt x="4524544" y="1009650"/>
                  <a:pt x="4686303" y="1009650"/>
                </a:cubicBezTo>
                <a:cubicBezTo>
                  <a:pt x="4767183" y="1009650"/>
                  <a:pt x="4842321" y="1034237"/>
                  <a:pt x="4904651" y="1076345"/>
                </a:cubicBezTo>
                <a:lnTo>
                  <a:pt x="4943944" y="1108767"/>
                </a:lnTo>
                <a:lnTo>
                  <a:pt x="4933952" y="1009650"/>
                </a:lnTo>
                <a:cubicBezTo>
                  <a:pt x="4933952" y="657196"/>
                  <a:pt x="5219673" y="371475"/>
                  <a:pt x="5572127" y="371475"/>
                </a:cubicBezTo>
                <a:cubicBezTo>
                  <a:pt x="5836466" y="371475"/>
                  <a:pt x="6063269" y="532193"/>
                  <a:pt x="6160150" y="761243"/>
                </a:cubicBezTo>
                <a:lnTo>
                  <a:pt x="6170212" y="793663"/>
                </a:lnTo>
                <a:lnTo>
                  <a:pt x="6284838" y="699089"/>
                </a:lnTo>
                <a:cubicBezTo>
                  <a:pt x="6430777" y="600494"/>
                  <a:pt x="6606710" y="542924"/>
                  <a:pt x="6796088" y="542924"/>
                </a:cubicBezTo>
                <a:cubicBezTo>
                  <a:pt x="7237973" y="542924"/>
                  <a:pt x="7606648" y="856364"/>
                  <a:pt x="7691912" y="1273041"/>
                </a:cubicBezTo>
                <a:lnTo>
                  <a:pt x="7696549" y="1319031"/>
                </a:lnTo>
                <a:lnTo>
                  <a:pt x="7753739" y="1287989"/>
                </a:lnTo>
                <a:cubicBezTo>
                  <a:pt x="7800461" y="1268228"/>
                  <a:pt x="7851828" y="1257300"/>
                  <a:pt x="7905749" y="1257300"/>
                </a:cubicBezTo>
                <a:cubicBezTo>
                  <a:pt x="7959670" y="1257300"/>
                  <a:pt x="8011037" y="1268228"/>
                  <a:pt x="8057760" y="1287989"/>
                </a:cubicBezTo>
                <a:lnTo>
                  <a:pt x="8116690" y="1319975"/>
                </a:lnTo>
                <a:lnTo>
                  <a:pt x="8151164" y="1208917"/>
                </a:lnTo>
                <a:cubicBezTo>
                  <a:pt x="8248043" y="979867"/>
                  <a:pt x="8474846" y="819149"/>
                  <a:pt x="8739187" y="819149"/>
                </a:cubicBezTo>
                <a:cubicBezTo>
                  <a:pt x="8783244" y="819149"/>
                  <a:pt x="8826259" y="823613"/>
                  <a:pt x="8867802" y="832114"/>
                </a:cubicBezTo>
                <a:lnTo>
                  <a:pt x="8963522" y="861828"/>
                </a:lnTo>
                <a:lnTo>
                  <a:pt x="8975988" y="738160"/>
                </a:lnTo>
                <a:cubicBezTo>
                  <a:pt x="9035496" y="447355"/>
                  <a:pt x="9292802" y="228600"/>
                  <a:pt x="9601198" y="228600"/>
                </a:cubicBezTo>
                <a:cubicBezTo>
                  <a:pt x="9766412" y="228600"/>
                  <a:pt x="9916961" y="291381"/>
                  <a:pt x="10030293" y="394387"/>
                </a:cubicBezTo>
                <a:lnTo>
                  <a:pt x="10091844" y="458948"/>
                </a:lnTo>
                <a:lnTo>
                  <a:pt x="10113318" y="389769"/>
                </a:lnTo>
                <a:cubicBezTo>
                  <a:pt x="10210199" y="160718"/>
                  <a:pt x="10437002" y="0"/>
                  <a:pt x="10701342" y="0"/>
                </a:cubicBezTo>
                <a:cubicBezTo>
                  <a:pt x="11053795" y="0"/>
                  <a:pt x="11339516" y="285721"/>
                  <a:pt x="11339516" y="638175"/>
                </a:cubicBezTo>
                <a:lnTo>
                  <a:pt x="11336618" y="666928"/>
                </a:lnTo>
                <a:lnTo>
                  <a:pt x="11403687" y="646109"/>
                </a:lnTo>
                <a:cubicBezTo>
                  <a:pt x="11429109" y="640907"/>
                  <a:pt x="11455431" y="638175"/>
                  <a:pt x="11482391" y="638175"/>
                </a:cubicBezTo>
                <a:cubicBezTo>
                  <a:pt x="11590232" y="638175"/>
                  <a:pt x="11687863" y="681886"/>
                  <a:pt x="11758534" y="752557"/>
                </a:cubicBezTo>
                <a:lnTo>
                  <a:pt x="11803993" y="807654"/>
                </a:lnTo>
                <a:lnTo>
                  <a:pt x="11833368" y="753535"/>
                </a:lnTo>
                <a:cubicBezTo>
                  <a:pt x="11913605" y="634770"/>
                  <a:pt x="12014707" y="531259"/>
                  <a:pt x="12131415" y="448264"/>
                </a:cubicBezTo>
                <a:lnTo>
                  <a:pt x="12192000" y="410454"/>
                </a:lnTo>
                <a:lnTo>
                  <a:pt x="12192000" y="5753100"/>
                </a:lnTo>
                <a:lnTo>
                  <a:pt x="0" y="5753100"/>
                </a:lnTo>
                <a:lnTo>
                  <a:pt x="0" y="156459"/>
                </a:lnTo>
                <a:lnTo>
                  <a:pt x="57533" y="108990"/>
                </a:lnTo>
                <a:cubicBezTo>
                  <a:pt x="159386" y="40180"/>
                  <a:pt x="282172" y="0"/>
                  <a:pt x="414342" y="0"/>
                </a:cubicBezTo>
                <a:close/>
              </a:path>
            </a:pathLst>
          </a:cu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1219140" rtl="0" eaLnBrk="1" fontAlgn="auto" latinLnBrk="0" hangingPunct="1">
              <a:lnSpc>
                <a:spcPct val="100000"/>
              </a:lnSpc>
              <a:spcBef>
                <a:spcPts val="0"/>
              </a:spcBef>
              <a:spcAft>
                <a:spcPts val="0"/>
              </a:spcAft>
              <a:buClr>
                <a:srgbClr val="000000"/>
              </a:buClr>
              <a:buSzTx/>
              <a:buFontTx/>
              <a:buNone/>
              <a:tabLst/>
              <a:defRPr/>
            </a:pPr>
            <a:endParaRPr kumimoji="0" lang="id-ID" sz="1867" b="0" i="0" u="none" strike="noStrike" kern="0" cap="none" spc="0" normalizeH="0" baseline="0" noProof="0">
              <a:ln>
                <a:noFill/>
              </a:ln>
              <a:solidFill>
                <a:srgbClr val="FFB64C"/>
              </a:solidFill>
              <a:effectLst/>
              <a:uLnTx/>
              <a:uFillTx/>
              <a:latin typeface="Arial"/>
              <a:ea typeface="+mn-ea"/>
              <a:cs typeface="+mn-cs"/>
              <a:sym typeface="Arial"/>
            </a:endParaRPr>
          </a:p>
        </p:txBody>
      </p:sp>
      <p:sp>
        <p:nvSpPr>
          <p:cNvPr id="2" name="Freeform: Shape 1">
            <a:extLst>
              <a:ext uri="{FF2B5EF4-FFF2-40B4-BE49-F238E27FC236}">
                <a16:creationId xmlns:a16="http://schemas.microsoft.com/office/drawing/2014/main" id="{7FA83EA8-EFE2-6A5A-76DB-8CC29E9F8F6C}"/>
              </a:ext>
            </a:extLst>
          </p:cNvPr>
          <p:cNvSpPr/>
          <p:nvPr/>
        </p:nvSpPr>
        <p:spPr>
          <a:xfrm>
            <a:off x="-587079" y="2253587"/>
            <a:ext cx="12802985" cy="4604412"/>
          </a:xfrm>
          <a:custGeom>
            <a:avLst/>
            <a:gdLst>
              <a:gd name="connsiteX0" fmla="*/ 9376863 w 12192000"/>
              <a:gd name="connsiteY0" fmla="*/ 1462271 h 5753100"/>
              <a:gd name="connsiteX1" fmla="*/ 9373093 w 12192000"/>
              <a:gd name="connsiteY1" fmla="*/ 1499671 h 5753100"/>
              <a:gd name="connsiteX2" fmla="*/ 9385406 w 12192000"/>
              <a:gd name="connsiteY2" fmla="*/ 1493740 h 5753100"/>
              <a:gd name="connsiteX3" fmla="*/ 9428009 w 12192000"/>
              <a:gd name="connsiteY3" fmla="*/ 1478147 h 5753100"/>
              <a:gd name="connsiteX4" fmla="*/ 414342 w 12192000"/>
              <a:gd name="connsiteY4" fmla="*/ 0 h 5753100"/>
              <a:gd name="connsiteX5" fmla="*/ 1052516 w 12192000"/>
              <a:gd name="connsiteY5" fmla="*/ 638175 h 5753100"/>
              <a:gd name="connsiteX6" fmla="*/ 1049618 w 12192000"/>
              <a:gd name="connsiteY6" fmla="*/ 666928 h 5753100"/>
              <a:gd name="connsiteX7" fmla="*/ 1116687 w 12192000"/>
              <a:gd name="connsiteY7" fmla="*/ 646109 h 5753100"/>
              <a:gd name="connsiteX8" fmla="*/ 1195392 w 12192000"/>
              <a:gd name="connsiteY8" fmla="*/ 638175 h 5753100"/>
              <a:gd name="connsiteX9" fmla="*/ 1471535 w 12192000"/>
              <a:gd name="connsiteY9" fmla="*/ 752557 h 5753100"/>
              <a:gd name="connsiteX10" fmla="*/ 1516993 w 12192000"/>
              <a:gd name="connsiteY10" fmla="*/ 807654 h 5753100"/>
              <a:gd name="connsiteX11" fmla="*/ 1546368 w 12192000"/>
              <a:gd name="connsiteY11" fmla="*/ 753535 h 5753100"/>
              <a:gd name="connsiteX12" fmla="*/ 2533654 w 12192000"/>
              <a:gd name="connsiteY12" fmla="*/ 228600 h 5753100"/>
              <a:gd name="connsiteX13" fmla="*/ 3700090 w 12192000"/>
              <a:gd name="connsiteY13" fmla="*/ 1179272 h 5753100"/>
              <a:gd name="connsiteX14" fmla="*/ 3721203 w 12192000"/>
              <a:gd name="connsiteY14" fmla="*/ 1388700 h 5753100"/>
              <a:gd name="connsiteX15" fmla="*/ 3770421 w 12192000"/>
              <a:gd name="connsiteY15" fmla="*/ 1395271 h 5753100"/>
              <a:gd name="connsiteX16" fmla="*/ 3785548 w 12192000"/>
              <a:gd name="connsiteY16" fmla="*/ 1377801 h 5753100"/>
              <a:gd name="connsiteX17" fmla="*/ 4048127 w 12192000"/>
              <a:gd name="connsiteY17" fmla="*/ 1276350 h 5753100"/>
              <a:gd name="connsiteX18" fmla="*/ 4266474 w 12192000"/>
              <a:gd name="connsiteY18" fmla="*/ 1343045 h 5753100"/>
              <a:gd name="connsiteX19" fmla="*/ 4301481 w 12192000"/>
              <a:gd name="connsiteY19" fmla="*/ 1371928 h 5753100"/>
              <a:gd name="connsiteX20" fmla="*/ 4326469 w 12192000"/>
              <a:gd name="connsiteY20" fmla="*/ 1248165 h 5753100"/>
              <a:gd name="connsiteX21" fmla="*/ 4686303 w 12192000"/>
              <a:gd name="connsiteY21" fmla="*/ 1009650 h 5753100"/>
              <a:gd name="connsiteX22" fmla="*/ 4904651 w 12192000"/>
              <a:gd name="connsiteY22" fmla="*/ 1076345 h 5753100"/>
              <a:gd name="connsiteX23" fmla="*/ 4943944 w 12192000"/>
              <a:gd name="connsiteY23" fmla="*/ 1108767 h 5753100"/>
              <a:gd name="connsiteX24" fmla="*/ 4933952 w 12192000"/>
              <a:gd name="connsiteY24" fmla="*/ 1009650 h 5753100"/>
              <a:gd name="connsiteX25" fmla="*/ 5572127 w 12192000"/>
              <a:gd name="connsiteY25" fmla="*/ 371475 h 5753100"/>
              <a:gd name="connsiteX26" fmla="*/ 6160150 w 12192000"/>
              <a:gd name="connsiteY26" fmla="*/ 761243 h 5753100"/>
              <a:gd name="connsiteX27" fmla="*/ 6170212 w 12192000"/>
              <a:gd name="connsiteY27" fmla="*/ 793663 h 5753100"/>
              <a:gd name="connsiteX28" fmla="*/ 6284838 w 12192000"/>
              <a:gd name="connsiteY28" fmla="*/ 699089 h 5753100"/>
              <a:gd name="connsiteX29" fmla="*/ 6796088 w 12192000"/>
              <a:gd name="connsiteY29" fmla="*/ 542924 h 5753100"/>
              <a:gd name="connsiteX30" fmla="*/ 7691912 w 12192000"/>
              <a:gd name="connsiteY30" fmla="*/ 1273041 h 5753100"/>
              <a:gd name="connsiteX31" fmla="*/ 7696549 w 12192000"/>
              <a:gd name="connsiteY31" fmla="*/ 1319031 h 5753100"/>
              <a:gd name="connsiteX32" fmla="*/ 7753739 w 12192000"/>
              <a:gd name="connsiteY32" fmla="*/ 1287989 h 5753100"/>
              <a:gd name="connsiteX33" fmla="*/ 7905749 w 12192000"/>
              <a:gd name="connsiteY33" fmla="*/ 1257300 h 5753100"/>
              <a:gd name="connsiteX34" fmla="*/ 8057760 w 12192000"/>
              <a:gd name="connsiteY34" fmla="*/ 1287989 h 5753100"/>
              <a:gd name="connsiteX35" fmla="*/ 8116690 w 12192000"/>
              <a:gd name="connsiteY35" fmla="*/ 1319975 h 5753100"/>
              <a:gd name="connsiteX36" fmla="*/ 8151164 w 12192000"/>
              <a:gd name="connsiteY36" fmla="*/ 1208917 h 5753100"/>
              <a:gd name="connsiteX37" fmla="*/ 8739187 w 12192000"/>
              <a:gd name="connsiteY37" fmla="*/ 819149 h 5753100"/>
              <a:gd name="connsiteX38" fmla="*/ 8867802 w 12192000"/>
              <a:gd name="connsiteY38" fmla="*/ 832114 h 5753100"/>
              <a:gd name="connsiteX39" fmla="*/ 8963522 w 12192000"/>
              <a:gd name="connsiteY39" fmla="*/ 861828 h 5753100"/>
              <a:gd name="connsiteX40" fmla="*/ 8975988 w 12192000"/>
              <a:gd name="connsiteY40" fmla="*/ 738160 h 5753100"/>
              <a:gd name="connsiteX41" fmla="*/ 9601198 w 12192000"/>
              <a:gd name="connsiteY41" fmla="*/ 228600 h 5753100"/>
              <a:gd name="connsiteX42" fmla="*/ 10030293 w 12192000"/>
              <a:gd name="connsiteY42" fmla="*/ 394387 h 5753100"/>
              <a:gd name="connsiteX43" fmla="*/ 10091844 w 12192000"/>
              <a:gd name="connsiteY43" fmla="*/ 458948 h 5753100"/>
              <a:gd name="connsiteX44" fmla="*/ 10113318 w 12192000"/>
              <a:gd name="connsiteY44" fmla="*/ 389769 h 5753100"/>
              <a:gd name="connsiteX45" fmla="*/ 10701342 w 12192000"/>
              <a:gd name="connsiteY45" fmla="*/ 0 h 5753100"/>
              <a:gd name="connsiteX46" fmla="*/ 11339516 w 12192000"/>
              <a:gd name="connsiteY46" fmla="*/ 638175 h 5753100"/>
              <a:gd name="connsiteX47" fmla="*/ 11336618 w 12192000"/>
              <a:gd name="connsiteY47" fmla="*/ 666928 h 5753100"/>
              <a:gd name="connsiteX48" fmla="*/ 11403687 w 12192000"/>
              <a:gd name="connsiteY48" fmla="*/ 646109 h 5753100"/>
              <a:gd name="connsiteX49" fmla="*/ 11482391 w 12192000"/>
              <a:gd name="connsiteY49" fmla="*/ 638175 h 5753100"/>
              <a:gd name="connsiteX50" fmla="*/ 11758534 w 12192000"/>
              <a:gd name="connsiteY50" fmla="*/ 752557 h 5753100"/>
              <a:gd name="connsiteX51" fmla="*/ 11803993 w 12192000"/>
              <a:gd name="connsiteY51" fmla="*/ 807654 h 5753100"/>
              <a:gd name="connsiteX52" fmla="*/ 11833368 w 12192000"/>
              <a:gd name="connsiteY52" fmla="*/ 753535 h 5753100"/>
              <a:gd name="connsiteX53" fmla="*/ 12131415 w 12192000"/>
              <a:gd name="connsiteY53" fmla="*/ 448264 h 5753100"/>
              <a:gd name="connsiteX54" fmla="*/ 12192000 w 12192000"/>
              <a:gd name="connsiteY54" fmla="*/ 410454 h 5753100"/>
              <a:gd name="connsiteX55" fmla="*/ 12192000 w 12192000"/>
              <a:gd name="connsiteY55" fmla="*/ 5753100 h 5753100"/>
              <a:gd name="connsiteX56" fmla="*/ 0 w 12192000"/>
              <a:gd name="connsiteY56" fmla="*/ 5753100 h 5753100"/>
              <a:gd name="connsiteX57" fmla="*/ 0 w 12192000"/>
              <a:gd name="connsiteY57" fmla="*/ 156459 h 5753100"/>
              <a:gd name="connsiteX58" fmla="*/ 57533 w 12192000"/>
              <a:gd name="connsiteY58" fmla="*/ 108990 h 5753100"/>
              <a:gd name="connsiteX59" fmla="*/ 414342 w 12192000"/>
              <a:gd name="connsiteY59" fmla="*/ 0 h 575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2000" h="5753100">
                <a:moveTo>
                  <a:pt x="9376863" y="1462271"/>
                </a:moveTo>
                <a:lnTo>
                  <a:pt x="9373093" y="1499671"/>
                </a:lnTo>
                <a:lnTo>
                  <a:pt x="9385406" y="1493740"/>
                </a:lnTo>
                <a:lnTo>
                  <a:pt x="9428009" y="1478147"/>
                </a:lnTo>
                <a:close/>
                <a:moveTo>
                  <a:pt x="414342" y="0"/>
                </a:moveTo>
                <a:cubicBezTo>
                  <a:pt x="766795" y="0"/>
                  <a:pt x="1052516" y="285721"/>
                  <a:pt x="1052516" y="638175"/>
                </a:cubicBezTo>
                <a:lnTo>
                  <a:pt x="1049618" y="666928"/>
                </a:lnTo>
                <a:lnTo>
                  <a:pt x="1116687" y="646109"/>
                </a:lnTo>
                <a:cubicBezTo>
                  <a:pt x="1142109" y="640907"/>
                  <a:pt x="1168431" y="638175"/>
                  <a:pt x="1195392" y="638175"/>
                </a:cubicBezTo>
                <a:cubicBezTo>
                  <a:pt x="1303232" y="638175"/>
                  <a:pt x="1400863" y="681886"/>
                  <a:pt x="1471535" y="752557"/>
                </a:cubicBezTo>
                <a:lnTo>
                  <a:pt x="1516993" y="807654"/>
                </a:lnTo>
                <a:lnTo>
                  <a:pt x="1546368" y="753535"/>
                </a:lnTo>
                <a:cubicBezTo>
                  <a:pt x="1760333" y="436827"/>
                  <a:pt x="2122677" y="228600"/>
                  <a:pt x="2533654" y="228600"/>
                </a:cubicBezTo>
                <a:cubicBezTo>
                  <a:pt x="3109023" y="228600"/>
                  <a:pt x="3589069" y="636725"/>
                  <a:pt x="3700090" y="1179272"/>
                </a:cubicBezTo>
                <a:lnTo>
                  <a:pt x="3721203" y="1388700"/>
                </a:lnTo>
                <a:lnTo>
                  <a:pt x="3770421" y="1395271"/>
                </a:lnTo>
                <a:lnTo>
                  <a:pt x="3785548" y="1377801"/>
                </a:lnTo>
                <a:cubicBezTo>
                  <a:pt x="3854899" y="1314768"/>
                  <a:pt x="3947026" y="1276350"/>
                  <a:pt x="4048127" y="1276350"/>
                </a:cubicBezTo>
                <a:cubicBezTo>
                  <a:pt x="4129006" y="1276350"/>
                  <a:pt x="4204147" y="1300937"/>
                  <a:pt x="4266474" y="1343045"/>
                </a:cubicBezTo>
                <a:lnTo>
                  <a:pt x="4301481" y="1371928"/>
                </a:lnTo>
                <a:lnTo>
                  <a:pt x="4326469" y="1248165"/>
                </a:lnTo>
                <a:cubicBezTo>
                  <a:pt x="4385752" y="1108000"/>
                  <a:pt x="4524544" y="1009650"/>
                  <a:pt x="4686303" y="1009650"/>
                </a:cubicBezTo>
                <a:cubicBezTo>
                  <a:pt x="4767183" y="1009650"/>
                  <a:pt x="4842321" y="1034237"/>
                  <a:pt x="4904651" y="1076345"/>
                </a:cubicBezTo>
                <a:lnTo>
                  <a:pt x="4943944" y="1108767"/>
                </a:lnTo>
                <a:lnTo>
                  <a:pt x="4933952" y="1009650"/>
                </a:lnTo>
                <a:cubicBezTo>
                  <a:pt x="4933952" y="657196"/>
                  <a:pt x="5219673" y="371475"/>
                  <a:pt x="5572127" y="371475"/>
                </a:cubicBezTo>
                <a:cubicBezTo>
                  <a:pt x="5836466" y="371475"/>
                  <a:pt x="6063269" y="532193"/>
                  <a:pt x="6160150" y="761243"/>
                </a:cubicBezTo>
                <a:lnTo>
                  <a:pt x="6170212" y="793663"/>
                </a:lnTo>
                <a:lnTo>
                  <a:pt x="6284838" y="699089"/>
                </a:lnTo>
                <a:cubicBezTo>
                  <a:pt x="6430777" y="600494"/>
                  <a:pt x="6606710" y="542924"/>
                  <a:pt x="6796088" y="542924"/>
                </a:cubicBezTo>
                <a:cubicBezTo>
                  <a:pt x="7237973" y="542924"/>
                  <a:pt x="7606648" y="856364"/>
                  <a:pt x="7691912" y="1273041"/>
                </a:cubicBezTo>
                <a:lnTo>
                  <a:pt x="7696549" y="1319031"/>
                </a:lnTo>
                <a:lnTo>
                  <a:pt x="7753739" y="1287989"/>
                </a:lnTo>
                <a:cubicBezTo>
                  <a:pt x="7800461" y="1268228"/>
                  <a:pt x="7851828" y="1257300"/>
                  <a:pt x="7905749" y="1257300"/>
                </a:cubicBezTo>
                <a:cubicBezTo>
                  <a:pt x="7959670" y="1257300"/>
                  <a:pt x="8011037" y="1268228"/>
                  <a:pt x="8057760" y="1287989"/>
                </a:cubicBezTo>
                <a:lnTo>
                  <a:pt x="8116690" y="1319975"/>
                </a:lnTo>
                <a:lnTo>
                  <a:pt x="8151164" y="1208917"/>
                </a:lnTo>
                <a:cubicBezTo>
                  <a:pt x="8248043" y="979867"/>
                  <a:pt x="8474846" y="819149"/>
                  <a:pt x="8739187" y="819149"/>
                </a:cubicBezTo>
                <a:cubicBezTo>
                  <a:pt x="8783244" y="819149"/>
                  <a:pt x="8826259" y="823613"/>
                  <a:pt x="8867802" y="832114"/>
                </a:cubicBezTo>
                <a:lnTo>
                  <a:pt x="8963522" y="861828"/>
                </a:lnTo>
                <a:lnTo>
                  <a:pt x="8975988" y="738160"/>
                </a:lnTo>
                <a:cubicBezTo>
                  <a:pt x="9035496" y="447355"/>
                  <a:pt x="9292802" y="228600"/>
                  <a:pt x="9601198" y="228600"/>
                </a:cubicBezTo>
                <a:cubicBezTo>
                  <a:pt x="9766412" y="228600"/>
                  <a:pt x="9916961" y="291381"/>
                  <a:pt x="10030293" y="394387"/>
                </a:cubicBezTo>
                <a:lnTo>
                  <a:pt x="10091844" y="458948"/>
                </a:lnTo>
                <a:lnTo>
                  <a:pt x="10113318" y="389769"/>
                </a:lnTo>
                <a:cubicBezTo>
                  <a:pt x="10210199" y="160718"/>
                  <a:pt x="10437002" y="0"/>
                  <a:pt x="10701342" y="0"/>
                </a:cubicBezTo>
                <a:cubicBezTo>
                  <a:pt x="11053795" y="0"/>
                  <a:pt x="11339516" y="285721"/>
                  <a:pt x="11339516" y="638175"/>
                </a:cubicBezTo>
                <a:lnTo>
                  <a:pt x="11336618" y="666928"/>
                </a:lnTo>
                <a:lnTo>
                  <a:pt x="11403687" y="646109"/>
                </a:lnTo>
                <a:cubicBezTo>
                  <a:pt x="11429109" y="640907"/>
                  <a:pt x="11455431" y="638175"/>
                  <a:pt x="11482391" y="638175"/>
                </a:cubicBezTo>
                <a:cubicBezTo>
                  <a:pt x="11590232" y="638175"/>
                  <a:pt x="11687863" y="681886"/>
                  <a:pt x="11758534" y="752557"/>
                </a:cubicBezTo>
                <a:lnTo>
                  <a:pt x="11803993" y="807654"/>
                </a:lnTo>
                <a:lnTo>
                  <a:pt x="11833368" y="753535"/>
                </a:lnTo>
                <a:cubicBezTo>
                  <a:pt x="11913605" y="634770"/>
                  <a:pt x="12014707" y="531259"/>
                  <a:pt x="12131415" y="448264"/>
                </a:cubicBezTo>
                <a:lnTo>
                  <a:pt x="12192000" y="410454"/>
                </a:lnTo>
                <a:lnTo>
                  <a:pt x="12192000" y="5753100"/>
                </a:lnTo>
                <a:lnTo>
                  <a:pt x="0" y="5753100"/>
                </a:lnTo>
                <a:lnTo>
                  <a:pt x="0" y="156459"/>
                </a:lnTo>
                <a:lnTo>
                  <a:pt x="57533" y="108990"/>
                </a:lnTo>
                <a:cubicBezTo>
                  <a:pt x="159386" y="40180"/>
                  <a:pt x="282172" y="0"/>
                  <a:pt x="414342" y="0"/>
                </a:cubicBezTo>
                <a:close/>
              </a:path>
            </a:pathLst>
          </a:custGeom>
          <a:solidFill>
            <a:schemeClr val="bg2">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1219140" rtl="0" eaLnBrk="1" fontAlgn="auto" latinLnBrk="0" hangingPunct="1">
              <a:lnSpc>
                <a:spcPct val="100000"/>
              </a:lnSpc>
              <a:spcBef>
                <a:spcPts val="0"/>
              </a:spcBef>
              <a:spcAft>
                <a:spcPts val="0"/>
              </a:spcAft>
              <a:buClr>
                <a:srgbClr val="000000"/>
              </a:buClr>
              <a:buSzTx/>
              <a:buFontTx/>
              <a:buNone/>
              <a:tabLst/>
              <a:defRPr/>
            </a:pPr>
            <a:endParaRPr kumimoji="0" lang="id-ID" sz="1867" b="0" i="0" u="none" strike="noStrike" kern="0" cap="none" spc="0" normalizeH="0" baseline="0" noProof="0">
              <a:ln>
                <a:noFill/>
              </a:ln>
              <a:solidFill>
                <a:srgbClr val="FFB64C"/>
              </a:solidFill>
              <a:effectLst/>
              <a:uLnTx/>
              <a:uFillTx/>
              <a:latin typeface="Arial"/>
              <a:ea typeface="+mn-ea"/>
              <a:cs typeface="+mn-cs"/>
              <a:sym typeface="Arial"/>
            </a:endParaRPr>
          </a:p>
        </p:txBody>
      </p:sp>
      <p:pic>
        <p:nvPicPr>
          <p:cNvPr id="5" name="Picture 4">
            <a:extLst>
              <a:ext uri="{FF2B5EF4-FFF2-40B4-BE49-F238E27FC236}">
                <a16:creationId xmlns:a16="http://schemas.microsoft.com/office/drawing/2014/main" id="{A3A31073-3FCE-7DDC-738D-6478D01D6DF6}"/>
              </a:ext>
            </a:extLst>
          </p:cNvPr>
          <p:cNvPicPr>
            <a:picLocks noChangeAspect="1"/>
          </p:cNvPicPr>
          <p:nvPr/>
        </p:nvPicPr>
        <p:blipFill rotWithShape="1">
          <a:blip r:embed="rId2">
            <a:extLst>
              <a:ext uri="{28A0092B-C50C-407E-A947-70E740481C1C}">
                <a14:useLocalDpi xmlns:a14="http://schemas.microsoft.com/office/drawing/2010/main" val="0"/>
              </a:ext>
            </a:extLst>
          </a:blip>
          <a:srcRect t="39325"/>
          <a:stretch/>
        </p:blipFill>
        <p:spPr>
          <a:xfrm>
            <a:off x="9497229" y="3741571"/>
            <a:ext cx="3138417" cy="3238192"/>
          </a:xfrm>
          <a:prstGeom prst="rect">
            <a:avLst/>
          </a:prstGeom>
        </p:spPr>
      </p:pic>
      <p:sp>
        <p:nvSpPr>
          <p:cNvPr id="10" name="Title 1">
            <a:extLst>
              <a:ext uri="{FF2B5EF4-FFF2-40B4-BE49-F238E27FC236}">
                <a16:creationId xmlns:a16="http://schemas.microsoft.com/office/drawing/2014/main" id="{A49B2F85-1F36-8233-A1FC-540CBAA07DFC}"/>
              </a:ext>
            </a:extLst>
          </p:cNvPr>
          <p:cNvSpPr txBox="1">
            <a:spLocks/>
          </p:cNvSpPr>
          <p:nvPr/>
        </p:nvSpPr>
        <p:spPr>
          <a:xfrm>
            <a:off x="-868593" y="3389762"/>
            <a:ext cx="12969380" cy="1600439"/>
          </a:xfrm>
          <a:prstGeom prst="rect">
            <a:avLst/>
          </a:prstGeom>
        </p:spPr>
        <p:txBody>
          <a:bodyPr vert="horz" lIns="121920" tIns="60960" rIns="121920" bIns="60960" rtlCol="0" anchor="b">
            <a:noAutofit/>
            <a:scene3d>
              <a:camera prst="orthographicFront"/>
              <a:lightRig rig="threePt" dir="t"/>
            </a:scene3d>
            <a:sp3d extrusionH="57150">
              <a:bevelT w="82550" h="38100" prst="coolSlant"/>
            </a:sp3d>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1219140" rtl="0" eaLnBrk="1" fontAlgn="auto" latinLnBrk="0" hangingPunct="1">
              <a:lnSpc>
                <a:spcPct val="100000"/>
              </a:lnSpc>
              <a:spcBef>
                <a:spcPct val="0"/>
              </a:spcBef>
              <a:spcAft>
                <a:spcPts val="0"/>
              </a:spcAft>
              <a:buClrTx/>
              <a:buSzTx/>
              <a:buFontTx/>
              <a:buNone/>
              <a:tabLst/>
              <a:defRPr/>
            </a:pPr>
            <a:r>
              <a:rPr kumimoji="0" lang="en-US" sz="4667" b="1" i="0" u="none" strike="noStrike" kern="1200" cap="none" spc="0" normalizeH="0" baseline="0" noProof="0">
                <a:ln>
                  <a:noFill/>
                </a:ln>
                <a:solidFill>
                  <a:srgbClr val="D63E3D">
                    <a:lumMod val="50000"/>
                  </a:srgbClr>
                </a:solidFill>
                <a:effectLst/>
                <a:uLnTx/>
                <a:uFillTx/>
                <a:latin typeface="SVN-Dancing Script" panose="02040603050506020204" pitchFamily="18" charset="0"/>
                <a:ea typeface="+mj-ea"/>
                <a:cs typeface="+mj-cs"/>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Soạn</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bài</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giảng</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yêu</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cầu</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các</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khối</a:t>
            </a:r>
            <a:r>
              <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rPr>
              <a:t> </a:t>
            </a:r>
            <a:r>
              <a:rPr kumimoji="0" lang="en-US" sz="4667" b="1" i="0" u="none" strike="noStrike" kern="1200" cap="none" spc="0" normalizeH="0" baseline="0" noProof="0" err="1">
                <a:ln>
                  <a:noFill/>
                </a:ln>
                <a:solidFill>
                  <a:srgbClr val="00B0F0"/>
                </a:solidFill>
                <a:effectLst/>
                <a:uLnTx/>
                <a:uFillTx/>
                <a:latin typeface="SVN-Dancing Script" panose="02040603050506020204" pitchFamily="18" charset="0"/>
                <a:ea typeface="+mj-ea"/>
                <a:cs typeface="#9Slide05 Bodega Script" pitchFamily="2" charset="0"/>
                <a:sym typeface="Arial"/>
              </a:rPr>
              <a:t>lớp</a:t>
            </a:r>
            <a:endParaRPr kumimoji="0" lang="en-US" sz="4667" b="1" i="0" u="none" strike="noStrike" kern="1200" cap="none" spc="0" normalizeH="0" baseline="0" noProof="0">
              <a:ln>
                <a:noFill/>
              </a:ln>
              <a:solidFill>
                <a:srgbClr val="00B0F0"/>
              </a:solidFill>
              <a:effectLst/>
              <a:uLnTx/>
              <a:uFillTx/>
              <a:latin typeface="SVN-Dancing Script" panose="02040603050506020204" pitchFamily="18" charset="0"/>
              <a:ea typeface="+mj-ea"/>
              <a:cs typeface="#9Slide05 Bodega Script" pitchFamily="2" charset="0"/>
              <a:sym typeface="Arial"/>
            </a:endParaRPr>
          </a:p>
          <a:p>
            <a:pPr marL="0" marR="0" lvl="0" indent="0" algn="ctr" defTabSz="1219140" rtl="0" eaLnBrk="1" fontAlgn="auto" latinLnBrk="0" hangingPunct="1">
              <a:lnSpc>
                <a:spcPct val="100000"/>
              </a:lnSpc>
              <a:spcBef>
                <a:spcPct val="0"/>
              </a:spcBef>
              <a:spcAft>
                <a:spcPts val="0"/>
              </a:spcAft>
              <a:buClrTx/>
              <a:buSzTx/>
              <a:buFontTx/>
              <a:buNone/>
              <a:tabLst/>
              <a:defRPr/>
            </a:pPr>
            <a:r>
              <a:rPr kumimoji="0" lang="en-US" sz="4667" b="1" i="0" u="none" strike="noStrike" kern="1200" cap="none" spc="0" normalizeH="0" baseline="0" noProof="0" err="1">
                <a:ln>
                  <a:noFill/>
                </a:ln>
                <a:solidFill>
                  <a:srgbClr val="BC3259"/>
                </a:solidFill>
                <a:effectLst/>
                <a:uLnTx/>
                <a:uFillTx/>
                <a:latin typeface="SVN-Dancing Script" panose="02040603050506020204" pitchFamily="18" charset="0"/>
                <a:ea typeface="+mj-ea"/>
                <a:cs typeface="+mj-cs"/>
                <a:sym typeface="Arial"/>
              </a:rPr>
              <a:t>Thiết</a:t>
            </a:r>
            <a:r>
              <a:rPr kumimoji="0" lang="en-US" sz="4667" b="1" i="0" u="none" strike="noStrike" kern="1200" cap="none" spc="0" normalizeH="0" baseline="0" noProof="0">
                <a:ln>
                  <a:noFill/>
                </a:ln>
                <a:solidFill>
                  <a:srgbClr val="BC3259"/>
                </a:solidFill>
                <a:effectLst/>
                <a:uLnTx/>
                <a:uFillTx/>
                <a:latin typeface="SVN-Dancing Script" panose="02040603050506020204" pitchFamily="18" charset="0"/>
                <a:ea typeface="+mj-ea"/>
                <a:cs typeface="+mj-cs"/>
                <a:sym typeface="Arial"/>
              </a:rPr>
              <a:t> </a:t>
            </a:r>
            <a:r>
              <a:rPr kumimoji="0" lang="en-US" sz="4667" b="1" i="0" u="none" strike="noStrike" kern="1200" cap="none" spc="0" normalizeH="0" baseline="0" noProof="0" err="1">
                <a:ln>
                  <a:noFill/>
                </a:ln>
                <a:solidFill>
                  <a:srgbClr val="BC3259"/>
                </a:solidFill>
                <a:effectLst/>
                <a:uLnTx/>
                <a:uFillTx/>
                <a:latin typeface="SVN-Dancing Script" panose="02040603050506020204" pitchFamily="18" charset="0"/>
                <a:ea typeface="+mj-ea"/>
                <a:cs typeface="+mj-cs"/>
                <a:sym typeface="Arial"/>
              </a:rPr>
              <a:t>kế</a:t>
            </a:r>
            <a:r>
              <a:rPr kumimoji="0" lang="en-US" sz="4667" b="1" i="0" u="none" strike="noStrike" kern="1200" cap="none" spc="0" normalizeH="0" baseline="0" noProof="0">
                <a:ln>
                  <a:noFill/>
                </a:ln>
                <a:solidFill>
                  <a:srgbClr val="BC3259"/>
                </a:solidFill>
                <a:effectLst/>
                <a:uLnTx/>
                <a:uFillTx/>
                <a:latin typeface="SVN-Dancing Script" panose="02040603050506020204" pitchFamily="18" charset="0"/>
                <a:ea typeface="+mj-ea"/>
                <a:cs typeface="+mj-cs"/>
                <a:sym typeface="Arial"/>
              </a:rPr>
              <a:t> </a:t>
            </a:r>
            <a:r>
              <a:rPr kumimoji="0" lang="en-US" sz="4667" b="1" i="0" u="none" strike="noStrike" kern="1200" cap="none" spc="0" normalizeH="0" baseline="0" noProof="0" err="1">
                <a:ln>
                  <a:noFill/>
                </a:ln>
                <a:solidFill>
                  <a:srgbClr val="BC3259"/>
                </a:solidFill>
                <a:effectLst/>
                <a:uLnTx/>
                <a:uFillTx/>
                <a:latin typeface="SVN-Dancing Script" panose="02040603050506020204" pitchFamily="18" charset="0"/>
                <a:ea typeface="+mj-ea"/>
                <a:cs typeface="+mj-cs"/>
                <a:sym typeface="Arial"/>
              </a:rPr>
              <a:t>bài</a:t>
            </a:r>
            <a:r>
              <a:rPr kumimoji="0" lang="en-US" sz="4667" b="1" i="0" u="none" strike="noStrike" kern="1200" cap="none" spc="0" normalizeH="0" baseline="0" noProof="0">
                <a:ln>
                  <a:noFill/>
                </a:ln>
                <a:solidFill>
                  <a:srgbClr val="BC3259"/>
                </a:solidFill>
                <a:effectLst/>
                <a:uLnTx/>
                <a:uFillTx/>
                <a:latin typeface="SVN-Dancing Script" panose="02040603050506020204" pitchFamily="18" charset="0"/>
                <a:ea typeface="+mj-ea"/>
                <a:cs typeface="+mj-cs"/>
                <a:sym typeface="Arial"/>
              </a:rPr>
              <a:t> </a:t>
            </a:r>
            <a:r>
              <a:rPr kumimoji="0" lang="en-US" sz="4667" b="1" i="0" u="none" strike="noStrike" kern="1200" cap="none" spc="0" normalizeH="0" baseline="0" noProof="0" err="1">
                <a:ln>
                  <a:noFill/>
                </a:ln>
                <a:solidFill>
                  <a:srgbClr val="BC3259"/>
                </a:solidFill>
                <a:effectLst/>
                <a:uLnTx/>
                <a:uFillTx/>
                <a:latin typeface="SVN-Dancing Script" panose="02040603050506020204" pitchFamily="18" charset="0"/>
                <a:ea typeface="+mj-ea"/>
                <a:cs typeface="+mj-cs"/>
                <a:sym typeface="Arial"/>
              </a:rPr>
              <a:t>giảng</a:t>
            </a:r>
            <a:r>
              <a:rPr kumimoji="0" lang="en-US" sz="4667" b="1" i="0" u="none" strike="noStrike" kern="1200" cap="none" spc="0" normalizeH="0" baseline="0" noProof="0">
                <a:ln>
                  <a:noFill/>
                </a:ln>
                <a:solidFill>
                  <a:srgbClr val="BC3259"/>
                </a:solidFill>
                <a:effectLst/>
                <a:uLnTx/>
                <a:uFillTx/>
                <a:latin typeface="SVN-Dancing Script" panose="02040603050506020204" pitchFamily="18" charset="0"/>
                <a:ea typeface="+mj-ea"/>
                <a:cs typeface="+mj-cs"/>
                <a:sym typeface="Arial"/>
              </a:rPr>
              <a:t> </a:t>
            </a:r>
            <a:r>
              <a:rPr kumimoji="0" lang="en-US" sz="4667" b="1" i="0" u="none" strike="noStrike" kern="1200" cap="none" spc="0" normalizeH="0" baseline="0" noProof="0">
                <a:ln>
                  <a:noFill/>
                </a:ln>
                <a:solidFill>
                  <a:srgbClr val="2E9733"/>
                </a:solidFill>
                <a:effectLst/>
                <a:uLnTx/>
                <a:uFillTx/>
                <a:latin typeface="SVN-Dancing Script" panose="02040603050506020204" pitchFamily="18" charset="0"/>
                <a:ea typeface="+mj-ea"/>
                <a:cs typeface="+mj-cs"/>
                <a:sym typeface="Arial"/>
              </a:rPr>
              <a:t>E – Learning</a:t>
            </a:r>
          </a:p>
        </p:txBody>
      </p:sp>
      <p:sp>
        <p:nvSpPr>
          <p:cNvPr id="14" name="TextBox 13">
            <a:extLst>
              <a:ext uri="{FF2B5EF4-FFF2-40B4-BE49-F238E27FC236}">
                <a16:creationId xmlns:a16="http://schemas.microsoft.com/office/drawing/2014/main" id="{7AC1BF12-2D57-A04F-768A-0BB37B02C051}"/>
              </a:ext>
            </a:extLst>
          </p:cNvPr>
          <p:cNvSpPr txBox="1"/>
          <p:nvPr/>
        </p:nvSpPr>
        <p:spPr>
          <a:xfrm>
            <a:off x="1" y="5108352"/>
            <a:ext cx="10346724" cy="1323632"/>
          </a:xfrm>
          <a:prstGeom prst="rect">
            <a:avLst/>
          </a:prstGeom>
          <a:noFill/>
        </p:spPr>
        <p:txBody>
          <a:bodyPr wrap="square">
            <a:spAutoFit/>
            <a:scene3d>
              <a:camera prst="orthographicFront"/>
              <a:lightRig rig="threePt" dir="t"/>
            </a:scene3d>
            <a:sp3d extrusionH="57150">
              <a:bevelT w="82550" h="38100" prst="coolSlant"/>
            </a:sp3d>
          </a:bodyPr>
          <a:lstStyle/>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srgbClr val="43671B"/>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MĂNG NON – TÀI LIỆU TIỂU HỌC </a:t>
            </a:r>
          </a:p>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Mời</a:t>
            </a:r>
            <a:r>
              <a:rPr kumimoji="0" lang="en-US" sz="2667"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 </a:t>
            </a:r>
            <a:r>
              <a:rPr kumimoji="0" lang="en-US" sz="2667"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truy</a:t>
            </a:r>
            <a:r>
              <a:rPr kumimoji="0" lang="en-US" sz="2667"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 </a:t>
            </a:r>
            <a:r>
              <a:rPr kumimoji="0" lang="en-US" sz="2667"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cập</a:t>
            </a:r>
            <a:r>
              <a:rPr kumimoji="0" lang="en-US" sz="2667"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 </a:t>
            </a:r>
            <a:r>
              <a:rPr kumimoji="0" lang="en-US" sz="2667" b="0"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MĂNG NON- TÀI LIỆU TIỂU HỌC | Facebook</a:t>
            </a:r>
            <a:endParaRPr kumimoji="0" lang="en-US" sz="2667" b="0"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endParaRPr>
          </a:p>
          <a:p>
            <a:pPr marL="0" marR="0" lvl="0" indent="0" algn="ctr" defTabSz="609570" rtl="0" eaLnBrk="1" fontAlgn="auto" latinLnBrk="0" hangingPunct="1">
              <a:lnSpc>
                <a:spcPct val="100000"/>
              </a:lnSpc>
              <a:spcBef>
                <a:spcPts val="0"/>
              </a:spcBef>
              <a:spcAft>
                <a:spcPts val="0"/>
              </a:spcAft>
              <a:buClrTx/>
              <a:buSzTx/>
              <a:buFontTx/>
              <a:buNone/>
              <a:tabLst/>
              <a:defRPr/>
            </a:pPr>
            <a:r>
              <a:rPr kumimoji="0" lang="en-US" sz="2667"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rPr>
              <a:t>ZALO : </a:t>
            </a:r>
            <a:r>
              <a:rPr kumimoji="0" lang="en-US" sz="2667" b="1" i="0" u="sng"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Cambria" panose="02040503050406030204" pitchFamily="18" charset="0"/>
                <a:ea typeface="+mn-ea"/>
                <a:cs typeface="Arial"/>
                <a:sym typeface="Arial"/>
              </a:rPr>
              <a:t>0382348780</a:t>
            </a:r>
            <a:r>
              <a:rPr kumimoji="0" lang="en-US" sz="2667" b="1" i="0" u="none"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Cambria" panose="02040503050406030204" pitchFamily="18" charset="0"/>
                <a:ea typeface="+mn-ea"/>
                <a:cs typeface="Arial"/>
                <a:sym typeface="Arial"/>
              </a:rPr>
              <a:t> - </a:t>
            </a:r>
            <a:r>
              <a:rPr kumimoji="0" lang="en-US" sz="2667" b="1" i="0" u="sng"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Cambria" panose="02040503050406030204" pitchFamily="18" charset="0"/>
                <a:ea typeface="+mn-ea"/>
                <a:cs typeface="Arial"/>
                <a:sym typeface="Arial"/>
              </a:rPr>
              <a:t>0984848929</a:t>
            </a:r>
            <a:endParaRPr kumimoji="0" lang="en-US" sz="2667" b="1" i="0" u="none"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Cambria" panose="02040503050406030204" pitchFamily="18" charset="0"/>
              <a:ea typeface="+mn-ea"/>
              <a:cs typeface="Times New Roman" panose="02020603050405020304" pitchFamily="18" charset="0"/>
              <a:sym typeface="Arial"/>
            </a:endParaRPr>
          </a:p>
        </p:txBody>
      </p:sp>
      <p:pic>
        <p:nvPicPr>
          <p:cNvPr id="4" name="Picture 3">
            <a:extLst>
              <a:ext uri="{FF2B5EF4-FFF2-40B4-BE49-F238E27FC236}">
                <a16:creationId xmlns:a16="http://schemas.microsoft.com/office/drawing/2014/main" id="{94E71926-8BF3-F518-3047-A9C5F7475B81}"/>
              </a:ext>
            </a:extLst>
          </p:cNvPr>
          <p:cNvPicPr>
            <a:picLocks noChangeAspect="1"/>
          </p:cNvPicPr>
          <p:nvPr/>
        </p:nvPicPr>
        <p:blipFill>
          <a:blip r:embed="rId4"/>
          <a:stretch>
            <a:fillRect/>
          </a:stretch>
        </p:blipFill>
        <p:spPr>
          <a:xfrm>
            <a:off x="401843" y="1626439"/>
            <a:ext cx="11388315" cy="1926503"/>
          </a:xfrm>
          <a:prstGeom prst="rect">
            <a:avLst/>
          </a:prstGeom>
        </p:spPr>
      </p:pic>
      <p:pic>
        <p:nvPicPr>
          <p:cNvPr id="11" name="Picture 10">
            <a:extLst>
              <a:ext uri="{FF2B5EF4-FFF2-40B4-BE49-F238E27FC236}">
                <a16:creationId xmlns:a16="http://schemas.microsoft.com/office/drawing/2014/main" id="{CBC623E4-8592-CDC4-D892-473045F2495A}"/>
              </a:ext>
            </a:extLst>
          </p:cNvPr>
          <p:cNvPicPr>
            <a:picLocks noChangeAspect="1"/>
          </p:cNvPicPr>
          <p:nvPr/>
        </p:nvPicPr>
        <p:blipFill>
          <a:blip r:embed="rId5"/>
          <a:stretch>
            <a:fillRect/>
          </a:stretch>
        </p:blipFill>
        <p:spPr>
          <a:xfrm>
            <a:off x="-2592631" y="629695"/>
            <a:ext cx="17195357" cy="996744"/>
          </a:xfrm>
          <a:prstGeom prst="rect">
            <a:avLst/>
          </a:prstGeom>
        </p:spPr>
      </p:pic>
    </p:spTree>
    <p:extLst>
      <p:ext uri="{BB962C8B-B14F-4D97-AF65-F5344CB8AC3E}">
        <p14:creationId xmlns:p14="http://schemas.microsoft.com/office/powerpoint/2010/main" val="281945829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ppt_x"/>
                                          </p:val>
                                        </p:tav>
                                        <p:tav tm="100000">
                                          <p:val>
                                            <p:strVal val="#ppt_x"/>
                                          </p:val>
                                        </p:tav>
                                      </p:tavLst>
                                    </p:anim>
                                    <p:anim calcmode="lin" valueType="num">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50" presetClass="entr" presetSubtype="0" decel="100000" fill="hold" grpId="0" nodeType="withEffect">
                                  <p:stCondLst>
                                    <p:cond delay="1000"/>
                                  </p:stCondLst>
                                  <p:childTnLst>
                                    <p:set>
                                      <p:cBhvr>
                                        <p:cTn id="10" dur="1" fill="hold">
                                          <p:stCondLst>
                                            <p:cond delay="0"/>
                                          </p:stCondLst>
                                        </p:cTn>
                                        <p:tgtEl>
                                          <p:spTgt spid="10"/>
                                        </p:tgtEl>
                                        <p:attrNameLst>
                                          <p:attrName>style.visibility</p:attrName>
                                        </p:attrNameLst>
                                      </p:cBhvr>
                                      <p:to>
                                        <p:strVal val="visible"/>
                                      </p:to>
                                    </p:set>
                                    <p:anim calcmode="lin" valueType="num">
                                      <p:cBhvr>
                                        <p:cTn id="11" dur="3000" fill="hold"/>
                                        <p:tgtEl>
                                          <p:spTgt spid="10"/>
                                        </p:tgtEl>
                                        <p:attrNameLst>
                                          <p:attrName>ppt_w</p:attrName>
                                        </p:attrNameLst>
                                      </p:cBhvr>
                                      <p:tavLst>
                                        <p:tav tm="0">
                                          <p:val>
                                            <p:strVal val="#ppt_w+.3"/>
                                          </p:val>
                                        </p:tav>
                                        <p:tav tm="100000">
                                          <p:val>
                                            <p:strVal val="#ppt_w"/>
                                          </p:val>
                                        </p:tav>
                                      </p:tavLst>
                                    </p:anim>
                                    <p:anim calcmode="lin" valueType="num">
                                      <p:cBhvr>
                                        <p:cTn id="12" dur="3000" fill="hold"/>
                                        <p:tgtEl>
                                          <p:spTgt spid="10"/>
                                        </p:tgtEl>
                                        <p:attrNameLst>
                                          <p:attrName>ppt_h</p:attrName>
                                        </p:attrNameLst>
                                      </p:cBhvr>
                                      <p:tavLst>
                                        <p:tav tm="0">
                                          <p:val>
                                            <p:strVal val="#ppt_h"/>
                                          </p:val>
                                        </p:tav>
                                        <p:tav tm="100000">
                                          <p:val>
                                            <p:strVal val="#ppt_h"/>
                                          </p:val>
                                        </p:tav>
                                      </p:tavLst>
                                    </p:anim>
                                    <p:animEffect transition="in" filter="fade">
                                      <p:cBhvr>
                                        <p:cTn id="13" dur="3000"/>
                                        <p:tgtEl>
                                          <p:spTgt spid="10"/>
                                        </p:tgtEl>
                                      </p:cBhvr>
                                    </p:animEffect>
                                  </p:childTnLst>
                                </p:cTn>
                              </p:par>
                              <p:par>
                                <p:cTn id="14" presetID="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1500" fill="hold"/>
                                        <p:tgtEl>
                                          <p:spTgt spid="15"/>
                                        </p:tgtEl>
                                        <p:attrNameLst>
                                          <p:attrName>ppt_x</p:attrName>
                                        </p:attrNameLst>
                                      </p:cBhvr>
                                      <p:tavLst>
                                        <p:tav tm="0">
                                          <p:val>
                                            <p:strVal val="#ppt_x"/>
                                          </p:val>
                                        </p:tav>
                                        <p:tav tm="100000">
                                          <p:val>
                                            <p:strVal val="#ppt_x"/>
                                          </p:val>
                                        </p:tav>
                                      </p:tavLst>
                                    </p:anim>
                                    <p:anim calcmode="lin" valueType="num">
                                      <p:cBhvr additive="base">
                                        <p:cTn id="17" dur="1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 grpId="0" animBg="1"/>
      <p:bldP spid="10"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千库网">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emp">
      <a:majorFont>
        <a:latin typeface="字魂59号-创粗黑"/>
        <a:ea typeface="字魂59号-创粗黑"/>
        <a:cs typeface=""/>
      </a:majorFont>
      <a:minorFont>
        <a:latin typeface="字魂59号-创粗黑"/>
        <a:ea typeface="字魂59号-创粗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593</Words>
  <Application>Microsoft Office PowerPoint</Application>
  <PresentationFormat>Widescreen</PresentationFormat>
  <Paragraphs>53</Paragraphs>
  <Slides>21</Slides>
  <Notes>9</Notes>
  <HiddenSlides>0</HiddenSlides>
  <MMClips>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21</vt:i4>
      </vt:variant>
    </vt:vector>
  </HeadingPairs>
  <TitlesOfParts>
    <vt:vector size="35" baseType="lpstr">
      <vt:lpstr>Arial</vt:lpstr>
      <vt:lpstr>#9Slide07 HoneyCream</vt:lpstr>
      <vt:lpstr>SVN-Dancing Script</vt:lpstr>
      <vt:lpstr>Calibri Light</vt:lpstr>
      <vt:lpstr>Calibri</vt:lpstr>
      <vt:lpstr>Times New Roman</vt:lpstr>
      <vt:lpstr>SVN-Ready</vt:lpstr>
      <vt:lpstr>字魂59号-创粗黑</vt:lpstr>
      <vt:lpstr>等线</vt:lpstr>
      <vt:lpstr>Cambria</vt:lpstr>
      <vt:lpstr>SVN-Newton</vt:lpstr>
      <vt:lpstr>Office Theme</vt:lpstr>
      <vt:lpstr>千库网</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KHuyen;KhanhHuyen</dc:creator>
  <cp:keywords>MNT;MangnonTeam</cp:keywords>
  <cp:lastModifiedBy>Windows User</cp:lastModifiedBy>
  <cp:revision>17</cp:revision>
  <dcterms:created xsi:type="dcterms:W3CDTF">2022-11-11T01:47:32Z</dcterms:created>
  <dcterms:modified xsi:type="dcterms:W3CDTF">2022-11-14T03:53:49Z</dcterms:modified>
</cp:coreProperties>
</file>