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64" r:id="rId2"/>
    <p:sldMasterId id="2147483676" r:id="rId3"/>
    <p:sldMasterId id="2147483688" r:id="rId4"/>
  </p:sldMasterIdLst>
  <p:notesMasterIdLst>
    <p:notesMasterId r:id="rId23"/>
  </p:notesMasterIdLst>
  <p:sldIdLst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embeddedFontLst>
    <p:embeddedFont>
      <p:font typeface="UTM American Sans" panose="02040603050506020204" pitchFamily="18" charset="0"/>
      <p:regular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#9Slide07 IcielBC Cubano Normal" panose="00000500000000000000" pitchFamily="2" charset="0"/>
      <p:regular r:id="rId27"/>
    </p:embeddedFont>
    <p:embeddedFont>
      <p:font typeface="Constantia" panose="02030602050306030303" pitchFamily="18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微软雅黑" panose="020B0503020204020204" pitchFamily="34" charset="-122"/>
      <p:regular r:id="rId36"/>
      <p:bold r:id="rId37"/>
    </p:embeddedFont>
    <p:embeddedFont>
      <p:font typeface="等线" panose="020B0604020202020204" charset="0"/>
      <p:regular r:id="rId38"/>
      <p:bold r:id="rId39"/>
    </p:embeddedFont>
    <p:embeddedFont>
      <p:font typeface="UTM Avo" panose="02040603050506020204" pitchFamily="18" charset="0"/>
      <p:regular r:id="rId40"/>
      <p:bold r:id="rId41"/>
      <p:italic r:id="rId42"/>
      <p:boldItalic r:id="rId43"/>
    </p:embeddedFont>
    <p:embeddedFont>
      <p:font typeface="Cambria" panose="02040503050406030204" pitchFamily="18" charset="0"/>
      <p:regular r:id="rId44"/>
      <p:bold r:id="rId45"/>
      <p:italic r:id="rId46"/>
      <p:boldItalic r:id="rId47"/>
    </p:embeddedFont>
    <p:embeddedFont>
      <p:font typeface="#9Slide07 IcielPony" panose="02000000000000000000" pitchFamily="2" charset="0"/>
      <p:regular r:id="rId48"/>
    </p:embeddedFont>
    <p:embeddedFont>
      <p:font typeface="#9Slide07 SFU Jamaica" panose="00000400000000000000" pitchFamily="2" charset="0"/>
      <p:regular r:id="rId49"/>
    </p:embeddedFont>
    <p:embeddedFont>
      <p:font typeface="SVN-Poky's" panose="020B0606040200020203" pitchFamily="34" charset="0"/>
      <p:regular r:id="rId50"/>
    </p:embeddedFont>
    <p:embeddedFont>
      <p:font typeface="#9Slide05 Bodega Script" pitchFamily="2" charset="0"/>
      <p:regular r:id="rId51"/>
    </p:embeddedFont>
    <p:embeddedFont>
      <p:font typeface="SimSun" panose="02010600030101010101" pitchFamily="2" charset="-122"/>
      <p:regular r:id="rId52"/>
    </p:embeddedFont>
    <p:embeddedFont>
      <p:font typeface="SVN-Dancing Script" panose="02040603050506020204" pitchFamily="18" charset="0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EFFC"/>
    <a:srgbClr val="FF6699"/>
    <a:srgbClr val="FF00FF"/>
    <a:srgbClr val="4548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5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7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font" Target="fonts/font27.fntdata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6.fntdata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font" Target="fonts/font30.fntdata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font" Target="fonts/font2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6.xml"/><Relationship Id="rId41" Type="http://schemas.openxmlformats.org/officeDocument/2006/relationships/font" Target="fonts/font18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font" Target="fonts/font2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A0E4BD-716A-46D0-B7BC-A319D8EE6F79}" type="datetimeFigureOut">
              <a:rPr lang="en-GB" smtClean="0"/>
              <a:t>29/12/2022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C76AC-0733-4C6A-8E58-B00732E668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836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86542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 dirty="0" smtClean="0"/>
              <a:t>GV </a:t>
            </a:r>
            <a:r>
              <a:rPr lang="en-GB" altLang="zh-CN" dirty="0" err="1" smtClean="0"/>
              <a:t>nên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giới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thiệu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về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các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loại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mưa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và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gió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như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trong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bài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tập</a:t>
            </a:r>
            <a:r>
              <a:rPr lang="en-GB" altLang="zh-CN" baseline="0" dirty="0" smtClean="0"/>
              <a:t> 2.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4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2716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 dirty="0" smtClean="0"/>
              <a:t>GV </a:t>
            </a:r>
            <a:r>
              <a:rPr lang="en-GB" altLang="zh-CN" dirty="0" err="1" smtClean="0"/>
              <a:t>nên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giới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thiệu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về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các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loại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mưa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và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gió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như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trong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bài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tập</a:t>
            </a:r>
            <a:r>
              <a:rPr lang="en-GB" altLang="zh-CN" baseline="0" dirty="0" smtClean="0"/>
              <a:t> 2.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4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3317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3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826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3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181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3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700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3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89740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3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825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3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33141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3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931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3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4329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4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9534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4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819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4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121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4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172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zh-CN" dirty="0" smtClean="0"/>
              <a:t>GV </a:t>
            </a:r>
            <a:r>
              <a:rPr lang="en-GB" altLang="zh-CN" dirty="0" err="1" smtClean="0"/>
              <a:t>nên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giới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thiệu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về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các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loại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mưa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và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gió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như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trong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bài</a:t>
            </a:r>
            <a:r>
              <a:rPr lang="en-GB" altLang="zh-CN" baseline="0" dirty="0" smtClean="0"/>
              <a:t> </a:t>
            </a:r>
            <a:r>
              <a:rPr lang="en-GB" altLang="zh-CN" baseline="0" dirty="0" err="1" smtClean="0"/>
              <a:t>tập</a:t>
            </a:r>
            <a:r>
              <a:rPr lang="en-GB" altLang="zh-CN" baseline="0" dirty="0" smtClean="0"/>
              <a:t> 2.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4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18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3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7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012"/>
            <a:fld id="{B95FC270-55C9-4A20-A67A-3DE973D1FE95}" type="datetimeFigureOut">
              <a:rPr lang="zh-CN" altLang="en-US" sz="1799" smtClean="0">
                <a:solidFill>
                  <a:srgbClr val="000000">
                    <a:tint val="75000"/>
                  </a:srgbClr>
                </a:solidFill>
              </a:rPr>
              <a:pPr defTabSz="914012"/>
              <a:t>2022/12/29</a:t>
            </a:fld>
            <a:endParaRPr lang="zh-CN" altLang="en-US" sz="1799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012"/>
            <a:endParaRPr lang="zh-CN" altLang="en-US" sz="1799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012"/>
            <a:fld id="{8961FD41-A0E4-414C-A973-C8EC8DF1BF61}" type="slidenum">
              <a:rPr lang="zh-CN" altLang="en-US" sz="1799" smtClean="0">
                <a:solidFill>
                  <a:srgbClr val="000000">
                    <a:tint val="75000"/>
                  </a:srgbClr>
                </a:solidFill>
              </a:rPr>
              <a:pPr defTabSz="914012"/>
              <a:t>‹#›</a:t>
            </a:fld>
            <a:endParaRPr lang="zh-CN" altLang="en-US" sz="1799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446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439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163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9859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585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6890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4413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384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2659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8692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502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3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3">
                <a:solidFill>
                  <a:schemeClr val="tx1">
                    <a:tint val="75000"/>
                  </a:schemeClr>
                </a:solidFill>
              </a:defRPr>
            </a:lvl1pPr>
            <a:lvl2pPr marL="609107" indent="0">
              <a:buNone/>
              <a:defRPr sz="2398">
                <a:solidFill>
                  <a:schemeClr val="tx1">
                    <a:tint val="75000"/>
                  </a:schemeClr>
                </a:solidFill>
              </a:defRPr>
            </a:lvl2pPr>
            <a:lvl3pPr marL="1218216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7322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6429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5537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4645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3752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286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012"/>
            <a:fld id="{B95FC270-55C9-4A20-A67A-3DE973D1FE95}" type="datetimeFigureOut">
              <a:rPr lang="zh-CN" altLang="en-US" sz="1799" smtClean="0">
                <a:solidFill>
                  <a:srgbClr val="000000">
                    <a:tint val="75000"/>
                  </a:srgbClr>
                </a:solidFill>
              </a:rPr>
              <a:pPr defTabSz="914012"/>
              <a:t>2022/12/29</a:t>
            </a:fld>
            <a:endParaRPr lang="zh-CN" altLang="en-US" sz="1799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012"/>
            <a:endParaRPr lang="zh-CN" altLang="en-US" sz="1799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012"/>
            <a:fld id="{8961FD41-A0E4-414C-A973-C8EC8DF1BF61}" type="slidenum">
              <a:rPr lang="zh-CN" altLang="en-US" sz="1799" smtClean="0">
                <a:solidFill>
                  <a:srgbClr val="000000">
                    <a:tint val="75000"/>
                  </a:srgbClr>
                </a:solidFill>
              </a:rPr>
              <a:pPr defTabSz="914012"/>
              <a:t>‹#›</a:t>
            </a:fld>
            <a:endParaRPr lang="zh-CN" altLang="en-US" sz="1799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690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0736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21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059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331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8394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3545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8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8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1" y="311467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1" y="6035234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1923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537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4048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5953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55CD6C0-1965-4B7C-A043-6A61FEF6F3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>
          <a:xfrm>
            <a:off x="28" y="0"/>
            <a:ext cx="121957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39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57576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18668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189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79801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32003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6133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5393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6094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8349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0018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5075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950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118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37CC28-3019-42C2-9823-43814BAC706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2022/12/29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AD3191-FBB8-4069-9CA7-08D200DCF67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296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18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1217580" rtl="0" eaLnBrk="1" latinLnBrk="0" hangingPunct="1">
        <a:spcBef>
          <a:spcPct val="0"/>
        </a:spcBef>
        <a:buNone/>
        <a:defRPr sz="58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831" indent="-456831" algn="l" defTabSz="121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3" kern="1200">
          <a:solidFill>
            <a:schemeClr val="tx1"/>
          </a:solidFill>
          <a:latin typeface="+mn-lt"/>
          <a:ea typeface="+mn-ea"/>
          <a:cs typeface="+mn-cs"/>
        </a:defRPr>
      </a:lvl1pPr>
      <a:lvl2pPr marL="989800" indent="-380692" algn="l" defTabSz="121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1" kern="1200">
          <a:solidFill>
            <a:schemeClr val="tx1"/>
          </a:solidFill>
          <a:latin typeface="+mn-lt"/>
          <a:ea typeface="+mn-ea"/>
          <a:cs typeface="+mn-cs"/>
        </a:defRPr>
      </a:lvl2pPr>
      <a:lvl3pPr marL="1522769" indent="-304553" algn="l" defTabSz="121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8" kern="1200">
          <a:solidFill>
            <a:schemeClr val="tx1"/>
          </a:solidFill>
          <a:latin typeface="+mn-lt"/>
          <a:ea typeface="+mn-ea"/>
          <a:cs typeface="+mn-cs"/>
        </a:defRPr>
      </a:lvl3pPr>
      <a:lvl4pPr marL="2131875" indent="-304553" algn="l" defTabSz="121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3" kern="1200">
          <a:solidFill>
            <a:schemeClr val="tx1"/>
          </a:solidFill>
          <a:latin typeface="+mn-lt"/>
          <a:ea typeface="+mn-ea"/>
          <a:cs typeface="+mn-cs"/>
        </a:defRPr>
      </a:lvl4pPr>
      <a:lvl5pPr marL="2740982" indent="-304553" algn="l" defTabSz="121758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3" kern="1200">
          <a:solidFill>
            <a:schemeClr val="tx1"/>
          </a:solidFill>
          <a:latin typeface="+mn-lt"/>
          <a:ea typeface="+mn-ea"/>
          <a:cs typeface="+mn-cs"/>
        </a:defRPr>
      </a:lvl5pPr>
      <a:lvl6pPr marL="3350090" indent="-304553" algn="l" defTabSz="121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3" kern="1200">
          <a:solidFill>
            <a:schemeClr val="tx1"/>
          </a:solidFill>
          <a:latin typeface="+mn-lt"/>
          <a:ea typeface="+mn-ea"/>
          <a:cs typeface="+mn-cs"/>
        </a:defRPr>
      </a:lvl6pPr>
      <a:lvl7pPr marL="3959198" indent="-304553" algn="l" defTabSz="121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3" kern="1200">
          <a:solidFill>
            <a:schemeClr val="tx1"/>
          </a:solidFill>
          <a:latin typeface="+mn-lt"/>
          <a:ea typeface="+mn-ea"/>
          <a:cs typeface="+mn-cs"/>
        </a:defRPr>
      </a:lvl7pPr>
      <a:lvl8pPr marL="4568307" indent="-304553" algn="l" defTabSz="121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3" kern="1200">
          <a:solidFill>
            <a:schemeClr val="tx1"/>
          </a:solidFill>
          <a:latin typeface="+mn-lt"/>
          <a:ea typeface="+mn-ea"/>
          <a:cs typeface="+mn-cs"/>
        </a:defRPr>
      </a:lvl8pPr>
      <a:lvl9pPr marL="5177413" indent="-304553" algn="l" defTabSz="121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7580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1pPr>
      <a:lvl2pPr marL="609107" algn="l" defTabSz="1217580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218216" algn="l" defTabSz="1217580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3pPr>
      <a:lvl4pPr marL="1827322" algn="l" defTabSz="1217580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4pPr>
      <a:lvl5pPr marL="2436429" algn="l" defTabSz="1217580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5pPr>
      <a:lvl6pPr marL="3045537" algn="l" defTabSz="1217580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6pPr>
      <a:lvl7pPr marL="3654645" algn="l" defTabSz="1217580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7pPr>
      <a:lvl8pPr marL="4263752" algn="l" defTabSz="1217580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8pPr>
      <a:lvl9pPr marL="4872860" algn="l" defTabSz="1217580" rtl="0" eaLnBrk="1" latinLnBrk="0" hangingPunct="1">
        <a:defRPr sz="23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0"/>
            <a:r>
              <a:rPr lang="zh-CN" altLang="en-US"/>
              <a:t>第二级</a:t>
            </a:r>
          </a:p>
          <a:p>
            <a:pPr lvl="0"/>
            <a:r>
              <a:rPr lang="zh-CN" altLang="en-US"/>
              <a:t>第三级</a:t>
            </a:r>
          </a:p>
          <a:p>
            <a:pPr lvl="0"/>
            <a:r>
              <a:rPr lang="zh-CN" altLang="en-US"/>
              <a:t>第四级</a:t>
            </a:r>
          </a:p>
          <a:p>
            <a:pPr lvl="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2019/5/29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‹#›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21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0"/>
            <a:r>
              <a:rPr lang="zh-CN" altLang="en-US"/>
              <a:t>第二级</a:t>
            </a:r>
          </a:p>
          <a:p>
            <a:pPr lvl="0"/>
            <a:r>
              <a:rPr lang="zh-CN" altLang="en-US"/>
              <a:t>第三级</a:t>
            </a:r>
          </a:p>
          <a:p>
            <a:pPr lvl="0"/>
            <a:r>
              <a:rPr lang="zh-CN" altLang="en-US"/>
              <a:t>第四级</a:t>
            </a:r>
          </a:p>
          <a:p>
            <a:pPr lvl="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2019/5/29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‹#›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46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7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0"/>
            <a:r>
              <a:rPr lang="zh-CN" altLang="en-US"/>
              <a:t>第二级</a:t>
            </a:r>
          </a:p>
          <a:p>
            <a:pPr lvl="0"/>
            <a:r>
              <a:rPr lang="zh-CN" altLang="en-US"/>
              <a:t>第三级</a:t>
            </a:r>
          </a:p>
          <a:p>
            <a:pPr lvl="0"/>
            <a:r>
              <a:rPr lang="zh-CN" altLang="en-US"/>
              <a:t>第四级</a:t>
            </a:r>
          </a:p>
          <a:p>
            <a:pPr lvl="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2019/5/29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‹#›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5512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139" y="766992"/>
            <a:ext cx="2672936" cy="71100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692" y="9454"/>
            <a:ext cx="4201589" cy="242011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04" t="29775" b="24296"/>
          <a:stretch>
            <a:fillRect/>
          </a:stretch>
        </p:blipFill>
        <p:spPr>
          <a:xfrm>
            <a:off x="11269847" y="2533364"/>
            <a:ext cx="906561" cy="146573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04" t="29775" b="24296"/>
          <a:stretch>
            <a:fillRect/>
          </a:stretch>
        </p:blipFill>
        <p:spPr>
          <a:xfrm rot="20225294">
            <a:off x="10902595" y="1469480"/>
            <a:ext cx="906561" cy="146573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04" t="29775" b="24296"/>
          <a:stretch>
            <a:fillRect/>
          </a:stretch>
        </p:blipFill>
        <p:spPr>
          <a:xfrm rot="820726">
            <a:off x="10435494" y="654792"/>
            <a:ext cx="906561" cy="1465731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0" r="86092"/>
          <a:stretch>
            <a:fillRect/>
          </a:stretch>
        </p:blipFill>
        <p:spPr>
          <a:xfrm rot="21071679">
            <a:off x="427160" y="1034521"/>
            <a:ext cx="963004" cy="220383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245" y="573565"/>
            <a:ext cx="2078521" cy="182909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028" y="568387"/>
            <a:ext cx="2153928" cy="183945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169" y="524789"/>
            <a:ext cx="2078521" cy="182909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333" y="501183"/>
            <a:ext cx="2140845" cy="197386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909" y="2732323"/>
            <a:ext cx="2672936" cy="71100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85008" y="1164946"/>
            <a:ext cx="1006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50" normalizeH="0" baseline="0" noProof="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MỞ</a:t>
            </a:r>
            <a:endParaRPr kumimoji="0" lang="en-US" sz="3600" b="1" i="0" u="none" strike="noStrike" kern="1200" cap="none" spc="50" normalizeH="0" baseline="0" noProof="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UTM American Sans" panose="02040603050506020204" pitchFamily="18" charset="0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28758" y="1189907"/>
            <a:ext cx="18527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50" normalizeH="0" baseline="0" noProof="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RỘNG</a:t>
            </a:r>
            <a:endParaRPr kumimoji="0" lang="en-US" sz="3600" b="1" i="0" u="none" strike="noStrike" kern="1200" cap="none" spc="50" normalizeH="0" baseline="0" noProof="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UTM American Sans" panose="02040603050506020204" pitchFamily="18" charset="0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23329" y="1156478"/>
            <a:ext cx="1383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50" normalizeH="0" baseline="0" noProof="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VỐN</a:t>
            </a:r>
            <a:endParaRPr kumimoji="0" lang="en-US" sz="3600" b="1" i="0" u="none" strike="noStrike" kern="1200" cap="none" spc="50" normalizeH="0" baseline="0" noProof="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UTM American Sans" panose="02040603050506020204" pitchFamily="18" charset="0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36146" y="1176124"/>
            <a:ext cx="1405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50" normalizeH="0" baseline="0" noProof="0" dirty="0" smtClean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UTM American Sans" panose="02040603050506020204" pitchFamily="18" charset="0"/>
                <a:ea typeface="+mn-ea"/>
                <a:cs typeface="+mn-cs"/>
              </a:rPr>
              <a:t>TỪ</a:t>
            </a:r>
            <a:endParaRPr kumimoji="0" lang="en-US" sz="3600" b="1" i="0" u="none" strike="noStrike" kern="1200" cap="none" spc="50" normalizeH="0" baseline="0" noProof="0" dirty="0">
              <a:ln w="9525" cmpd="sng">
                <a:solidFill>
                  <a:srgbClr val="5B9BD5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rgbClr val="5B9BD5">
                    <a:alpha val="40000"/>
                  </a:srgbClr>
                </a:glow>
              </a:effectLst>
              <a:uLnTx/>
              <a:uFillTx/>
              <a:latin typeface="UTM American Sans" panose="02040603050506020204" pitchFamily="18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13033" y="2552371"/>
            <a:ext cx="8691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chemeClr val="accent1"/>
                </a:solidFill>
                <a:latin typeface="#9Slide07 SFU Jamaica" panose="00000400000000000000" pitchFamily="2" charset="0"/>
              </a:rPr>
              <a:t>CÁC HIỆN TƯỢNG THIÊN NHIÊN</a:t>
            </a:r>
            <a:endParaRPr lang="en-GB" sz="4800" dirty="0">
              <a:solidFill>
                <a:schemeClr val="accent1"/>
              </a:solidFill>
              <a:latin typeface="#9Slide07 SFU Jamaica" panose="000004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76505" y="3571191"/>
            <a:ext cx="61171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>
                <a:solidFill>
                  <a:schemeClr val="accent1"/>
                </a:solidFill>
                <a:latin typeface="#9Slide07 SFU Jamaica" panose="00000400000000000000" pitchFamily="2" charset="0"/>
              </a:rPr>
              <a:t>CÂU CẢM - CÂU KHIẾN</a:t>
            </a:r>
          </a:p>
          <a:p>
            <a:endParaRPr lang="en-GB" sz="4800" dirty="0">
              <a:solidFill>
                <a:schemeClr val="accent1"/>
              </a:solidFill>
              <a:latin typeface="#9Slide07 SFU Jamaica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710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drap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7" grpId="0"/>
      <p:bldP spid="28" grpId="0"/>
      <p:bldP spid="29" grpId="0"/>
      <p:bldP spid="20" grpId="0"/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6"/>
          <a:stretch>
            <a:fillRect/>
          </a:stretch>
        </p:blipFill>
        <p:spPr>
          <a:xfrm flipV="1">
            <a:off x="0" y="0"/>
            <a:ext cx="12234118" cy="13693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" y="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553916" y="78454"/>
            <a:ext cx="1957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Bài</a:t>
            </a:r>
            <a:r>
              <a:rPr kumimoji="0" lang="en-GB" altLang="zh-CN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54" y="256275"/>
            <a:ext cx="4178564" cy="909452"/>
          </a:xfrm>
          <a:prstGeom prst="rect">
            <a:avLst/>
          </a:prstGeom>
        </p:spPr>
      </p:pic>
      <p:pic>
        <p:nvPicPr>
          <p:cNvPr id="1026" name="Picture 2" descr="https://img.loigiaihay.com/picture/2022/0415/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97" y="1694468"/>
            <a:ext cx="7223887" cy="453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3101959" y="2359056"/>
            <a:ext cx="506776" cy="6389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101959" y="2998034"/>
            <a:ext cx="50677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101959" y="2998034"/>
            <a:ext cx="506776" cy="131100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101959" y="3581603"/>
            <a:ext cx="506776" cy="638978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101959" y="4220581"/>
            <a:ext cx="506776" cy="881675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8160939" y="2684222"/>
            <a:ext cx="3222046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rào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969005" y="4623207"/>
            <a:ext cx="3929484" cy="6645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gió</a:t>
            </a:r>
            <a:r>
              <a:rPr lang="en-GB" sz="36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mùa</a:t>
            </a:r>
            <a:r>
              <a:rPr lang="en-GB" sz="36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đông</a:t>
            </a:r>
            <a:r>
              <a:rPr lang="en-GB" sz="36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bắc</a:t>
            </a:r>
            <a:endParaRPr lang="en-GB" sz="36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160939" y="1694468"/>
            <a:ext cx="3222046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phùn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175433" y="3633453"/>
            <a:ext cx="3222046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bóng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mây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8332153" y="5612961"/>
            <a:ext cx="2879617" cy="66458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gió</a:t>
            </a:r>
            <a:r>
              <a:rPr lang="en-GB" sz="36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heo</a:t>
            </a:r>
            <a:r>
              <a:rPr lang="en-GB" sz="3600" dirty="0" smtClean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may</a:t>
            </a:r>
            <a:endParaRPr lang="en-GB" sz="3600" dirty="0">
              <a:solidFill>
                <a:schemeClr val="accent6">
                  <a:lumMod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6154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6"/>
          <a:stretch>
            <a:fillRect/>
          </a:stretch>
        </p:blipFill>
        <p:spPr>
          <a:xfrm flipV="1">
            <a:off x="0" y="0"/>
            <a:ext cx="12234118" cy="13693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" y="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553916" y="78454"/>
            <a:ext cx="1957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Bài</a:t>
            </a:r>
            <a:r>
              <a:rPr kumimoji="0" lang="en-GB" altLang="zh-CN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3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54" y="256275"/>
            <a:ext cx="4178564" cy="909452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1628690" y="1381145"/>
            <a:ext cx="9256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Xếp các câu dưới đây vào kiểu câu thích hợp.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89523" y="2370220"/>
            <a:ext cx="5462337" cy="87830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Sắp mưa rồi, con cất quần áo đi!</a:t>
            </a:r>
          </a:p>
        </p:txBody>
      </p:sp>
      <p:sp>
        <p:nvSpPr>
          <p:cNvPr id="34" name="Rounded Rectangle 2"/>
          <p:cNvSpPr/>
          <p:nvPr/>
        </p:nvSpPr>
        <p:spPr>
          <a:xfrm>
            <a:off x="6502068" y="2370220"/>
            <a:ext cx="5433257" cy="87830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Hãy đội mũ khi ra ngoài trời nắng!</a:t>
            </a:r>
          </a:p>
        </p:txBody>
      </p:sp>
      <p:sp>
        <p:nvSpPr>
          <p:cNvPr id="37" name="Rounded Rectangle 2"/>
          <p:cNvSpPr/>
          <p:nvPr/>
        </p:nvSpPr>
        <p:spPr>
          <a:xfrm>
            <a:off x="768063" y="3623647"/>
            <a:ext cx="5017170" cy="87830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Trời ơi! Nóng quá!</a:t>
            </a:r>
          </a:p>
        </p:txBody>
      </p:sp>
      <p:sp>
        <p:nvSpPr>
          <p:cNvPr id="38" name="Rounded Rectangle 2"/>
          <p:cNvSpPr/>
          <p:nvPr/>
        </p:nvSpPr>
        <p:spPr>
          <a:xfrm>
            <a:off x="6710111" y="3541568"/>
            <a:ext cx="5017170" cy="87830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Gió thổi mát quá!</a:t>
            </a:r>
          </a:p>
        </p:txBody>
      </p:sp>
      <p:sp>
        <p:nvSpPr>
          <p:cNvPr id="5" name="Oval 4"/>
          <p:cNvSpPr/>
          <p:nvPr/>
        </p:nvSpPr>
        <p:spPr>
          <a:xfrm>
            <a:off x="2316698" y="4688570"/>
            <a:ext cx="2194805" cy="1178054"/>
          </a:xfrm>
          <a:custGeom>
            <a:avLst/>
            <a:gdLst>
              <a:gd name="connsiteX0" fmla="*/ 0 w 1419726"/>
              <a:gd name="connsiteY0" fmla="*/ 498238 h 996475"/>
              <a:gd name="connsiteX1" fmla="*/ 709863 w 1419726"/>
              <a:gd name="connsiteY1" fmla="*/ 0 h 996475"/>
              <a:gd name="connsiteX2" fmla="*/ 1419726 w 1419726"/>
              <a:gd name="connsiteY2" fmla="*/ 498238 h 996475"/>
              <a:gd name="connsiteX3" fmla="*/ 709863 w 1419726"/>
              <a:gd name="connsiteY3" fmla="*/ 996476 h 996475"/>
              <a:gd name="connsiteX4" fmla="*/ 0 w 1419726"/>
              <a:gd name="connsiteY4" fmla="*/ 498238 h 996475"/>
              <a:gd name="connsiteX0" fmla="*/ 6100 w 1425826"/>
              <a:gd name="connsiteY0" fmla="*/ 499794 h 998032"/>
              <a:gd name="connsiteX1" fmla="*/ 391110 w 1425826"/>
              <a:gd name="connsiteY1" fmla="*/ 348326 h 998032"/>
              <a:gd name="connsiteX2" fmla="*/ 715963 w 1425826"/>
              <a:gd name="connsiteY2" fmla="*/ 1556 h 998032"/>
              <a:gd name="connsiteX3" fmla="*/ 1425826 w 1425826"/>
              <a:gd name="connsiteY3" fmla="*/ 499794 h 998032"/>
              <a:gd name="connsiteX4" fmla="*/ 715963 w 1425826"/>
              <a:gd name="connsiteY4" fmla="*/ 998032 h 998032"/>
              <a:gd name="connsiteX5" fmla="*/ 6100 w 1425826"/>
              <a:gd name="connsiteY5" fmla="*/ 499794 h 998032"/>
              <a:gd name="connsiteX0" fmla="*/ 12597 w 1432323"/>
              <a:gd name="connsiteY0" fmla="*/ 518440 h 1016678"/>
              <a:gd name="connsiteX1" fmla="*/ 301354 w 1432323"/>
              <a:gd name="connsiteY1" fmla="*/ 138372 h 1016678"/>
              <a:gd name="connsiteX2" fmla="*/ 722460 w 1432323"/>
              <a:gd name="connsiteY2" fmla="*/ 20202 h 1016678"/>
              <a:gd name="connsiteX3" fmla="*/ 1432323 w 1432323"/>
              <a:gd name="connsiteY3" fmla="*/ 518440 h 1016678"/>
              <a:gd name="connsiteX4" fmla="*/ 722460 w 1432323"/>
              <a:gd name="connsiteY4" fmla="*/ 1016678 h 1016678"/>
              <a:gd name="connsiteX5" fmla="*/ 12597 w 1432323"/>
              <a:gd name="connsiteY5" fmla="*/ 518440 h 101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2323" h="1016678">
                <a:moveTo>
                  <a:pt x="12597" y="518440"/>
                </a:moveTo>
                <a:cubicBezTo>
                  <a:pt x="-57587" y="372056"/>
                  <a:pt x="183044" y="221412"/>
                  <a:pt x="301354" y="138372"/>
                </a:cubicBezTo>
                <a:cubicBezTo>
                  <a:pt x="419664" y="55332"/>
                  <a:pt x="533965" y="-43143"/>
                  <a:pt x="722460" y="20202"/>
                </a:cubicBezTo>
                <a:cubicBezTo>
                  <a:pt x="910955" y="83547"/>
                  <a:pt x="1432323" y="243271"/>
                  <a:pt x="1432323" y="518440"/>
                </a:cubicBezTo>
                <a:cubicBezTo>
                  <a:pt x="1432323" y="793609"/>
                  <a:pt x="1114507" y="1016678"/>
                  <a:pt x="722460" y="1016678"/>
                </a:cubicBezTo>
                <a:cubicBezTo>
                  <a:pt x="330413" y="1016678"/>
                  <a:pt x="82781" y="664824"/>
                  <a:pt x="12597" y="518440"/>
                </a:cubicBez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 cảm</a:t>
            </a:r>
            <a:endParaRPr lang="vi-VN" sz="3200" b="0" i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Oval 4"/>
          <p:cNvSpPr/>
          <p:nvPr/>
        </p:nvSpPr>
        <p:spPr>
          <a:xfrm>
            <a:off x="7386107" y="4688570"/>
            <a:ext cx="2194805" cy="1178054"/>
          </a:xfrm>
          <a:custGeom>
            <a:avLst/>
            <a:gdLst>
              <a:gd name="connsiteX0" fmla="*/ 0 w 1419726"/>
              <a:gd name="connsiteY0" fmla="*/ 498238 h 996475"/>
              <a:gd name="connsiteX1" fmla="*/ 709863 w 1419726"/>
              <a:gd name="connsiteY1" fmla="*/ 0 h 996475"/>
              <a:gd name="connsiteX2" fmla="*/ 1419726 w 1419726"/>
              <a:gd name="connsiteY2" fmla="*/ 498238 h 996475"/>
              <a:gd name="connsiteX3" fmla="*/ 709863 w 1419726"/>
              <a:gd name="connsiteY3" fmla="*/ 996476 h 996475"/>
              <a:gd name="connsiteX4" fmla="*/ 0 w 1419726"/>
              <a:gd name="connsiteY4" fmla="*/ 498238 h 996475"/>
              <a:gd name="connsiteX0" fmla="*/ 6100 w 1425826"/>
              <a:gd name="connsiteY0" fmla="*/ 499794 h 998032"/>
              <a:gd name="connsiteX1" fmla="*/ 391110 w 1425826"/>
              <a:gd name="connsiteY1" fmla="*/ 348326 h 998032"/>
              <a:gd name="connsiteX2" fmla="*/ 715963 w 1425826"/>
              <a:gd name="connsiteY2" fmla="*/ 1556 h 998032"/>
              <a:gd name="connsiteX3" fmla="*/ 1425826 w 1425826"/>
              <a:gd name="connsiteY3" fmla="*/ 499794 h 998032"/>
              <a:gd name="connsiteX4" fmla="*/ 715963 w 1425826"/>
              <a:gd name="connsiteY4" fmla="*/ 998032 h 998032"/>
              <a:gd name="connsiteX5" fmla="*/ 6100 w 1425826"/>
              <a:gd name="connsiteY5" fmla="*/ 499794 h 998032"/>
              <a:gd name="connsiteX0" fmla="*/ 12597 w 1432323"/>
              <a:gd name="connsiteY0" fmla="*/ 518440 h 1016678"/>
              <a:gd name="connsiteX1" fmla="*/ 301354 w 1432323"/>
              <a:gd name="connsiteY1" fmla="*/ 138372 h 1016678"/>
              <a:gd name="connsiteX2" fmla="*/ 722460 w 1432323"/>
              <a:gd name="connsiteY2" fmla="*/ 20202 h 1016678"/>
              <a:gd name="connsiteX3" fmla="*/ 1432323 w 1432323"/>
              <a:gd name="connsiteY3" fmla="*/ 518440 h 1016678"/>
              <a:gd name="connsiteX4" fmla="*/ 722460 w 1432323"/>
              <a:gd name="connsiteY4" fmla="*/ 1016678 h 1016678"/>
              <a:gd name="connsiteX5" fmla="*/ 12597 w 1432323"/>
              <a:gd name="connsiteY5" fmla="*/ 518440 h 101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2323" h="1016678">
                <a:moveTo>
                  <a:pt x="12597" y="518440"/>
                </a:moveTo>
                <a:cubicBezTo>
                  <a:pt x="-57587" y="372056"/>
                  <a:pt x="183044" y="221412"/>
                  <a:pt x="301354" y="138372"/>
                </a:cubicBezTo>
                <a:cubicBezTo>
                  <a:pt x="419664" y="55332"/>
                  <a:pt x="533965" y="-43143"/>
                  <a:pt x="722460" y="20202"/>
                </a:cubicBezTo>
                <a:cubicBezTo>
                  <a:pt x="910955" y="83547"/>
                  <a:pt x="1432323" y="243271"/>
                  <a:pt x="1432323" y="518440"/>
                </a:cubicBezTo>
                <a:cubicBezTo>
                  <a:pt x="1432323" y="793609"/>
                  <a:pt x="1114507" y="1016678"/>
                  <a:pt x="722460" y="1016678"/>
                </a:cubicBezTo>
                <a:cubicBezTo>
                  <a:pt x="330413" y="1016678"/>
                  <a:pt x="82781" y="664824"/>
                  <a:pt x="12597" y="518440"/>
                </a:cubicBez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 khiến</a:t>
            </a:r>
            <a:endParaRPr lang="vi-VN" sz="3200" b="0" i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035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3" grpId="0"/>
      <p:bldP spid="3" grpId="0" animBg="1"/>
      <p:bldP spid="34" grpId="0" animBg="1"/>
      <p:bldP spid="37" grpId="0" animBg="1"/>
      <p:bldP spid="38" grpId="0" animBg="1"/>
      <p:bldP spid="5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6"/>
          <a:stretch>
            <a:fillRect/>
          </a:stretch>
        </p:blipFill>
        <p:spPr>
          <a:xfrm flipV="1">
            <a:off x="0" y="0"/>
            <a:ext cx="12234118" cy="13693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" y="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553916" y="78454"/>
            <a:ext cx="1957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Bài</a:t>
            </a:r>
            <a:r>
              <a:rPr kumimoji="0" lang="en-GB" altLang="zh-CN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3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54" y="256275"/>
            <a:ext cx="4178564" cy="90945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682499" y="1721751"/>
            <a:ext cx="5462337" cy="87830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Sắp mưa rồi, con cất quần áo đi!</a:t>
            </a:r>
          </a:p>
        </p:txBody>
      </p:sp>
      <p:sp>
        <p:nvSpPr>
          <p:cNvPr id="34" name="Rounded Rectangle 2"/>
          <p:cNvSpPr/>
          <p:nvPr/>
        </p:nvSpPr>
        <p:spPr>
          <a:xfrm>
            <a:off x="4576196" y="2989362"/>
            <a:ext cx="5433257" cy="87830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Hãy đội mũ khi ra ngoài trời nắng!</a:t>
            </a:r>
          </a:p>
        </p:txBody>
      </p:sp>
      <p:sp>
        <p:nvSpPr>
          <p:cNvPr id="37" name="Rounded Rectangle 2"/>
          <p:cNvSpPr/>
          <p:nvPr/>
        </p:nvSpPr>
        <p:spPr>
          <a:xfrm>
            <a:off x="4696504" y="4353340"/>
            <a:ext cx="5017170" cy="87830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Trời ơi! Nóng quá!</a:t>
            </a:r>
          </a:p>
        </p:txBody>
      </p:sp>
      <p:sp>
        <p:nvSpPr>
          <p:cNvPr id="38" name="Rounded Rectangle 2"/>
          <p:cNvSpPr/>
          <p:nvPr/>
        </p:nvSpPr>
        <p:spPr>
          <a:xfrm>
            <a:off x="4696504" y="5589418"/>
            <a:ext cx="5017170" cy="87830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Gió thổi mát quá!</a:t>
            </a:r>
          </a:p>
        </p:txBody>
      </p:sp>
      <p:sp>
        <p:nvSpPr>
          <p:cNvPr id="5" name="Oval 4"/>
          <p:cNvSpPr/>
          <p:nvPr/>
        </p:nvSpPr>
        <p:spPr>
          <a:xfrm>
            <a:off x="1474454" y="2273957"/>
            <a:ext cx="2194805" cy="1178054"/>
          </a:xfrm>
          <a:custGeom>
            <a:avLst/>
            <a:gdLst>
              <a:gd name="connsiteX0" fmla="*/ 0 w 1419726"/>
              <a:gd name="connsiteY0" fmla="*/ 498238 h 996475"/>
              <a:gd name="connsiteX1" fmla="*/ 709863 w 1419726"/>
              <a:gd name="connsiteY1" fmla="*/ 0 h 996475"/>
              <a:gd name="connsiteX2" fmla="*/ 1419726 w 1419726"/>
              <a:gd name="connsiteY2" fmla="*/ 498238 h 996475"/>
              <a:gd name="connsiteX3" fmla="*/ 709863 w 1419726"/>
              <a:gd name="connsiteY3" fmla="*/ 996476 h 996475"/>
              <a:gd name="connsiteX4" fmla="*/ 0 w 1419726"/>
              <a:gd name="connsiteY4" fmla="*/ 498238 h 996475"/>
              <a:gd name="connsiteX0" fmla="*/ 6100 w 1425826"/>
              <a:gd name="connsiteY0" fmla="*/ 499794 h 998032"/>
              <a:gd name="connsiteX1" fmla="*/ 391110 w 1425826"/>
              <a:gd name="connsiteY1" fmla="*/ 348326 h 998032"/>
              <a:gd name="connsiteX2" fmla="*/ 715963 w 1425826"/>
              <a:gd name="connsiteY2" fmla="*/ 1556 h 998032"/>
              <a:gd name="connsiteX3" fmla="*/ 1425826 w 1425826"/>
              <a:gd name="connsiteY3" fmla="*/ 499794 h 998032"/>
              <a:gd name="connsiteX4" fmla="*/ 715963 w 1425826"/>
              <a:gd name="connsiteY4" fmla="*/ 998032 h 998032"/>
              <a:gd name="connsiteX5" fmla="*/ 6100 w 1425826"/>
              <a:gd name="connsiteY5" fmla="*/ 499794 h 998032"/>
              <a:gd name="connsiteX0" fmla="*/ 12597 w 1432323"/>
              <a:gd name="connsiteY0" fmla="*/ 518440 h 1016678"/>
              <a:gd name="connsiteX1" fmla="*/ 301354 w 1432323"/>
              <a:gd name="connsiteY1" fmla="*/ 138372 h 1016678"/>
              <a:gd name="connsiteX2" fmla="*/ 722460 w 1432323"/>
              <a:gd name="connsiteY2" fmla="*/ 20202 h 1016678"/>
              <a:gd name="connsiteX3" fmla="*/ 1432323 w 1432323"/>
              <a:gd name="connsiteY3" fmla="*/ 518440 h 1016678"/>
              <a:gd name="connsiteX4" fmla="*/ 722460 w 1432323"/>
              <a:gd name="connsiteY4" fmla="*/ 1016678 h 1016678"/>
              <a:gd name="connsiteX5" fmla="*/ 12597 w 1432323"/>
              <a:gd name="connsiteY5" fmla="*/ 518440 h 101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2323" h="1016678">
                <a:moveTo>
                  <a:pt x="12597" y="518440"/>
                </a:moveTo>
                <a:cubicBezTo>
                  <a:pt x="-57587" y="372056"/>
                  <a:pt x="183044" y="221412"/>
                  <a:pt x="301354" y="138372"/>
                </a:cubicBezTo>
                <a:cubicBezTo>
                  <a:pt x="419664" y="55332"/>
                  <a:pt x="533965" y="-43143"/>
                  <a:pt x="722460" y="20202"/>
                </a:cubicBezTo>
                <a:cubicBezTo>
                  <a:pt x="910955" y="83547"/>
                  <a:pt x="1432323" y="243271"/>
                  <a:pt x="1432323" y="518440"/>
                </a:cubicBezTo>
                <a:cubicBezTo>
                  <a:pt x="1432323" y="793609"/>
                  <a:pt x="1114507" y="1016678"/>
                  <a:pt x="722460" y="1016678"/>
                </a:cubicBezTo>
                <a:cubicBezTo>
                  <a:pt x="330413" y="1016678"/>
                  <a:pt x="82781" y="664824"/>
                  <a:pt x="12597" y="518440"/>
                </a:cubicBez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 cảm</a:t>
            </a:r>
            <a:endParaRPr lang="vi-VN" sz="3200" b="0" i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9" name="Oval 4"/>
          <p:cNvSpPr/>
          <p:nvPr/>
        </p:nvSpPr>
        <p:spPr>
          <a:xfrm>
            <a:off x="1766168" y="4792492"/>
            <a:ext cx="2194805" cy="1225176"/>
          </a:xfrm>
          <a:custGeom>
            <a:avLst/>
            <a:gdLst>
              <a:gd name="connsiteX0" fmla="*/ 0 w 1419726"/>
              <a:gd name="connsiteY0" fmla="*/ 498238 h 996475"/>
              <a:gd name="connsiteX1" fmla="*/ 709863 w 1419726"/>
              <a:gd name="connsiteY1" fmla="*/ 0 h 996475"/>
              <a:gd name="connsiteX2" fmla="*/ 1419726 w 1419726"/>
              <a:gd name="connsiteY2" fmla="*/ 498238 h 996475"/>
              <a:gd name="connsiteX3" fmla="*/ 709863 w 1419726"/>
              <a:gd name="connsiteY3" fmla="*/ 996476 h 996475"/>
              <a:gd name="connsiteX4" fmla="*/ 0 w 1419726"/>
              <a:gd name="connsiteY4" fmla="*/ 498238 h 996475"/>
              <a:gd name="connsiteX0" fmla="*/ 6100 w 1425826"/>
              <a:gd name="connsiteY0" fmla="*/ 499794 h 998032"/>
              <a:gd name="connsiteX1" fmla="*/ 391110 w 1425826"/>
              <a:gd name="connsiteY1" fmla="*/ 348326 h 998032"/>
              <a:gd name="connsiteX2" fmla="*/ 715963 w 1425826"/>
              <a:gd name="connsiteY2" fmla="*/ 1556 h 998032"/>
              <a:gd name="connsiteX3" fmla="*/ 1425826 w 1425826"/>
              <a:gd name="connsiteY3" fmla="*/ 499794 h 998032"/>
              <a:gd name="connsiteX4" fmla="*/ 715963 w 1425826"/>
              <a:gd name="connsiteY4" fmla="*/ 998032 h 998032"/>
              <a:gd name="connsiteX5" fmla="*/ 6100 w 1425826"/>
              <a:gd name="connsiteY5" fmla="*/ 499794 h 998032"/>
              <a:gd name="connsiteX0" fmla="*/ 12597 w 1432323"/>
              <a:gd name="connsiteY0" fmla="*/ 518440 h 1016678"/>
              <a:gd name="connsiteX1" fmla="*/ 301354 w 1432323"/>
              <a:gd name="connsiteY1" fmla="*/ 138372 h 1016678"/>
              <a:gd name="connsiteX2" fmla="*/ 722460 w 1432323"/>
              <a:gd name="connsiteY2" fmla="*/ 20202 h 1016678"/>
              <a:gd name="connsiteX3" fmla="*/ 1432323 w 1432323"/>
              <a:gd name="connsiteY3" fmla="*/ 518440 h 1016678"/>
              <a:gd name="connsiteX4" fmla="*/ 722460 w 1432323"/>
              <a:gd name="connsiteY4" fmla="*/ 1016678 h 1016678"/>
              <a:gd name="connsiteX5" fmla="*/ 12597 w 1432323"/>
              <a:gd name="connsiteY5" fmla="*/ 518440 h 101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2323" h="1016678">
                <a:moveTo>
                  <a:pt x="12597" y="518440"/>
                </a:moveTo>
                <a:cubicBezTo>
                  <a:pt x="-57587" y="372056"/>
                  <a:pt x="183044" y="221412"/>
                  <a:pt x="301354" y="138372"/>
                </a:cubicBezTo>
                <a:cubicBezTo>
                  <a:pt x="419664" y="55332"/>
                  <a:pt x="533965" y="-43143"/>
                  <a:pt x="722460" y="20202"/>
                </a:cubicBezTo>
                <a:cubicBezTo>
                  <a:pt x="910955" y="83547"/>
                  <a:pt x="1432323" y="243271"/>
                  <a:pt x="1432323" y="518440"/>
                </a:cubicBezTo>
                <a:cubicBezTo>
                  <a:pt x="1432323" y="793609"/>
                  <a:pt x="1114507" y="1016678"/>
                  <a:pt x="722460" y="1016678"/>
                </a:cubicBezTo>
                <a:cubicBezTo>
                  <a:pt x="330413" y="1016678"/>
                  <a:pt x="82781" y="664824"/>
                  <a:pt x="12597" y="518440"/>
                </a:cubicBez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 khiến</a:t>
            </a:r>
            <a:endParaRPr lang="vi-VN" sz="3200" b="0" i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cxnSp>
        <p:nvCxnSpPr>
          <p:cNvPr id="4" name="Straight Arrow Connector 3"/>
          <p:cNvCxnSpPr>
            <a:stCxn id="5" idx="3"/>
            <a:endCxn id="3" idx="11"/>
          </p:cNvCxnSpPr>
          <p:nvPr/>
        </p:nvCxnSpPr>
        <p:spPr>
          <a:xfrm flipV="1">
            <a:off x="3669259" y="2195756"/>
            <a:ext cx="1013240" cy="6789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3"/>
            <a:endCxn id="34" idx="11"/>
          </p:cNvCxnSpPr>
          <p:nvPr/>
        </p:nvCxnSpPr>
        <p:spPr>
          <a:xfrm>
            <a:off x="3669259" y="2874688"/>
            <a:ext cx="906937" cy="58867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39" idx="3"/>
            <a:endCxn id="37" idx="11"/>
          </p:cNvCxnSpPr>
          <p:nvPr/>
        </p:nvCxnSpPr>
        <p:spPr>
          <a:xfrm flipV="1">
            <a:off x="3960973" y="4827345"/>
            <a:ext cx="735531" cy="58990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39" idx="3"/>
            <a:endCxn id="38" idx="11"/>
          </p:cNvCxnSpPr>
          <p:nvPr/>
        </p:nvCxnSpPr>
        <p:spPr>
          <a:xfrm>
            <a:off x="3960973" y="5417252"/>
            <a:ext cx="735531" cy="64617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31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4" grpId="0" animBg="1"/>
      <p:bldP spid="37" grpId="0" animBg="1"/>
      <p:bldP spid="38" grpId="0" animBg="1"/>
      <p:bldP spid="5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0" r="86092"/>
          <a:stretch>
            <a:fillRect/>
          </a:stretch>
        </p:blipFill>
        <p:spPr>
          <a:xfrm>
            <a:off x="2173932" y="2767674"/>
            <a:ext cx="1247813" cy="285561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67" y="603185"/>
            <a:ext cx="4311900" cy="248365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587039" y="2525022"/>
            <a:ext cx="595227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8B718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VẬN</a:t>
            </a:r>
            <a:r>
              <a:rPr kumimoji="0" lang="en-GB" altLang="zh-CN" sz="9600" b="1" i="0" u="none" strike="noStrike" kern="1200" cap="none" spc="0" normalizeH="0" noProof="0" dirty="0" smtClean="0">
                <a:ln>
                  <a:noFill/>
                </a:ln>
                <a:solidFill>
                  <a:srgbClr val="48B718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DỤNG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48B718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64" y="764846"/>
            <a:ext cx="2956947" cy="2602111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83" y="380172"/>
            <a:ext cx="2672936" cy="7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9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75" y="42640"/>
            <a:ext cx="5396154" cy="31081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572670" y="917242"/>
            <a:ext cx="7358396" cy="5511822"/>
            <a:chOff x="2572670" y="917242"/>
            <a:chExt cx="7358396" cy="5511822"/>
          </a:xfrm>
        </p:grpSpPr>
        <p:pic>
          <p:nvPicPr>
            <p:cNvPr id="10" name="图片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2670" y="917242"/>
              <a:ext cx="7358396" cy="5511822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3759621" y="2518991"/>
              <a:ext cx="436786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hãy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chia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sẻ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cảm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xúc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mình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khi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trải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qua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cơn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bão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hoặc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lụt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  <a:endParaRPr lang="en-GB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45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75" y="42640"/>
            <a:ext cx="5396154" cy="31081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572670" y="917242"/>
            <a:ext cx="7358396" cy="5511822"/>
            <a:chOff x="2572670" y="917242"/>
            <a:chExt cx="7358396" cy="5511822"/>
          </a:xfrm>
        </p:grpSpPr>
        <p:pic>
          <p:nvPicPr>
            <p:cNvPr id="10" name="图片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2670" y="917242"/>
              <a:ext cx="7358396" cy="5511822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3759621" y="2795990"/>
              <a:ext cx="436786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Mỗi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hãy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đặt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một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câu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cảm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để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nói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về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thời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tiết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hôm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nay!</a:t>
              </a:r>
              <a:endParaRPr lang="en-GB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423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475" y="42640"/>
            <a:ext cx="5396154" cy="310818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pic>
        <p:nvPicPr>
          <p:cNvPr id="10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90" y="508094"/>
            <a:ext cx="9178724" cy="68753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49394" y="2374152"/>
            <a:ext cx="53033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ạn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ý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định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tắm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lúc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đợi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đón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hãy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khiến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yêu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cầu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vậy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57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0" r="86092"/>
          <a:stretch>
            <a:fillRect/>
          </a:stretch>
        </p:blipFill>
        <p:spPr>
          <a:xfrm>
            <a:off x="2173932" y="2767674"/>
            <a:ext cx="1247813" cy="285561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576" y="-62190"/>
            <a:ext cx="4311900" cy="248365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174768" y="719369"/>
            <a:ext cx="33938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7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8B718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DẶN</a:t>
            </a:r>
            <a:r>
              <a:rPr kumimoji="0" lang="en-GB" altLang="zh-CN" sz="7200" b="1" i="0" u="none" strike="noStrike" kern="1200" cap="none" spc="0" normalizeH="0" noProof="0" dirty="0" smtClean="0">
                <a:ln>
                  <a:noFill/>
                </a:ln>
                <a:solidFill>
                  <a:srgbClr val="48B718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DÒ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srgbClr val="48B718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64" y="764846"/>
            <a:ext cx="2956947" cy="2602111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83" y="380172"/>
            <a:ext cx="2672936" cy="711001"/>
          </a:xfrm>
          <a:prstGeom prst="rect">
            <a:avLst/>
          </a:prstGeom>
        </p:spPr>
      </p:pic>
      <p:sp>
        <p:nvSpPr>
          <p:cNvPr id="10" name="Rounded Rectangle 2"/>
          <p:cNvSpPr/>
          <p:nvPr/>
        </p:nvSpPr>
        <p:spPr>
          <a:xfrm>
            <a:off x="4623259" y="1867009"/>
            <a:ext cx="6482276" cy="1171524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rIns="144000" rtlCol="0" anchor="ctr"/>
          <a:lstStyle/>
          <a:p>
            <a:pPr algn="just"/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Tìm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hiện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tượng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thiên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nhiên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800" b="0" i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2"/>
          <p:cNvSpPr/>
          <p:nvPr/>
        </p:nvSpPr>
        <p:spPr>
          <a:xfrm>
            <a:off x="5838237" y="3197299"/>
            <a:ext cx="4222577" cy="87830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Đặt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khiến</a:t>
            </a:r>
            <a:endParaRPr lang="vi-VN" sz="2800" b="0" i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ounded Rectangle 2"/>
          <p:cNvSpPr/>
          <p:nvPr/>
        </p:nvSpPr>
        <p:spPr>
          <a:xfrm>
            <a:off x="6614886" y="4234255"/>
            <a:ext cx="2927321" cy="874095"/>
          </a:xfrm>
          <a:custGeom>
            <a:avLst/>
            <a:gdLst>
              <a:gd name="connsiteX0" fmla="*/ 0 w 4391526"/>
              <a:gd name="connsiteY0" fmla="*/ 116307 h 697831"/>
              <a:gd name="connsiteX1" fmla="*/ 116307 w 4391526"/>
              <a:gd name="connsiteY1" fmla="*/ 0 h 697831"/>
              <a:gd name="connsiteX2" fmla="*/ 4275219 w 4391526"/>
              <a:gd name="connsiteY2" fmla="*/ 0 h 697831"/>
              <a:gd name="connsiteX3" fmla="*/ 4391526 w 4391526"/>
              <a:gd name="connsiteY3" fmla="*/ 116307 h 697831"/>
              <a:gd name="connsiteX4" fmla="*/ 4391526 w 4391526"/>
              <a:gd name="connsiteY4" fmla="*/ 581524 h 697831"/>
              <a:gd name="connsiteX5" fmla="*/ 4275219 w 4391526"/>
              <a:gd name="connsiteY5" fmla="*/ 697831 h 697831"/>
              <a:gd name="connsiteX6" fmla="*/ 116307 w 4391526"/>
              <a:gd name="connsiteY6" fmla="*/ 697831 h 697831"/>
              <a:gd name="connsiteX7" fmla="*/ 0 w 4391526"/>
              <a:gd name="connsiteY7" fmla="*/ 581524 h 697831"/>
              <a:gd name="connsiteX8" fmla="*/ 0 w 4391526"/>
              <a:gd name="connsiteY8" fmla="*/ 116307 h 697831"/>
              <a:gd name="connsiteX0" fmla="*/ 0 w 4391526"/>
              <a:gd name="connsiteY0" fmla="*/ 128339 h 709863"/>
              <a:gd name="connsiteX1" fmla="*/ 705854 w 4391526"/>
              <a:gd name="connsiteY1" fmla="*/ 0 h 709863"/>
              <a:gd name="connsiteX2" fmla="*/ 4275219 w 4391526"/>
              <a:gd name="connsiteY2" fmla="*/ 12032 h 709863"/>
              <a:gd name="connsiteX3" fmla="*/ 4391526 w 4391526"/>
              <a:gd name="connsiteY3" fmla="*/ 128339 h 709863"/>
              <a:gd name="connsiteX4" fmla="*/ 4391526 w 4391526"/>
              <a:gd name="connsiteY4" fmla="*/ 593556 h 709863"/>
              <a:gd name="connsiteX5" fmla="*/ 4275219 w 4391526"/>
              <a:gd name="connsiteY5" fmla="*/ 709863 h 709863"/>
              <a:gd name="connsiteX6" fmla="*/ 116307 w 4391526"/>
              <a:gd name="connsiteY6" fmla="*/ 709863 h 709863"/>
              <a:gd name="connsiteX7" fmla="*/ 0 w 4391526"/>
              <a:gd name="connsiteY7" fmla="*/ 593556 h 709863"/>
              <a:gd name="connsiteX8" fmla="*/ 0 w 4391526"/>
              <a:gd name="connsiteY8" fmla="*/ 128339 h 709863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4275219 w 4427621"/>
              <a:gd name="connsiteY2" fmla="*/ 12032 h 709863"/>
              <a:gd name="connsiteX3" fmla="*/ 4427621 w 4427621"/>
              <a:gd name="connsiteY3" fmla="*/ 212560 h 709863"/>
              <a:gd name="connsiteX4" fmla="*/ 4391526 w 4427621"/>
              <a:gd name="connsiteY4" fmla="*/ 593556 h 709863"/>
              <a:gd name="connsiteX5" fmla="*/ 4275219 w 4427621"/>
              <a:gd name="connsiteY5" fmla="*/ 709863 h 709863"/>
              <a:gd name="connsiteX6" fmla="*/ 116307 w 4427621"/>
              <a:gd name="connsiteY6" fmla="*/ 709863 h 709863"/>
              <a:gd name="connsiteX7" fmla="*/ 0 w 4427621"/>
              <a:gd name="connsiteY7" fmla="*/ 593556 h 709863"/>
              <a:gd name="connsiteX8" fmla="*/ 0 w 4427621"/>
              <a:gd name="connsiteY8" fmla="*/ 128339 h 709863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275219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52402 h 733926"/>
              <a:gd name="connsiteX1" fmla="*/ 705854 w 4427621"/>
              <a:gd name="connsiteY1" fmla="*/ 24063 h 733926"/>
              <a:gd name="connsiteX2" fmla="*/ 3886200 w 4427621"/>
              <a:gd name="connsiteY2" fmla="*/ 0 h 733926"/>
              <a:gd name="connsiteX3" fmla="*/ 4142872 w 4427621"/>
              <a:gd name="connsiteY3" fmla="*/ 36095 h 733926"/>
              <a:gd name="connsiteX4" fmla="*/ 4427621 w 4427621"/>
              <a:gd name="connsiteY4" fmla="*/ 236623 h 733926"/>
              <a:gd name="connsiteX5" fmla="*/ 4391526 w 4427621"/>
              <a:gd name="connsiteY5" fmla="*/ 617619 h 733926"/>
              <a:gd name="connsiteX6" fmla="*/ 4275219 w 4427621"/>
              <a:gd name="connsiteY6" fmla="*/ 733926 h 733926"/>
              <a:gd name="connsiteX7" fmla="*/ 116307 w 4427621"/>
              <a:gd name="connsiteY7" fmla="*/ 733926 h 733926"/>
              <a:gd name="connsiteX8" fmla="*/ 0 w 4427621"/>
              <a:gd name="connsiteY8" fmla="*/ 617619 h 733926"/>
              <a:gd name="connsiteX9" fmla="*/ 0 w 4427621"/>
              <a:gd name="connsiteY9" fmla="*/ 152402 h 733926"/>
              <a:gd name="connsiteX0" fmla="*/ 0 w 4427621"/>
              <a:gd name="connsiteY0" fmla="*/ 128339 h 709863"/>
              <a:gd name="connsiteX1" fmla="*/ 705854 w 4427621"/>
              <a:gd name="connsiteY1" fmla="*/ 0 h 709863"/>
              <a:gd name="connsiteX2" fmla="*/ 3621505 w 4427621"/>
              <a:gd name="connsiteY2" fmla="*/ 24063 h 709863"/>
              <a:gd name="connsiteX3" fmla="*/ 4142872 w 4427621"/>
              <a:gd name="connsiteY3" fmla="*/ 12032 h 709863"/>
              <a:gd name="connsiteX4" fmla="*/ 4427621 w 4427621"/>
              <a:gd name="connsiteY4" fmla="*/ 212560 h 709863"/>
              <a:gd name="connsiteX5" fmla="*/ 4391526 w 4427621"/>
              <a:gd name="connsiteY5" fmla="*/ 593556 h 709863"/>
              <a:gd name="connsiteX6" fmla="*/ 4275219 w 4427621"/>
              <a:gd name="connsiteY6" fmla="*/ 709863 h 709863"/>
              <a:gd name="connsiteX7" fmla="*/ 116307 w 4427621"/>
              <a:gd name="connsiteY7" fmla="*/ 709863 h 709863"/>
              <a:gd name="connsiteX8" fmla="*/ 0 w 4427621"/>
              <a:gd name="connsiteY8" fmla="*/ 593556 h 709863"/>
              <a:gd name="connsiteX9" fmla="*/ 0 w 4427621"/>
              <a:gd name="connsiteY9" fmla="*/ 128339 h 709863"/>
              <a:gd name="connsiteX0" fmla="*/ 0 w 4427621"/>
              <a:gd name="connsiteY0" fmla="*/ 128339 h 757990"/>
              <a:gd name="connsiteX1" fmla="*/ 705854 w 4427621"/>
              <a:gd name="connsiteY1" fmla="*/ 0 h 757990"/>
              <a:gd name="connsiteX2" fmla="*/ 3621505 w 4427621"/>
              <a:gd name="connsiteY2" fmla="*/ 24063 h 757990"/>
              <a:gd name="connsiteX3" fmla="*/ 4142872 w 4427621"/>
              <a:gd name="connsiteY3" fmla="*/ 12032 h 757990"/>
              <a:gd name="connsiteX4" fmla="*/ 4427621 w 4427621"/>
              <a:gd name="connsiteY4" fmla="*/ 212560 h 757990"/>
              <a:gd name="connsiteX5" fmla="*/ 4391526 w 4427621"/>
              <a:gd name="connsiteY5" fmla="*/ 593556 h 757990"/>
              <a:gd name="connsiteX6" fmla="*/ 4275219 w 4427621"/>
              <a:gd name="connsiteY6" fmla="*/ 709863 h 757990"/>
              <a:gd name="connsiteX7" fmla="*/ 3477126 w 4427621"/>
              <a:gd name="connsiteY7" fmla="*/ 757990 h 757990"/>
              <a:gd name="connsiteX8" fmla="*/ 116307 w 4427621"/>
              <a:gd name="connsiteY8" fmla="*/ 709863 h 757990"/>
              <a:gd name="connsiteX9" fmla="*/ 0 w 4427621"/>
              <a:gd name="connsiteY9" fmla="*/ 593556 h 757990"/>
              <a:gd name="connsiteX10" fmla="*/ 0 w 4427621"/>
              <a:gd name="connsiteY10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200528 w 4511842"/>
              <a:gd name="connsiteY8" fmla="*/ 709863 h 757990"/>
              <a:gd name="connsiteX9" fmla="*/ 84221 w 4511842"/>
              <a:gd name="connsiteY9" fmla="*/ 593556 h 757990"/>
              <a:gd name="connsiteX10" fmla="*/ 0 w 4511842"/>
              <a:gd name="connsiteY10" fmla="*/ 409073 h 757990"/>
              <a:gd name="connsiteX11" fmla="*/ 84221 w 4511842"/>
              <a:gd name="connsiteY11" fmla="*/ 128339 h 757990"/>
              <a:gd name="connsiteX0" fmla="*/ 84221 w 4511842"/>
              <a:gd name="connsiteY0" fmla="*/ 128339 h 757990"/>
              <a:gd name="connsiteX1" fmla="*/ 790075 w 4511842"/>
              <a:gd name="connsiteY1" fmla="*/ 0 h 757990"/>
              <a:gd name="connsiteX2" fmla="*/ 3705726 w 4511842"/>
              <a:gd name="connsiteY2" fmla="*/ 24063 h 757990"/>
              <a:gd name="connsiteX3" fmla="*/ 4227093 w 4511842"/>
              <a:gd name="connsiteY3" fmla="*/ 12032 h 757990"/>
              <a:gd name="connsiteX4" fmla="*/ 4511842 w 4511842"/>
              <a:gd name="connsiteY4" fmla="*/ 212560 h 757990"/>
              <a:gd name="connsiteX5" fmla="*/ 4475747 w 4511842"/>
              <a:gd name="connsiteY5" fmla="*/ 593556 h 757990"/>
              <a:gd name="connsiteX6" fmla="*/ 4359440 w 4511842"/>
              <a:gd name="connsiteY6" fmla="*/ 709863 h 757990"/>
              <a:gd name="connsiteX7" fmla="*/ 3561347 w 4511842"/>
              <a:gd name="connsiteY7" fmla="*/ 757990 h 757990"/>
              <a:gd name="connsiteX8" fmla="*/ 1094874 w 4511842"/>
              <a:gd name="connsiteY8" fmla="*/ 733926 h 757990"/>
              <a:gd name="connsiteX9" fmla="*/ 200528 w 4511842"/>
              <a:gd name="connsiteY9" fmla="*/ 709863 h 757990"/>
              <a:gd name="connsiteX10" fmla="*/ 84221 w 4511842"/>
              <a:gd name="connsiteY10" fmla="*/ 593556 h 757990"/>
              <a:gd name="connsiteX11" fmla="*/ 0 w 4511842"/>
              <a:gd name="connsiteY11" fmla="*/ 409073 h 757990"/>
              <a:gd name="connsiteX12" fmla="*/ 84221 w 4511842"/>
              <a:gd name="connsiteY12" fmla="*/ 128339 h 7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511842" h="757990">
                <a:moveTo>
                  <a:pt x="84221" y="128339"/>
                </a:moveTo>
                <a:cubicBezTo>
                  <a:pt x="84221" y="64104"/>
                  <a:pt x="725840" y="0"/>
                  <a:pt x="790075" y="0"/>
                </a:cubicBezTo>
                <a:lnTo>
                  <a:pt x="3705726" y="24063"/>
                </a:lnTo>
                <a:lnTo>
                  <a:pt x="4227093" y="12032"/>
                </a:lnTo>
                <a:cubicBezTo>
                  <a:pt x="4291328" y="12032"/>
                  <a:pt x="4511842" y="148325"/>
                  <a:pt x="4511842" y="212560"/>
                </a:cubicBezTo>
                <a:lnTo>
                  <a:pt x="4475747" y="593556"/>
                </a:lnTo>
                <a:cubicBezTo>
                  <a:pt x="4475747" y="657791"/>
                  <a:pt x="4423675" y="709863"/>
                  <a:pt x="4359440" y="709863"/>
                </a:cubicBezTo>
                <a:cubicBezTo>
                  <a:pt x="4081378" y="713874"/>
                  <a:pt x="3839409" y="753979"/>
                  <a:pt x="3561347" y="757990"/>
                </a:cubicBezTo>
                <a:cubicBezTo>
                  <a:pt x="2634916" y="737937"/>
                  <a:pt x="2021305" y="753979"/>
                  <a:pt x="1094874" y="733926"/>
                </a:cubicBezTo>
                <a:lnTo>
                  <a:pt x="200528" y="709863"/>
                </a:lnTo>
                <a:cubicBezTo>
                  <a:pt x="136293" y="709863"/>
                  <a:pt x="84221" y="657791"/>
                  <a:pt x="84221" y="593556"/>
                </a:cubicBezTo>
                <a:cubicBezTo>
                  <a:pt x="84221" y="540083"/>
                  <a:pt x="0" y="462546"/>
                  <a:pt x="0" y="409073"/>
                </a:cubicBezTo>
                <a:lnTo>
                  <a:pt x="84221" y="128339"/>
                </a:lnTo>
                <a:close/>
              </a:path>
            </a:pathLst>
          </a:cu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Chuẩn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bị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GB" sz="28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28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endParaRPr lang="vi-VN" sz="2800" b="0" i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0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750"/>
                            </p:stCondLst>
                            <p:childTnLst>
                              <p:par>
                                <p:cTn id="3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25780" y="497222"/>
            <a:ext cx="11256214" cy="617789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2305857" y="3927569"/>
            <a:ext cx="13680376" cy="6050415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id-ID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0099680" y="4322041"/>
            <a:ext cx="2549677" cy="26307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DDB922-33F1-518C-22DC-8FE301946D6C}"/>
              </a:ext>
            </a:extLst>
          </p:cNvPr>
          <p:cNvSpPr txBox="1"/>
          <p:nvPr/>
        </p:nvSpPr>
        <p:spPr>
          <a:xfrm>
            <a:off x="-2892747" y="670334"/>
            <a:ext cx="171418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 b="1" dirty="0">
                <a:ln>
                  <a:solidFill>
                    <a:srgbClr val="002060"/>
                  </a:solidFill>
                </a:ln>
                <a:gradFill>
                  <a:gsLst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34000">
                      <a:srgbClr val="E65C87"/>
                    </a:gs>
                    <a:gs pos="71000">
                      <a:srgbClr val="FCC7AA"/>
                    </a:gs>
                    <a:gs pos="0">
                      <a:srgbClr val="F0305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Pony" panose="02000000000000000000" pitchFamily="2" charset="0"/>
                <a:cs typeface="#9Slide05 Bodega Script" pitchFamily="2" charset="0"/>
              </a:rPr>
              <a:t>GIÁO ÁN ĐIỆN TỬ LỚP 4</a:t>
            </a:r>
            <a:endParaRPr lang="id-ID" sz="5333" b="1" dirty="0">
              <a:ln>
                <a:solidFill>
                  <a:srgbClr val="002060"/>
                </a:solidFill>
              </a:ln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34000">
                    <a:srgbClr val="E65C87"/>
                  </a:gs>
                  <a:gs pos="71000">
                    <a:srgbClr val="FCC7AA"/>
                  </a:gs>
                  <a:gs pos="0">
                    <a:srgbClr val="F0305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Pony" panose="02000000000000000000" pitchFamily="2" charset="0"/>
              <a:cs typeface="#9Slide05 Bodega Script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6D0AD-0626-9CD3-3C65-B149D1487C2E}"/>
              </a:ext>
            </a:extLst>
          </p:cNvPr>
          <p:cNvSpPr txBox="1"/>
          <p:nvPr/>
        </p:nvSpPr>
        <p:spPr>
          <a:xfrm>
            <a:off x="410007" y="1529096"/>
            <a:ext cx="1137198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51000">
                      <a:schemeClr val="accent5">
                        <a:lumMod val="75000"/>
                      </a:scheme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BC Cubano Normal" panose="00000500000000000000" pitchFamily="2" charset="0"/>
                <a:cs typeface="#9Slide05 Bodega Script" pitchFamily="2" charset="0"/>
              </a:rPr>
              <a:t>GIÁO ÁN ĐIỆN TỬ LỚP 2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51000">
                      <a:schemeClr val="accent5">
                        <a:lumMod val="75000"/>
                      </a:scheme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Pony" panose="02000000000000000000" pitchFamily="2" charset="0"/>
                <a:cs typeface="#9Slide05 Bodega Script" pitchFamily="2" charset="0"/>
              </a:rPr>
              <a:t>&amp;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chemeClr val="accent1">
                        <a:lumMod val="5000"/>
                        <a:lumOff val="95000"/>
                      </a:schemeClr>
                    </a:gs>
                    <a:gs pos="51000">
                      <a:schemeClr val="accent5">
                        <a:lumMod val="75000"/>
                      </a:scheme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BC Cubano Normal" panose="00000500000000000000" pitchFamily="2" charset="0"/>
                <a:cs typeface="#9Slide05 Bodega Script" pitchFamily="2" charset="0"/>
              </a:rPr>
              <a:t> LỚP 3</a:t>
            </a:r>
          </a:p>
          <a:p>
            <a:pPr algn="ctr"/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B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SVN-Poky's" panose="020B0606040200020203" pitchFamily="34" charset="0"/>
                <a:cs typeface="#9Slide05 Bodega Script" pitchFamily="2" charset="0"/>
              </a:rPr>
              <a:t>ộ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2E9733"/>
                </a:solidFill>
                <a:latin typeface="SVN-Poky's" panose="020B0606040200020203" pitchFamily="34" charset="0"/>
                <a:cs typeface="#9Slide05 Bodega Script" pitchFamily="2" charset="0"/>
              </a:rPr>
              <a:t>K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EE9CAA"/>
                </a:solidFill>
                <a:latin typeface="SVN-Poky's" panose="020B0606040200020203" pitchFamily="34" charset="0"/>
                <a:cs typeface="#9Slide05 Bodega Script" pitchFamily="2" charset="0"/>
              </a:rPr>
              <a:t>ế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/>
                </a:solidFill>
                <a:latin typeface="SVN-Poky's" panose="020B0606040200020203" pitchFamily="34" charset="0"/>
                <a:cs typeface="#9Slide05 Bodega Script" pitchFamily="2" charset="0"/>
              </a:rPr>
              <a:t>t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latin typeface="SVN-Poky's" panose="020B0606040200020203" pitchFamily="34" charset="0"/>
                <a:cs typeface="#9Slide05 Bodega Script" pitchFamily="2" charset="0"/>
              </a:rPr>
              <a:t>n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SVN-Poky's" panose="020B0606040200020203" pitchFamily="34" charset="0"/>
                <a:cs typeface="#9Slide05 Bodega Script" pitchFamily="2" charset="0"/>
              </a:rPr>
              <a:t>ố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92D050"/>
                </a:solidFill>
                <a:latin typeface="SVN-Poky's" panose="020B0606040200020203" pitchFamily="34" charset="0"/>
                <a:cs typeface="#9Slide05 Bodega Script" pitchFamily="2" charset="0"/>
              </a:rPr>
              <a:t>i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BC3259"/>
                </a:solidFill>
                <a:latin typeface="SVN-Poky's" panose="020B0606040200020203" pitchFamily="34" charset="0"/>
                <a:cs typeface="#9Slide05 Bodega Script" pitchFamily="2" charset="0"/>
              </a:rPr>
              <a:t>t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FC000"/>
                </a:solidFill>
                <a:latin typeface="SVN-Poky's" panose="020B0606040200020203" pitchFamily="34" charset="0"/>
                <a:cs typeface="#9Slide05 Bodega Script" pitchFamily="2" charset="0"/>
              </a:rPr>
              <a:t>r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latin typeface="SVN-Poky's" panose="020B0606040200020203" pitchFamily="34" charset="0"/>
                <a:cs typeface="#9Slide05 Bodega Script" pitchFamily="2" charset="0"/>
              </a:rPr>
              <a:t>i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</a:rPr>
              <a:t> 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B0F0"/>
                </a:solidFill>
                <a:latin typeface="SVN-Poky's" panose="020B0606040200020203" pitchFamily="34" charset="0"/>
                <a:cs typeface="#9Slide05 Bodega Script" pitchFamily="2" charset="0"/>
              </a:rPr>
              <a:t>t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E65C87"/>
                </a:solidFill>
                <a:latin typeface="SVN-Poky's" panose="020B0606040200020203" pitchFamily="34" charset="0"/>
                <a:cs typeface="#9Slide05 Bodega Script" pitchFamily="2" charset="0"/>
              </a:rPr>
              <a:t>h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002060"/>
                </a:solidFill>
                <a:latin typeface="SVN-Poky's" panose="020B0606040200020203" pitchFamily="34" charset="0"/>
                <a:cs typeface="#9Slide05 Bodega Script" pitchFamily="2" charset="0"/>
              </a:rPr>
              <a:t>ứ</a:t>
            </a:r>
            <a:r>
              <a:rPr lang="en-US" sz="5333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SVN-Poky's" panose="020B0606040200020203" pitchFamily="34" charset="0"/>
                <a:cs typeface="#9Slide05 Bodega Script" pitchFamily="2" charset="0"/>
              </a:rPr>
              <a:t>c</a:t>
            </a:r>
            <a:endParaRPr lang="id-ID" sz="5333">
              <a:ln>
                <a:solidFill>
                  <a:schemeClr val="tx2">
                    <a:lumMod val="50000"/>
                  </a:schemeClr>
                </a:solidFill>
              </a:ln>
              <a:solidFill>
                <a:schemeClr val="accent2">
                  <a:lumMod val="40000"/>
                  <a:lumOff val="60000"/>
                </a:schemeClr>
              </a:solidFill>
              <a:latin typeface="SVN-Poky's" panose="020B0606040200020203" pitchFamily="34" charset="0"/>
              <a:cs typeface="#9Slide05 Bodega Script" pitchFamily="2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777379" y="3044205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>
              <a:lnSpc>
                <a:spcPct val="100000"/>
              </a:lnSpc>
              <a:defRPr/>
            </a:pPr>
            <a:r>
              <a:rPr lang="en-US" sz="4667" b="1" dirty="0">
                <a:solidFill>
                  <a:schemeClr val="accent6">
                    <a:lumMod val="50000"/>
                  </a:schemeClr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Soạn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bài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giảng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yêu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cầu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các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khối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</a:rPr>
              <a:t>lớp</a:t>
            </a:r>
            <a:endParaRPr lang="en-US" sz="4667" b="1" dirty="0">
              <a:solidFill>
                <a:srgbClr val="00B0F0"/>
              </a:solidFill>
              <a:latin typeface="SVN-Dancing Script" panose="02040603050506020204" pitchFamily="18" charset="0"/>
              <a:cs typeface="#9Slide05 Bodega Script" pitchFamily="2" charset="0"/>
            </a:endParaRPr>
          </a:p>
          <a:p>
            <a:pPr defTabSz="1219170">
              <a:lnSpc>
                <a:spcPct val="100000"/>
              </a:lnSpc>
              <a:defRPr/>
            </a:pPr>
            <a:r>
              <a:rPr lang="en-US" sz="4667" b="1" dirty="0" err="1">
                <a:solidFill>
                  <a:srgbClr val="BC3259"/>
                </a:solidFill>
                <a:latin typeface="SVN-Dancing Script" panose="02040603050506020204" pitchFamily="18" charset="0"/>
              </a:rPr>
              <a:t>Thiết</a:t>
            </a:r>
            <a:r>
              <a:rPr lang="en-US" sz="4667" b="1" dirty="0">
                <a:solidFill>
                  <a:srgbClr val="BC3259"/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 dirty="0" err="1">
                <a:solidFill>
                  <a:srgbClr val="BC3259"/>
                </a:solidFill>
                <a:latin typeface="SVN-Dancing Script" panose="02040603050506020204" pitchFamily="18" charset="0"/>
              </a:rPr>
              <a:t>kế</a:t>
            </a:r>
            <a:r>
              <a:rPr lang="en-US" sz="4667" b="1" dirty="0">
                <a:solidFill>
                  <a:srgbClr val="BC3259"/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 dirty="0" err="1">
                <a:solidFill>
                  <a:srgbClr val="BC3259"/>
                </a:solidFill>
                <a:latin typeface="SVN-Dancing Script" panose="02040603050506020204" pitchFamily="18" charset="0"/>
              </a:rPr>
              <a:t>bài</a:t>
            </a:r>
            <a:r>
              <a:rPr lang="en-US" sz="4667" b="1" dirty="0">
                <a:solidFill>
                  <a:srgbClr val="BC3259"/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 dirty="0" err="1">
                <a:solidFill>
                  <a:srgbClr val="BC3259"/>
                </a:solidFill>
                <a:latin typeface="SVN-Dancing Script" panose="02040603050506020204" pitchFamily="18" charset="0"/>
              </a:rPr>
              <a:t>giảng</a:t>
            </a:r>
            <a:r>
              <a:rPr lang="en-US" sz="4667" b="1" dirty="0">
                <a:solidFill>
                  <a:srgbClr val="BC3259"/>
                </a:solidFill>
                <a:latin typeface="SVN-Dancing Script" panose="02040603050506020204" pitchFamily="18" charset="0"/>
              </a:rPr>
              <a:t> </a:t>
            </a:r>
            <a:r>
              <a:rPr lang="en-US" sz="4667" b="1" dirty="0">
                <a:solidFill>
                  <a:srgbClr val="2E9733"/>
                </a:solidFill>
                <a:latin typeface="SVN-Dancing Script" panose="02040603050506020204" pitchFamily="18" charset="0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215750" y="4960298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85">
              <a:defRPr/>
            </a:pPr>
            <a:r>
              <a:rPr lang="en-US" sz="2667" b="1">
                <a:solidFill>
                  <a:srgbClr val="43671B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MĂNG NON – TÀI LIỆU TIỂU HỌC </a:t>
            </a:r>
          </a:p>
          <a:p>
            <a:pPr algn="ctr" defTabSz="609585">
              <a:defRPr/>
            </a:pPr>
            <a:r>
              <a:rPr lang="en-US" sz="2667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Mời truy cập: </a:t>
            </a:r>
            <a:r>
              <a:rPr lang="en-US" sz="2667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sz="2667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algn="ctr" defTabSz="609585">
              <a:defRPr/>
            </a:pPr>
            <a:r>
              <a:rPr lang="en-US" sz="2667" b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2667" b="1" u="sng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0382348780</a:t>
            </a:r>
            <a:r>
              <a:rPr lang="en-US" sz="2667" b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- </a:t>
            </a:r>
            <a:r>
              <a:rPr lang="en-US" sz="2667" b="1" u="sng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0984848929</a:t>
            </a:r>
            <a:endParaRPr lang="en-US" sz="2667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012709" y="-957016"/>
            <a:ext cx="736299" cy="789446"/>
          </a:xfrm>
          <a:prstGeom prst="ellipse">
            <a:avLst/>
          </a:prstGeom>
          <a:solidFill>
            <a:srgbClr val="E9D2A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21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6" grpId="0"/>
      <p:bldP spid="7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0" r="86092"/>
          <a:stretch>
            <a:fillRect/>
          </a:stretch>
        </p:blipFill>
        <p:spPr>
          <a:xfrm>
            <a:off x="2173932" y="2767674"/>
            <a:ext cx="1247813" cy="285561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67" y="603185"/>
            <a:ext cx="4311900" cy="248365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587039" y="2525022"/>
            <a:ext cx="669446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8B718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KHỞI</a:t>
            </a:r>
            <a:r>
              <a:rPr kumimoji="0" lang="en-GB" altLang="zh-CN" sz="9600" b="1" i="0" u="none" strike="noStrike" kern="1200" cap="none" spc="0" normalizeH="0" noProof="0" dirty="0" smtClean="0">
                <a:ln>
                  <a:noFill/>
                </a:ln>
                <a:solidFill>
                  <a:srgbClr val="48B718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ĐỘNG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48B718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64" y="764846"/>
            <a:ext cx="2956947" cy="2602111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83" y="380172"/>
            <a:ext cx="2672936" cy="7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playback (8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28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572670" y="42640"/>
            <a:ext cx="7358396" cy="6386424"/>
            <a:chOff x="2572670" y="42640"/>
            <a:chExt cx="7358396" cy="6386424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5475" y="42640"/>
              <a:ext cx="5396154" cy="3108184"/>
            </a:xfrm>
            <a:prstGeom prst="rect">
              <a:avLst/>
            </a:prstGeom>
          </p:spPr>
        </p:pic>
        <p:pic>
          <p:nvPicPr>
            <p:cNvPr id="10" name="图片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2670" y="917242"/>
              <a:ext cx="7358396" cy="5511822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3933127" y="2795990"/>
              <a:ext cx="436786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Hôm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nay,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thời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tiết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ở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xung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quanh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như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thế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  <a:endParaRPr lang="en-GB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75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640"/>
            <a:ext cx="12234118" cy="61026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0" r="86092"/>
          <a:stretch>
            <a:fillRect/>
          </a:stretch>
        </p:blipFill>
        <p:spPr>
          <a:xfrm>
            <a:off x="2173932" y="2767674"/>
            <a:ext cx="1247813" cy="285561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167" y="603185"/>
            <a:ext cx="4311900" cy="248365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95482"/>
            <a:ext cx="12349503" cy="2687833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4388735" y="2582127"/>
            <a:ext cx="669446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9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8B718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LUYỆN</a:t>
            </a:r>
            <a:r>
              <a:rPr kumimoji="0" lang="en-GB" altLang="zh-CN" sz="9600" b="1" i="0" u="none" strike="noStrike" kern="1200" cap="none" spc="0" normalizeH="0" noProof="0" dirty="0" smtClean="0">
                <a:ln>
                  <a:noFill/>
                </a:ln>
                <a:solidFill>
                  <a:srgbClr val="48B718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TẬP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48B718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364" y="764846"/>
            <a:ext cx="2956947" cy="2602111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883" y="380172"/>
            <a:ext cx="2672936" cy="7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15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6"/>
          <a:stretch>
            <a:fillRect/>
          </a:stretch>
        </p:blipFill>
        <p:spPr>
          <a:xfrm flipV="1">
            <a:off x="0" y="0"/>
            <a:ext cx="12234118" cy="13693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" y="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553916" y="78454"/>
            <a:ext cx="1957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Bài</a:t>
            </a:r>
            <a:r>
              <a:rPr kumimoji="0" lang="en-GB" altLang="zh-CN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1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54" y="256275"/>
            <a:ext cx="4178564" cy="9094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03941" y="1387846"/>
            <a:ext cx="13114236" cy="12272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Xếp các từ ngữ dưới đây vào nhóm thích hợp</a:t>
            </a:r>
            <a:br>
              <a:rPr lang="vi-VN" sz="36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87564" y="2459790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87564" y="3569283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mát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rượi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87564" y="4675565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hạn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hán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3540330" y="2451801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nóng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540330" y="3561294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nắng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3540330" y="4667576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lạnh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6364075" y="2451801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gió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6364075" y="3561294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bão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6364075" y="4667576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nứt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nẻ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9316841" y="2451801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xối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xả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9316841" y="3561294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lũ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9316841" y="4667576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chói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chang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784730"/>
              </p:ext>
            </p:extLst>
          </p:nvPr>
        </p:nvGraphicFramePr>
        <p:xfrm>
          <a:off x="1474454" y="5604525"/>
          <a:ext cx="98552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27600">
                  <a:extLst>
                    <a:ext uri="{9D8B030D-6E8A-4147-A177-3AD203B41FA5}">
                      <a16:colId xmlns:a16="http://schemas.microsoft.com/office/drawing/2014/main" val="2356588953"/>
                    </a:ext>
                  </a:extLst>
                </a:gridCol>
                <a:gridCol w="4927600">
                  <a:extLst>
                    <a:ext uri="{9D8B030D-6E8A-4147-A177-3AD203B41FA5}">
                      <a16:colId xmlns:a16="http://schemas.microsoft.com/office/drawing/2014/main" val="1721599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vi-VN" sz="2800" b="0" i="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 ngữ chỉ hiện tượng tự nhiên</a:t>
                      </a:r>
                      <a:endParaRPr lang="en-GB" sz="2800" dirty="0"/>
                    </a:p>
                  </a:txBody>
                  <a:tcPr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0" i="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 ngữ chỉ đặc điểm</a:t>
                      </a:r>
                      <a:endParaRPr lang="en-GB" sz="2800" dirty="0"/>
                    </a:p>
                  </a:txBody>
                  <a:tcPr>
                    <a:solidFill>
                      <a:srgbClr val="FF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358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9422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936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  <p:bldP spid="4" grpId="0" animBg="1"/>
      <p:bldP spid="31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6"/>
          <a:stretch>
            <a:fillRect/>
          </a:stretch>
        </p:blipFill>
        <p:spPr>
          <a:xfrm flipV="1">
            <a:off x="0" y="0"/>
            <a:ext cx="12234118" cy="13693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" y="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553916" y="78454"/>
            <a:ext cx="1957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Bài</a:t>
            </a:r>
            <a:r>
              <a:rPr kumimoji="0" lang="en-GB" altLang="zh-CN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1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54" y="256275"/>
            <a:ext cx="4178564" cy="9094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12656" y="1422002"/>
            <a:ext cx="974997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0" i="0" u="sng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Nhiệm</a:t>
            </a:r>
            <a:r>
              <a:rPr lang="en-GB" sz="4400" b="0" i="0" u="sng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u="sng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vụ</a:t>
            </a:r>
            <a:r>
              <a:rPr lang="en-GB" sz="4400" b="0" i="0" u="sng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</a:p>
          <a:p>
            <a:pPr marL="571500" indent="-571500" algn="just">
              <a:buFontTx/>
              <a:buChar char="-"/>
            </a:pP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Chia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mỗi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4 – 6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571500" indent="-571500" algn="just">
              <a:buFontTx/>
              <a:buChar char="-"/>
            </a:pP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tiến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ghép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ngữ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nhóm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thích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hợp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571500" indent="-571500" algn="just">
              <a:buFontTx/>
              <a:buChar char="-"/>
            </a:pP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Đội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ghép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xong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trước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chiến</a:t>
            </a:r>
            <a:r>
              <a:rPr lang="en-GB" sz="44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400" b="0" i="0" dirty="0" err="1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thắng</a:t>
            </a:r>
            <a:endParaRPr lang="vi-VN" sz="4400" b="0" i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2066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902669"/>
              </p:ext>
            </p:extLst>
          </p:nvPr>
        </p:nvGraphicFramePr>
        <p:xfrm>
          <a:off x="848299" y="1395652"/>
          <a:ext cx="10305788" cy="47297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2894">
                  <a:extLst>
                    <a:ext uri="{9D8B030D-6E8A-4147-A177-3AD203B41FA5}">
                      <a16:colId xmlns:a16="http://schemas.microsoft.com/office/drawing/2014/main" val="2356588953"/>
                    </a:ext>
                  </a:extLst>
                </a:gridCol>
                <a:gridCol w="5152894">
                  <a:extLst>
                    <a:ext uri="{9D8B030D-6E8A-4147-A177-3AD203B41FA5}">
                      <a16:colId xmlns:a16="http://schemas.microsoft.com/office/drawing/2014/main" val="172159973"/>
                    </a:ext>
                  </a:extLst>
                </a:gridCol>
              </a:tblGrid>
              <a:tr h="550722">
                <a:tc>
                  <a:txBody>
                    <a:bodyPr/>
                    <a:lstStyle/>
                    <a:p>
                      <a:pPr algn="ctr"/>
                      <a:r>
                        <a:rPr lang="vi-VN" sz="2800" b="0" i="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 ngữ chỉ hiện tượng tự nhiên</a:t>
                      </a:r>
                      <a:endParaRPr lang="en-GB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b="0" i="0" dirty="0" smtClean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Từ ngữ chỉ đặc điểm</a:t>
                      </a:r>
                      <a:endParaRPr lang="en-GB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358419"/>
                  </a:ext>
                </a:extLst>
              </a:tr>
              <a:tr h="4179004">
                <a:tc>
                  <a:txBody>
                    <a:bodyPr/>
                    <a:lstStyle/>
                    <a:p>
                      <a:pPr algn="ctr"/>
                      <a:endParaRPr lang="en-GB" sz="2800" dirty="0" smtClean="0"/>
                    </a:p>
                    <a:p>
                      <a:pPr algn="ctr"/>
                      <a:endParaRPr lang="en-GB" sz="2800" dirty="0" smtClean="0"/>
                    </a:p>
                    <a:p>
                      <a:pPr algn="ctr"/>
                      <a:endParaRPr lang="en-GB" sz="2800" dirty="0" smtClean="0"/>
                    </a:p>
                    <a:p>
                      <a:pPr algn="ctr"/>
                      <a:endParaRPr lang="en-GB" sz="2800" dirty="0" smtClean="0"/>
                    </a:p>
                    <a:p>
                      <a:pPr algn="ctr"/>
                      <a:endParaRPr lang="en-GB" sz="2800" dirty="0" smtClean="0"/>
                    </a:p>
                    <a:p>
                      <a:pPr algn="ctr"/>
                      <a:endParaRPr lang="en-GB" sz="2800" dirty="0" smtClean="0"/>
                    </a:p>
                    <a:p>
                      <a:pPr algn="ctr"/>
                      <a:endParaRPr lang="en-GB" sz="2800" dirty="0" smtClean="0"/>
                    </a:p>
                    <a:p>
                      <a:pPr algn="ctr"/>
                      <a:endParaRPr lang="en-GB" sz="2800" dirty="0" smtClean="0"/>
                    </a:p>
                    <a:p>
                      <a:pPr algn="ctr"/>
                      <a:endParaRPr lang="en-GB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9422039"/>
                  </a:ext>
                </a:extLst>
              </a:tr>
            </a:tbl>
          </a:graphicData>
        </a:graphic>
      </p:graphicFrame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6"/>
          <a:stretch>
            <a:fillRect/>
          </a:stretch>
        </p:blipFill>
        <p:spPr>
          <a:xfrm flipV="1">
            <a:off x="0" y="0"/>
            <a:ext cx="12234118" cy="13693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" y="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553916" y="78454"/>
            <a:ext cx="1957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Bài</a:t>
            </a:r>
            <a:r>
              <a:rPr kumimoji="0" lang="en-GB" altLang="zh-CN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1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54" y="256275"/>
            <a:ext cx="4178564" cy="909452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188095" y="2155683"/>
            <a:ext cx="2078406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mưa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8573935" y="2288115"/>
            <a:ext cx="2375973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mát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rượi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230039" y="3238801"/>
            <a:ext cx="1994513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hạn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hán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463411" y="2260117"/>
            <a:ext cx="1739071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nóng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702696" y="3259150"/>
            <a:ext cx="1957086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nắng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1401705" y="4252256"/>
            <a:ext cx="1747585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lạnh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3702696" y="2155683"/>
            <a:ext cx="1935188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gió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2347297" y="5199068"/>
            <a:ext cx="1838407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bão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6364075" y="3698693"/>
            <a:ext cx="2094094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nứt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nẻ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8874567" y="3698693"/>
            <a:ext cx="2024074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xối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xả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3702696" y="4274291"/>
            <a:ext cx="1837246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lũ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7411122" y="4912035"/>
            <a:ext cx="2548569" cy="664588"/>
          </a:xfrm>
          <a:prstGeom prst="roundRect">
            <a:avLst/>
          </a:prstGeom>
          <a:solidFill>
            <a:srgbClr val="D3EFFC"/>
          </a:solidFill>
          <a:ln>
            <a:solidFill>
              <a:srgbClr val="D3EF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chói</a:t>
            </a:r>
            <a:r>
              <a:rPr lang="en-GB" sz="3600" dirty="0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chang</a:t>
            </a:r>
            <a:endParaRPr lang="en-GB" sz="3600" dirty="0">
              <a:solidFill>
                <a:srgbClr val="0070C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675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1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586"/>
          <a:stretch>
            <a:fillRect/>
          </a:stretch>
        </p:blipFill>
        <p:spPr>
          <a:xfrm flipV="1">
            <a:off x="0" y="0"/>
            <a:ext cx="12234118" cy="1369302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7" y="0"/>
            <a:ext cx="1715115" cy="98790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233" y="-26350"/>
            <a:ext cx="2672936" cy="711001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2553916" y="78454"/>
            <a:ext cx="1957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Bài</a:t>
            </a:r>
            <a:r>
              <a:rPr kumimoji="0" lang="en-GB" altLang="zh-CN" sz="4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幼圆" panose="02010509060101010101" pitchFamily="49" charset="-122"/>
                <a:ea typeface="幼圆" panose="02010509060101010101" pitchFamily="49" charset="-122"/>
                <a:cs typeface="+mn-cs"/>
              </a:rPr>
              <a:t> 2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幼圆" panose="02010509060101010101" pitchFamily="49" charset="-122"/>
              <a:ea typeface="幼圆" panose="02010509060101010101" pitchFamily="49" charset="-122"/>
              <a:cs typeface="+mn-cs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554" y="256275"/>
            <a:ext cx="4178564" cy="909452"/>
          </a:xfrm>
          <a:prstGeom prst="rect">
            <a:avLst/>
          </a:prstGeom>
        </p:spPr>
      </p:pic>
      <p:pic>
        <p:nvPicPr>
          <p:cNvPr id="1026" name="Picture 2" descr="https://img.loigiaihay.com/picture/2022/0415/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44" y="2445745"/>
            <a:ext cx="7950747" cy="364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1628690" y="1381145"/>
            <a:ext cx="9256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Ghép thẻ chữ để gọi tên các loại mưa và gió</a:t>
            </a:r>
            <a:r>
              <a:rPr lang="en-GB" sz="3600" b="0" i="0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lang="vi-VN" sz="3600" b="0" i="0" dirty="0" smtClean="0">
              <a:solidFill>
                <a:srgbClr val="0070C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8519449" y="2057433"/>
            <a:ext cx="3714669" cy="3660321"/>
            <a:chOff x="8519449" y="2057433"/>
            <a:chExt cx="3714669" cy="3660321"/>
          </a:xfrm>
        </p:grpSpPr>
        <p:pic>
          <p:nvPicPr>
            <p:cNvPr id="23" name="图片 1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9449" y="2057433"/>
              <a:ext cx="3714669" cy="3660321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9145041" y="3287428"/>
              <a:ext cx="22872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việc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theo</a:t>
              </a:r>
              <a:r>
                <a:rPr lang="en-GB" sz="3600" dirty="0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GB" sz="3600" dirty="0" err="1" smtClean="0">
                  <a:solidFill>
                    <a:srgbClr val="0070C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cặp</a:t>
              </a:r>
              <a:endParaRPr lang="en-GB" sz="36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9404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theme/theme1.xml><?xml version="1.0" encoding="utf-8"?>
<a:theme xmlns:a="http://schemas.openxmlformats.org/drawingml/2006/main" name="PPT充电站">
  <a:themeElements>
    <a:clrScheme name="七色">
      <a:dk1>
        <a:srgbClr val="000000"/>
      </a:dk1>
      <a:lt1>
        <a:sysClr val="window" lastClr="FFFFFF"/>
      </a:lt1>
      <a:dk2>
        <a:srgbClr val="FEB554"/>
      </a:dk2>
      <a:lt2>
        <a:srgbClr val="18497E"/>
      </a:lt2>
      <a:accent1>
        <a:srgbClr val="C00000"/>
      </a:accent1>
      <a:accent2>
        <a:srgbClr val="FF0000"/>
      </a:accent2>
      <a:accent3>
        <a:srgbClr val="FFC000"/>
      </a:accent3>
      <a:accent4>
        <a:srgbClr val="92D050"/>
      </a:accent4>
      <a:accent5>
        <a:srgbClr val="00B050"/>
      </a:accent5>
      <a:accent6>
        <a:srgbClr val="00B0F0"/>
      </a:accent6>
      <a:hlink>
        <a:srgbClr val="0070C0"/>
      </a:hlink>
      <a:folHlink>
        <a:srgbClr val="002060"/>
      </a:folHlink>
    </a:clrScheme>
    <a:fontScheme name="微软雅黑">
      <a:majorFont>
        <a:latin typeface="Constantia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473</Words>
  <Application>Microsoft Office PowerPoint</Application>
  <PresentationFormat>Widescreen</PresentationFormat>
  <Paragraphs>110</Paragraphs>
  <Slides>18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40" baseType="lpstr">
      <vt:lpstr>UTM American Sans</vt:lpstr>
      <vt:lpstr>Calibri Light</vt:lpstr>
      <vt:lpstr>#9Slide07 IcielBC Cubano Normal</vt:lpstr>
      <vt:lpstr>Times New Roman</vt:lpstr>
      <vt:lpstr>Constantia</vt:lpstr>
      <vt:lpstr>Calibri</vt:lpstr>
      <vt:lpstr>微软雅黑</vt:lpstr>
      <vt:lpstr>等线</vt:lpstr>
      <vt:lpstr>UTM Avo</vt:lpstr>
      <vt:lpstr>Arial</vt:lpstr>
      <vt:lpstr>Cambria</vt:lpstr>
      <vt:lpstr>幼圆</vt:lpstr>
      <vt:lpstr>#9Slide07 IcielPony</vt:lpstr>
      <vt:lpstr>#9Slide07 SFU Jamaica</vt:lpstr>
      <vt:lpstr>SVN-Poky's</vt:lpstr>
      <vt:lpstr>#9Slide05 Bodega Script</vt:lpstr>
      <vt:lpstr>SimSun</vt:lpstr>
      <vt:lpstr>SVN-Dancing Script</vt:lpstr>
      <vt:lpstr>PPT充电站</vt:lpstr>
      <vt:lpstr>Office 主题</vt:lpstr>
      <vt:lpstr>1_Office 主题</vt:lpstr>
      <vt:lpstr>2_Office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Nguyễn Thị Hồng Linh</cp:lastModifiedBy>
  <cp:revision>14</cp:revision>
  <dcterms:created xsi:type="dcterms:W3CDTF">2022-12-16T13:06:29Z</dcterms:created>
  <dcterms:modified xsi:type="dcterms:W3CDTF">2022-12-29T06:42:22Z</dcterms:modified>
</cp:coreProperties>
</file>