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80" r:id="rId2"/>
    <p:sldMasterId id="2147483699" r:id="rId3"/>
  </p:sldMasterIdLst>
  <p:notesMasterIdLst>
    <p:notesMasterId r:id="rId27"/>
  </p:notesMasterIdLst>
  <p:sldIdLst>
    <p:sldId id="291" r:id="rId4"/>
    <p:sldId id="275" r:id="rId5"/>
    <p:sldId id="333" r:id="rId6"/>
    <p:sldId id="293" r:id="rId7"/>
    <p:sldId id="324" r:id="rId8"/>
    <p:sldId id="258" r:id="rId9"/>
    <p:sldId id="337" r:id="rId10"/>
    <p:sldId id="328" r:id="rId11"/>
    <p:sldId id="336" r:id="rId12"/>
    <p:sldId id="338" r:id="rId13"/>
    <p:sldId id="344" r:id="rId14"/>
    <p:sldId id="335" r:id="rId15"/>
    <p:sldId id="325" r:id="rId16"/>
    <p:sldId id="334" r:id="rId17"/>
    <p:sldId id="339" r:id="rId18"/>
    <p:sldId id="340" r:id="rId19"/>
    <p:sldId id="341" r:id="rId20"/>
    <p:sldId id="294" r:id="rId21"/>
    <p:sldId id="342" r:id="rId22"/>
    <p:sldId id="343" r:id="rId23"/>
    <p:sldId id="323" r:id="rId24"/>
    <p:sldId id="292" r:id="rId25"/>
    <p:sldId id="318" r:id="rId26"/>
  </p:sldIdLst>
  <p:sldSz cx="12192000" cy="6858000"/>
  <p:notesSz cx="6858000" cy="9144000"/>
  <p:embeddedFontLst>
    <p:embeddedFont>
      <p:font typeface="等线" panose="02010600030101010101" pitchFamily="2" charset="-122"/>
      <p:regular r:id="rId28"/>
      <p:bold r:id="rId29"/>
    </p:embeddedFont>
    <p:embeddedFont>
      <p:font typeface="#9Slide05 Aphrodite Pro" panose="02000000000000000000" pitchFamily="2" charset="0"/>
      <p:regular r:id="rId30"/>
    </p:embeddedFont>
    <p:embeddedFont>
      <p:font typeface="#9Slide07 Cadena" panose="02000503000000020004" pitchFamily="2" charset="0"/>
      <p:bold r:id="rId31"/>
    </p:embeddedFont>
    <p:embeddedFont>
      <p:font typeface="#9Slide07 HoneyCream" pitchFamily="2" charset="0"/>
      <p:regular r:id="rId32"/>
    </p:embeddedFont>
    <p:embeddedFont>
      <p:font typeface="Calibri" panose="020F0502020204030204" pitchFamily="34" charset="0"/>
      <p:regular r:id="rId33"/>
      <p:bold r:id="rId34"/>
      <p:italic r:id="rId35"/>
      <p:boldItalic r:id="rId36"/>
    </p:embeddedFont>
    <p:embeddedFont>
      <p:font typeface="Cambria" panose="02040503050406030204" pitchFamily="18" charset="0"/>
      <p:regular r:id="rId37"/>
      <p:bold r:id="rId38"/>
      <p:italic r:id="rId39"/>
      <p:boldItalic r:id="rId40"/>
    </p:embeddedFont>
    <p:embeddedFont>
      <p:font typeface="Fredoka One" panose="02000000000000000000" pitchFamily="2" charset="0"/>
      <p:regular r:id="rId41"/>
    </p:embeddedFont>
    <p:embeddedFont>
      <p:font typeface="M PLUS Rounded 1c" panose="020B0604020202020204" charset="0"/>
      <p:regular r:id="rId42"/>
      <p:bold r:id="rId43"/>
    </p:embeddedFont>
    <p:embeddedFont>
      <p:font typeface="SVN-Dancing Script" panose="02040603050506020204" pitchFamily="18" charset="0"/>
      <p:regular r:id="rId44"/>
    </p:embeddedFont>
    <p:embeddedFont>
      <p:font typeface="SVN-Newton" panose="02040603050506020204" pitchFamily="18" charset="0"/>
      <p:regular r:id="rId45"/>
    </p:embeddedFont>
    <p:embeddedFont>
      <p:font typeface="UTM Avo" panose="02040603050506020204" pitchFamily="18" charset="0"/>
      <p:regular r:id="rId46"/>
      <p:bold r:id="rId47"/>
      <p:italic r:id="rId48"/>
      <p:boldItalic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0" d="100"/>
          <a:sy n="50" d="100"/>
        </p:scale>
        <p:origin x="1301" y="6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2.fntdata"/><Relationship Id="rId21" Type="http://schemas.openxmlformats.org/officeDocument/2006/relationships/slide" Target="slides/slide18.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2.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7.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CE89BA-F323-4DD7-A679-F1AE2D5AA028}" type="datetimeFigureOut">
              <a:rPr lang="en-US" smtClean="0"/>
              <a:t>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668693-2CCD-4F2D-88DD-412B6EE2C2DA}" type="slidenum">
              <a:rPr lang="en-US" smtClean="0"/>
              <a:t>‹#›</a:t>
            </a:fld>
            <a:endParaRPr lang="en-US"/>
          </a:p>
        </p:txBody>
      </p:sp>
    </p:spTree>
    <p:extLst>
      <p:ext uri="{BB962C8B-B14F-4D97-AF65-F5344CB8AC3E}">
        <p14:creationId xmlns:p14="http://schemas.microsoft.com/office/powerpoint/2010/main" val="641531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099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46788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9"/>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8552385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52668356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96293409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401050" y="1905000"/>
            <a:ext cx="2552700" cy="302895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71261639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168432" y="1871003"/>
            <a:ext cx="3635924" cy="4471743"/>
          </a:xfrm>
          <a:custGeom>
            <a:avLst/>
            <a:gdLst>
              <a:gd name="connsiteX0" fmla="*/ 0 w 3635829"/>
              <a:gd name="connsiteY0" fmla="*/ 0 h 4471743"/>
              <a:gd name="connsiteX1" fmla="*/ 3635829 w 3635829"/>
              <a:gd name="connsiteY1" fmla="*/ 0 h 4471743"/>
              <a:gd name="connsiteX2" fmla="*/ 3635829 w 3635829"/>
              <a:gd name="connsiteY2" fmla="*/ 4471743 h 4471743"/>
              <a:gd name="connsiteX3" fmla="*/ 0 w 3635829"/>
              <a:gd name="connsiteY3" fmla="*/ 4471743 h 4471743"/>
            </a:gdLst>
            <a:ahLst/>
            <a:cxnLst>
              <a:cxn ang="0">
                <a:pos x="connsiteX0" y="connsiteY0"/>
              </a:cxn>
              <a:cxn ang="0">
                <a:pos x="connsiteX1" y="connsiteY1"/>
              </a:cxn>
              <a:cxn ang="0">
                <a:pos x="connsiteX2" y="connsiteY2"/>
              </a:cxn>
              <a:cxn ang="0">
                <a:pos x="connsiteX3" y="connsiteY3"/>
              </a:cxn>
            </a:cxnLst>
            <a:rect l="l" t="t" r="r" b="b"/>
            <a:pathLst>
              <a:path w="3635829" h="4471743">
                <a:moveTo>
                  <a:pt x="0" y="0"/>
                </a:moveTo>
                <a:lnTo>
                  <a:pt x="3635829" y="0"/>
                </a:lnTo>
                <a:lnTo>
                  <a:pt x="3635829" y="4471743"/>
                </a:lnTo>
                <a:lnTo>
                  <a:pt x="0" y="4471743"/>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
        <p:nvSpPr>
          <p:cNvPr id="11" name="图片占位符 10"/>
          <p:cNvSpPr>
            <a:spLocks noGrp="1"/>
          </p:cNvSpPr>
          <p:nvPr>
            <p:ph type="pic" sz="quarter" idx="11"/>
          </p:nvPr>
        </p:nvSpPr>
        <p:spPr>
          <a:xfrm>
            <a:off x="4991233" y="667658"/>
            <a:ext cx="6032657" cy="2818492"/>
          </a:xfrm>
          <a:custGeom>
            <a:avLst/>
            <a:gdLst>
              <a:gd name="connsiteX0" fmla="*/ 0 w 6032499"/>
              <a:gd name="connsiteY0" fmla="*/ 0 h 2818492"/>
              <a:gd name="connsiteX1" fmla="*/ 6032499 w 6032499"/>
              <a:gd name="connsiteY1" fmla="*/ 0 h 2818492"/>
              <a:gd name="connsiteX2" fmla="*/ 6032499 w 6032499"/>
              <a:gd name="connsiteY2" fmla="*/ 2818492 h 2818492"/>
              <a:gd name="connsiteX3" fmla="*/ 0 w 6032499"/>
              <a:gd name="connsiteY3" fmla="*/ 2818492 h 2818492"/>
            </a:gdLst>
            <a:ahLst/>
            <a:cxnLst>
              <a:cxn ang="0">
                <a:pos x="connsiteX0" y="connsiteY0"/>
              </a:cxn>
              <a:cxn ang="0">
                <a:pos x="connsiteX1" y="connsiteY1"/>
              </a:cxn>
              <a:cxn ang="0">
                <a:pos x="connsiteX2" y="connsiteY2"/>
              </a:cxn>
              <a:cxn ang="0">
                <a:pos x="connsiteX3" y="connsiteY3"/>
              </a:cxn>
            </a:cxnLst>
            <a:rect l="l" t="t" r="r" b="b"/>
            <a:pathLst>
              <a:path w="6032499" h="2818492">
                <a:moveTo>
                  <a:pt x="0" y="0"/>
                </a:moveTo>
                <a:lnTo>
                  <a:pt x="6032499" y="0"/>
                </a:lnTo>
                <a:lnTo>
                  <a:pt x="6032499" y="2818492"/>
                </a:lnTo>
                <a:lnTo>
                  <a:pt x="0" y="2818492"/>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
        <p:nvSpPr>
          <p:cNvPr id="12" name="图片占位符 11"/>
          <p:cNvSpPr>
            <a:spLocks noGrp="1"/>
          </p:cNvSpPr>
          <p:nvPr>
            <p:ph type="pic" sz="quarter" idx="12"/>
          </p:nvPr>
        </p:nvSpPr>
        <p:spPr>
          <a:xfrm>
            <a:off x="6096159" y="3657605"/>
            <a:ext cx="4927729" cy="2685141"/>
          </a:xfrm>
          <a:custGeom>
            <a:avLst/>
            <a:gdLst>
              <a:gd name="connsiteX0" fmla="*/ 0 w 4927600"/>
              <a:gd name="connsiteY0" fmla="*/ 0 h 2685141"/>
              <a:gd name="connsiteX1" fmla="*/ 4927600 w 4927600"/>
              <a:gd name="connsiteY1" fmla="*/ 0 h 2685141"/>
              <a:gd name="connsiteX2" fmla="*/ 4927600 w 4927600"/>
              <a:gd name="connsiteY2" fmla="*/ 2685141 h 2685141"/>
              <a:gd name="connsiteX3" fmla="*/ 0 w 4927600"/>
              <a:gd name="connsiteY3" fmla="*/ 2685141 h 2685141"/>
            </a:gdLst>
            <a:ahLst/>
            <a:cxnLst>
              <a:cxn ang="0">
                <a:pos x="connsiteX0" y="connsiteY0"/>
              </a:cxn>
              <a:cxn ang="0">
                <a:pos x="connsiteX1" y="connsiteY1"/>
              </a:cxn>
              <a:cxn ang="0">
                <a:pos x="connsiteX2" y="connsiteY2"/>
              </a:cxn>
              <a:cxn ang="0">
                <a:pos x="connsiteX3" y="connsiteY3"/>
              </a:cxn>
            </a:cxnLst>
            <a:rect l="l" t="t" r="r" b="b"/>
            <a:pathLst>
              <a:path w="4927600" h="2685141">
                <a:moveTo>
                  <a:pt x="0" y="0"/>
                </a:moveTo>
                <a:lnTo>
                  <a:pt x="4927600" y="0"/>
                </a:lnTo>
                <a:lnTo>
                  <a:pt x="4927600" y="2685141"/>
                </a:lnTo>
                <a:lnTo>
                  <a:pt x="0" y="2685141"/>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321471427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931332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pattFill prst="pct5">
            <a:fgClr>
              <a:schemeClr val="accent1"/>
            </a:fgClr>
            <a:bgClr>
              <a:schemeClr val="bg1"/>
            </a:bgClr>
          </a:pattFill>
        </p:spPr>
        <p:txBody>
          <a:bodyPr/>
          <a:lstStyle>
            <a:lvl1pPr>
              <a:defRPr sz="1000"/>
            </a:lvl1pPr>
          </a:lstStyle>
          <a:p>
            <a:endParaRPr lang="en-US"/>
          </a:p>
        </p:txBody>
      </p:sp>
    </p:spTree>
    <p:extLst>
      <p:ext uri="{BB962C8B-B14F-4D97-AF65-F5344CB8AC3E}">
        <p14:creationId xmlns:p14="http://schemas.microsoft.com/office/powerpoint/2010/main" val="122535062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3" name="Freeform: Shape 2"/>
          <p:cNvSpPr/>
          <p:nvPr userDrawn="1"/>
        </p:nvSpPr>
        <p:spPr>
          <a:xfrm>
            <a:off x="1" y="-176981"/>
            <a:ext cx="12191999" cy="4291740"/>
          </a:xfrm>
          <a:custGeom>
            <a:avLst/>
            <a:gdLst>
              <a:gd name="connsiteX0" fmla="*/ 0 w 12191999"/>
              <a:gd name="connsiteY0" fmla="*/ 0 h 4291740"/>
              <a:gd name="connsiteX1" fmla="*/ 12191999 w 12191999"/>
              <a:gd name="connsiteY1" fmla="*/ 0 h 4291740"/>
              <a:gd name="connsiteX2" fmla="*/ 12191999 w 12191999"/>
              <a:gd name="connsiteY2" fmla="*/ 1244082 h 4291740"/>
              <a:gd name="connsiteX3" fmla="*/ 12191998 w 12191999"/>
              <a:gd name="connsiteY3" fmla="*/ 1244082 h 4291740"/>
              <a:gd name="connsiteX4" fmla="*/ 12191998 w 12191999"/>
              <a:gd name="connsiteY4" fmla="*/ 3713545 h 4291740"/>
              <a:gd name="connsiteX5" fmla="*/ 9905998 w 12191999"/>
              <a:gd name="connsiteY5" fmla="*/ 4122524 h 4291740"/>
              <a:gd name="connsiteX6" fmla="*/ 9905998 w 12191999"/>
              <a:gd name="connsiteY6" fmla="*/ 4125232 h 4291740"/>
              <a:gd name="connsiteX7" fmla="*/ 9857087 w 12191999"/>
              <a:gd name="connsiteY7" fmla="*/ 4136195 h 4291740"/>
              <a:gd name="connsiteX8" fmla="*/ 9690569 w 12191999"/>
              <a:gd name="connsiteY8" fmla="*/ 4182739 h 4291740"/>
              <a:gd name="connsiteX9" fmla="*/ 8839877 w 12191999"/>
              <a:gd name="connsiteY9" fmla="*/ 4291723 h 4291740"/>
              <a:gd name="connsiteX10" fmla="*/ 8765196 w 12191999"/>
              <a:gd name="connsiteY10" fmla="*/ 4290006 h 4291740"/>
              <a:gd name="connsiteX11" fmla="*/ 8717158 w 12191999"/>
              <a:gd name="connsiteY11" fmla="*/ 4291490 h 4291740"/>
              <a:gd name="connsiteX12" fmla="*/ 7673594 w 12191999"/>
              <a:gd name="connsiteY12" fmla="*/ 4138313 h 4291740"/>
              <a:gd name="connsiteX13" fmla="*/ 7659974 w 12191999"/>
              <a:gd name="connsiteY13" fmla="*/ 4134175 h 4291740"/>
              <a:gd name="connsiteX14" fmla="*/ 7619998 w 12191999"/>
              <a:gd name="connsiteY14" fmla="*/ 4125232 h 4291740"/>
              <a:gd name="connsiteX15" fmla="*/ 7619998 w 12191999"/>
              <a:gd name="connsiteY15" fmla="*/ 4122032 h 4291740"/>
              <a:gd name="connsiteX16" fmla="*/ 7465547 w 12191999"/>
              <a:gd name="connsiteY16" fmla="*/ 4075115 h 4291740"/>
              <a:gd name="connsiteX17" fmla="*/ 5541753 w 12191999"/>
              <a:gd name="connsiteY17" fmla="*/ 3716264 h 4291740"/>
              <a:gd name="connsiteX18" fmla="*/ 5333999 w 12191999"/>
              <a:gd name="connsiteY18" fmla="*/ 3713545 h 4291740"/>
              <a:gd name="connsiteX19" fmla="*/ 5091621 w 12191999"/>
              <a:gd name="connsiteY19" fmla="*/ 3716264 h 4291740"/>
              <a:gd name="connsiteX20" fmla="*/ 235032 w 12191999"/>
              <a:gd name="connsiteY20" fmla="*/ 4170386 h 4291740"/>
              <a:gd name="connsiteX21" fmla="*/ 0 w 12191999"/>
              <a:gd name="connsiteY21" fmla="*/ 4125232 h 429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1999" h="4291740">
                <a:moveTo>
                  <a:pt x="0" y="0"/>
                </a:moveTo>
                <a:lnTo>
                  <a:pt x="12191999" y="0"/>
                </a:lnTo>
                <a:lnTo>
                  <a:pt x="12191999" y="1244082"/>
                </a:lnTo>
                <a:lnTo>
                  <a:pt x="12191998" y="1244082"/>
                </a:lnTo>
                <a:lnTo>
                  <a:pt x="12191998" y="3713545"/>
                </a:lnTo>
                <a:cubicBezTo>
                  <a:pt x="11048998" y="3713545"/>
                  <a:pt x="10477498" y="3951890"/>
                  <a:pt x="9905998" y="4122524"/>
                </a:cubicBezTo>
                <a:lnTo>
                  <a:pt x="9905998" y="4125232"/>
                </a:lnTo>
                <a:lnTo>
                  <a:pt x="9857087" y="4136195"/>
                </a:lnTo>
                <a:lnTo>
                  <a:pt x="9690569" y="4182739"/>
                </a:lnTo>
                <a:cubicBezTo>
                  <a:pt x="9436631" y="4247894"/>
                  <a:pt x="9169020" y="4292764"/>
                  <a:pt x="8839877" y="4291723"/>
                </a:cubicBezTo>
                <a:lnTo>
                  <a:pt x="8765196" y="4290006"/>
                </a:lnTo>
                <a:lnTo>
                  <a:pt x="8717158" y="4291490"/>
                </a:lnTo>
                <a:cubicBezTo>
                  <a:pt x="8302351" y="4296392"/>
                  <a:pt x="7985321" y="4228826"/>
                  <a:pt x="7673594" y="4138313"/>
                </a:cubicBezTo>
                <a:lnTo>
                  <a:pt x="7659974" y="4134175"/>
                </a:lnTo>
                <a:lnTo>
                  <a:pt x="7619998" y="4125232"/>
                </a:lnTo>
                <a:lnTo>
                  <a:pt x="7619998" y="4122032"/>
                </a:lnTo>
                <a:lnTo>
                  <a:pt x="7465547" y="4075115"/>
                </a:lnTo>
                <a:cubicBezTo>
                  <a:pt x="6977201" y="3922257"/>
                  <a:pt x="6451962" y="3740504"/>
                  <a:pt x="5541753" y="3716264"/>
                </a:cubicBezTo>
                <a:lnTo>
                  <a:pt x="5333999" y="3713545"/>
                </a:lnTo>
                <a:lnTo>
                  <a:pt x="5091621" y="3716264"/>
                </a:lnTo>
                <a:cubicBezTo>
                  <a:pt x="2740246" y="3769940"/>
                  <a:pt x="2590994" y="4595906"/>
                  <a:pt x="235032" y="4170386"/>
                </a:cubicBezTo>
                <a:lnTo>
                  <a:pt x="0" y="4125232"/>
                </a:lnTo>
                <a:close/>
              </a:path>
            </a:pathLst>
          </a:custGeom>
          <a:solidFill>
            <a:srgbClr val="9D4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7681" y="1156519"/>
            <a:ext cx="9199044" cy="5146631"/>
          </a:xfrm>
          <a:prstGeom prst="rect">
            <a:avLst/>
          </a:prstGeom>
        </p:spPr>
      </p:pic>
      <p:sp>
        <p:nvSpPr>
          <p:cNvPr id="8" name="Picture Placeholder 7"/>
          <p:cNvSpPr>
            <a:spLocks noGrp="1"/>
          </p:cNvSpPr>
          <p:nvPr>
            <p:ph type="pic" sz="quarter" idx="10"/>
          </p:nvPr>
        </p:nvSpPr>
        <p:spPr>
          <a:xfrm>
            <a:off x="4930140" y="1410612"/>
            <a:ext cx="5801591" cy="3627203"/>
          </a:xfrm>
          <a:custGeom>
            <a:avLst/>
            <a:gdLst>
              <a:gd name="connsiteX0" fmla="*/ 0 w 5778698"/>
              <a:gd name="connsiteY0" fmla="*/ 0 h 3627202"/>
              <a:gd name="connsiteX1" fmla="*/ 5778698 w 5778698"/>
              <a:gd name="connsiteY1" fmla="*/ 0 h 3627202"/>
              <a:gd name="connsiteX2" fmla="*/ 5778698 w 5778698"/>
              <a:gd name="connsiteY2" fmla="*/ 3627202 h 3627202"/>
              <a:gd name="connsiteX3" fmla="*/ 0 w 5778698"/>
              <a:gd name="connsiteY3" fmla="*/ 3627202 h 3627202"/>
            </a:gdLst>
            <a:ahLst/>
            <a:cxnLst>
              <a:cxn ang="0">
                <a:pos x="connsiteX0" y="connsiteY0"/>
              </a:cxn>
              <a:cxn ang="0">
                <a:pos x="connsiteX1" y="connsiteY1"/>
              </a:cxn>
              <a:cxn ang="0">
                <a:pos x="connsiteX2" y="connsiteY2"/>
              </a:cxn>
              <a:cxn ang="0">
                <a:pos x="connsiteX3" y="connsiteY3"/>
              </a:cxn>
            </a:cxnLst>
            <a:rect l="l" t="t" r="r" b="b"/>
            <a:pathLst>
              <a:path w="5778698" h="3627202">
                <a:moveTo>
                  <a:pt x="0" y="0"/>
                </a:moveTo>
                <a:lnTo>
                  <a:pt x="5778698" y="0"/>
                </a:lnTo>
                <a:lnTo>
                  <a:pt x="5778698" y="3627202"/>
                </a:lnTo>
                <a:lnTo>
                  <a:pt x="0" y="3627202"/>
                </a:lnTo>
                <a:close/>
              </a:path>
            </a:pathLst>
          </a:custGeom>
          <a:pattFill prst="ltUpDiag">
            <a:fgClr>
              <a:schemeClr val="bg1">
                <a:lumMod val="75000"/>
              </a:schemeClr>
            </a:fgClr>
            <a:bgClr>
              <a:schemeClr val="bg1">
                <a:lumMod val="95000"/>
              </a:schemeClr>
            </a:bgClr>
          </a:pattFill>
        </p:spPr>
        <p:txBody>
          <a:bodyPr wrap="square">
            <a:noAutofit/>
          </a:bodyPr>
          <a:lstStyle>
            <a:lvl1pPr>
              <a:defRPr lang="en-US" sz="1400" b="1" i="1" dirty="0"/>
            </a:lvl1pPr>
          </a:lstStyle>
          <a:p>
            <a:pPr marL="0" lvl="0" indent="0">
              <a:buNone/>
            </a:pPr>
            <a:endParaRPr lang="en-US" dirty="0"/>
          </a:p>
        </p:txBody>
      </p:sp>
    </p:spTree>
    <p:extLst>
      <p:ext uri="{BB962C8B-B14F-4D97-AF65-F5344CB8AC3E}">
        <p14:creationId xmlns:p14="http://schemas.microsoft.com/office/powerpoint/2010/main" val="299332771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1+#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图片占位符 5"/>
          <p:cNvSpPr>
            <a:spLocks noGrp="1"/>
          </p:cNvSpPr>
          <p:nvPr>
            <p:ph type="pic" sz="quarter" idx="10"/>
          </p:nvPr>
        </p:nvSpPr>
        <p:spPr>
          <a:xfrm>
            <a:off x="535808" y="449028"/>
            <a:ext cx="11120386" cy="5959944"/>
          </a:xfrm>
          <a:custGeom>
            <a:avLst/>
            <a:gdLst>
              <a:gd name="connsiteX0" fmla="*/ 0 w 11120386"/>
              <a:gd name="connsiteY0" fmla="*/ 0 h 5959944"/>
              <a:gd name="connsiteX1" fmla="*/ 11120386 w 11120386"/>
              <a:gd name="connsiteY1" fmla="*/ 0 h 5959944"/>
              <a:gd name="connsiteX2" fmla="*/ 11120386 w 11120386"/>
              <a:gd name="connsiteY2" fmla="*/ 5959944 h 5959944"/>
              <a:gd name="connsiteX3" fmla="*/ 0 w 11120386"/>
              <a:gd name="connsiteY3" fmla="*/ 5959944 h 5959944"/>
            </a:gdLst>
            <a:ahLst/>
            <a:cxnLst>
              <a:cxn ang="0">
                <a:pos x="connsiteX0" y="connsiteY0"/>
              </a:cxn>
              <a:cxn ang="0">
                <a:pos x="connsiteX1" y="connsiteY1"/>
              </a:cxn>
              <a:cxn ang="0">
                <a:pos x="connsiteX2" y="connsiteY2"/>
              </a:cxn>
              <a:cxn ang="0">
                <a:pos x="connsiteX3" y="connsiteY3"/>
              </a:cxn>
            </a:cxnLst>
            <a:rect l="l" t="t" r="r" b="b"/>
            <a:pathLst>
              <a:path w="11120386" h="5959944">
                <a:moveTo>
                  <a:pt x="0" y="0"/>
                </a:moveTo>
                <a:lnTo>
                  <a:pt x="11120386" y="0"/>
                </a:lnTo>
                <a:lnTo>
                  <a:pt x="11120386" y="5959944"/>
                </a:lnTo>
                <a:lnTo>
                  <a:pt x="0" y="5959944"/>
                </a:lnTo>
                <a:close/>
              </a:path>
            </a:pathLst>
          </a:custGeom>
          <a:solidFill>
            <a:schemeClr val="accent1"/>
          </a:solidFill>
          <a:effectLst>
            <a:outerShdw blurRad="241300" sx="102000" sy="102000" algn="ctr" rotWithShape="0">
              <a:prstClr val="black">
                <a:alpha val="40000"/>
              </a:prstClr>
            </a:outerShdw>
          </a:effectLst>
        </p:spPr>
        <p:txBody>
          <a:bodyPr wrap="square">
            <a:noAutofit/>
          </a:bodyPr>
          <a:lstStyle/>
          <a:p>
            <a:endParaRPr lang="zh-CN" altLang="en-US"/>
          </a:p>
        </p:txBody>
      </p:sp>
    </p:spTree>
    <p:extLst>
      <p:ext uri="{BB962C8B-B14F-4D97-AF65-F5344CB8AC3E}">
        <p14:creationId xmlns:p14="http://schemas.microsoft.com/office/powerpoint/2010/main" val="392928927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 y="0"/>
            <a:ext cx="12191999" cy="6858000"/>
          </a:xfrm>
          <a:prstGeom prst="rect">
            <a:avLst/>
          </a:prstGeom>
        </p:spPr>
        <p:txBody>
          <a:bodyPr anchor="ctr"/>
          <a:lstStyle>
            <a:lvl1pPr>
              <a:defRPr sz="400"/>
            </a:lvl1pPr>
          </a:lstStyle>
          <a:p>
            <a:r>
              <a:rPr lang="en-US" dirty="0"/>
              <a:t>+</a:t>
            </a:r>
          </a:p>
        </p:txBody>
      </p:sp>
    </p:spTree>
    <p:extLst>
      <p:ext uri="{BB962C8B-B14F-4D97-AF65-F5344CB8AC3E}">
        <p14:creationId xmlns:p14="http://schemas.microsoft.com/office/powerpoint/2010/main" val="403178338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1876992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93919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892115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49768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935242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3436400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166139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630297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378325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259955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38668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86156067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639300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146786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952270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7294396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14234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10790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5043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076723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l="-6000" r="-6000"/>
          </a:stretch>
        </a:blipFill>
        <a:effectLst/>
      </p:bgPr>
    </p:bg>
    <p:spTree>
      <p:nvGrpSpPr>
        <p:cNvPr id="1" name="Shape 876"/>
        <p:cNvGrpSpPr/>
        <p:nvPr/>
      </p:nvGrpSpPr>
      <p:grpSpPr>
        <a:xfrm>
          <a:off x="0" y="0"/>
          <a:ext cx="0" cy="0"/>
          <a:chOff x="0" y="0"/>
          <a:chExt cx="0" cy="0"/>
        </a:xfrm>
      </p:grpSpPr>
    </p:spTree>
    <p:extLst>
      <p:ext uri="{BB962C8B-B14F-4D97-AF65-F5344CB8AC3E}">
        <p14:creationId xmlns:p14="http://schemas.microsoft.com/office/powerpoint/2010/main" val="403151190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3957864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4332118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22012247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1"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71"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4434359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10468102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55731562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49"/>
            <a:ext cx="4011084" cy="116205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3"/>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65173811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image" Target="../media/image2.png"/><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image" Target="../media/image1.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theme" Target="../theme/theme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hyperlink" Target="https://www.facebook.com/groups/629898828017053"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4.png"/><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hyperlink" Target="https://www.facebook.com/groups/629898828017053" TargetMode="Externa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ea typeface="思源黑体 CN Bold" panose="020B0800000000000000" pitchFamily="34" charset="-122"/>
                <a:cs typeface="字魂59号-创粗黑" panose="00000500000000000000" charset="-122"/>
              </a:defRPr>
            </a:lvl1pPr>
          </a:lstStyle>
          <a:p>
            <a:fld id="{530820CF-B880-4189-942D-D702A7CBA730}" type="datetimeFigureOut">
              <a:rPr lang="zh-CN" altLang="en-US" smtClean="0"/>
              <a:t>2023/1/2</a:t>
            </a:fld>
            <a:endParaRPr lang="zh-CN" altLang="en-US"/>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ea typeface="思源黑体 CN Bold" panose="020B0800000000000000" pitchFamily="34" charset="-122"/>
                <a:cs typeface="字魂59号-创粗黑" panose="00000500000000000000" charset="-122"/>
              </a:defRPr>
            </a:lvl1pPr>
          </a:lstStyle>
          <a:p>
            <a:endParaRPr lang="zh-CN" altLang="en-US"/>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ea typeface="思源黑体 CN Bold" panose="020B0800000000000000" pitchFamily="34" charset="-122"/>
                <a:cs typeface="字魂59号-创粗黑" panose="00000500000000000000" charset="-122"/>
              </a:defRPr>
            </a:lvl1pPr>
          </a:lstStyle>
          <a:p>
            <a:fld id="{0C913308-F349-4B6D-A68A-DD1791B4A57B}" type="slidenum">
              <a:rPr lang="zh-CN" altLang="en-US" smtClean="0"/>
              <a:t>‹#›</a:t>
            </a:fld>
            <a:endParaRPr lang="zh-CN" altLang="en-US"/>
          </a:p>
        </p:txBody>
      </p:sp>
      <p:pic>
        <p:nvPicPr>
          <p:cNvPr id="7" name="Picture 6">
            <a:extLst>
              <a:ext uri="{FF2B5EF4-FFF2-40B4-BE49-F238E27FC236}">
                <a16:creationId xmlns:a16="http://schemas.microsoft.com/office/drawing/2014/main" id="{2F453D35-1A9D-72FA-8961-024F7D1BD82F}"/>
              </a:ext>
            </a:extLst>
          </p:cNvPr>
          <p:cNvPicPr>
            <a:picLocks noChangeAspect="1"/>
          </p:cNvPicPr>
          <p:nvPr userDrawn="1"/>
        </p:nvPicPr>
        <p:blipFill rotWithShape="1">
          <a:blip r:embed="rId21"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9D5A4B3A-CA29-BFEF-CA25-CFAD220A8DB1}"/>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8142"/>
          <a:stretch/>
        </p:blipFill>
        <p:spPr>
          <a:xfrm>
            <a:off x="1616130" y="7175442"/>
            <a:ext cx="1824009" cy="2002485"/>
          </a:xfrm>
          <a:prstGeom prst="rect">
            <a:avLst/>
          </a:prstGeom>
        </p:spPr>
      </p:pic>
      <p:sp>
        <p:nvSpPr>
          <p:cNvPr id="9" name="TextBox 3">
            <a:extLst>
              <a:ext uri="{FF2B5EF4-FFF2-40B4-BE49-F238E27FC236}">
                <a16:creationId xmlns:a16="http://schemas.microsoft.com/office/drawing/2014/main" id="{D6A73004-E77C-682D-ED94-B237F163ABE8}"/>
              </a:ext>
            </a:extLst>
          </p:cNvPr>
          <p:cNvSpPr txBox="1"/>
          <p:nvPr userDrawn="1"/>
        </p:nvSpPr>
        <p:spPr>
          <a:xfrm>
            <a:off x="3200400" y="8176684"/>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23">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DBF71E7E-395F-F245-CB32-49A0B4DCA560}"/>
              </a:ext>
            </a:extLst>
          </p:cNvPr>
          <p:cNvSpPr txBox="1">
            <a:spLocks/>
          </p:cNvSpPr>
          <p:nvPr userDrawn="1"/>
        </p:nvSpPr>
        <p:spPr>
          <a:xfrm>
            <a:off x="1435010" y="888360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11" name="Picture 10">
            <a:extLst>
              <a:ext uri="{FF2B5EF4-FFF2-40B4-BE49-F238E27FC236}">
                <a16:creationId xmlns:a16="http://schemas.microsoft.com/office/drawing/2014/main" id="{8CD538D8-FA05-E749-0625-D71CB5F8A294}"/>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44149284" y="-24666690"/>
            <a:ext cx="2186247" cy="3717751"/>
          </a:xfrm>
          <a:prstGeom prst="rect">
            <a:avLst/>
          </a:prstGeom>
        </p:spPr>
      </p:pic>
      <p:pic>
        <p:nvPicPr>
          <p:cNvPr id="12" name="Picture 11">
            <a:extLst>
              <a:ext uri="{FF2B5EF4-FFF2-40B4-BE49-F238E27FC236}">
                <a16:creationId xmlns:a16="http://schemas.microsoft.com/office/drawing/2014/main" id="{3B97E224-0BF9-AF55-1DCD-7E3D4CD1EDC6}"/>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54452444" y="-24666690"/>
            <a:ext cx="2186247" cy="3717751"/>
          </a:xfrm>
          <a:prstGeom prst="rect">
            <a:avLst/>
          </a:prstGeom>
        </p:spPr>
      </p:pic>
      <p:pic>
        <p:nvPicPr>
          <p:cNvPr id="13" name="Picture 12">
            <a:extLst>
              <a:ext uri="{FF2B5EF4-FFF2-40B4-BE49-F238E27FC236}">
                <a16:creationId xmlns:a16="http://schemas.microsoft.com/office/drawing/2014/main" id="{06E4BE15-B36A-2D4C-152A-A61E67D0CC65}"/>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44049921" y="14676864"/>
            <a:ext cx="2186247" cy="3717751"/>
          </a:xfrm>
          <a:prstGeom prst="rect">
            <a:avLst/>
          </a:prstGeom>
        </p:spPr>
      </p:pic>
      <p:pic>
        <p:nvPicPr>
          <p:cNvPr id="14" name="Picture 13">
            <a:extLst>
              <a:ext uri="{FF2B5EF4-FFF2-40B4-BE49-F238E27FC236}">
                <a16:creationId xmlns:a16="http://schemas.microsoft.com/office/drawing/2014/main" id="{46DD142D-A5DF-C7B3-4080-1CA97F94F579}"/>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54452444" y="14676863"/>
            <a:ext cx="2186247" cy="3717751"/>
          </a:xfrm>
          <a:prstGeom prst="rect">
            <a:avLst/>
          </a:prstGeom>
        </p:spPr>
      </p:pic>
      <p:sp>
        <p:nvSpPr>
          <p:cNvPr id="16" name="Title 1">
            <a:extLst>
              <a:ext uri="{FF2B5EF4-FFF2-40B4-BE49-F238E27FC236}">
                <a16:creationId xmlns:a16="http://schemas.microsoft.com/office/drawing/2014/main" id="{6711E7DE-2B52-1C98-9B9D-5874B9BA357F}"/>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7" name="TextBox 16">
            <a:extLst>
              <a:ext uri="{FF2B5EF4-FFF2-40B4-BE49-F238E27FC236}">
                <a16:creationId xmlns:a16="http://schemas.microsoft.com/office/drawing/2014/main" id="{DB797681-8686-1987-257A-8C0E2BAFC952}"/>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8" name="TextBox 17">
            <a:extLst>
              <a:ext uri="{FF2B5EF4-FFF2-40B4-BE49-F238E27FC236}">
                <a16:creationId xmlns:a16="http://schemas.microsoft.com/office/drawing/2014/main" id="{36F31FFA-6D5F-F4C7-8E6C-360C76783BDD}"/>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
        <p:nvSpPr>
          <p:cNvPr id="19" name="TextBox 18">
            <a:extLst>
              <a:ext uri="{FF2B5EF4-FFF2-40B4-BE49-F238E27FC236}">
                <a16:creationId xmlns:a16="http://schemas.microsoft.com/office/drawing/2014/main" id="{33204473-C31D-A0AF-559D-C6B4671E92FA}"/>
              </a:ext>
            </a:extLst>
          </p:cNvPr>
          <p:cNvSpPr txBox="1"/>
          <p:nvPr userDrawn="1"/>
        </p:nvSpPr>
        <p:spPr>
          <a:xfrm>
            <a:off x="523006" y="9495369"/>
            <a:ext cx="1172545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Sản phẩm của Măng Non – Tài liệu Tiểu học.</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 Nghiêm cấm buôn bán, sao chép và chỉnh sửa để thu lợi nhuận.</a:t>
            </a:r>
          </a:p>
        </p:txBody>
      </p:sp>
    </p:spTree>
    <p:extLst>
      <p:ext uri="{BB962C8B-B14F-4D97-AF65-F5344CB8AC3E}">
        <p14:creationId xmlns:p14="http://schemas.microsoft.com/office/powerpoint/2010/main" val="33544115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ctr" defTabSz="1219200" rtl="0" eaLnBrk="1" latinLnBrk="0" hangingPunct="1">
        <a:spcBef>
          <a:spcPct val="0"/>
        </a:spcBef>
        <a:buNone/>
        <a:defRPr sz="5865" kern="1200">
          <a:solidFill>
            <a:schemeClr val="tx1"/>
          </a:solidFill>
          <a:latin typeface="+mj-lt"/>
          <a:ea typeface="思源黑体 CN Bold" panose="020B0800000000000000" pitchFamily="34" charset="-122"/>
          <a:cs typeface="字魂59号-创粗黑" panose="00000500000000000000" charset="-122"/>
        </a:defRPr>
      </a:lvl1pPr>
    </p:titleStyle>
    <p:bodyStyle>
      <a:lvl1pPr marL="457200" indent="-457200" algn="l" defTabSz="1219200" rtl="0" eaLnBrk="1" latinLnBrk="0" hangingPunct="1">
        <a:spcBef>
          <a:spcPts val="130"/>
        </a:spcBef>
        <a:buFont typeface="Arial" panose="020B0604020202020204" pitchFamily="34" charset="0"/>
        <a:buChar char="•"/>
        <a:defRPr sz="4265" kern="1200">
          <a:solidFill>
            <a:schemeClr val="tx1"/>
          </a:solidFill>
          <a:latin typeface="+mn-lt"/>
          <a:ea typeface="思源黑体 CN Bold" panose="020B0800000000000000" pitchFamily="34" charset="-122"/>
          <a:cs typeface="字魂59号-创粗黑" panose="00000500000000000000" charset="-122"/>
        </a:defRPr>
      </a:lvl1pPr>
      <a:lvl2pPr marL="990600" indent="-381000" algn="l" defTabSz="1219200" rtl="0" eaLnBrk="1" latinLnBrk="0" hangingPunct="1">
        <a:spcBef>
          <a:spcPts val="130"/>
        </a:spcBef>
        <a:buFont typeface="Arial" panose="020B0604020202020204" pitchFamily="34" charset="0"/>
        <a:buChar char="–"/>
        <a:defRPr sz="3735" kern="1200">
          <a:solidFill>
            <a:schemeClr val="tx1"/>
          </a:solidFill>
          <a:latin typeface="+mn-lt"/>
          <a:ea typeface="思源黑体 CN Bold" panose="020B0800000000000000" pitchFamily="34" charset="-122"/>
          <a:cs typeface="字魂59号-创粗黑" panose="00000500000000000000" charset="-122"/>
        </a:defRPr>
      </a:lvl2pPr>
      <a:lvl3pPr marL="1524000" indent="-304800" algn="l" defTabSz="1219200" rtl="0" eaLnBrk="1" latinLnBrk="0" hangingPunct="1">
        <a:spcBef>
          <a:spcPts val="130"/>
        </a:spcBef>
        <a:buFont typeface="Arial" panose="020B0604020202020204" pitchFamily="34" charset="0"/>
        <a:buChar char="•"/>
        <a:defRPr sz="3200" kern="1200">
          <a:solidFill>
            <a:schemeClr val="tx1"/>
          </a:solidFill>
          <a:latin typeface="+mn-lt"/>
          <a:ea typeface="思源黑体 CN Bold" panose="020B0800000000000000" pitchFamily="34" charset="-122"/>
          <a:cs typeface="字魂59号-创粗黑" panose="00000500000000000000" charset="-122"/>
        </a:defRPr>
      </a:lvl3pPr>
      <a:lvl4pPr marL="2133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思源黑体 CN Bold" panose="020B0800000000000000" pitchFamily="34" charset="-122"/>
          <a:cs typeface="字魂59号-创粗黑" panose="00000500000000000000" charset="-122"/>
        </a:defRPr>
      </a:lvl4pPr>
      <a:lvl5pPr marL="27432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思源黑体 CN Bold" panose="020B0800000000000000" pitchFamily="34" charset="-122"/>
          <a:cs typeface="字魂59号-创粗黑" panose="00000500000000000000" charset="-122"/>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09A7E1-8DF3-6BFE-3979-0A53BF0D4A02}"/>
              </a:ext>
            </a:extLst>
          </p:cNvPr>
          <p:cNvPicPr>
            <a:picLocks noChangeAspect="1"/>
          </p:cNvPicPr>
          <p:nvPr userDrawn="1"/>
        </p:nvPicPr>
        <p:blipFill rotWithShape="1">
          <a:blip r:embed="rId20"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3" name="Picture 2">
            <a:extLst>
              <a:ext uri="{FF2B5EF4-FFF2-40B4-BE49-F238E27FC236}">
                <a16:creationId xmlns:a16="http://schemas.microsoft.com/office/drawing/2014/main" id="{7A69DD67-69ED-75E7-1B4C-13E2F85BB603}"/>
              </a:ext>
            </a:extLst>
          </p:cNvPr>
          <p:cNvPicPr>
            <a:picLocks noChangeAspect="1"/>
          </p:cNvPicPr>
          <p:nvPr userDrawn="1"/>
        </p:nvPicPr>
        <p:blipFill rotWithShape="1">
          <a:blip r:embed="rId21" cstate="print">
            <a:extLst>
              <a:ext uri="{28A0092B-C50C-407E-A947-70E740481C1C}">
                <a14:useLocalDpi xmlns:a14="http://schemas.microsoft.com/office/drawing/2010/main" val="0"/>
              </a:ext>
            </a:extLst>
          </a:blip>
          <a:srcRect t="38142"/>
          <a:stretch/>
        </p:blipFill>
        <p:spPr>
          <a:xfrm>
            <a:off x="1616130" y="7175442"/>
            <a:ext cx="1824009" cy="2002485"/>
          </a:xfrm>
          <a:prstGeom prst="rect">
            <a:avLst/>
          </a:prstGeom>
        </p:spPr>
      </p:pic>
      <p:sp>
        <p:nvSpPr>
          <p:cNvPr id="4" name="TextBox 3">
            <a:extLst>
              <a:ext uri="{FF2B5EF4-FFF2-40B4-BE49-F238E27FC236}">
                <a16:creationId xmlns:a16="http://schemas.microsoft.com/office/drawing/2014/main" id="{986CC039-561A-BBA2-4C00-62C7A883233C}"/>
              </a:ext>
            </a:extLst>
          </p:cNvPr>
          <p:cNvSpPr txBox="1"/>
          <p:nvPr userDrawn="1"/>
        </p:nvSpPr>
        <p:spPr>
          <a:xfrm>
            <a:off x="3200400" y="8176684"/>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22">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85F37722-241F-C0E0-6D50-016F3D271F38}"/>
              </a:ext>
            </a:extLst>
          </p:cNvPr>
          <p:cNvSpPr txBox="1">
            <a:spLocks/>
          </p:cNvSpPr>
          <p:nvPr userDrawn="1"/>
        </p:nvSpPr>
        <p:spPr>
          <a:xfrm>
            <a:off x="1435010" y="888360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6" name="Picture 5">
            <a:extLst>
              <a:ext uri="{FF2B5EF4-FFF2-40B4-BE49-F238E27FC236}">
                <a16:creationId xmlns:a16="http://schemas.microsoft.com/office/drawing/2014/main" id="{F41423AD-F57E-0A95-71CC-FF1AD3EDC2A5}"/>
              </a:ext>
            </a:extLst>
          </p:cNvPr>
          <p:cNvPicPr>
            <a:picLocks noChangeAspect="1"/>
          </p:cNvPicPr>
          <p:nvPr userDrawn="1"/>
        </p:nvPicPr>
        <p:blipFill>
          <a:blip r:embed="rId20" cstate="hqprint">
            <a:extLst>
              <a:ext uri="{28A0092B-C50C-407E-A947-70E740481C1C}">
                <a14:useLocalDpi xmlns:a14="http://schemas.microsoft.com/office/drawing/2010/main" val="0"/>
              </a:ext>
            </a:extLst>
          </a:blip>
          <a:stretch>
            <a:fillRect/>
          </a:stretch>
        </p:blipFill>
        <p:spPr>
          <a:xfrm>
            <a:off x="-44149284" y="-24666690"/>
            <a:ext cx="2186247" cy="3717751"/>
          </a:xfrm>
          <a:prstGeom prst="rect">
            <a:avLst/>
          </a:prstGeom>
        </p:spPr>
      </p:pic>
      <p:pic>
        <p:nvPicPr>
          <p:cNvPr id="7" name="Picture 6">
            <a:extLst>
              <a:ext uri="{FF2B5EF4-FFF2-40B4-BE49-F238E27FC236}">
                <a16:creationId xmlns:a16="http://schemas.microsoft.com/office/drawing/2014/main" id="{5148C2F4-4962-CCB7-B72C-CD8E91C587D5}"/>
              </a:ext>
            </a:extLst>
          </p:cNvPr>
          <p:cNvPicPr>
            <a:picLocks noChangeAspect="1"/>
          </p:cNvPicPr>
          <p:nvPr userDrawn="1"/>
        </p:nvPicPr>
        <p:blipFill>
          <a:blip r:embed="rId20" cstate="hqprint">
            <a:extLst>
              <a:ext uri="{28A0092B-C50C-407E-A947-70E740481C1C}">
                <a14:useLocalDpi xmlns:a14="http://schemas.microsoft.com/office/drawing/2010/main" val="0"/>
              </a:ext>
            </a:extLst>
          </a:blip>
          <a:stretch>
            <a:fillRect/>
          </a:stretch>
        </p:blipFill>
        <p:spPr>
          <a:xfrm>
            <a:off x="54452444" y="-24666690"/>
            <a:ext cx="2186247" cy="3717751"/>
          </a:xfrm>
          <a:prstGeom prst="rect">
            <a:avLst/>
          </a:prstGeom>
        </p:spPr>
      </p:pic>
      <p:pic>
        <p:nvPicPr>
          <p:cNvPr id="8" name="Picture 7">
            <a:extLst>
              <a:ext uri="{FF2B5EF4-FFF2-40B4-BE49-F238E27FC236}">
                <a16:creationId xmlns:a16="http://schemas.microsoft.com/office/drawing/2014/main" id="{97BBB901-9837-84D0-67AD-AFB711483655}"/>
              </a:ext>
            </a:extLst>
          </p:cNvPr>
          <p:cNvPicPr>
            <a:picLocks noChangeAspect="1"/>
          </p:cNvPicPr>
          <p:nvPr userDrawn="1"/>
        </p:nvPicPr>
        <p:blipFill>
          <a:blip r:embed="rId20" cstate="hqprint">
            <a:extLst>
              <a:ext uri="{28A0092B-C50C-407E-A947-70E740481C1C}">
                <a14:useLocalDpi xmlns:a14="http://schemas.microsoft.com/office/drawing/2010/main" val="0"/>
              </a:ext>
            </a:extLst>
          </a:blip>
          <a:stretch>
            <a:fillRect/>
          </a:stretch>
        </p:blipFill>
        <p:spPr>
          <a:xfrm>
            <a:off x="-44049921" y="14676864"/>
            <a:ext cx="2186247" cy="3717751"/>
          </a:xfrm>
          <a:prstGeom prst="rect">
            <a:avLst/>
          </a:prstGeom>
        </p:spPr>
      </p:pic>
      <p:pic>
        <p:nvPicPr>
          <p:cNvPr id="9" name="Picture 8">
            <a:extLst>
              <a:ext uri="{FF2B5EF4-FFF2-40B4-BE49-F238E27FC236}">
                <a16:creationId xmlns:a16="http://schemas.microsoft.com/office/drawing/2014/main" id="{0169EB8D-FC30-C13B-63E9-CAC979C0F728}"/>
              </a:ext>
            </a:extLst>
          </p:cNvPr>
          <p:cNvPicPr>
            <a:picLocks noChangeAspect="1"/>
          </p:cNvPicPr>
          <p:nvPr userDrawn="1"/>
        </p:nvPicPr>
        <p:blipFill>
          <a:blip r:embed="rId20" cstate="hqprint">
            <a:extLst>
              <a:ext uri="{28A0092B-C50C-407E-A947-70E740481C1C}">
                <a14:useLocalDpi xmlns:a14="http://schemas.microsoft.com/office/drawing/2010/main" val="0"/>
              </a:ext>
            </a:extLst>
          </a:blip>
          <a:stretch>
            <a:fillRect/>
          </a:stretch>
        </p:blipFill>
        <p:spPr>
          <a:xfrm>
            <a:off x="54452444" y="14676863"/>
            <a:ext cx="2186247" cy="3717751"/>
          </a:xfrm>
          <a:prstGeom prst="rect">
            <a:avLst/>
          </a:prstGeom>
        </p:spPr>
      </p:pic>
      <p:sp>
        <p:nvSpPr>
          <p:cNvPr id="11" name="Title 1">
            <a:extLst>
              <a:ext uri="{FF2B5EF4-FFF2-40B4-BE49-F238E27FC236}">
                <a16:creationId xmlns:a16="http://schemas.microsoft.com/office/drawing/2014/main" id="{B20FB0F6-71AD-A1DB-3408-FA07C97868C8}"/>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2" name="TextBox 11">
            <a:extLst>
              <a:ext uri="{FF2B5EF4-FFF2-40B4-BE49-F238E27FC236}">
                <a16:creationId xmlns:a16="http://schemas.microsoft.com/office/drawing/2014/main" id="{6310FC79-6E2F-3A86-212D-09A6EF9AA8D8}"/>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3" name="TextBox 12">
            <a:extLst>
              <a:ext uri="{FF2B5EF4-FFF2-40B4-BE49-F238E27FC236}">
                <a16:creationId xmlns:a16="http://schemas.microsoft.com/office/drawing/2014/main" id="{9361E0EB-34B7-1397-5892-C94FFA04CE8E}"/>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
        <p:nvSpPr>
          <p:cNvPr id="14" name="TextBox 13">
            <a:extLst>
              <a:ext uri="{FF2B5EF4-FFF2-40B4-BE49-F238E27FC236}">
                <a16:creationId xmlns:a16="http://schemas.microsoft.com/office/drawing/2014/main" id="{434359C8-FD14-6661-1EE2-EAD7B7C9E959}"/>
              </a:ext>
            </a:extLst>
          </p:cNvPr>
          <p:cNvSpPr txBox="1"/>
          <p:nvPr userDrawn="1"/>
        </p:nvSpPr>
        <p:spPr>
          <a:xfrm>
            <a:off x="523006" y="9495369"/>
            <a:ext cx="1172545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Sản phẩm của Măng Non – Tài liệu Tiểu học.</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 Nghiêm cấm buôn bán, sao chép và chỉnh sửa để thu lợi nhuận.</a:t>
            </a:r>
          </a:p>
        </p:txBody>
      </p:sp>
    </p:spTree>
    <p:extLst>
      <p:ext uri="{BB962C8B-B14F-4D97-AF65-F5344CB8AC3E}">
        <p14:creationId xmlns:p14="http://schemas.microsoft.com/office/powerpoint/2010/main" val="274222881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1pPr>
            <a:lvl2pPr lvl="1">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2pPr>
            <a:lvl3pPr lvl="2">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3pPr>
            <a:lvl4pPr lvl="3">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4pPr>
            <a:lvl5pPr lvl="4">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5pPr>
            <a:lvl6pPr lvl="5">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6pPr>
            <a:lvl7pPr lvl="6">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7pPr>
            <a:lvl8pPr lvl="7">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8pPr>
            <a:lvl9pPr lvl="8">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1pPr>
            <a:lvl2pPr marL="914400" lvl="1"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2pPr>
            <a:lvl3pPr marL="1371600" lvl="2"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3pPr>
            <a:lvl4pPr marL="1828800" lvl="3"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4pPr>
            <a:lvl5pPr marL="2286000" lvl="4"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5pPr>
            <a:lvl6pPr marL="2743200" lvl="5"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6pPr>
            <a:lvl7pPr marL="3200400" lvl="6"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7pPr>
            <a:lvl8pPr marL="3657600" lvl="7"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8pPr>
            <a:lvl9pPr marL="4114800" lvl="8" indent="-317500">
              <a:lnSpc>
                <a:spcPct val="115000"/>
              </a:lnSpc>
              <a:spcBef>
                <a:spcPts val="1600"/>
              </a:spcBef>
              <a:spcAft>
                <a:spcPts val="160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9" name="Picture 8">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415602" y="6858002"/>
            <a:ext cx="2432012" cy="2669980"/>
          </a:xfrm>
          <a:prstGeom prst="rect">
            <a:avLst/>
          </a:prstGeom>
        </p:spPr>
      </p:pic>
      <p:sp>
        <p:nvSpPr>
          <p:cNvPr id="10"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609570" rtl="0" eaLnBrk="1" fontAlgn="auto" latinLnBrk="0" hangingPunct="1">
              <a:lnSpc>
                <a:spcPct val="100000"/>
              </a:lnSpc>
              <a:spcBef>
                <a:spcPts val="0"/>
              </a:spcBef>
              <a:spcAft>
                <a:spcPts val="0"/>
              </a:spcAft>
              <a:buClrTx/>
              <a:buSzTx/>
              <a:buFontTx/>
              <a:buNone/>
              <a:tabLst/>
              <a:defRPr/>
            </a:pPr>
            <a:r>
              <a:rPr lang="en-US" sz="2400" b="1">
                <a:latin typeface="Times New Roman" panose="02020603050405020304" pitchFamily="18" charset="0"/>
                <a:cs typeface="Times New Roman" panose="02020603050405020304" pitchFamily="18" charset="0"/>
              </a:rPr>
              <a:t>Mời </a:t>
            </a:r>
            <a:r>
              <a:rPr lang="en-US" sz="2400" b="1" dirty="0" err="1">
                <a:latin typeface="Times New Roman" panose="02020603050405020304" pitchFamily="18" charset="0"/>
                <a:cs typeface="Times New Roman" panose="02020603050405020304" pitchFamily="18" charset="0"/>
              </a:rPr>
              <a:t>truy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cập</a:t>
            </a:r>
            <a:r>
              <a:rPr lang="en-US" sz="2400" b="1" dirty="0">
                <a:latin typeface="Times New Roman" panose="02020603050405020304" pitchFamily="18" charset="0"/>
                <a:cs typeface="Times New Roman" panose="02020603050405020304" pitchFamily="18" charset="0"/>
              </a:rPr>
              <a:t>: </a:t>
            </a:r>
            <a:r>
              <a:rPr lang="en-US" sz="2400"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2400" dirty="0">
              <a:solidFill>
                <a:srgbClr val="FF0066"/>
              </a:solidFill>
              <a:latin typeface="SVN-Newton" panose="02040603050506020204" pitchFamily="18" charset="0"/>
              <a:cs typeface="Times New Roman" panose="02020603050405020304" pitchFamily="18" charset="0"/>
            </a:endParaRPr>
          </a:p>
          <a:p>
            <a:pPr algn="ctr"/>
            <a:r>
              <a:rPr lang="en-US" sz="2400" b="1" dirty="0">
                <a:solidFill>
                  <a:srgbClr val="0D4370"/>
                </a:solidFill>
                <a:latin typeface="SVN-Newton" panose="02040603050506020204" pitchFamily="18" charset="0"/>
                <a:cs typeface="Times New Roman" panose="02020603050405020304" pitchFamily="18" charset="0"/>
              </a:rPr>
              <a:t>SĐT ZALO : </a:t>
            </a:r>
            <a:r>
              <a:rPr lang="en-US" sz="2400" b="1" u="sng" dirty="0">
                <a:solidFill>
                  <a:srgbClr val="0D4370"/>
                </a:solidFill>
                <a:latin typeface="SVN-Newton" panose="02040603050506020204" pitchFamily="18" charset="0"/>
              </a:rPr>
              <a:t>0382348780</a:t>
            </a:r>
            <a:r>
              <a:rPr lang="en-US" sz="2400" b="1" dirty="0">
                <a:solidFill>
                  <a:srgbClr val="0D4370"/>
                </a:solidFill>
                <a:latin typeface="SVN-Newton" panose="02040603050506020204" pitchFamily="18" charset="0"/>
              </a:rPr>
              <a:t> - </a:t>
            </a:r>
            <a:r>
              <a:rPr lang="en-US" sz="2400" b="1" u="sng" dirty="0">
                <a:solidFill>
                  <a:srgbClr val="0D4370"/>
                </a:solidFill>
                <a:latin typeface="SVN-Newton" panose="02040603050506020204" pitchFamily="18" charset="0"/>
              </a:rPr>
              <a:t>0984848929</a:t>
            </a:r>
            <a:endParaRPr lang="en-US" sz="24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userDrawn="1"/>
        </p:nvSpPr>
        <p:spPr>
          <a:xfrm>
            <a:off x="9839114"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tx2">
                    <a:lumMod val="20000"/>
                    <a:lumOff val="80000"/>
                  </a:schemeClr>
                </a:solidFill>
                <a:latin typeface="#9Slide07 HoneyCream" pitchFamily="2" charset="0"/>
              </a:rPr>
              <a:t>Măng Non</a:t>
            </a:r>
            <a:endParaRPr lang="en-US" sz="3200" b="0" dirty="0">
              <a:solidFill>
                <a:schemeClr val="tx2">
                  <a:lumMod val="20000"/>
                  <a:lumOff val="80000"/>
                </a:schemeClr>
              </a:solidFill>
              <a:latin typeface="#9Slide07 HoneyCream" pitchFamily="2" charset="0"/>
            </a:endParaRP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a:solidFill>
                  <a:srgbClr val="2C9430"/>
                </a:solidFill>
                <a:latin typeface="#9Slide07 HoneyCream" pitchFamily="2" charset="0"/>
              </a:rPr>
              <a:t>Măng Non</a:t>
            </a:r>
            <a:endParaRPr lang="en-US" sz="4267" b="0" dirty="0">
              <a:solidFill>
                <a:srgbClr val="2C9430"/>
              </a:solidFill>
              <a:latin typeface="#9Slide07 HoneyCream" pitchFamily="2" charset="0"/>
            </a:endParaRPr>
          </a:p>
        </p:txBody>
      </p:sp>
      <p:sp>
        <p:nvSpPr>
          <p:cNvPr id="14"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a:solidFill>
                  <a:schemeClr val="tx2">
                    <a:lumMod val="20000"/>
                    <a:lumOff val="80000"/>
                  </a:schemeClr>
                </a:solidFill>
                <a:latin typeface="#9Slide07 HoneyCream" pitchFamily="2" charset="0"/>
              </a:rPr>
              <a:t>Măng Non</a:t>
            </a:r>
            <a:endParaRPr lang="en-US" sz="2400" b="0" dirty="0">
              <a:solidFill>
                <a:schemeClr val="tx2">
                  <a:lumMod val="20000"/>
                  <a:lumOff val="80000"/>
                </a:schemeClr>
              </a:solidFill>
              <a:latin typeface="#9Slide07 HoneyCream" pitchFamily="2" charset="0"/>
            </a:endParaRPr>
          </a:p>
        </p:txBody>
      </p:sp>
      <p:pic>
        <p:nvPicPr>
          <p:cNvPr id="15" name="Picture 14">
            <a:extLst>
              <a:ext uri="{FF2B5EF4-FFF2-40B4-BE49-F238E27FC236}">
                <a16:creationId xmlns:a16="http://schemas.microsoft.com/office/drawing/2014/main" id="{31214003-03FC-7C19-38B7-EEB5CFD5508C}"/>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59348133" y="-25769008"/>
            <a:ext cx="4836708" cy="6348893"/>
          </a:xfrm>
          <a:prstGeom prst="rect">
            <a:avLst/>
          </a:prstGeom>
        </p:spPr>
      </p:pic>
      <p:pic>
        <p:nvPicPr>
          <p:cNvPr id="16" name="Picture 15">
            <a:extLst>
              <a:ext uri="{FF2B5EF4-FFF2-40B4-BE49-F238E27FC236}">
                <a16:creationId xmlns:a16="http://schemas.microsoft.com/office/drawing/2014/main" id="{51728834-2BDF-F93F-4AD5-61289A5A095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59348133" y="31562423"/>
            <a:ext cx="4836708" cy="6348893"/>
          </a:xfrm>
          <a:prstGeom prst="rect">
            <a:avLst/>
          </a:prstGeom>
        </p:spPr>
      </p:pic>
      <p:pic>
        <p:nvPicPr>
          <p:cNvPr id="17" name="Picture 16">
            <a:extLst>
              <a:ext uri="{FF2B5EF4-FFF2-40B4-BE49-F238E27FC236}">
                <a16:creationId xmlns:a16="http://schemas.microsoft.com/office/drawing/2014/main" id="{8CF45EE3-5EA9-4D9F-6F60-095E1FD0689B}"/>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69967727" y="-25769008"/>
            <a:ext cx="4836708" cy="6348893"/>
          </a:xfrm>
          <a:prstGeom prst="rect">
            <a:avLst/>
          </a:prstGeom>
        </p:spPr>
      </p:pic>
      <p:pic>
        <p:nvPicPr>
          <p:cNvPr id="18" name="Picture 17">
            <a:extLst>
              <a:ext uri="{FF2B5EF4-FFF2-40B4-BE49-F238E27FC236}">
                <a16:creationId xmlns:a16="http://schemas.microsoft.com/office/drawing/2014/main" id="{8AB2AF07-4A1F-056A-E6D0-606BDE2FF58F}"/>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70318579" y="31562423"/>
            <a:ext cx="4836708" cy="6348893"/>
          </a:xfrm>
          <a:prstGeom prst="rect">
            <a:avLst/>
          </a:prstGeom>
        </p:spPr>
      </p:pic>
      <p:sp>
        <p:nvSpPr>
          <p:cNvPr id="19" name="TextBox 18">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algn="ctr"/>
            <a:r>
              <a:rPr lang="en-US" sz="4000" b="0" cap="none" spc="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Măng</a:t>
            </a:r>
            <a:r>
              <a:rPr lang="en-US" sz="4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 Non</a:t>
            </a:r>
            <a:endParaRPr lang="id-ID" sz="4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21" name="TextBox 20">
            <a:extLst>
              <a:ext uri="{FF2B5EF4-FFF2-40B4-BE49-F238E27FC236}">
                <a16:creationId xmlns:a16="http://schemas.microsoft.com/office/drawing/2014/main" id="{6BE93520-6E9F-4C6B-1BDC-F5F4B404C88B}"/>
              </a:ext>
            </a:extLst>
          </p:cNvPr>
          <p:cNvSpPr txBox="1"/>
          <p:nvPr userDrawn="1"/>
        </p:nvSpPr>
        <p:spPr>
          <a:xfrm>
            <a:off x="605095" y="9963312"/>
            <a:ext cx="1172545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Sản phẩm của Măng Non – Tài liệu Tiểu học.</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 Nghiêm cấm buôn bán, sao chép và chỉnh sửa để thu lợi nhuận.</a:t>
            </a:r>
          </a:p>
        </p:txBody>
      </p:sp>
    </p:spTree>
    <p:extLst>
      <p:ext uri="{BB962C8B-B14F-4D97-AF65-F5344CB8AC3E}">
        <p14:creationId xmlns:p14="http://schemas.microsoft.com/office/powerpoint/2010/main" val="4276250764"/>
      </p:ext>
    </p:extLst>
  </p:cSld>
  <p:clrMap bg1="lt1" tx1="dk1" bg2="dk2" tx2="lt2" accent1="accent1" accent2="accent2" accent3="accent3" accent4="accent4" accent5="accent5" accent6="accent6" hlink="hlink" folHlink="folHlink"/>
  <p:sldLayoutIdLst>
    <p:sldLayoutId id="2147483700" r:id="rId1"/>
    <p:sldLayoutId id="2147483701" r:id="rId2"/>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750" fill="hold"/>
                                        <p:tgtEl>
                                          <p:spTgt spid="19"/>
                                        </p:tgtEl>
                                        <p:attrNameLst>
                                          <p:attrName>ppt_w</p:attrName>
                                        </p:attrNameLst>
                                      </p:cBhvr>
                                      <p:tavLst>
                                        <p:tav tm="0">
                                          <p:val>
                                            <p:fltVal val="0"/>
                                          </p:val>
                                        </p:tav>
                                        <p:tav tm="100000">
                                          <p:val>
                                            <p:strVal val="#ppt_w"/>
                                          </p:val>
                                        </p:tav>
                                      </p:tavLst>
                                    </p:anim>
                                    <p:anim calcmode="lin" valueType="num">
                                      <p:cBhvr>
                                        <p:cTn id="8" dur="1750" fill="hold"/>
                                        <p:tgtEl>
                                          <p:spTgt spid="19"/>
                                        </p:tgtEl>
                                        <p:attrNameLst>
                                          <p:attrName>ppt_h</p:attrName>
                                        </p:attrNameLst>
                                      </p:cBhvr>
                                      <p:tavLst>
                                        <p:tav tm="0">
                                          <p:val>
                                            <p:fltVal val="0"/>
                                          </p:val>
                                        </p:tav>
                                        <p:tav tm="100000">
                                          <p:val>
                                            <p:strVal val="#ppt_h"/>
                                          </p:val>
                                        </p:tav>
                                      </p:tavLst>
                                    </p:anim>
                                    <p:animEffect transition="in" filter="fade">
                                      <p:cBhvr>
                                        <p:cTn id="9" dur="1750"/>
                                        <p:tgtEl>
                                          <p:spTgt spid="19"/>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26.png"/><Relationship Id="rId5" Type="http://schemas.openxmlformats.org/officeDocument/2006/relationships/image" Target="../media/image12.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5.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7.png"/><Relationship Id="rId7" Type="http://schemas.openxmlformats.org/officeDocument/2006/relationships/image" Target="../media/image30.jpeg"/><Relationship Id="rId2" Type="http://schemas.openxmlformats.org/officeDocument/2006/relationships/image" Target="../media/image8.png"/><Relationship Id="rId1" Type="http://schemas.openxmlformats.org/officeDocument/2006/relationships/slideLayout" Target="../slideLayouts/slideLayout25.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32.png"/><Relationship Id="rId5"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8.png"/><Relationship Id="rId7" Type="http://schemas.openxmlformats.org/officeDocument/2006/relationships/image" Target="../media/image36.png"/><Relationship Id="rId2" Type="http://schemas.openxmlformats.org/officeDocument/2006/relationships/image" Target="../media/image6.png"/><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32.png"/><Relationship Id="rId5" Type="http://schemas.openxmlformats.org/officeDocument/2006/relationships/image" Target="../media/image11.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image" Target="../media/image7.png"/><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5.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1.png"/><Relationship Id="rId2" Type="http://schemas.openxmlformats.org/officeDocument/2006/relationships/image" Target="../media/image6.png"/><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40.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42.png"/><Relationship Id="rId1" Type="http://schemas.openxmlformats.org/officeDocument/2006/relationships/slideLayout" Target="../slideLayouts/slideLayout39.xml"/><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5.xml"/><Relationship Id="rId7" Type="http://schemas.openxmlformats.org/officeDocument/2006/relationships/image" Target="../media/image1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0.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5.xml"/><Relationship Id="rId7" Type="http://schemas.openxmlformats.org/officeDocument/2006/relationships/image" Target="../media/image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png"/><Relationship Id="rId5" Type="http://schemas.openxmlformats.org/officeDocument/2006/relationships/image" Target="../media/image8.png"/><Relationship Id="rId10" Type="http://schemas.openxmlformats.org/officeDocument/2006/relationships/image" Target="../media/image22.png"/><Relationship Id="rId4" Type="http://schemas.openxmlformats.org/officeDocument/2006/relationships/image" Target="../media/image6.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23.png"/><Relationship Id="rId5" Type="http://schemas.openxmlformats.org/officeDocument/2006/relationships/image" Target="../media/image12.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12.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image" Target="../media/image25.png"/><Relationship Id="rId5" Type="http://schemas.openxmlformats.org/officeDocument/2006/relationships/image" Target="../media/image12.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3"/>
          <a:stretch>
            <a:fillRect/>
          </a:stretch>
        </p:blipFill>
        <p:spPr>
          <a:xfrm>
            <a:off x="9525" y="303179"/>
            <a:ext cx="12182475" cy="5796915"/>
          </a:xfrm>
          <a:prstGeom prst="rect">
            <a:avLst/>
          </a:prstGeom>
        </p:spPr>
      </p:pic>
      <p:pic>
        <p:nvPicPr>
          <p:cNvPr id="5" name="图片 4" descr="34"/>
          <p:cNvPicPr>
            <a:picLocks noChangeAspect="1"/>
          </p:cNvPicPr>
          <p:nvPr/>
        </p:nvPicPr>
        <p:blipFill>
          <a:blip r:embed="rId4"/>
          <a:stretch>
            <a:fillRect/>
          </a:stretch>
        </p:blipFill>
        <p:spPr>
          <a:xfrm>
            <a:off x="0" y="3188002"/>
            <a:ext cx="12182475" cy="3664585"/>
          </a:xfrm>
          <a:prstGeom prst="rect">
            <a:avLst/>
          </a:prstGeom>
        </p:spPr>
      </p:pic>
      <p:pic>
        <p:nvPicPr>
          <p:cNvPr id="6" name="图片 5" descr="33"/>
          <p:cNvPicPr>
            <a:picLocks noChangeAspect="1"/>
          </p:cNvPicPr>
          <p:nvPr/>
        </p:nvPicPr>
        <p:blipFill>
          <a:blip r:embed="rId5"/>
          <a:stretch>
            <a:fillRect/>
          </a:stretch>
        </p:blipFill>
        <p:spPr>
          <a:xfrm>
            <a:off x="273102" y="2162919"/>
            <a:ext cx="5656408" cy="4695082"/>
          </a:xfrm>
          <a:prstGeom prst="rect">
            <a:avLst/>
          </a:prstGeom>
        </p:spPr>
      </p:pic>
      <p:pic>
        <p:nvPicPr>
          <p:cNvPr id="7" name="图片 6" descr="32"/>
          <p:cNvPicPr>
            <a:picLocks noChangeAspect="1"/>
          </p:cNvPicPr>
          <p:nvPr/>
        </p:nvPicPr>
        <p:blipFill>
          <a:blip r:embed="rId6"/>
          <a:stretch>
            <a:fillRect/>
          </a:stretch>
        </p:blipFill>
        <p:spPr>
          <a:xfrm>
            <a:off x="0" y="4556125"/>
            <a:ext cx="2219960" cy="2301875"/>
          </a:xfrm>
          <a:prstGeom prst="rect">
            <a:avLst/>
          </a:prstGeom>
        </p:spPr>
      </p:pic>
      <p:pic>
        <p:nvPicPr>
          <p:cNvPr id="3" name="Picture 2">
            <a:extLst>
              <a:ext uri="{FF2B5EF4-FFF2-40B4-BE49-F238E27FC236}">
                <a16:creationId xmlns:a16="http://schemas.microsoft.com/office/drawing/2014/main" id="{E57E0C4C-86EA-3F8C-AABA-EFF057B0442E}"/>
              </a:ext>
            </a:extLst>
          </p:cNvPr>
          <p:cNvPicPr>
            <a:picLocks noChangeAspect="1"/>
          </p:cNvPicPr>
          <p:nvPr/>
        </p:nvPicPr>
        <p:blipFill rotWithShape="1">
          <a:blip r:embed="rId7">
            <a:extLst>
              <a:ext uri="{28A0092B-C50C-407E-A947-70E740481C1C}">
                <a14:useLocalDpi xmlns:a14="http://schemas.microsoft.com/office/drawing/2010/main" val="0"/>
              </a:ext>
            </a:extLst>
          </a:blip>
          <a:srcRect l="87092" t="27821"/>
          <a:stretch/>
        </p:blipFill>
        <p:spPr>
          <a:xfrm>
            <a:off x="9943493" y="3596442"/>
            <a:ext cx="2017408" cy="3397689"/>
          </a:xfrm>
          <a:prstGeom prst="rect">
            <a:avLst/>
          </a:prstGeom>
        </p:spPr>
      </p:pic>
      <p:grpSp>
        <p:nvGrpSpPr>
          <p:cNvPr id="11" name="Group 10">
            <a:extLst>
              <a:ext uri="{FF2B5EF4-FFF2-40B4-BE49-F238E27FC236}">
                <a16:creationId xmlns:a16="http://schemas.microsoft.com/office/drawing/2014/main" id="{70552448-00A0-3AF6-DD03-88B0EBE729A5}"/>
              </a:ext>
            </a:extLst>
          </p:cNvPr>
          <p:cNvGrpSpPr/>
          <p:nvPr/>
        </p:nvGrpSpPr>
        <p:grpSpPr>
          <a:xfrm>
            <a:off x="488751" y="3690298"/>
            <a:ext cx="3408091" cy="3310254"/>
            <a:chOff x="488751" y="3690298"/>
            <a:chExt cx="3408091" cy="3310254"/>
          </a:xfrm>
        </p:grpSpPr>
        <p:pic>
          <p:nvPicPr>
            <p:cNvPr id="8" name="Picture 7">
              <a:extLst>
                <a:ext uri="{FF2B5EF4-FFF2-40B4-BE49-F238E27FC236}">
                  <a16:creationId xmlns:a16="http://schemas.microsoft.com/office/drawing/2014/main" id="{E55952B6-EF6F-AC4C-D4D7-ADDB9E59FC63}"/>
                </a:ext>
              </a:extLst>
            </p:cNvPr>
            <p:cNvPicPr>
              <a:picLocks noChangeAspect="1"/>
            </p:cNvPicPr>
            <p:nvPr/>
          </p:nvPicPr>
          <p:blipFill rotWithShape="1">
            <a:blip r:embed="rId7">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9" name="Picture 8">
              <a:extLst>
                <a:ext uri="{FF2B5EF4-FFF2-40B4-BE49-F238E27FC236}">
                  <a16:creationId xmlns:a16="http://schemas.microsoft.com/office/drawing/2014/main" id="{B58E0AF7-BEDB-A79B-F11A-540E1E9579CE}"/>
                </a:ext>
              </a:extLst>
            </p:cNvPr>
            <p:cNvPicPr>
              <a:picLocks noChangeAspect="1"/>
            </p:cNvPicPr>
            <p:nvPr/>
          </p:nvPicPr>
          <p:blipFill rotWithShape="1">
            <a:blip r:embed="rId7">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10" name="Picture 9">
            <a:extLst>
              <a:ext uri="{FF2B5EF4-FFF2-40B4-BE49-F238E27FC236}">
                <a16:creationId xmlns:a16="http://schemas.microsoft.com/office/drawing/2014/main" id="{00579191-0543-0BC9-D8F1-C1D0DB2CE356}"/>
              </a:ext>
            </a:extLst>
          </p:cNvPr>
          <p:cNvPicPr>
            <a:picLocks noChangeAspect="1"/>
          </p:cNvPicPr>
          <p:nvPr/>
        </p:nvPicPr>
        <p:blipFill rotWithShape="1">
          <a:blip r:embed="rId7">
            <a:extLst>
              <a:ext uri="{28A0092B-C50C-407E-A947-70E740481C1C}">
                <a14:useLocalDpi xmlns:a14="http://schemas.microsoft.com/office/drawing/2010/main" val="0"/>
              </a:ext>
            </a:extLst>
          </a:blip>
          <a:srcRect l="16589" t="37211" r="70260" b="836"/>
          <a:stretch/>
        </p:blipFill>
        <p:spPr>
          <a:xfrm flipH="1">
            <a:off x="7704511" y="4114685"/>
            <a:ext cx="2017408" cy="2862324"/>
          </a:xfrm>
          <a:prstGeom prst="rect">
            <a:avLst/>
          </a:prstGeom>
        </p:spPr>
      </p:pic>
      <p:pic>
        <p:nvPicPr>
          <p:cNvPr id="2" name="Picture 1">
            <a:extLst>
              <a:ext uri="{FF2B5EF4-FFF2-40B4-BE49-F238E27FC236}">
                <a16:creationId xmlns:a16="http://schemas.microsoft.com/office/drawing/2014/main" id="{3ED50161-2B55-0BB6-9CCC-4EE2BC86020E}"/>
              </a:ext>
            </a:extLst>
          </p:cNvPr>
          <p:cNvPicPr>
            <a:picLocks noChangeAspect="1"/>
          </p:cNvPicPr>
          <p:nvPr/>
        </p:nvPicPr>
        <p:blipFill>
          <a:blip r:embed="rId8"/>
          <a:stretch>
            <a:fillRect/>
          </a:stretch>
        </p:blipFill>
        <p:spPr>
          <a:xfrm>
            <a:off x="-687735" y="6157343"/>
            <a:ext cx="2188654" cy="890093"/>
          </a:xfrm>
          <a:prstGeom prst="rect">
            <a:avLst/>
          </a:prstGeom>
        </p:spPr>
      </p:pic>
      <p:pic>
        <p:nvPicPr>
          <p:cNvPr id="24" name="Picture 23">
            <a:extLst>
              <a:ext uri="{FF2B5EF4-FFF2-40B4-BE49-F238E27FC236}">
                <a16:creationId xmlns:a16="http://schemas.microsoft.com/office/drawing/2014/main" id="{2386DF45-E1DB-721B-4C38-963D7A3F119C}"/>
              </a:ext>
            </a:extLst>
          </p:cNvPr>
          <p:cNvPicPr>
            <a:picLocks noChangeAspect="1"/>
          </p:cNvPicPr>
          <p:nvPr/>
        </p:nvPicPr>
        <p:blipFill>
          <a:blip r:embed="rId9"/>
          <a:stretch>
            <a:fillRect/>
          </a:stretch>
        </p:blipFill>
        <p:spPr>
          <a:xfrm>
            <a:off x="9525" y="157945"/>
            <a:ext cx="3600117" cy="786207"/>
          </a:xfrm>
          <a:prstGeom prst="rect">
            <a:avLst/>
          </a:prstGeom>
        </p:spPr>
      </p:pic>
      <p:sp>
        <p:nvSpPr>
          <p:cNvPr id="26" name="TextBox 25">
            <a:extLst>
              <a:ext uri="{FF2B5EF4-FFF2-40B4-BE49-F238E27FC236}">
                <a16:creationId xmlns:a16="http://schemas.microsoft.com/office/drawing/2014/main" id="{F5C83DE3-1F6B-C9DF-C266-A566B3D295A3}"/>
              </a:ext>
            </a:extLst>
          </p:cNvPr>
          <p:cNvSpPr txBox="1"/>
          <p:nvPr/>
        </p:nvSpPr>
        <p:spPr>
          <a:xfrm>
            <a:off x="-7209788" y="2239911"/>
            <a:ext cx="20360640" cy="369332"/>
          </a:xfrm>
          <a:prstGeom prst="rect">
            <a:avLst/>
          </a:prstGeom>
          <a:noFill/>
        </p:spPr>
        <p:txBody>
          <a:bodyPr wrap="square">
            <a:spAutoFit/>
          </a:bodyPr>
          <a:lstStyle/>
          <a:p>
            <a:r>
              <a:rPr lang="en-US" dirty="0">
                <a:solidFill>
                  <a:srgbClr val="FF0000"/>
                </a:solidFill>
              </a:rPr>
              <a:t> </a:t>
            </a:r>
          </a:p>
        </p:txBody>
      </p:sp>
      <p:pic>
        <p:nvPicPr>
          <p:cNvPr id="27" name="Picture 26">
            <a:extLst>
              <a:ext uri="{FF2B5EF4-FFF2-40B4-BE49-F238E27FC236}">
                <a16:creationId xmlns:a16="http://schemas.microsoft.com/office/drawing/2014/main" id="{4763067B-C37E-B29E-4F12-19C33F76CB29}"/>
              </a:ext>
            </a:extLst>
          </p:cNvPr>
          <p:cNvPicPr>
            <a:picLocks noChangeAspect="1"/>
          </p:cNvPicPr>
          <p:nvPr/>
        </p:nvPicPr>
        <p:blipFill>
          <a:blip r:embed="rId10"/>
          <a:stretch>
            <a:fillRect/>
          </a:stretch>
        </p:blipFill>
        <p:spPr>
          <a:xfrm>
            <a:off x="1368287" y="1221398"/>
            <a:ext cx="9791032" cy="3233161"/>
          </a:xfrm>
          <a:prstGeom prst="rect">
            <a:avLst/>
          </a:prstGeom>
        </p:spPr>
      </p:pic>
      <p:pic>
        <p:nvPicPr>
          <p:cNvPr id="28" name="Picture 27">
            <a:extLst>
              <a:ext uri="{FF2B5EF4-FFF2-40B4-BE49-F238E27FC236}">
                <a16:creationId xmlns:a16="http://schemas.microsoft.com/office/drawing/2014/main" id="{C86A1D3B-46C6-09EC-C3F8-B48E3D0018DD}"/>
              </a:ext>
            </a:extLst>
          </p:cNvPr>
          <p:cNvPicPr>
            <a:picLocks noChangeAspect="1"/>
          </p:cNvPicPr>
          <p:nvPr/>
        </p:nvPicPr>
        <p:blipFill>
          <a:blip r:embed="rId11"/>
          <a:stretch>
            <a:fillRect/>
          </a:stretch>
        </p:blipFill>
        <p:spPr>
          <a:xfrm>
            <a:off x="1809583" y="163194"/>
            <a:ext cx="8789624" cy="15363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par>
                                <p:cTn id="10" presetID="2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47"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animEffect transition="in" filter="fade">
                                      <p:cBhvr>
                                        <p:cTn id="24" dur="500"/>
                                        <p:tgtEl>
                                          <p:spTgt spid="27"/>
                                        </p:tgtEl>
                                      </p:cBhvr>
                                    </p:animEffect>
                                  </p:childTnLst>
                                </p:cTn>
                              </p:par>
                              <p:par>
                                <p:cTn id="25" presetID="53" presetClass="entr" presetSubtype="16"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500" fill="hold"/>
                                        <p:tgtEl>
                                          <p:spTgt spid="24"/>
                                        </p:tgtEl>
                                        <p:attrNameLst>
                                          <p:attrName>ppt_w</p:attrName>
                                        </p:attrNameLst>
                                      </p:cBhvr>
                                      <p:tavLst>
                                        <p:tav tm="0">
                                          <p:val>
                                            <p:fltVal val="0"/>
                                          </p:val>
                                        </p:tav>
                                        <p:tav tm="100000">
                                          <p:val>
                                            <p:strVal val="#ppt_w"/>
                                          </p:val>
                                        </p:tav>
                                      </p:tavLst>
                                    </p:anim>
                                    <p:anim calcmode="lin" valueType="num">
                                      <p:cBhvr>
                                        <p:cTn id="28" dur="500" fill="hold"/>
                                        <p:tgtEl>
                                          <p:spTgt spid="24"/>
                                        </p:tgtEl>
                                        <p:attrNameLst>
                                          <p:attrName>ppt_h</p:attrName>
                                        </p:attrNameLst>
                                      </p:cBhvr>
                                      <p:tavLst>
                                        <p:tav tm="0">
                                          <p:val>
                                            <p:fltVal val="0"/>
                                          </p:val>
                                        </p:tav>
                                        <p:tav tm="100000">
                                          <p:val>
                                            <p:strVal val="#ppt_h"/>
                                          </p:val>
                                        </p:tav>
                                      </p:tavLst>
                                    </p:anim>
                                    <p:animEffect transition="in" filter="fade">
                                      <p:cBhvr>
                                        <p:cTn id="29" dur="500"/>
                                        <p:tgtEl>
                                          <p:spTgt spid="24"/>
                                        </p:tgtEl>
                                      </p:cBhvr>
                                    </p:animEffect>
                                  </p:childTnLst>
                                </p:cTn>
                              </p:par>
                              <p:par>
                                <p:cTn id="30" presetID="53" presetClass="entr" presetSubtype="16"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p:cTn id="32" dur="500" fill="hold"/>
                                        <p:tgtEl>
                                          <p:spTgt spid="28"/>
                                        </p:tgtEl>
                                        <p:attrNameLst>
                                          <p:attrName>ppt_w</p:attrName>
                                        </p:attrNameLst>
                                      </p:cBhvr>
                                      <p:tavLst>
                                        <p:tav tm="0">
                                          <p:val>
                                            <p:fltVal val="0"/>
                                          </p:val>
                                        </p:tav>
                                        <p:tav tm="100000">
                                          <p:val>
                                            <p:strVal val="#ppt_w"/>
                                          </p:val>
                                        </p:tav>
                                      </p:tavLst>
                                    </p:anim>
                                    <p:anim calcmode="lin" valueType="num">
                                      <p:cBhvr>
                                        <p:cTn id="33" dur="500" fill="hold"/>
                                        <p:tgtEl>
                                          <p:spTgt spid="28"/>
                                        </p:tgtEl>
                                        <p:attrNameLst>
                                          <p:attrName>ppt_h</p:attrName>
                                        </p:attrNameLst>
                                      </p:cBhvr>
                                      <p:tavLst>
                                        <p:tav tm="0">
                                          <p:val>
                                            <p:fltVal val="0"/>
                                          </p:val>
                                        </p:tav>
                                        <p:tav tm="100000">
                                          <p:val>
                                            <p:strVal val="#ppt_h"/>
                                          </p:val>
                                        </p:tav>
                                      </p:tavLst>
                                    </p:anim>
                                    <p:animEffect transition="in" filter="fade">
                                      <p:cBhvr>
                                        <p:cTn id="3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1"/>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14" name="TextBox 13">
            <a:extLst>
              <a:ext uri="{FF2B5EF4-FFF2-40B4-BE49-F238E27FC236}">
                <a16:creationId xmlns:a16="http://schemas.microsoft.com/office/drawing/2014/main" id="{75FE2F5D-D2FC-772D-4644-1BCAC509395E}"/>
              </a:ext>
            </a:extLst>
          </p:cNvPr>
          <p:cNvSpPr txBox="1"/>
          <p:nvPr/>
        </p:nvSpPr>
        <p:spPr>
          <a:xfrm>
            <a:off x="721290" y="719862"/>
            <a:ext cx="5227023"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1"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Hình</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lang="en-US" sz="3400" b="1" i="1" dirty="0">
                <a:solidFill>
                  <a:srgbClr val="224E4A"/>
                </a:solidFill>
                <a:latin typeface="Cambria" panose="02040503050406030204" pitchFamily="18" charset="0"/>
              </a:rPr>
              <a:t>4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cho</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biết</a:t>
            </a:r>
            <a:r>
              <a:rPr kumimoji="0" lang="en-US" sz="3400" b="1" i="1"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a:t>
            </a:r>
          </a:p>
        </p:txBody>
      </p:sp>
      <p:grpSp>
        <p:nvGrpSpPr>
          <p:cNvPr id="20" name="Group 19">
            <a:extLst>
              <a:ext uri="{FF2B5EF4-FFF2-40B4-BE49-F238E27FC236}">
                <a16:creationId xmlns:a16="http://schemas.microsoft.com/office/drawing/2014/main" id="{B2595C01-1E0D-1276-F0BE-C1700005A1CE}"/>
              </a:ext>
            </a:extLst>
          </p:cNvPr>
          <p:cNvGrpSpPr/>
          <p:nvPr/>
        </p:nvGrpSpPr>
        <p:grpSpPr>
          <a:xfrm>
            <a:off x="702114" y="1434884"/>
            <a:ext cx="5389123" cy="4422156"/>
            <a:chOff x="149417" y="2619739"/>
            <a:chExt cx="3119417" cy="3588675"/>
          </a:xfrm>
        </p:grpSpPr>
        <p:sp>
          <p:nvSpPr>
            <p:cNvPr id="19" name="Rectangle: Rounded Corners 18">
              <a:extLst>
                <a:ext uri="{FF2B5EF4-FFF2-40B4-BE49-F238E27FC236}">
                  <a16:creationId xmlns:a16="http://schemas.microsoft.com/office/drawing/2014/main" id="{8CA21C71-9622-C53E-9B09-9F7AC94E865C}"/>
                </a:ext>
              </a:extLst>
            </p:cNvPr>
            <p:cNvSpPr/>
            <p:nvPr/>
          </p:nvSpPr>
          <p:spPr>
            <a:xfrm>
              <a:off x="149417" y="2619739"/>
              <a:ext cx="3119415" cy="3414556"/>
            </a:xfrm>
            <a:prstGeom prst="roundRect">
              <a:avLst/>
            </a:prstGeom>
            <a:solidFill>
              <a:srgbClr val="CAECDA"/>
            </a:solidFill>
            <a:ln w="19050">
              <a:solidFill>
                <a:srgbClr val="3C9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18" name="TextBox 17">
              <a:extLst>
                <a:ext uri="{FF2B5EF4-FFF2-40B4-BE49-F238E27FC236}">
                  <a16:creationId xmlns:a16="http://schemas.microsoft.com/office/drawing/2014/main" id="{EF13C82B-0FFC-73EA-7DBA-83DCFE8E6E30}"/>
                </a:ext>
              </a:extLst>
            </p:cNvPr>
            <p:cNvSpPr txBox="1"/>
            <p:nvPr/>
          </p:nvSpPr>
          <p:spPr>
            <a:xfrm>
              <a:off x="149418" y="2699576"/>
              <a:ext cx="3119416" cy="350883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mn-cs"/>
                </a:rPr>
                <a:t>Bức tranh của các bạn vẽ rất đặc biệt. Vì bạn nào cũng vẽ cảnh vật trong mưa. Chiếc lá trong mưa và cả những chú chim đang trú mưa dưới những tán lá.</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pic>
        <p:nvPicPr>
          <p:cNvPr id="4" name="Picture 3">
            <a:extLst>
              <a:ext uri="{FF2B5EF4-FFF2-40B4-BE49-F238E27FC236}">
                <a16:creationId xmlns:a16="http://schemas.microsoft.com/office/drawing/2014/main" id="{EF05968A-0189-EAF5-2AE3-6FB3DDEDB485}"/>
              </a:ext>
            </a:extLst>
          </p:cNvPr>
          <p:cNvPicPr>
            <a:picLocks noChangeAspect="1"/>
          </p:cNvPicPr>
          <p:nvPr/>
        </p:nvPicPr>
        <p:blipFill>
          <a:blip r:embed="rId5"/>
          <a:stretch>
            <a:fillRect/>
          </a:stretch>
        </p:blipFill>
        <p:spPr>
          <a:xfrm>
            <a:off x="-687735" y="6157343"/>
            <a:ext cx="2188654" cy="890093"/>
          </a:xfrm>
          <a:prstGeom prst="rect">
            <a:avLst/>
          </a:prstGeom>
        </p:spPr>
      </p:pic>
      <p:pic>
        <p:nvPicPr>
          <p:cNvPr id="9" name="Picture 8">
            <a:extLst>
              <a:ext uri="{FF2B5EF4-FFF2-40B4-BE49-F238E27FC236}">
                <a16:creationId xmlns:a16="http://schemas.microsoft.com/office/drawing/2014/main" id="{6F8BC0AE-2932-0392-1D43-2F08F04EAB63}"/>
              </a:ext>
            </a:extLst>
          </p:cNvPr>
          <p:cNvPicPr>
            <a:picLocks noChangeAspect="1"/>
          </p:cNvPicPr>
          <p:nvPr/>
        </p:nvPicPr>
        <p:blipFill>
          <a:blip r:embed="rId6"/>
          <a:stretch>
            <a:fillRect/>
          </a:stretch>
        </p:blipFill>
        <p:spPr>
          <a:xfrm>
            <a:off x="6155830" y="1489865"/>
            <a:ext cx="5509623" cy="4323777"/>
          </a:xfrm>
          <a:prstGeom prst="rect">
            <a:avLst/>
          </a:prstGeom>
        </p:spPr>
      </p:pic>
    </p:spTree>
    <p:extLst>
      <p:ext uri="{BB962C8B-B14F-4D97-AF65-F5344CB8AC3E}">
        <p14:creationId xmlns:p14="http://schemas.microsoft.com/office/powerpoint/2010/main" val="847447487"/>
      </p:ext>
    </p:extLst>
  </p:cSld>
  <p:clrMapOvr>
    <a:masterClrMapping/>
  </p:clrMapOvr>
  <mc:AlternateContent xmlns:mc="http://schemas.openxmlformats.org/markup-compatibility/2006">
    <mc:Choice xmlns:p14="http://schemas.microsoft.com/office/powerpoint/2010/main" Requires="p14">
      <p:transition spd="slow" p14:dur="200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
            <a:extLst>
              <a:ext uri="{FF2B5EF4-FFF2-40B4-BE49-F238E27FC236}">
                <a16:creationId xmlns:a16="http://schemas.microsoft.com/office/drawing/2014/main" id="{D937C891-7A38-081D-E274-BF9C65680E96}"/>
              </a:ext>
            </a:extLst>
          </p:cNvPr>
          <p:cNvGrpSpPr/>
          <p:nvPr/>
        </p:nvGrpSpPr>
        <p:grpSpPr>
          <a:xfrm>
            <a:off x="0" y="0"/>
            <a:ext cx="12181840" cy="6911340"/>
            <a:chOff x="0" y="0"/>
            <a:chExt cx="19184" cy="10884"/>
          </a:xfrm>
        </p:grpSpPr>
        <p:pic>
          <p:nvPicPr>
            <p:cNvPr id="3" name="图片 5" descr="34">
              <a:extLst>
                <a:ext uri="{FF2B5EF4-FFF2-40B4-BE49-F238E27FC236}">
                  <a16:creationId xmlns:a16="http://schemas.microsoft.com/office/drawing/2014/main" id="{C5178112-BE43-25AE-3AF8-DC5EFA72AB04}"/>
                </a:ext>
              </a:extLst>
            </p:cNvPr>
            <p:cNvPicPr>
              <a:picLocks noChangeAspect="1"/>
            </p:cNvPicPr>
            <p:nvPr/>
          </p:nvPicPr>
          <p:blipFill>
            <a:blip r:embed="rId2"/>
            <a:stretch>
              <a:fillRect/>
            </a:stretch>
          </p:blipFill>
          <p:spPr>
            <a:xfrm>
              <a:off x="0" y="5114"/>
              <a:ext cx="19185" cy="5771"/>
            </a:xfrm>
            <a:prstGeom prst="rect">
              <a:avLst/>
            </a:prstGeom>
          </p:spPr>
        </p:pic>
        <p:sp>
          <p:nvSpPr>
            <p:cNvPr id="4" name="矩形 1">
              <a:extLst>
                <a:ext uri="{FF2B5EF4-FFF2-40B4-BE49-F238E27FC236}">
                  <a16:creationId xmlns:a16="http://schemas.microsoft.com/office/drawing/2014/main" id="{30D3093A-9DD7-2824-D941-F0093C0FF02C}"/>
                </a:ext>
              </a:extLst>
            </p:cNvPr>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5" name="图片 2" descr="35">
              <a:extLst>
                <a:ext uri="{FF2B5EF4-FFF2-40B4-BE49-F238E27FC236}">
                  <a16:creationId xmlns:a16="http://schemas.microsoft.com/office/drawing/2014/main" id="{1DE15996-1507-2A53-05C9-3C303D737467}"/>
                </a:ext>
              </a:extLst>
            </p:cNvPr>
            <p:cNvPicPr>
              <a:picLocks noChangeAspect="1"/>
            </p:cNvPicPr>
            <p:nvPr/>
          </p:nvPicPr>
          <p:blipFill>
            <a:blip r:embed="rId3"/>
            <a:stretch>
              <a:fillRect/>
            </a:stretch>
          </p:blipFill>
          <p:spPr>
            <a:xfrm>
              <a:off x="0" y="0"/>
              <a:ext cx="19185" cy="9129"/>
            </a:xfrm>
            <a:prstGeom prst="rect">
              <a:avLst/>
            </a:prstGeom>
          </p:spPr>
        </p:pic>
      </p:grpSp>
      <p:pic>
        <p:nvPicPr>
          <p:cNvPr id="6" name="Picture 5">
            <a:extLst>
              <a:ext uri="{FF2B5EF4-FFF2-40B4-BE49-F238E27FC236}">
                <a16:creationId xmlns:a16="http://schemas.microsoft.com/office/drawing/2014/main" id="{A57ECD0B-B81E-21EB-34AF-4892607308A8}"/>
              </a:ext>
            </a:extLst>
          </p:cNvPr>
          <p:cNvPicPr>
            <a:picLocks noChangeAspect="1"/>
          </p:cNvPicPr>
          <p:nvPr/>
        </p:nvPicPr>
        <p:blipFill rotWithShape="1">
          <a:blip r:embed="rId4">
            <a:extLst>
              <a:ext uri="{28A0092B-C50C-407E-A947-70E740481C1C}">
                <a14:useLocalDpi xmlns:a14="http://schemas.microsoft.com/office/drawing/2010/main" val="0"/>
              </a:ext>
            </a:extLst>
          </a:blip>
          <a:srcRect t="-4095" r="83764" b="37529"/>
          <a:stretch/>
        </p:blipFill>
        <p:spPr>
          <a:xfrm flipH="1">
            <a:off x="274530" y="2505002"/>
            <a:ext cx="2969444" cy="3784953"/>
          </a:xfrm>
          <a:prstGeom prst="rect">
            <a:avLst/>
          </a:prstGeom>
        </p:spPr>
      </p:pic>
      <p:grpSp>
        <p:nvGrpSpPr>
          <p:cNvPr id="7" name="Group 6">
            <a:extLst>
              <a:ext uri="{FF2B5EF4-FFF2-40B4-BE49-F238E27FC236}">
                <a16:creationId xmlns:a16="http://schemas.microsoft.com/office/drawing/2014/main" id="{EAFF13A8-3287-2C77-D591-F6F34703E015}"/>
              </a:ext>
            </a:extLst>
          </p:cNvPr>
          <p:cNvGrpSpPr/>
          <p:nvPr/>
        </p:nvGrpSpPr>
        <p:grpSpPr>
          <a:xfrm>
            <a:off x="2595561" y="1705719"/>
            <a:ext cx="6991351" cy="1192738"/>
            <a:chOff x="669757" y="1375190"/>
            <a:chExt cx="6510976" cy="2063211"/>
          </a:xfrm>
        </p:grpSpPr>
        <p:sp>
          <p:nvSpPr>
            <p:cNvPr id="8" name="Speech Bubble: Rectangle with Corners Rounded 7">
              <a:extLst>
                <a:ext uri="{FF2B5EF4-FFF2-40B4-BE49-F238E27FC236}">
                  <a16:creationId xmlns:a16="http://schemas.microsoft.com/office/drawing/2014/main" id="{98D9CF29-CFA1-1636-8E54-40D1AE56A19B}"/>
                </a:ext>
              </a:extLst>
            </p:cNvPr>
            <p:cNvSpPr/>
            <p:nvPr/>
          </p:nvSpPr>
          <p:spPr>
            <a:xfrm>
              <a:off x="669757" y="1375190"/>
              <a:ext cx="6510976" cy="2063211"/>
            </a:xfrm>
            <a:prstGeom prst="wedgeRoundRectCallout">
              <a:avLst>
                <a:gd name="adj1" fmla="val -43409"/>
                <a:gd name="adj2" fmla="val 72047"/>
                <a:gd name="adj3" fmla="val 16667"/>
              </a:avLst>
            </a:prstGeom>
            <a:solidFill>
              <a:schemeClr val="tx2"/>
            </a:solidFill>
            <a:ln w="28575">
              <a:solidFill>
                <a:srgbClr val="3473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等线"/>
                <a:ea typeface="+mn-ea"/>
                <a:cs typeface="+mn-cs"/>
              </a:endParaRPr>
            </a:p>
          </p:txBody>
        </p:sp>
        <p:sp>
          <p:nvSpPr>
            <p:cNvPr id="9" name="TextBox 8">
              <a:extLst>
                <a:ext uri="{FF2B5EF4-FFF2-40B4-BE49-F238E27FC236}">
                  <a16:creationId xmlns:a16="http://schemas.microsoft.com/office/drawing/2014/main" id="{584D747E-CDC3-AD9F-A76B-3103D17B485A}"/>
                </a:ext>
              </a:extLst>
            </p:cNvPr>
            <p:cNvSpPr txBox="1"/>
            <p:nvPr/>
          </p:nvSpPr>
          <p:spPr>
            <a:xfrm>
              <a:off x="825299" y="1507603"/>
              <a:ext cx="6355434" cy="176600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500" b="1" dirty="0">
                  <a:solidFill>
                    <a:srgbClr val="002060"/>
                  </a:solidFill>
                  <a:latin typeface="Cambria" panose="02040503050406030204" pitchFamily="18" charset="0"/>
                </a:rPr>
                <a:t>Em hãy kể tên những hoạt động ngoài trời mà em biết</a:t>
              </a:r>
              <a:endParaRPr kumimoji="0" lang="en-US" sz="3500" b="1" i="0" u="none" strike="noStrike" kern="1200" cap="none" spc="0" normalizeH="0" baseline="0" noProof="0" dirty="0">
                <a:ln>
                  <a:noFill/>
                </a:ln>
                <a:solidFill>
                  <a:srgbClr val="002060"/>
                </a:solidFill>
                <a:effectLst/>
                <a:uLnTx/>
                <a:uFillTx/>
                <a:latin typeface="Cambria" panose="02040503050406030204" pitchFamily="18" charset="0"/>
                <a:ea typeface="+mn-ea"/>
                <a:cs typeface="+mn-cs"/>
              </a:endParaRPr>
            </a:p>
          </p:txBody>
        </p:sp>
      </p:grpSp>
    </p:spTree>
    <p:extLst>
      <p:ext uri="{BB962C8B-B14F-4D97-AF65-F5344CB8AC3E}">
        <p14:creationId xmlns:p14="http://schemas.microsoft.com/office/powerpoint/2010/main" val="206975058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
            <a:extLst>
              <a:ext uri="{FF2B5EF4-FFF2-40B4-BE49-F238E27FC236}">
                <a16:creationId xmlns:a16="http://schemas.microsoft.com/office/drawing/2014/main" id="{3BE15E3C-3AC3-7674-9FC0-A31D72B94D39}"/>
              </a:ext>
            </a:extLst>
          </p:cNvPr>
          <p:cNvGrpSpPr/>
          <p:nvPr/>
        </p:nvGrpSpPr>
        <p:grpSpPr>
          <a:xfrm>
            <a:off x="0" y="-26671"/>
            <a:ext cx="12181840" cy="6911340"/>
            <a:chOff x="0" y="0"/>
            <a:chExt cx="19184" cy="10884"/>
          </a:xfrm>
        </p:grpSpPr>
        <p:pic>
          <p:nvPicPr>
            <p:cNvPr id="3" name="图片 5" descr="34">
              <a:extLst>
                <a:ext uri="{FF2B5EF4-FFF2-40B4-BE49-F238E27FC236}">
                  <a16:creationId xmlns:a16="http://schemas.microsoft.com/office/drawing/2014/main" id="{AF7E67DC-EE0F-B622-6D03-7FD9960EE3F3}"/>
                </a:ext>
              </a:extLst>
            </p:cNvPr>
            <p:cNvPicPr>
              <a:picLocks noChangeAspect="1"/>
            </p:cNvPicPr>
            <p:nvPr/>
          </p:nvPicPr>
          <p:blipFill>
            <a:blip r:embed="rId2"/>
            <a:stretch>
              <a:fillRect/>
            </a:stretch>
          </p:blipFill>
          <p:spPr>
            <a:xfrm>
              <a:off x="0" y="5114"/>
              <a:ext cx="19185" cy="5771"/>
            </a:xfrm>
            <a:prstGeom prst="rect">
              <a:avLst/>
            </a:prstGeom>
          </p:spPr>
        </p:pic>
        <p:sp>
          <p:nvSpPr>
            <p:cNvPr id="4" name="矩形 1">
              <a:extLst>
                <a:ext uri="{FF2B5EF4-FFF2-40B4-BE49-F238E27FC236}">
                  <a16:creationId xmlns:a16="http://schemas.microsoft.com/office/drawing/2014/main" id="{0605730A-7EBD-D7C4-F775-AD1BCDD83253}"/>
                </a:ext>
              </a:extLst>
            </p:cNvPr>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5" name="图片 2" descr="35">
              <a:extLst>
                <a:ext uri="{FF2B5EF4-FFF2-40B4-BE49-F238E27FC236}">
                  <a16:creationId xmlns:a16="http://schemas.microsoft.com/office/drawing/2014/main" id="{4A2DA0D2-90A4-24F1-71E4-BDD7FB4E0246}"/>
                </a:ext>
              </a:extLst>
            </p:cNvPr>
            <p:cNvPicPr>
              <a:picLocks noChangeAspect="1"/>
            </p:cNvPicPr>
            <p:nvPr/>
          </p:nvPicPr>
          <p:blipFill>
            <a:blip r:embed="rId3"/>
            <a:stretch>
              <a:fillRect/>
            </a:stretch>
          </p:blipFill>
          <p:spPr>
            <a:xfrm>
              <a:off x="0" y="0"/>
              <a:ext cx="19185" cy="9129"/>
            </a:xfrm>
            <a:prstGeom prst="rect">
              <a:avLst/>
            </a:prstGeom>
          </p:spPr>
        </p:pic>
      </p:grpSp>
      <p:pic>
        <p:nvPicPr>
          <p:cNvPr id="1026" name="Picture 2" descr="Trẻ học được gì từ những chuyến dã ngoại">
            <a:extLst>
              <a:ext uri="{FF2B5EF4-FFF2-40B4-BE49-F238E27FC236}">
                <a16:creationId xmlns:a16="http://schemas.microsoft.com/office/drawing/2014/main" id="{87BAA247-F1EA-E293-2D69-9D9F37BC97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8218" y="528164"/>
            <a:ext cx="3867782" cy="29008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ợi ích sau những chuyến dã ngoại của bé | MẦM NON TÂM ĐỨC QUẬN 9">
            <a:extLst>
              <a:ext uri="{FF2B5EF4-FFF2-40B4-BE49-F238E27FC236}">
                <a16:creationId xmlns:a16="http://schemas.microsoft.com/office/drawing/2014/main" id="{1C726222-0A7B-0A5C-F36E-C4F2EEE357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2987" y="563333"/>
            <a:ext cx="3820890" cy="28656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3 khu vui chơi dã ngoại ven Hà Nội dành cho bé">
            <a:extLst>
              <a:ext uri="{FF2B5EF4-FFF2-40B4-BE49-F238E27FC236}">
                <a16:creationId xmlns:a16="http://schemas.microsoft.com/office/drawing/2014/main" id="{4F4D8B60-E354-775C-E761-F570F3D2C3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5507" y="3957164"/>
            <a:ext cx="3964842" cy="264649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ông trình “mảng xanh trên không” giúp trẻ khám phá thế giới xung quanh">
            <a:extLst>
              <a:ext uri="{FF2B5EF4-FFF2-40B4-BE49-F238E27FC236}">
                <a16:creationId xmlns:a16="http://schemas.microsoft.com/office/drawing/2014/main" id="{58E5C4BE-2F35-1248-1C85-ADCF54B7A7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2403" y="3957164"/>
            <a:ext cx="3348769" cy="266470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28AE7BC-02C3-AEF4-3790-DD8F199C321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03366" y="3957164"/>
            <a:ext cx="4167617" cy="2646495"/>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2">
            <a:extLst>
              <a:ext uri="{FF2B5EF4-FFF2-40B4-BE49-F238E27FC236}">
                <a16:creationId xmlns:a16="http://schemas.microsoft.com/office/drawing/2014/main" id="{A719EF76-A744-2693-0E2C-96C2AC7B15DE}"/>
              </a:ext>
            </a:extLst>
          </p:cNvPr>
          <p:cNvSpPr/>
          <p:nvPr/>
        </p:nvSpPr>
        <p:spPr>
          <a:xfrm>
            <a:off x="2748841" y="3296554"/>
            <a:ext cx="2760173" cy="584775"/>
          </a:xfrm>
          <a:prstGeom prst="rect">
            <a:avLst/>
          </a:prstGeom>
          <a:solidFill>
            <a:schemeClr val="bg1"/>
          </a:solidFill>
          <a:ln w="38100">
            <a:solidFill>
              <a:srgbClr val="CA3446"/>
            </a:solidFill>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Khám</a:t>
            </a:r>
            <a:r>
              <a:rPr lang="en-US" altLang="zh-CN"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 </a:t>
            </a: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phá</a:t>
            </a:r>
            <a:endParaRPr lang="zh-CN" altLang="en-US"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endParaRPr>
          </a:p>
        </p:txBody>
      </p:sp>
      <p:sp>
        <p:nvSpPr>
          <p:cNvPr id="7" name="矩形 2">
            <a:extLst>
              <a:ext uri="{FF2B5EF4-FFF2-40B4-BE49-F238E27FC236}">
                <a16:creationId xmlns:a16="http://schemas.microsoft.com/office/drawing/2014/main" id="{61AF7E23-96C3-4102-1EE9-E4E540EB9BEA}"/>
              </a:ext>
            </a:extLst>
          </p:cNvPr>
          <p:cNvSpPr/>
          <p:nvPr/>
        </p:nvSpPr>
        <p:spPr>
          <a:xfrm>
            <a:off x="7327001" y="3283297"/>
            <a:ext cx="2760173" cy="584775"/>
          </a:xfrm>
          <a:prstGeom prst="rect">
            <a:avLst/>
          </a:prstGeom>
          <a:solidFill>
            <a:schemeClr val="bg1"/>
          </a:solidFill>
          <a:ln w="38100">
            <a:solidFill>
              <a:srgbClr val="CA3446"/>
            </a:solidFill>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Dã</a:t>
            </a:r>
            <a:r>
              <a:rPr lang="en-US" altLang="zh-CN"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 </a:t>
            </a: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ngoại</a:t>
            </a:r>
            <a:endParaRPr lang="zh-CN" altLang="en-US"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endParaRPr>
          </a:p>
        </p:txBody>
      </p:sp>
      <p:sp>
        <p:nvSpPr>
          <p:cNvPr id="8" name="矩形 2">
            <a:extLst>
              <a:ext uri="{FF2B5EF4-FFF2-40B4-BE49-F238E27FC236}">
                <a16:creationId xmlns:a16="http://schemas.microsoft.com/office/drawing/2014/main" id="{9FFC13AB-D933-9532-D27B-D6BA368723E9}"/>
              </a:ext>
            </a:extLst>
          </p:cNvPr>
          <p:cNvSpPr/>
          <p:nvPr/>
        </p:nvSpPr>
        <p:spPr>
          <a:xfrm>
            <a:off x="526700" y="6237606"/>
            <a:ext cx="2760173" cy="584775"/>
          </a:xfrm>
          <a:prstGeom prst="rect">
            <a:avLst/>
          </a:prstGeom>
          <a:solidFill>
            <a:schemeClr val="bg1"/>
          </a:solidFill>
          <a:ln w="38100">
            <a:solidFill>
              <a:srgbClr val="CA3446"/>
            </a:solidFill>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Trồng</a:t>
            </a:r>
            <a:r>
              <a:rPr lang="en-US" altLang="zh-CN"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 </a:t>
            </a: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cây</a:t>
            </a:r>
            <a:endParaRPr lang="zh-CN" altLang="en-US"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endParaRPr>
          </a:p>
        </p:txBody>
      </p:sp>
      <p:sp>
        <p:nvSpPr>
          <p:cNvPr id="9" name="矩形 2">
            <a:extLst>
              <a:ext uri="{FF2B5EF4-FFF2-40B4-BE49-F238E27FC236}">
                <a16:creationId xmlns:a16="http://schemas.microsoft.com/office/drawing/2014/main" id="{97D95041-91AE-2E98-DE6F-8B1DDD52E4C8}"/>
              </a:ext>
            </a:extLst>
          </p:cNvPr>
          <p:cNvSpPr/>
          <p:nvPr/>
        </p:nvSpPr>
        <p:spPr>
          <a:xfrm>
            <a:off x="4517841" y="6214301"/>
            <a:ext cx="2760173" cy="584775"/>
          </a:xfrm>
          <a:prstGeom prst="rect">
            <a:avLst/>
          </a:prstGeom>
          <a:solidFill>
            <a:schemeClr val="bg1"/>
          </a:solidFill>
          <a:ln w="38100">
            <a:solidFill>
              <a:srgbClr val="CA3446"/>
            </a:solidFill>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Thể</a:t>
            </a:r>
            <a:r>
              <a:rPr lang="en-US" altLang="zh-CN"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 </a:t>
            </a: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thao</a:t>
            </a:r>
            <a:endParaRPr lang="zh-CN" altLang="en-US"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endParaRPr>
          </a:p>
        </p:txBody>
      </p:sp>
      <p:sp>
        <p:nvSpPr>
          <p:cNvPr id="10" name="矩形 2">
            <a:extLst>
              <a:ext uri="{FF2B5EF4-FFF2-40B4-BE49-F238E27FC236}">
                <a16:creationId xmlns:a16="http://schemas.microsoft.com/office/drawing/2014/main" id="{C624150C-452F-173F-7E92-93B1A404207F}"/>
              </a:ext>
            </a:extLst>
          </p:cNvPr>
          <p:cNvSpPr/>
          <p:nvPr/>
        </p:nvSpPr>
        <p:spPr>
          <a:xfrm>
            <a:off x="8754722" y="6239101"/>
            <a:ext cx="2760173" cy="584775"/>
          </a:xfrm>
          <a:prstGeom prst="rect">
            <a:avLst/>
          </a:prstGeom>
          <a:solidFill>
            <a:schemeClr val="bg1"/>
          </a:solidFill>
          <a:ln w="38100">
            <a:solidFill>
              <a:srgbClr val="CA3446"/>
            </a:solidFill>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Múa</a:t>
            </a:r>
            <a:r>
              <a:rPr lang="en-US" altLang="zh-CN"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 </a:t>
            </a:r>
            <a:r>
              <a:rPr lang="en-US" altLang="zh-CN" sz="3200" b="1" dirty="0" err="1">
                <a:solidFill>
                  <a:srgbClr val="CA3446"/>
                </a:solidFill>
                <a:latin typeface="UTM Avo" panose="02040603050506020204" pitchFamily="18" charset="0"/>
                <a:ea typeface="字魂131号-酷乐潮玩体" panose="00000500000000000000" pitchFamily="2" charset="-122"/>
                <a:sym typeface="Arial" panose="020B0604020202020204" pitchFamily="34" charset="0"/>
              </a:rPr>
              <a:t>hát</a:t>
            </a:r>
            <a:endParaRPr lang="zh-CN" altLang="en-US" sz="3200" b="1" dirty="0">
              <a:solidFill>
                <a:srgbClr val="CA3446"/>
              </a:solidFill>
              <a:latin typeface="UTM Avo" panose="02040603050506020204" pitchFamily="18" charset="0"/>
              <a:ea typeface="字魂131号-酷乐潮玩体" panose="00000500000000000000" pitchFamily="2" charset="-122"/>
              <a:sym typeface="Arial" panose="020B0604020202020204" pitchFamily="34" charset="0"/>
            </a:endParaRPr>
          </a:p>
        </p:txBody>
      </p:sp>
    </p:spTree>
    <p:extLst>
      <p:ext uri="{BB962C8B-B14F-4D97-AF65-F5344CB8AC3E}">
        <p14:creationId xmlns:p14="http://schemas.microsoft.com/office/powerpoint/2010/main" val="205343494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fade">
                                      <p:cBhvr>
                                        <p:cTn id="21" dur="1000"/>
                                        <p:tgtEl>
                                          <p:spTgt spid="1028"/>
                                        </p:tgtEl>
                                      </p:cBhvr>
                                    </p:animEffect>
                                    <p:anim calcmode="lin" valueType="num">
                                      <p:cBhvr>
                                        <p:cTn id="22" dur="1000" fill="hold"/>
                                        <p:tgtEl>
                                          <p:spTgt spid="1028"/>
                                        </p:tgtEl>
                                        <p:attrNameLst>
                                          <p:attrName>ppt_x</p:attrName>
                                        </p:attrNameLst>
                                      </p:cBhvr>
                                      <p:tavLst>
                                        <p:tav tm="0">
                                          <p:val>
                                            <p:strVal val="#ppt_x"/>
                                          </p:val>
                                        </p:tav>
                                        <p:tav tm="100000">
                                          <p:val>
                                            <p:strVal val="#ppt_x"/>
                                          </p:val>
                                        </p:tav>
                                      </p:tavLst>
                                    </p:anim>
                                    <p:anim calcmode="lin" valueType="num">
                                      <p:cBhvr>
                                        <p:cTn id="23"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32"/>
                                        </p:tgtEl>
                                        <p:attrNameLst>
                                          <p:attrName>style.visibility</p:attrName>
                                        </p:attrNameLst>
                                      </p:cBhvr>
                                      <p:to>
                                        <p:strVal val="visible"/>
                                      </p:to>
                                    </p:set>
                                    <p:animEffect transition="in" filter="fade">
                                      <p:cBhvr>
                                        <p:cTn id="35" dur="1000"/>
                                        <p:tgtEl>
                                          <p:spTgt spid="1032"/>
                                        </p:tgtEl>
                                      </p:cBhvr>
                                    </p:animEffect>
                                    <p:anim calcmode="lin" valueType="num">
                                      <p:cBhvr>
                                        <p:cTn id="36" dur="1000" fill="hold"/>
                                        <p:tgtEl>
                                          <p:spTgt spid="1032"/>
                                        </p:tgtEl>
                                        <p:attrNameLst>
                                          <p:attrName>ppt_x</p:attrName>
                                        </p:attrNameLst>
                                      </p:cBhvr>
                                      <p:tavLst>
                                        <p:tav tm="0">
                                          <p:val>
                                            <p:strVal val="#ppt_x"/>
                                          </p:val>
                                        </p:tav>
                                        <p:tav tm="100000">
                                          <p:val>
                                            <p:strVal val="#ppt_x"/>
                                          </p:val>
                                        </p:tav>
                                      </p:tavLst>
                                    </p:anim>
                                    <p:anim calcmode="lin" valueType="num">
                                      <p:cBhvr>
                                        <p:cTn id="37"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30"/>
                                        </p:tgtEl>
                                        <p:attrNameLst>
                                          <p:attrName>style.visibility</p:attrName>
                                        </p:attrNameLst>
                                      </p:cBhvr>
                                      <p:to>
                                        <p:strVal val="visible"/>
                                      </p:to>
                                    </p:set>
                                    <p:animEffect transition="in" filter="fade">
                                      <p:cBhvr>
                                        <p:cTn id="49" dur="1000"/>
                                        <p:tgtEl>
                                          <p:spTgt spid="1030"/>
                                        </p:tgtEl>
                                      </p:cBhvr>
                                    </p:animEffect>
                                    <p:anim calcmode="lin" valueType="num">
                                      <p:cBhvr>
                                        <p:cTn id="50" dur="1000" fill="hold"/>
                                        <p:tgtEl>
                                          <p:spTgt spid="1030"/>
                                        </p:tgtEl>
                                        <p:attrNameLst>
                                          <p:attrName>ppt_x</p:attrName>
                                        </p:attrNameLst>
                                      </p:cBhvr>
                                      <p:tavLst>
                                        <p:tav tm="0">
                                          <p:val>
                                            <p:strVal val="#ppt_x"/>
                                          </p:val>
                                        </p:tav>
                                        <p:tav tm="100000">
                                          <p:val>
                                            <p:strVal val="#ppt_x"/>
                                          </p:val>
                                        </p:tav>
                                      </p:tavLst>
                                    </p:anim>
                                    <p:anim calcmode="lin" valueType="num">
                                      <p:cBhvr>
                                        <p:cTn id="51"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034"/>
                                        </p:tgtEl>
                                        <p:attrNameLst>
                                          <p:attrName>style.visibility</p:attrName>
                                        </p:attrNameLst>
                                      </p:cBhvr>
                                      <p:to>
                                        <p:strVal val="visible"/>
                                      </p:to>
                                    </p:set>
                                    <p:animEffect transition="in" filter="fade">
                                      <p:cBhvr>
                                        <p:cTn id="63" dur="1000"/>
                                        <p:tgtEl>
                                          <p:spTgt spid="1034"/>
                                        </p:tgtEl>
                                      </p:cBhvr>
                                    </p:animEffect>
                                    <p:anim calcmode="lin" valueType="num">
                                      <p:cBhvr>
                                        <p:cTn id="64" dur="1000" fill="hold"/>
                                        <p:tgtEl>
                                          <p:spTgt spid="1034"/>
                                        </p:tgtEl>
                                        <p:attrNameLst>
                                          <p:attrName>ppt_x</p:attrName>
                                        </p:attrNameLst>
                                      </p:cBhvr>
                                      <p:tavLst>
                                        <p:tav tm="0">
                                          <p:val>
                                            <p:strVal val="#ppt_x"/>
                                          </p:val>
                                        </p:tav>
                                        <p:tav tm="100000">
                                          <p:val>
                                            <p:strVal val="#ppt_x"/>
                                          </p:val>
                                        </p:tav>
                                      </p:tavLst>
                                    </p:anim>
                                    <p:anim calcmode="lin" valueType="num">
                                      <p:cBhvr>
                                        <p:cTn id="65" dur="1000" fill="hold"/>
                                        <p:tgtEl>
                                          <p:spTgt spid="1034"/>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fade">
                                      <p:cBhvr>
                                        <p:cTn id="70" dur="1000"/>
                                        <p:tgtEl>
                                          <p:spTgt spid="10"/>
                                        </p:tgtEl>
                                      </p:cBhvr>
                                    </p:animEffect>
                                    <p:anim calcmode="lin" valueType="num">
                                      <p:cBhvr>
                                        <p:cTn id="71" dur="1000" fill="hold"/>
                                        <p:tgtEl>
                                          <p:spTgt spid="10"/>
                                        </p:tgtEl>
                                        <p:attrNameLst>
                                          <p:attrName>ppt_x</p:attrName>
                                        </p:attrNameLst>
                                      </p:cBhvr>
                                      <p:tavLst>
                                        <p:tav tm="0">
                                          <p:val>
                                            <p:strVal val="#ppt_x"/>
                                          </p:val>
                                        </p:tav>
                                        <p:tav tm="100000">
                                          <p:val>
                                            <p:strVal val="#ppt_x"/>
                                          </p:val>
                                        </p:tav>
                                      </p:tavLst>
                                    </p:anim>
                                    <p:anim calcmode="lin" valueType="num">
                                      <p:cBhvr>
                                        <p:cTn id="7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0"/>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pic>
        <p:nvPicPr>
          <p:cNvPr id="8" name="Picture 7">
            <a:extLst>
              <a:ext uri="{FF2B5EF4-FFF2-40B4-BE49-F238E27FC236}">
                <a16:creationId xmlns:a16="http://schemas.microsoft.com/office/drawing/2014/main" id="{D858DB47-EEED-C98D-373B-3D9707BE65E4}"/>
              </a:ext>
            </a:extLst>
          </p:cNvPr>
          <p:cNvPicPr>
            <a:picLocks noChangeAspect="1"/>
          </p:cNvPicPr>
          <p:nvPr/>
        </p:nvPicPr>
        <p:blipFill rotWithShape="1">
          <a:blip r:embed="rId5">
            <a:extLst>
              <a:ext uri="{28A0092B-C50C-407E-A947-70E740481C1C}">
                <a14:useLocalDpi xmlns:a14="http://schemas.microsoft.com/office/drawing/2010/main" val="0"/>
              </a:ext>
            </a:extLst>
          </a:blip>
          <a:srcRect t="-4095" r="83764" b="37529"/>
          <a:stretch/>
        </p:blipFill>
        <p:spPr>
          <a:xfrm flipH="1">
            <a:off x="274530" y="2505002"/>
            <a:ext cx="2969444" cy="3784953"/>
          </a:xfrm>
          <a:prstGeom prst="rect">
            <a:avLst/>
          </a:prstGeom>
        </p:spPr>
      </p:pic>
      <p:pic>
        <p:nvPicPr>
          <p:cNvPr id="11" name="图片 11">
            <a:extLst>
              <a:ext uri="{FF2B5EF4-FFF2-40B4-BE49-F238E27FC236}">
                <a16:creationId xmlns:a16="http://schemas.microsoft.com/office/drawing/2014/main" id="{C96B23C3-38DA-F23A-7464-AEC5FD5AB8C1}"/>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9986" b="95562" l="9547" r="25026">
                        <a14:foregroundMark x1="24275" y1="86972" x2="23559" y2="89764"/>
                        <a14:foregroundMark x1="24787" y1="84681" x2="23457" y2="90981"/>
                        <a14:foregroundMark x1="23525" y1="86614" x2="21889" y2="93414"/>
                        <a14:foregroundMark x1="22400" y1="84180" x2="12376" y2="59986"/>
                      </a14:backgroundRemoval>
                    </a14:imgEffect>
                  </a14:imgLayer>
                </a14:imgProps>
              </a:ext>
              <a:ext uri="{28A0092B-C50C-407E-A947-70E740481C1C}">
                <a14:useLocalDpi xmlns:a14="http://schemas.microsoft.com/office/drawing/2010/main" val="0"/>
              </a:ext>
            </a:extLst>
          </a:blip>
          <a:srcRect l="7639" t="56055" r="73021"/>
          <a:stretch/>
        </p:blipFill>
        <p:spPr>
          <a:xfrm flipH="1">
            <a:off x="10227745" y="4699345"/>
            <a:ext cx="2029660" cy="2196055"/>
          </a:xfrm>
          <a:prstGeom prst="rect">
            <a:avLst/>
          </a:prstGeom>
        </p:spPr>
      </p:pic>
      <p:grpSp>
        <p:nvGrpSpPr>
          <p:cNvPr id="4" name="Group 3">
            <a:extLst>
              <a:ext uri="{FF2B5EF4-FFF2-40B4-BE49-F238E27FC236}">
                <a16:creationId xmlns:a16="http://schemas.microsoft.com/office/drawing/2014/main" id="{AD664A98-0FF6-745C-8934-DF4A4C197F02}"/>
              </a:ext>
            </a:extLst>
          </p:cNvPr>
          <p:cNvGrpSpPr/>
          <p:nvPr/>
        </p:nvGrpSpPr>
        <p:grpSpPr>
          <a:xfrm>
            <a:off x="582929" y="887443"/>
            <a:ext cx="11016615" cy="1366380"/>
            <a:chOff x="669757" y="1375190"/>
            <a:chExt cx="6510976" cy="2063211"/>
          </a:xfrm>
        </p:grpSpPr>
        <p:sp>
          <p:nvSpPr>
            <p:cNvPr id="5" name="Speech Bubble: Rectangle with Corners Rounded 4">
              <a:extLst>
                <a:ext uri="{FF2B5EF4-FFF2-40B4-BE49-F238E27FC236}">
                  <a16:creationId xmlns:a16="http://schemas.microsoft.com/office/drawing/2014/main" id="{21D1C5E5-DA55-1256-9F4B-CF445B311B94}"/>
                </a:ext>
              </a:extLst>
            </p:cNvPr>
            <p:cNvSpPr/>
            <p:nvPr/>
          </p:nvSpPr>
          <p:spPr>
            <a:xfrm>
              <a:off x="669757" y="1375190"/>
              <a:ext cx="6510976" cy="2063211"/>
            </a:xfrm>
            <a:prstGeom prst="wedgeRoundRectCallout">
              <a:avLst>
                <a:gd name="adj1" fmla="val -43409"/>
                <a:gd name="adj2" fmla="val 72047"/>
                <a:gd name="adj3" fmla="val 16667"/>
              </a:avLst>
            </a:prstGeom>
            <a:solidFill>
              <a:schemeClr val="tx2"/>
            </a:solidFill>
            <a:ln w="28575">
              <a:solidFill>
                <a:srgbClr val="3473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等线"/>
                <a:ea typeface="+mn-ea"/>
                <a:cs typeface="+mn-cs"/>
              </a:endParaRPr>
            </a:p>
          </p:txBody>
        </p:sp>
        <p:sp>
          <p:nvSpPr>
            <p:cNvPr id="7" name="TextBox 6">
              <a:extLst>
                <a:ext uri="{FF2B5EF4-FFF2-40B4-BE49-F238E27FC236}">
                  <a16:creationId xmlns:a16="http://schemas.microsoft.com/office/drawing/2014/main" id="{63E8673D-E777-62B8-17A9-D02A6F790C8C}"/>
                </a:ext>
              </a:extLst>
            </p:cNvPr>
            <p:cNvSpPr txBox="1"/>
            <p:nvPr/>
          </p:nvSpPr>
          <p:spPr>
            <a:xfrm>
              <a:off x="825299" y="1507603"/>
              <a:ext cx="6355434" cy="176600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500" b="1" i="0" u="none" strike="noStrike" kern="1200" cap="none" spc="0" normalizeH="0" baseline="0" noProof="0" dirty="0">
                  <a:ln>
                    <a:noFill/>
                  </a:ln>
                  <a:solidFill>
                    <a:srgbClr val="002060"/>
                  </a:solidFill>
                  <a:effectLst/>
                  <a:uLnTx/>
                  <a:uFillTx/>
                  <a:latin typeface="Cambria" panose="02040503050406030204" pitchFamily="18" charset="0"/>
                  <a:ea typeface="Calibri" panose="020F0502020204030204" pitchFamily="34" charset="0"/>
                  <a:cs typeface="+mn-cs"/>
                </a:rPr>
                <a:t>Dựa vào sơ đồ dưới đây, nói về một hoạt động ngoài trời mà em đã được chứng kiến hoặc tham gia</a:t>
              </a:r>
              <a:endParaRPr kumimoji="0" lang="en-US" sz="3500" b="1" i="0" u="none" strike="noStrike" kern="1200" cap="none" spc="0" normalizeH="0" baseline="0" noProof="0" dirty="0">
                <a:ln>
                  <a:noFill/>
                </a:ln>
                <a:solidFill>
                  <a:srgbClr val="002060"/>
                </a:solidFill>
                <a:effectLst/>
                <a:uLnTx/>
                <a:uFillTx/>
                <a:latin typeface="Cambria" panose="02040503050406030204" pitchFamily="18" charset="0"/>
                <a:ea typeface="+mn-ea"/>
                <a:cs typeface="+mn-cs"/>
              </a:endParaRPr>
            </a:p>
          </p:txBody>
        </p:sp>
      </p:grpSp>
      <p:pic>
        <p:nvPicPr>
          <p:cNvPr id="13" name="Picture 12">
            <a:extLst>
              <a:ext uri="{FF2B5EF4-FFF2-40B4-BE49-F238E27FC236}">
                <a16:creationId xmlns:a16="http://schemas.microsoft.com/office/drawing/2014/main" id="{594E5962-307A-A47A-3FFF-462BE6693389}"/>
              </a:ext>
            </a:extLst>
          </p:cNvPr>
          <p:cNvPicPr>
            <a:picLocks noChangeAspect="1"/>
          </p:cNvPicPr>
          <p:nvPr/>
        </p:nvPicPr>
        <p:blipFill>
          <a:blip r:embed="rId8"/>
          <a:stretch>
            <a:fillRect/>
          </a:stretch>
        </p:blipFill>
        <p:spPr>
          <a:xfrm>
            <a:off x="-687735" y="6157343"/>
            <a:ext cx="2188654" cy="890093"/>
          </a:xfrm>
          <a:prstGeom prst="rect">
            <a:avLst/>
          </a:prstGeom>
        </p:spPr>
      </p:pic>
      <p:pic>
        <p:nvPicPr>
          <p:cNvPr id="14" name="Picture 13">
            <a:extLst>
              <a:ext uri="{FF2B5EF4-FFF2-40B4-BE49-F238E27FC236}">
                <a16:creationId xmlns:a16="http://schemas.microsoft.com/office/drawing/2014/main" id="{EF22B8F2-3E83-F8FE-D694-A07E1B4DD5FE}"/>
              </a:ext>
            </a:extLst>
          </p:cNvPr>
          <p:cNvPicPr>
            <a:picLocks noChangeAspect="1"/>
          </p:cNvPicPr>
          <p:nvPr/>
        </p:nvPicPr>
        <p:blipFill>
          <a:blip r:embed="rId9"/>
          <a:stretch>
            <a:fillRect/>
          </a:stretch>
        </p:blipFill>
        <p:spPr>
          <a:xfrm>
            <a:off x="3518504" y="2432489"/>
            <a:ext cx="7552318" cy="37913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8757496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7" name="TextBox 6">
            <a:extLst>
              <a:ext uri="{FF2B5EF4-FFF2-40B4-BE49-F238E27FC236}">
                <a16:creationId xmlns:a16="http://schemas.microsoft.com/office/drawing/2014/main" id="{9174B8AD-BA57-40FC-FB8E-9761DC6979F6}"/>
              </a:ext>
            </a:extLst>
          </p:cNvPr>
          <p:cNvSpPr txBox="1"/>
          <p:nvPr/>
        </p:nvSpPr>
        <p:spPr>
          <a:xfrm>
            <a:off x="1893771" y="1234087"/>
            <a:ext cx="844073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Gợi</a:t>
            </a:r>
            <a:r>
              <a:rPr kumimoji="0" lang="en-US" sz="3600" b="1" i="0" u="none" strike="noStrike" kern="1200" cap="none" spc="0" normalizeH="0" noProof="0" dirty="0">
                <a:ln>
                  <a:noFill/>
                </a:ln>
                <a:solidFill>
                  <a:srgbClr val="224E4A"/>
                </a:solidFill>
                <a:effectLst/>
                <a:uLnTx/>
                <a:uFillTx/>
                <a:latin typeface="Cambria" panose="02040503050406030204" pitchFamily="18" charset="0"/>
                <a:ea typeface="+mn-ea"/>
                <a:cs typeface="+mn-cs"/>
              </a:rPr>
              <a:t> ý</a:t>
            </a:r>
            <a:r>
              <a:rPr kumimoji="0" lang="en-US" sz="3600" b="1" i="0"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a:t>
            </a:r>
          </a:p>
        </p:txBody>
      </p:sp>
      <p:grpSp>
        <p:nvGrpSpPr>
          <p:cNvPr id="10" name="Group 9">
            <a:extLst>
              <a:ext uri="{FF2B5EF4-FFF2-40B4-BE49-F238E27FC236}">
                <a16:creationId xmlns:a16="http://schemas.microsoft.com/office/drawing/2014/main" id="{0EFC23F3-0127-114E-1CF4-C01308B92F9C}"/>
              </a:ext>
            </a:extLst>
          </p:cNvPr>
          <p:cNvGrpSpPr/>
          <p:nvPr/>
        </p:nvGrpSpPr>
        <p:grpSpPr>
          <a:xfrm>
            <a:off x="746761" y="1251912"/>
            <a:ext cx="11124561" cy="4975303"/>
            <a:chOff x="-2527669" y="1988175"/>
            <a:chExt cx="9611987" cy="3461155"/>
          </a:xfrm>
        </p:grpSpPr>
        <p:sp>
          <p:nvSpPr>
            <p:cNvPr id="5" name="Rectangle: Rounded Corners 4">
              <a:extLst>
                <a:ext uri="{FF2B5EF4-FFF2-40B4-BE49-F238E27FC236}">
                  <a16:creationId xmlns:a16="http://schemas.microsoft.com/office/drawing/2014/main" id="{410B6733-2267-F5C1-D272-60CBD96E74A0}"/>
                </a:ext>
              </a:extLst>
            </p:cNvPr>
            <p:cNvSpPr/>
            <p:nvPr/>
          </p:nvSpPr>
          <p:spPr>
            <a:xfrm>
              <a:off x="-2527669" y="2599787"/>
              <a:ext cx="7396233" cy="2849543"/>
            </a:xfrm>
            <a:prstGeom prst="roundRect">
              <a:avLst/>
            </a:prstGeom>
            <a:solidFill>
              <a:srgbClr val="F1F8FD"/>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4" name="TextBox 3">
              <a:extLst>
                <a:ext uri="{FF2B5EF4-FFF2-40B4-BE49-F238E27FC236}">
                  <a16:creationId xmlns:a16="http://schemas.microsoft.com/office/drawing/2014/main" id="{A9A56D49-83C8-20C0-5AE9-2B2CF15D5F6E}"/>
                </a:ext>
              </a:extLst>
            </p:cNvPr>
            <p:cNvSpPr txBox="1"/>
            <p:nvPr/>
          </p:nvSpPr>
          <p:spPr>
            <a:xfrm>
              <a:off x="-311914" y="1988175"/>
              <a:ext cx="7396232" cy="44963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3600" b="1" dirty="0" err="1">
                  <a:solidFill>
                    <a:srgbClr val="00B050"/>
                  </a:solidFill>
                  <a:latin typeface="Cambria" panose="02040503050406030204" pitchFamily="18" charset="0"/>
                </a:rPr>
                <a:t>Nội</a:t>
              </a:r>
              <a:r>
                <a:rPr lang="en-US" sz="3600" b="1" dirty="0">
                  <a:solidFill>
                    <a:srgbClr val="00B050"/>
                  </a:solidFill>
                  <a:latin typeface="Cambria" panose="02040503050406030204" pitchFamily="18" charset="0"/>
                </a:rPr>
                <a:t> dung 1:  </a:t>
              </a:r>
              <a:r>
                <a:rPr lang="en-US" sz="3600" b="1" dirty="0" err="1">
                  <a:solidFill>
                    <a:srgbClr val="00B050"/>
                  </a:solidFill>
                  <a:latin typeface="Cambria" panose="02040503050406030204" pitchFamily="18" charset="0"/>
                </a:rPr>
                <a:t>Giới</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thiệu</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về</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hoạt</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động</a:t>
              </a:r>
              <a:endPar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mn-ea"/>
                <a:cs typeface="+mn-cs"/>
              </a:endParaRPr>
            </a:p>
          </p:txBody>
        </p:sp>
      </p:grpSp>
      <p:pic>
        <p:nvPicPr>
          <p:cNvPr id="13" name="Picture 12">
            <a:extLst>
              <a:ext uri="{FF2B5EF4-FFF2-40B4-BE49-F238E27FC236}">
                <a16:creationId xmlns:a16="http://schemas.microsoft.com/office/drawing/2014/main" id="{8B33A96F-B6D8-B3F4-7D2D-68772656046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47681" y="2425461"/>
            <a:ext cx="3269106" cy="3928984"/>
          </a:xfrm>
          <a:prstGeom prst="rect">
            <a:avLst/>
          </a:prstGeom>
        </p:spPr>
      </p:pic>
      <p:pic>
        <p:nvPicPr>
          <p:cNvPr id="15" name="Picture 14">
            <a:extLst>
              <a:ext uri="{FF2B5EF4-FFF2-40B4-BE49-F238E27FC236}">
                <a16:creationId xmlns:a16="http://schemas.microsoft.com/office/drawing/2014/main" id="{8C8AAE34-C275-D42A-BBC3-D6B3900E3E4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70117" t="73491" r="-2725"/>
          <a:stretch/>
        </p:blipFill>
        <p:spPr>
          <a:xfrm>
            <a:off x="386083" y="841848"/>
            <a:ext cx="1876921" cy="1447688"/>
          </a:xfrm>
          <a:prstGeom prst="rect">
            <a:avLst/>
          </a:prstGeom>
        </p:spPr>
      </p:pic>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7"/>
          <a:stretch>
            <a:fillRect/>
          </a:stretch>
        </p:blipFill>
        <p:spPr>
          <a:xfrm>
            <a:off x="-687735" y="6157343"/>
            <a:ext cx="2188654" cy="890093"/>
          </a:xfrm>
          <a:prstGeom prst="rect">
            <a:avLst/>
          </a:prstGeom>
        </p:spPr>
      </p:pic>
      <p:sp>
        <p:nvSpPr>
          <p:cNvPr id="8" name="TextBox 7">
            <a:extLst>
              <a:ext uri="{FF2B5EF4-FFF2-40B4-BE49-F238E27FC236}">
                <a16:creationId xmlns:a16="http://schemas.microsoft.com/office/drawing/2014/main" id="{DF9FD0D3-98A3-3B95-07B4-1EB3F6661517}"/>
              </a:ext>
            </a:extLst>
          </p:cNvPr>
          <p:cNvSpPr txBox="1"/>
          <p:nvPr/>
        </p:nvSpPr>
        <p:spPr>
          <a:xfrm>
            <a:off x="1711492" y="2256897"/>
            <a:ext cx="7768006" cy="3970318"/>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3600" b="1" dirty="0" err="1">
                <a:solidFill>
                  <a:srgbClr val="002060"/>
                </a:solidFill>
                <a:latin typeface="Cambria" panose="02040503050406030204" pitchFamily="18" charset="0"/>
              </a:rPr>
              <a:t>Bạn</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sẽ</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kể</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về</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hoạt</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động</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gì</a:t>
            </a:r>
            <a:r>
              <a:rPr lang="en-US" sz="3600" b="1" dirty="0">
                <a:solidFill>
                  <a:srgbClr val="002060"/>
                </a:solidFill>
                <a:latin typeface="Cambria" panose="02040503050406030204" pitchFamily="18" charset="0"/>
              </a:rPr>
              <a:t>?</a:t>
            </a:r>
          </a:p>
          <a:p>
            <a:pPr marR="0" lvl="0" algn="l" defTabSz="914400" rtl="0" eaLnBrk="1" fontAlgn="auto" latinLnBrk="0" hangingPunct="1">
              <a:lnSpc>
                <a:spcPct val="100000"/>
              </a:lnSpc>
              <a:spcBef>
                <a:spcPts val="0"/>
              </a:spcBef>
              <a:spcAft>
                <a:spcPts val="0"/>
              </a:spcAft>
              <a:buClrTx/>
              <a:buSzTx/>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Tớ</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s</a:t>
            </a:r>
            <a:r>
              <a:rPr lang="en-US" sz="3600" b="1" dirty="0">
                <a:solidFill>
                  <a:srgbClr val="FF0000"/>
                </a:solidFill>
                <a:latin typeface="Cambria" panose="02040503050406030204" pitchFamily="18" charset="0"/>
              </a:rPr>
              <a:t>ẽ </a:t>
            </a:r>
            <a:r>
              <a:rPr lang="en-US" sz="3600" b="1" dirty="0" err="1">
                <a:solidFill>
                  <a:srgbClr val="FF0000"/>
                </a:solidFill>
                <a:latin typeface="Cambria" panose="02040503050406030204" pitchFamily="18" charset="0"/>
              </a:rPr>
              <a:t>kể</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về</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giờ</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học</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vẽ</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ngoài</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trời</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của</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lớp</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mình</a:t>
            </a:r>
            <a:r>
              <a:rPr lang="en-US" sz="3600" b="1" dirty="0">
                <a:solidFill>
                  <a:srgbClr val="FF0000"/>
                </a:solidFill>
                <a:latin typeface="Cambria" panose="02040503050406030204" pitchFamily="18" charset="0"/>
              </a:rPr>
              <a:t>.</a:t>
            </a:r>
          </a:p>
          <a:p>
            <a:pPr marR="0" lvl="0" algn="l" defTabSz="914400" rtl="0" eaLnBrk="1" fontAlgn="auto" latinLnBrk="0" hangingPunct="1">
              <a:lnSpc>
                <a:spcPct val="100000"/>
              </a:lnSpc>
              <a:spcBef>
                <a:spcPts val="0"/>
              </a:spcBef>
              <a:spcAft>
                <a:spcPts val="0"/>
              </a:spcAft>
              <a:buClrTx/>
              <a:buSzTx/>
              <a:tabLst/>
              <a:defRPr/>
            </a:pPr>
            <a:r>
              <a:rPr lang="en-US" sz="3600" b="1" dirty="0" err="1">
                <a:solidFill>
                  <a:srgbClr val="002060"/>
                </a:solidFill>
                <a:latin typeface="Cambria" panose="02040503050406030204" pitchFamily="18" charset="0"/>
              </a:rPr>
              <a:t>Giờ</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học</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vẽ</a:t>
            </a:r>
            <a:r>
              <a:rPr lang="en-US" sz="3600" b="1" dirty="0">
                <a:solidFill>
                  <a:srgbClr val="002060"/>
                </a:solidFill>
                <a:latin typeface="Cambria" panose="02040503050406030204" pitchFamily="18" charset="0"/>
              </a:rPr>
              <a:t> ở </a:t>
            </a:r>
            <a:r>
              <a:rPr lang="en-US" sz="3600" b="1" dirty="0" err="1">
                <a:solidFill>
                  <a:srgbClr val="002060"/>
                </a:solidFill>
                <a:latin typeface="Cambria" panose="02040503050406030204" pitchFamily="18" charset="0"/>
              </a:rPr>
              <a:t>đâu</a:t>
            </a:r>
            <a:r>
              <a:rPr lang="en-US" sz="3600" b="1" dirty="0">
                <a:solidFill>
                  <a:srgbClr val="002060"/>
                </a:solidFill>
                <a:latin typeface="Cambria" panose="02040503050406030204" pitchFamily="18" charset="0"/>
              </a:rPr>
              <a:t>?</a:t>
            </a:r>
          </a:p>
          <a:p>
            <a:pPr marR="0" lvl="0" algn="l" defTabSz="914400" rtl="0" eaLnBrk="1" fontAlgn="auto" latinLnBrk="0" hangingPunct="1">
              <a:lnSpc>
                <a:spcPct val="100000"/>
              </a:lnSpc>
              <a:spcBef>
                <a:spcPts val="0"/>
              </a:spcBef>
              <a:spcAft>
                <a:spcPts val="0"/>
              </a:spcAft>
              <a:buClrTx/>
              <a:buSzTx/>
              <a:tabLst/>
              <a:defRPr/>
            </a:pP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Giờ</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học</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vẽ</a:t>
            </a:r>
            <a:r>
              <a:rPr lang="en-US" sz="3600" b="1" dirty="0">
                <a:solidFill>
                  <a:srgbClr val="FF0000"/>
                </a:solidFill>
                <a:latin typeface="Cambria" panose="02040503050406030204" pitchFamily="18" charset="0"/>
              </a:rPr>
              <a:t> ở </a:t>
            </a:r>
            <a:r>
              <a:rPr lang="en-US" sz="3600" b="1" dirty="0" err="1">
                <a:solidFill>
                  <a:srgbClr val="FF0000"/>
                </a:solidFill>
                <a:latin typeface="Cambria" panose="02040503050406030204" pitchFamily="18" charset="0"/>
              </a:rPr>
              <a:t>sân</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trường</a:t>
            </a:r>
            <a:r>
              <a:rPr lang="en-US" sz="3600" b="1" dirty="0">
                <a:solidFill>
                  <a:srgbClr val="FF0000"/>
                </a:solidFill>
                <a:latin typeface="Cambria" panose="02040503050406030204" pitchFamily="18" charset="0"/>
              </a:rPr>
              <a:t>.</a:t>
            </a:r>
          </a:p>
          <a:p>
            <a:pPr marR="0" lvl="0" algn="l" defTabSz="914400" rtl="0" eaLnBrk="1" fontAlgn="auto" latinLnBrk="0" hangingPunct="1">
              <a:lnSpc>
                <a:spcPct val="100000"/>
              </a:lnSpc>
              <a:spcBef>
                <a:spcPts val="0"/>
              </a:spcBef>
              <a:spcAft>
                <a:spcPts val="0"/>
              </a:spcAft>
              <a:buClrTx/>
              <a:buSzTx/>
              <a:tabLst/>
              <a:defRPr/>
            </a:pP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mn-ea"/>
                <a:cs typeface="+mn-cs"/>
              </a:rPr>
              <a:t>C</a:t>
            </a:r>
            <a:r>
              <a:rPr lang="en-US" sz="3600" b="1" dirty="0">
                <a:solidFill>
                  <a:srgbClr val="002060"/>
                </a:solidFill>
                <a:latin typeface="Cambria" panose="02040503050406030204" pitchFamily="18" charset="0"/>
              </a:rPr>
              <a:t>ó </a:t>
            </a:r>
            <a:r>
              <a:rPr lang="en-US" sz="3600" b="1" dirty="0" err="1">
                <a:solidFill>
                  <a:srgbClr val="002060"/>
                </a:solidFill>
                <a:latin typeface="Cambria" panose="02040503050406030204" pitchFamily="18" charset="0"/>
              </a:rPr>
              <a:t>những</a:t>
            </a:r>
            <a:r>
              <a:rPr lang="en-US" sz="3600" b="1" dirty="0">
                <a:solidFill>
                  <a:srgbClr val="002060"/>
                </a:solidFill>
                <a:latin typeface="Cambria" panose="02040503050406030204" pitchFamily="18" charset="0"/>
              </a:rPr>
              <a:t> ai </a:t>
            </a:r>
            <a:r>
              <a:rPr lang="en-US" sz="3600" b="1" dirty="0" err="1">
                <a:solidFill>
                  <a:srgbClr val="002060"/>
                </a:solidFill>
                <a:latin typeface="Cambria" panose="02040503050406030204" pitchFamily="18" charset="0"/>
              </a:rPr>
              <a:t>tham</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gia</a:t>
            </a:r>
            <a:r>
              <a:rPr lang="en-US" sz="3600" b="1" dirty="0">
                <a:solidFill>
                  <a:srgbClr val="002060"/>
                </a:solidFill>
                <a:latin typeface="Cambria" panose="02040503050406030204" pitchFamily="18" charset="0"/>
              </a:rPr>
              <a:t>?</a:t>
            </a:r>
          </a:p>
          <a:p>
            <a:pPr marR="0" lvl="0" algn="l" defTabSz="914400" rtl="0" eaLnBrk="1" fontAlgn="auto" latinLnBrk="0" hangingPunct="1">
              <a:lnSpc>
                <a:spcPct val="100000"/>
              </a:lnSpc>
              <a:spcBef>
                <a:spcPts val="0"/>
              </a:spcBef>
              <a:spcAft>
                <a:spcPts val="0"/>
              </a:spcAft>
              <a:buClrTx/>
              <a:buSzTx/>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C</a:t>
            </a:r>
            <a:r>
              <a:rPr lang="en-US" sz="3600" b="1" dirty="0">
                <a:solidFill>
                  <a:srgbClr val="FF0000"/>
                </a:solidFill>
                <a:latin typeface="Cambria" panose="02040503050406030204" pitchFamily="18" charset="0"/>
              </a:rPr>
              <a:t>ả </a:t>
            </a:r>
            <a:r>
              <a:rPr lang="en-US" sz="3600" b="1" dirty="0" err="1">
                <a:solidFill>
                  <a:srgbClr val="FF0000"/>
                </a:solidFill>
                <a:latin typeface="Cambria" panose="02040503050406030204" pitchFamily="18" charset="0"/>
              </a:rPr>
              <a:t>lớp</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tham</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gia</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đông</a:t>
            </a:r>
            <a:r>
              <a:rPr lang="en-US" sz="3600" b="1" dirty="0">
                <a:solidFill>
                  <a:srgbClr val="FF0000"/>
                </a:solidFill>
                <a:latin typeface="Cambria" panose="02040503050406030204" pitchFamily="18" charset="0"/>
              </a:rPr>
              <a:t> </a:t>
            </a:r>
            <a:r>
              <a:rPr lang="en-US" sz="3600" b="1" dirty="0" err="1">
                <a:solidFill>
                  <a:srgbClr val="FF0000"/>
                </a:solidFill>
                <a:latin typeface="Cambria" panose="02040503050406030204" pitchFamily="18" charset="0"/>
              </a:rPr>
              <a:t>đủ</a:t>
            </a:r>
            <a:r>
              <a:rPr lang="en-US" sz="3600" b="1" dirty="0">
                <a:solidFill>
                  <a:srgbClr val="FF0000"/>
                </a:solidFill>
                <a:latin typeface="Cambria" panose="02040503050406030204" pitchFamily="18" charset="0"/>
              </a:rPr>
              <a:t>.	</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02538586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7" name="TextBox 6">
            <a:extLst>
              <a:ext uri="{FF2B5EF4-FFF2-40B4-BE49-F238E27FC236}">
                <a16:creationId xmlns:a16="http://schemas.microsoft.com/office/drawing/2014/main" id="{9174B8AD-BA57-40FC-FB8E-9761DC6979F6}"/>
              </a:ext>
            </a:extLst>
          </p:cNvPr>
          <p:cNvSpPr txBox="1"/>
          <p:nvPr/>
        </p:nvSpPr>
        <p:spPr>
          <a:xfrm>
            <a:off x="1893771" y="1234087"/>
            <a:ext cx="844073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Gợi</a:t>
            </a:r>
            <a:r>
              <a:rPr kumimoji="0" lang="en-US" sz="3600" b="1" i="0" u="none" strike="noStrike" kern="1200" cap="none" spc="0" normalizeH="0" noProof="0" dirty="0">
                <a:ln>
                  <a:noFill/>
                </a:ln>
                <a:solidFill>
                  <a:srgbClr val="224E4A"/>
                </a:solidFill>
                <a:effectLst/>
                <a:uLnTx/>
                <a:uFillTx/>
                <a:latin typeface="Cambria" panose="02040503050406030204" pitchFamily="18" charset="0"/>
                <a:ea typeface="+mn-ea"/>
                <a:cs typeface="+mn-cs"/>
              </a:rPr>
              <a:t> ý</a:t>
            </a:r>
            <a:r>
              <a:rPr kumimoji="0" lang="en-US" sz="3600" b="1" i="0"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a:t>
            </a:r>
          </a:p>
        </p:txBody>
      </p:sp>
      <p:grpSp>
        <p:nvGrpSpPr>
          <p:cNvPr id="10" name="Group 9">
            <a:extLst>
              <a:ext uri="{FF2B5EF4-FFF2-40B4-BE49-F238E27FC236}">
                <a16:creationId xmlns:a16="http://schemas.microsoft.com/office/drawing/2014/main" id="{0EFC23F3-0127-114E-1CF4-C01308B92F9C}"/>
              </a:ext>
            </a:extLst>
          </p:cNvPr>
          <p:cNvGrpSpPr/>
          <p:nvPr/>
        </p:nvGrpSpPr>
        <p:grpSpPr>
          <a:xfrm>
            <a:off x="746761" y="1251912"/>
            <a:ext cx="11510644" cy="4372001"/>
            <a:chOff x="-2527669" y="1988175"/>
            <a:chExt cx="9945575" cy="3461155"/>
          </a:xfrm>
        </p:grpSpPr>
        <p:sp>
          <p:nvSpPr>
            <p:cNvPr id="5" name="Rectangle: Rounded Corners 4">
              <a:extLst>
                <a:ext uri="{FF2B5EF4-FFF2-40B4-BE49-F238E27FC236}">
                  <a16:creationId xmlns:a16="http://schemas.microsoft.com/office/drawing/2014/main" id="{410B6733-2267-F5C1-D272-60CBD96E74A0}"/>
                </a:ext>
              </a:extLst>
            </p:cNvPr>
            <p:cNvSpPr/>
            <p:nvPr/>
          </p:nvSpPr>
          <p:spPr>
            <a:xfrm>
              <a:off x="-2527669" y="2599787"/>
              <a:ext cx="7396233" cy="2849543"/>
            </a:xfrm>
            <a:prstGeom prst="roundRect">
              <a:avLst/>
            </a:prstGeom>
            <a:solidFill>
              <a:srgbClr val="F1F8FD"/>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4" name="TextBox 3">
              <a:extLst>
                <a:ext uri="{FF2B5EF4-FFF2-40B4-BE49-F238E27FC236}">
                  <a16:creationId xmlns:a16="http://schemas.microsoft.com/office/drawing/2014/main" id="{A9A56D49-83C8-20C0-5AE9-2B2CF15D5F6E}"/>
                </a:ext>
              </a:extLst>
            </p:cNvPr>
            <p:cNvSpPr txBox="1"/>
            <p:nvPr/>
          </p:nvSpPr>
          <p:spPr>
            <a:xfrm>
              <a:off x="-311914" y="1988175"/>
              <a:ext cx="7729820" cy="44963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3600" b="1" dirty="0" err="1">
                  <a:solidFill>
                    <a:srgbClr val="00B050"/>
                  </a:solidFill>
                  <a:latin typeface="Cambria" panose="02040503050406030204" pitchFamily="18" charset="0"/>
                </a:rPr>
                <a:t>Nội</a:t>
              </a:r>
              <a:r>
                <a:rPr lang="en-US" sz="3600" b="1" dirty="0">
                  <a:solidFill>
                    <a:srgbClr val="00B050"/>
                  </a:solidFill>
                  <a:latin typeface="Cambria" panose="02040503050406030204" pitchFamily="18" charset="0"/>
                </a:rPr>
                <a:t> dung 2:  </a:t>
              </a:r>
              <a:r>
                <a:rPr lang="en-US" sz="3600" b="1" dirty="0" err="1">
                  <a:solidFill>
                    <a:srgbClr val="00B050"/>
                  </a:solidFill>
                  <a:latin typeface="Cambria" panose="02040503050406030204" pitchFamily="18" charset="0"/>
                </a:rPr>
                <a:t>Nêu</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diễn</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biến</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của</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hoạt</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động</a:t>
              </a:r>
              <a:endPar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mn-ea"/>
                <a:cs typeface="+mn-cs"/>
              </a:endParaRPr>
            </a:p>
          </p:txBody>
        </p:sp>
      </p:grpSp>
      <p:pic>
        <p:nvPicPr>
          <p:cNvPr id="13" name="Picture 12">
            <a:extLst>
              <a:ext uri="{FF2B5EF4-FFF2-40B4-BE49-F238E27FC236}">
                <a16:creationId xmlns:a16="http://schemas.microsoft.com/office/drawing/2014/main" id="{8B33A96F-B6D8-B3F4-7D2D-68772656046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47681" y="2425461"/>
            <a:ext cx="3269106" cy="3928984"/>
          </a:xfrm>
          <a:prstGeom prst="rect">
            <a:avLst/>
          </a:prstGeom>
        </p:spPr>
      </p:pic>
      <p:pic>
        <p:nvPicPr>
          <p:cNvPr id="15" name="Picture 14">
            <a:extLst>
              <a:ext uri="{FF2B5EF4-FFF2-40B4-BE49-F238E27FC236}">
                <a16:creationId xmlns:a16="http://schemas.microsoft.com/office/drawing/2014/main" id="{8C8AAE34-C275-D42A-BBC3-D6B3900E3E4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70117" t="73491" r="-2725"/>
          <a:stretch/>
        </p:blipFill>
        <p:spPr>
          <a:xfrm>
            <a:off x="386083" y="841848"/>
            <a:ext cx="1876921" cy="1447688"/>
          </a:xfrm>
          <a:prstGeom prst="rect">
            <a:avLst/>
          </a:prstGeom>
        </p:spPr>
      </p:pic>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7"/>
          <a:stretch>
            <a:fillRect/>
          </a:stretch>
        </p:blipFill>
        <p:spPr>
          <a:xfrm>
            <a:off x="-687735" y="6157343"/>
            <a:ext cx="2188654" cy="890093"/>
          </a:xfrm>
          <a:prstGeom prst="rect">
            <a:avLst/>
          </a:prstGeom>
        </p:spPr>
      </p:pic>
      <p:sp>
        <p:nvSpPr>
          <p:cNvPr id="8" name="TextBox 7">
            <a:extLst>
              <a:ext uri="{FF2B5EF4-FFF2-40B4-BE49-F238E27FC236}">
                <a16:creationId xmlns:a16="http://schemas.microsoft.com/office/drawing/2014/main" id="{DF9FD0D3-98A3-3B95-07B4-1EB3F6661517}"/>
              </a:ext>
            </a:extLst>
          </p:cNvPr>
          <p:cNvSpPr txBox="1"/>
          <p:nvPr/>
        </p:nvSpPr>
        <p:spPr>
          <a:xfrm>
            <a:off x="1037510" y="2425461"/>
            <a:ext cx="8269379" cy="2554545"/>
          </a:xfrm>
          <a:prstGeom prst="rect">
            <a:avLst/>
          </a:prstGeom>
          <a:noFill/>
        </p:spPr>
        <p:txBody>
          <a:bodyPr wrap="square">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4000" b="1" dirty="0" err="1">
                <a:solidFill>
                  <a:srgbClr val="002060"/>
                </a:solidFill>
                <a:latin typeface="Cambria" panose="02040503050406030204" pitchFamily="18" charset="0"/>
              </a:rPr>
              <a:t>Việc</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gì</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diễn</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ra</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đầu</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tiên</a:t>
            </a:r>
            <a:r>
              <a:rPr lang="en-US" sz="4000" b="1" dirty="0">
                <a:solidFill>
                  <a:srgbClr val="002060"/>
                </a:solidFill>
                <a:latin typeface="Cambria" panose="02040503050406030204" pitchFamily="18" charset="0"/>
              </a:rPr>
              <a:t>?</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4000" b="1" dirty="0" err="1">
                <a:solidFill>
                  <a:srgbClr val="002060"/>
                </a:solidFill>
                <a:latin typeface="Cambria" panose="02040503050406030204" pitchFamily="18" charset="0"/>
              </a:rPr>
              <a:t>Việc</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gì</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diễn</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ra</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tiếp</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theo</a:t>
            </a:r>
            <a:r>
              <a:rPr lang="en-US" sz="4000" b="1" dirty="0">
                <a:solidFill>
                  <a:srgbClr val="002060"/>
                </a:solidFill>
                <a:latin typeface="Cambria" panose="02040503050406030204" pitchFamily="18" charset="0"/>
              </a:rPr>
              <a:t>?</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4000" b="1" dirty="0" err="1">
                <a:solidFill>
                  <a:srgbClr val="002060"/>
                </a:solidFill>
                <a:latin typeface="Cambria" panose="02040503050406030204" pitchFamily="18" charset="0"/>
              </a:rPr>
              <a:t>Việc</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gì</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ấn</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tượng</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nhất</a:t>
            </a:r>
            <a:r>
              <a:rPr lang="en-US" sz="4000" b="1" dirty="0">
                <a:solidFill>
                  <a:srgbClr val="002060"/>
                </a:solidFill>
                <a:latin typeface="Cambria" panose="02040503050406030204" pitchFamily="18" charset="0"/>
              </a:rPr>
              <a:t>?</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4000" b="1" dirty="0" err="1">
                <a:solidFill>
                  <a:srgbClr val="002060"/>
                </a:solidFill>
                <a:latin typeface="Cambria" panose="02040503050406030204" pitchFamily="18" charset="0"/>
              </a:rPr>
              <a:t>Buổi</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học</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kết</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thúc</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như</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thế</a:t>
            </a:r>
            <a:r>
              <a:rPr lang="en-US" sz="4000" b="1" dirty="0">
                <a:solidFill>
                  <a:srgbClr val="002060"/>
                </a:solidFill>
                <a:latin typeface="Cambria" panose="02040503050406030204" pitchFamily="18" charset="0"/>
              </a:rPr>
              <a:t> </a:t>
            </a:r>
            <a:r>
              <a:rPr lang="en-US" sz="4000" b="1" dirty="0" err="1">
                <a:solidFill>
                  <a:srgbClr val="002060"/>
                </a:solidFill>
                <a:latin typeface="Cambria" panose="02040503050406030204" pitchFamily="18" charset="0"/>
              </a:rPr>
              <a:t>nào</a:t>
            </a:r>
            <a:r>
              <a:rPr lang="en-US" sz="4000" b="1" dirty="0">
                <a:solidFill>
                  <a:srgbClr val="002060"/>
                </a:solidFill>
                <a:latin typeface="Cambria" panose="02040503050406030204" pitchFamily="18" charset="0"/>
              </a:rPr>
              <a:t>?</a:t>
            </a:r>
          </a:p>
        </p:txBody>
      </p:sp>
    </p:spTree>
    <p:extLst>
      <p:ext uri="{BB962C8B-B14F-4D97-AF65-F5344CB8AC3E}">
        <p14:creationId xmlns:p14="http://schemas.microsoft.com/office/powerpoint/2010/main" val="2721861897"/>
      </p:ext>
    </p:extLst>
  </p:cSld>
  <p:clrMapOvr>
    <a:masterClrMapping/>
  </p:clrMapOvr>
  <mc:AlternateContent xmlns:mc="http://schemas.openxmlformats.org/markup-compatibility/2006">
    <mc:Choice xmlns:p14="http://schemas.microsoft.com/office/powerpoint/2010/main" Requires="p14">
      <p:transition spd="slow" p14:dur="200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53" presetClass="entr" presetSubtype="16"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par>
                                <p:cTn id="25" presetID="53" presetClass="entr" presetSubtype="16"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7" name="TextBox 6">
            <a:extLst>
              <a:ext uri="{FF2B5EF4-FFF2-40B4-BE49-F238E27FC236}">
                <a16:creationId xmlns:a16="http://schemas.microsoft.com/office/drawing/2014/main" id="{9174B8AD-BA57-40FC-FB8E-9761DC6979F6}"/>
              </a:ext>
            </a:extLst>
          </p:cNvPr>
          <p:cNvSpPr txBox="1"/>
          <p:nvPr/>
        </p:nvSpPr>
        <p:spPr>
          <a:xfrm>
            <a:off x="1893771" y="1234087"/>
            <a:ext cx="844073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Gợi</a:t>
            </a:r>
            <a:r>
              <a:rPr kumimoji="0" lang="en-US" sz="3600" b="1" i="0" u="none" strike="noStrike" kern="1200" cap="none" spc="0" normalizeH="0" noProof="0" dirty="0">
                <a:ln>
                  <a:noFill/>
                </a:ln>
                <a:solidFill>
                  <a:srgbClr val="224E4A"/>
                </a:solidFill>
                <a:effectLst/>
                <a:uLnTx/>
                <a:uFillTx/>
                <a:latin typeface="Cambria" panose="02040503050406030204" pitchFamily="18" charset="0"/>
                <a:ea typeface="+mn-ea"/>
                <a:cs typeface="+mn-cs"/>
              </a:rPr>
              <a:t> ý</a:t>
            </a:r>
            <a:r>
              <a:rPr kumimoji="0" lang="en-US" sz="3600" b="1" i="0"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a:t>
            </a:r>
          </a:p>
        </p:txBody>
      </p:sp>
      <p:grpSp>
        <p:nvGrpSpPr>
          <p:cNvPr id="10" name="Group 9">
            <a:extLst>
              <a:ext uri="{FF2B5EF4-FFF2-40B4-BE49-F238E27FC236}">
                <a16:creationId xmlns:a16="http://schemas.microsoft.com/office/drawing/2014/main" id="{0EFC23F3-0127-114E-1CF4-C01308B92F9C}"/>
              </a:ext>
            </a:extLst>
          </p:cNvPr>
          <p:cNvGrpSpPr/>
          <p:nvPr/>
        </p:nvGrpSpPr>
        <p:grpSpPr>
          <a:xfrm>
            <a:off x="746761" y="1251912"/>
            <a:ext cx="11124561" cy="3014003"/>
            <a:chOff x="-2527669" y="1988175"/>
            <a:chExt cx="9611987" cy="2096743"/>
          </a:xfrm>
        </p:grpSpPr>
        <p:sp>
          <p:nvSpPr>
            <p:cNvPr id="5" name="Rectangle: Rounded Corners 4">
              <a:extLst>
                <a:ext uri="{FF2B5EF4-FFF2-40B4-BE49-F238E27FC236}">
                  <a16:creationId xmlns:a16="http://schemas.microsoft.com/office/drawing/2014/main" id="{410B6733-2267-F5C1-D272-60CBD96E74A0}"/>
                </a:ext>
              </a:extLst>
            </p:cNvPr>
            <p:cNvSpPr/>
            <p:nvPr/>
          </p:nvSpPr>
          <p:spPr>
            <a:xfrm>
              <a:off x="-2527669" y="2978641"/>
              <a:ext cx="7056218" cy="1106277"/>
            </a:xfrm>
            <a:prstGeom prst="roundRect">
              <a:avLst/>
            </a:prstGeom>
            <a:solidFill>
              <a:srgbClr val="F1F8FD"/>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4" name="TextBox 3">
              <a:extLst>
                <a:ext uri="{FF2B5EF4-FFF2-40B4-BE49-F238E27FC236}">
                  <a16:creationId xmlns:a16="http://schemas.microsoft.com/office/drawing/2014/main" id="{A9A56D49-83C8-20C0-5AE9-2B2CF15D5F6E}"/>
                </a:ext>
              </a:extLst>
            </p:cNvPr>
            <p:cNvSpPr txBox="1"/>
            <p:nvPr/>
          </p:nvSpPr>
          <p:spPr>
            <a:xfrm>
              <a:off x="-311914" y="1988175"/>
              <a:ext cx="7396232" cy="44963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3600" b="1" dirty="0" err="1">
                  <a:solidFill>
                    <a:srgbClr val="00B050"/>
                  </a:solidFill>
                  <a:latin typeface="Cambria" panose="02040503050406030204" pitchFamily="18" charset="0"/>
                </a:rPr>
                <a:t>Nội</a:t>
              </a:r>
              <a:r>
                <a:rPr lang="en-US" sz="3600" b="1" dirty="0">
                  <a:solidFill>
                    <a:srgbClr val="00B050"/>
                  </a:solidFill>
                  <a:latin typeface="Cambria" panose="02040503050406030204" pitchFamily="18" charset="0"/>
                </a:rPr>
                <a:t> dung 3:  </a:t>
              </a:r>
              <a:r>
                <a:rPr lang="en-US" sz="3600" b="1" dirty="0" err="1">
                  <a:solidFill>
                    <a:srgbClr val="00B050"/>
                  </a:solidFill>
                  <a:latin typeface="Cambria" panose="02040503050406030204" pitchFamily="18" charset="0"/>
                </a:rPr>
                <a:t>Nêu</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nhận</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xét</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về</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hoạt</a:t>
              </a:r>
              <a:r>
                <a:rPr lang="en-US" sz="3600" b="1" dirty="0">
                  <a:solidFill>
                    <a:srgbClr val="00B050"/>
                  </a:solidFill>
                  <a:latin typeface="Cambria" panose="02040503050406030204" pitchFamily="18" charset="0"/>
                </a:rPr>
                <a:t> </a:t>
              </a:r>
              <a:r>
                <a:rPr lang="en-US" sz="3600" b="1" dirty="0" err="1">
                  <a:solidFill>
                    <a:srgbClr val="00B050"/>
                  </a:solidFill>
                  <a:latin typeface="Cambria" panose="02040503050406030204" pitchFamily="18" charset="0"/>
                </a:rPr>
                <a:t>động</a:t>
              </a:r>
              <a:endPar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mn-ea"/>
                <a:cs typeface="+mn-cs"/>
              </a:endParaRPr>
            </a:p>
          </p:txBody>
        </p:sp>
      </p:grpSp>
      <p:pic>
        <p:nvPicPr>
          <p:cNvPr id="13" name="Picture 12">
            <a:extLst>
              <a:ext uri="{FF2B5EF4-FFF2-40B4-BE49-F238E27FC236}">
                <a16:creationId xmlns:a16="http://schemas.microsoft.com/office/drawing/2014/main" id="{8B33A96F-B6D8-B3F4-7D2D-68772656046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47681" y="2425461"/>
            <a:ext cx="3269106" cy="3928984"/>
          </a:xfrm>
          <a:prstGeom prst="rect">
            <a:avLst/>
          </a:prstGeom>
        </p:spPr>
      </p:pic>
      <p:pic>
        <p:nvPicPr>
          <p:cNvPr id="15" name="Picture 14">
            <a:extLst>
              <a:ext uri="{FF2B5EF4-FFF2-40B4-BE49-F238E27FC236}">
                <a16:creationId xmlns:a16="http://schemas.microsoft.com/office/drawing/2014/main" id="{8C8AAE34-C275-D42A-BBC3-D6B3900E3E4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70117" t="73491" r="-2725"/>
          <a:stretch/>
        </p:blipFill>
        <p:spPr>
          <a:xfrm>
            <a:off x="386083" y="841848"/>
            <a:ext cx="1876921" cy="1447688"/>
          </a:xfrm>
          <a:prstGeom prst="rect">
            <a:avLst/>
          </a:prstGeom>
        </p:spPr>
      </p:pic>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7"/>
          <a:stretch>
            <a:fillRect/>
          </a:stretch>
        </p:blipFill>
        <p:spPr>
          <a:xfrm>
            <a:off x="-687735" y="6157343"/>
            <a:ext cx="2188654" cy="890093"/>
          </a:xfrm>
          <a:prstGeom prst="rect">
            <a:avLst/>
          </a:prstGeom>
        </p:spPr>
      </p:pic>
      <p:sp>
        <p:nvSpPr>
          <p:cNvPr id="8" name="TextBox 7">
            <a:extLst>
              <a:ext uri="{FF2B5EF4-FFF2-40B4-BE49-F238E27FC236}">
                <a16:creationId xmlns:a16="http://schemas.microsoft.com/office/drawing/2014/main" id="{DF9FD0D3-98A3-3B95-07B4-1EB3F6661517}"/>
              </a:ext>
            </a:extLst>
          </p:cNvPr>
          <p:cNvSpPr txBox="1"/>
          <p:nvPr/>
        </p:nvSpPr>
        <p:spPr>
          <a:xfrm>
            <a:off x="1145363" y="3158054"/>
            <a:ext cx="7768006" cy="64633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3600" b="1" dirty="0" err="1">
                <a:solidFill>
                  <a:srgbClr val="002060"/>
                </a:solidFill>
                <a:latin typeface="Cambria" panose="02040503050406030204" pitchFamily="18" charset="0"/>
              </a:rPr>
              <a:t>Bạn</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có</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cảm</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nghĩ</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gì</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về</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giờ</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học</a:t>
            </a:r>
            <a:r>
              <a:rPr lang="en-US" sz="3600" b="1" dirty="0">
                <a:solidFill>
                  <a:srgbClr val="002060"/>
                </a:solidFill>
                <a:latin typeface="Cambria" panose="02040503050406030204" pitchFamily="18" charset="0"/>
              </a:rPr>
              <a:t> </a:t>
            </a:r>
            <a:r>
              <a:rPr lang="en-US" sz="3600" b="1" dirty="0" err="1">
                <a:solidFill>
                  <a:srgbClr val="002060"/>
                </a:solidFill>
                <a:latin typeface="Cambria" panose="02040503050406030204" pitchFamily="18" charset="0"/>
              </a:rPr>
              <a:t>đó</a:t>
            </a:r>
            <a:r>
              <a:rPr lang="en-US" sz="3600" b="1" dirty="0">
                <a:solidFill>
                  <a:srgbClr val="002060"/>
                </a:solidFill>
                <a:latin typeface="Cambria" panose="02040503050406030204" pitchFamily="18" charset="0"/>
              </a:rPr>
              <a:t>?</a:t>
            </a:r>
            <a:r>
              <a:rPr lang="en-US" sz="3600" b="1" dirty="0">
                <a:solidFill>
                  <a:srgbClr val="FF0000"/>
                </a:solidFill>
                <a:latin typeface="Cambria" panose="02040503050406030204" pitchFamily="18" charset="0"/>
              </a:rPr>
              <a:t>	</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642982381"/>
      </p:ext>
    </p:extLst>
  </p:cSld>
  <p:clrMapOvr>
    <a:masterClrMapping/>
  </p:clrMapOvr>
  <mc:AlternateContent xmlns:mc="http://schemas.openxmlformats.org/markup-compatibility/2006">
    <mc:Choice xmlns:p14="http://schemas.microsoft.com/office/powerpoint/2010/main" Requires="p14">
      <p:transition spd="slow" p14:dur="200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53" presetClass="entr" presetSubtype="16"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par>
                                <p:cTn id="25" presetID="53" presetClass="entr" presetSubtype="16"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0" y="-57725"/>
            <a:ext cx="12181840" cy="6911340"/>
            <a:chOff x="0" y="0"/>
            <a:chExt cx="19184" cy="10884"/>
          </a:xfrm>
        </p:grpSpPr>
        <p:pic>
          <p:nvPicPr>
            <p:cNvPr id="6" name="图片 5" descr="34"/>
            <p:cNvPicPr>
              <a:picLocks noChangeAspect="1"/>
            </p:cNvPicPr>
            <p:nvPr/>
          </p:nvPicPr>
          <p:blipFill>
            <a:blip r:embed="rId2"/>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3"/>
            <a:stretch>
              <a:fillRect/>
            </a:stretch>
          </p:blipFill>
          <p:spPr>
            <a:xfrm>
              <a:off x="0" y="0"/>
              <a:ext cx="19185" cy="9129"/>
            </a:xfrm>
            <a:prstGeom prst="rect">
              <a:avLst/>
            </a:prstGeom>
          </p:spPr>
        </p:pic>
      </p:grpSp>
      <p:pic>
        <p:nvPicPr>
          <p:cNvPr id="4" name="图片 5" descr="33">
            <a:extLst>
              <a:ext uri="{FF2B5EF4-FFF2-40B4-BE49-F238E27FC236}">
                <a16:creationId xmlns:a16="http://schemas.microsoft.com/office/drawing/2014/main" id="{F1AFA10A-09EA-B07B-C1CC-861442C5C379}"/>
              </a:ext>
            </a:extLst>
          </p:cNvPr>
          <p:cNvPicPr>
            <a:picLocks noChangeAspect="1"/>
          </p:cNvPicPr>
          <p:nvPr/>
        </p:nvPicPr>
        <p:blipFill>
          <a:blip r:embed="rId4"/>
          <a:stretch>
            <a:fillRect/>
          </a:stretch>
        </p:blipFill>
        <p:spPr>
          <a:xfrm>
            <a:off x="273101" y="1074272"/>
            <a:ext cx="6967957" cy="5783729"/>
          </a:xfrm>
          <a:prstGeom prst="rect">
            <a:avLst/>
          </a:prstGeom>
        </p:spPr>
      </p:pic>
      <p:grpSp>
        <p:nvGrpSpPr>
          <p:cNvPr id="5" name="Group 4">
            <a:extLst>
              <a:ext uri="{FF2B5EF4-FFF2-40B4-BE49-F238E27FC236}">
                <a16:creationId xmlns:a16="http://schemas.microsoft.com/office/drawing/2014/main" id="{DB83251F-276D-6B08-FC6E-8516F81AE58F}"/>
              </a:ext>
            </a:extLst>
          </p:cNvPr>
          <p:cNvGrpSpPr/>
          <p:nvPr/>
        </p:nvGrpSpPr>
        <p:grpSpPr>
          <a:xfrm>
            <a:off x="8622881" y="3561726"/>
            <a:ext cx="3408091" cy="3310254"/>
            <a:chOff x="488751" y="3690298"/>
            <a:chExt cx="3408091" cy="3310254"/>
          </a:xfrm>
        </p:grpSpPr>
        <p:pic>
          <p:nvPicPr>
            <p:cNvPr id="7" name="Picture 6">
              <a:extLst>
                <a:ext uri="{FF2B5EF4-FFF2-40B4-BE49-F238E27FC236}">
                  <a16:creationId xmlns:a16="http://schemas.microsoft.com/office/drawing/2014/main" id="{AB005937-50B3-2AC3-258B-0E9FC545DD6D}"/>
                </a:ext>
              </a:extLst>
            </p:cNvPr>
            <p:cNvPicPr>
              <a:picLocks noChangeAspect="1"/>
            </p:cNvPicPr>
            <p:nvPr/>
          </p:nvPicPr>
          <p:blipFill rotWithShape="1">
            <a:blip r:embed="rId5">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8" name="Picture 7">
              <a:extLst>
                <a:ext uri="{FF2B5EF4-FFF2-40B4-BE49-F238E27FC236}">
                  <a16:creationId xmlns:a16="http://schemas.microsoft.com/office/drawing/2014/main" id="{D91B761F-EC0E-C2A8-5B53-D015D7960E34}"/>
                </a:ext>
              </a:extLst>
            </p:cNvPr>
            <p:cNvPicPr>
              <a:picLocks noChangeAspect="1"/>
            </p:cNvPicPr>
            <p:nvPr/>
          </p:nvPicPr>
          <p:blipFill rotWithShape="1">
            <a:blip r:embed="rId5">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grpSp>
        <p:nvGrpSpPr>
          <p:cNvPr id="9" name="Group 8">
            <a:extLst>
              <a:ext uri="{FF2B5EF4-FFF2-40B4-BE49-F238E27FC236}">
                <a16:creationId xmlns:a16="http://schemas.microsoft.com/office/drawing/2014/main" id="{2F1D0388-9C74-F0AE-5670-9D39CC682E9D}"/>
              </a:ext>
            </a:extLst>
          </p:cNvPr>
          <p:cNvGrpSpPr/>
          <p:nvPr/>
        </p:nvGrpSpPr>
        <p:grpSpPr>
          <a:xfrm>
            <a:off x="2833155" y="815152"/>
            <a:ext cx="8263929" cy="1511360"/>
            <a:chOff x="350008" y="2619740"/>
            <a:chExt cx="8263929" cy="1511360"/>
          </a:xfrm>
        </p:grpSpPr>
        <p:sp>
          <p:nvSpPr>
            <p:cNvPr id="10" name="Rectangle: Rounded Corners 9">
              <a:extLst>
                <a:ext uri="{FF2B5EF4-FFF2-40B4-BE49-F238E27FC236}">
                  <a16:creationId xmlns:a16="http://schemas.microsoft.com/office/drawing/2014/main" id="{4A94DC2A-E63C-B592-02FF-FEC61A44B720}"/>
                </a:ext>
              </a:extLst>
            </p:cNvPr>
            <p:cNvSpPr/>
            <p:nvPr/>
          </p:nvSpPr>
          <p:spPr>
            <a:xfrm>
              <a:off x="2181450" y="2619740"/>
              <a:ext cx="4294208" cy="1511360"/>
            </a:xfrm>
            <a:prstGeom prst="roundRect">
              <a:avLst/>
            </a:prstGeom>
            <a:solidFill>
              <a:srgbClr val="CAECDA"/>
            </a:solidFill>
            <a:ln w="19050">
              <a:solidFill>
                <a:srgbClr val="3C9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11" name="TextBox 10">
              <a:extLst>
                <a:ext uri="{FF2B5EF4-FFF2-40B4-BE49-F238E27FC236}">
                  <a16:creationId xmlns:a16="http://schemas.microsoft.com/office/drawing/2014/main" id="{2CC17E55-4E36-7E8F-637C-52B57CBE508D}"/>
                </a:ext>
              </a:extLst>
            </p:cNvPr>
            <p:cNvSpPr txBox="1"/>
            <p:nvPr/>
          </p:nvSpPr>
          <p:spPr>
            <a:xfrm>
              <a:off x="350008" y="3016615"/>
              <a:ext cx="826392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mn-cs"/>
                </a:rPr>
                <a:t>Chia sẻ với lớp </a:t>
              </a:r>
              <a:endPar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pic>
        <p:nvPicPr>
          <p:cNvPr id="13" name="Picture 12">
            <a:extLst>
              <a:ext uri="{FF2B5EF4-FFF2-40B4-BE49-F238E27FC236}">
                <a16:creationId xmlns:a16="http://schemas.microsoft.com/office/drawing/2014/main" id="{047F6E2A-F9CE-71C2-95E5-F176A1DA715A}"/>
              </a:ext>
            </a:extLst>
          </p:cNvPr>
          <p:cNvPicPr>
            <a:picLocks noChangeAspect="1"/>
          </p:cNvPicPr>
          <p:nvPr/>
        </p:nvPicPr>
        <p:blipFill>
          <a:blip r:embed="rId6"/>
          <a:stretch>
            <a:fillRect/>
          </a:stretch>
        </p:blipFill>
        <p:spPr>
          <a:xfrm>
            <a:off x="-687735" y="6157343"/>
            <a:ext cx="2188654" cy="890093"/>
          </a:xfrm>
          <a:prstGeom prst="rect">
            <a:avLst/>
          </a:prstGeom>
        </p:spPr>
      </p:pic>
      <p:pic>
        <p:nvPicPr>
          <p:cNvPr id="14" name="Picture 13">
            <a:extLst>
              <a:ext uri="{FF2B5EF4-FFF2-40B4-BE49-F238E27FC236}">
                <a16:creationId xmlns:a16="http://schemas.microsoft.com/office/drawing/2014/main" id="{792D4464-ED72-7DD7-D14E-19E485EB8451}"/>
              </a:ext>
            </a:extLst>
          </p:cNvPr>
          <p:cNvPicPr>
            <a:picLocks noChangeAspect="1"/>
          </p:cNvPicPr>
          <p:nvPr/>
        </p:nvPicPr>
        <p:blipFill rotWithShape="1">
          <a:blip r:embed="rId5">
            <a:extLst>
              <a:ext uri="{28A0092B-C50C-407E-A947-70E740481C1C}">
                <a14:useLocalDpi xmlns:a14="http://schemas.microsoft.com/office/drawing/2010/main" val="0"/>
              </a:ext>
            </a:extLst>
          </a:blip>
          <a:srcRect l="31648" t="32979" r="52116" b="583"/>
          <a:stretch/>
        </p:blipFill>
        <p:spPr>
          <a:xfrm>
            <a:off x="1882142" y="3561726"/>
            <a:ext cx="2594623" cy="3276606"/>
          </a:xfrm>
          <a:prstGeom prst="rect">
            <a:avLst/>
          </a:prstGeom>
        </p:spPr>
      </p:pic>
      <p:pic>
        <p:nvPicPr>
          <p:cNvPr id="15" name="Picture 14">
            <a:extLst>
              <a:ext uri="{FF2B5EF4-FFF2-40B4-BE49-F238E27FC236}">
                <a16:creationId xmlns:a16="http://schemas.microsoft.com/office/drawing/2014/main" id="{3F0C8EA5-9032-800C-07B4-E2EA64442400}"/>
              </a:ext>
            </a:extLst>
          </p:cNvPr>
          <p:cNvPicPr>
            <a:picLocks noChangeAspect="1"/>
          </p:cNvPicPr>
          <p:nvPr/>
        </p:nvPicPr>
        <p:blipFill rotWithShape="1">
          <a:blip r:embed="rId5">
            <a:extLst>
              <a:ext uri="{28A0092B-C50C-407E-A947-70E740481C1C}">
                <a14:useLocalDpi xmlns:a14="http://schemas.microsoft.com/office/drawing/2010/main" val="0"/>
              </a:ext>
            </a:extLst>
          </a:blip>
          <a:srcRect l="49332" t="33537" r="34432" b="25"/>
          <a:stretch/>
        </p:blipFill>
        <p:spPr>
          <a:xfrm>
            <a:off x="3964256" y="3493986"/>
            <a:ext cx="2594623" cy="3276606"/>
          </a:xfrm>
          <a:prstGeom prst="rect">
            <a:avLst/>
          </a:prstGeom>
        </p:spPr>
      </p:pic>
      <p:pic>
        <p:nvPicPr>
          <p:cNvPr id="16" name="Picture 15">
            <a:extLst>
              <a:ext uri="{FF2B5EF4-FFF2-40B4-BE49-F238E27FC236}">
                <a16:creationId xmlns:a16="http://schemas.microsoft.com/office/drawing/2014/main" id="{9E43FB0B-4009-1A0C-61F1-120C45F4414B}"/>
              </a:ext>
            </a:extLst>
          </p:cNvPr>
          <p:cNvPicPr>
            <a:picLocks noChangeAspect="1"/>
          </p:cNvPicPr>
          <p:nvPr/>
        </p:nvPicPr>
        <p:blipFill rotWithShape="1">
          <a:blip r:embed="rId5">
            <a:extLst>
              <a:ext uri="{28A0092B-C50C-407E-A947-70E740481C1C}">
                <a14:useLocalDpi xmlns:a14="http://schemas.microsoft.com/office/drawing/2010/main" val="0"/>
              </a:ext>
            </a:extLst>
          </a:blip>
          <a:srcRect l="68011" t="33561" r="15753" b="1"/>
          <a:stretch/>
        </p:blipFill>
        <p:spPr>
          <a:xfrm>
            <a:off x="6431131" y="3410327"/>
            <a:ext cx="2594623" cy="3276606"/>
          </a:xfrm>
          <a:prstGeom prst="rect">
            <a:avLst/>
          </a:prstGeom>
        </p:spPr>
      </p:pic>
      <p:pic>
        <p:nvPicPr>
          <p:cNvPr id="17" name="Picture 16">
            <a:extLst>
              <a:ext uri="{FF2B5EF4-FFF2-40B4-BE49-F238E27FC236}">
                <a16:creationId xmlns:a16="http://schemas.microsoft.com/office/drawing/2014/main" id="{FE06A3A7-011F-DAE7-DCED-218C720A7DEB}"/>
              </a:ext>
            </a:extLst>
          </p:cNvPr>
          <p:cNvPicPr>
            <a:picLocks noChangeAspect="1"/>
          </p:cNvPicPr>
          <p:nvPr/>
        </p:nvPicPr>
        <p:blipFill rotWithShape="1">
          <a:blip r:embed="rId5">
            <a:extLst>
              <a:ext uri="{28A0092B-C50C-407E-A947-70E740481C1C}">
                <a14:useLocalDpi xmlns:a14="http://schemas.microsoft.com/office/drawing/2010/main" val="0"/>
              </a:ext>
            </a:extLst>
          </a:blip>
          <a:srcRect l="86956" t="32121" r="-3192" b="1441"/>
          <a:stretch/>
        </p:blipFill>
        <p:spPr>
          <a:xfrm>
            <a:off x="9525" y="3493986"/>
            <a:ext cx="2594623" cy="3276606"/>
          </a:xfrm>
          <a:prstGeom prst="rect">
            <a:avLst/>
          </a:prstGeom>
        </p:spPr>
      </p:pic>
    </p:spTree>
    <p:extLst>
      <p:ext uri="{BB962C8B-B14F-4D97-AF65-F5344CB8AC3E}">
        <p14:creationId xmlns:p14="http://schemas.microsoft.com/office/powerpoint/2010/main" val="125069783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图片 4" descr="34"/>
          <p:cNvPicPr>
            <a:picLocks noChangeAspect="1"/>
          </p:cNvPicPr>
          <p:nvPr/>
        </p:nvPicPr>
        <p:blipFill>
          <a:blip r:embed="rId3"/>
          <a:stretch>
            <a:fillRect/>
          </a:stretch>
        </p:blipFill>
        <p:spPr>
          <a:xfrm>
            <a:off x="0" y="3247390"/>
            <a:ext cx="12182475" cy="3664585"/>
          </a:xfrm>
          <a:prstGeom prst="rect">
            <a:avLst/>
          </a:prstGeom>
        </p:spPr>
      </p:pic>
      <p:cxnSp>
        <p:nvCxnSpPr>
          <p:cNvPr id="11" name="直接连接符 10"/>
          <p:cNvCxnSpPr/>
          <p:nvPr/>
        </p:nvCxnSpPr>
        <p:spPr>
          <a:xfrm>
            <a:off x="2470451"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337"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295" y="204292"/>
            <a:ext cx="1371906" cy="1371906"/>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字魂105号-简雅黑" panose="00000500000000000000" charset="-122"/>
              <a:ea typeface="字魂105号-简雅黑" panose="00000500000000000000" charset="-122"/>
              <a:cs typeface="+mn-cs"/>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88751" y="3690298"/>
            <a:ext cx="3408091" cy="3310254"/>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4">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4">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5"/>
          <a:stretch>
            <a:fillRect/>
          </a:stretch>
        </p:blipFill>
        <p:spPr>
          <a:xfrm>
            <a:off x="4551239" y="3445576"/>
            <a:ext cx="4188062" cy="3476286"/>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4">
            <a:extLst>
              <a:ext uri="{28A0092B-C50C-407E-A947-70E740481C1C}">
                <a14:useLocalDpi xmlns:a14="http://schemas.microsoft.com/office/drawing/2010/main" val="0"/>
              </a:ext>
            </a:extLst>
          </a:blip>
          <a:srcRect l="87092" t="27821"/>
          <a:stretch/>
        </p:blipFill>
        <p:spPr>
          <a:xfrm>
            <a:off x="9943493" y="3596442"/>
            <a:ext cx="2017408" cy="3397689"/>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4">
            <a:extLst>
              <a:ext uri="{28A0092B-C50C-407E-A947-70E740481C1C}">
                <a14:useLocalDpi xmlns:a14="http://schemas.microsoft.com/office/drawing/2010/main" val="0"/>
              </a:ext>
            </a:extLst>
          </a:blip>
          <a:srcRect l="16589" t="37211" r="70260" b="836"/>
          <a:stretch/>
        </p:blipFill>
        <p:spPr>
          <a:xfrm flipH="1">
            <a:off x="7704511" y="4114685"/>
            <a:ext cx="2017408" cy="2862324"/>
          </a:xfrm>
          <a:prstGeom prst="rect">
            <a:avLst/>
          </a:prstGeom>
        </p:spPr>
      </p:pic>
      <p:pic>
        <p:nvPicPr>
          <p:cNvPr id="2" name="Picture 1">
            <a:extLst>
              <a:ext uri="{FF2B5EF4-FFF2-40B4-BE49-F238E27FC236}">
                <a16:creationId xmlns:a16="http://schemas.microsoft.com/office/drawing/2014/main" id="{EE19EE1D-8F43-E424-D0FE-3148F3C7A8AB}"/>
              </a:ext>
            </a:extLst>
          </p:cNvPr>
          <p:cNvPicPr>
            <a:picLocks noChangeAspect="1"/>
          </p:cNvPicPr>
          <p:nvPr/>
        </p:nvPicPr>
        <p:blipFill>
          <a:blip r:embed="rId6"/>
          <a:stretch>
            <a:fillRect/>
          </a:stretch>
        </p:blipFill>
        <p:spPr>
          <a:xfrm>
            <a:off x="-687735" y="6157343"/>
            <a:ext cx="2188654" cy="890093"/>
          </a:xfrm>
          <a:prstGeom prst="rect">
            <a:avLst/>
          </a:prstGeom>
        </p:spPr>
      </p:pic>
      <p:pic>
        <p:nvPicPr>
          <p:cNvPr id="4" name="Picture 3">
            <a:extLst>
              <a:ext uri="{FF2B5EF4-FFF2-40B4-BE49-F238E27FC236}">
                <a16:creationId xmlns:a16="http://schemas.microsoft.com/office/drawing/2014/main" id="{101B38D2-2E0A-8306-A975-2A7B40AC419F}"/>
              </a:ext>
            </a:extLst>
          </p:cNvPr>
          <p:cNvPicPr>
            <a:picLocks noChangeAspect="1"/>
          </p:cNvPicPr>
          <p:nvPr/>
        </p:nvPicPr>
        <p:blipFill>
          <a:blip r:embed="rId7"/>
          <a:stretch>
            <a:fillRect/>
          </a:stretch>
        </p:blipFill>
        <p:spPr>
          <a:xfrm>
            <a:off x="5114988" y="292358"/>
            <a:ext cx="1396105" cy="1322947"/>
          </a:xfrm>
          <a:prstGeom prst="rect">
            <a:avLst/>
          </a:prstGeom>
        </p:spPr>
      </p:pic>
      <p:pic>
        <p:nvPicPr>
          <p:cNvPr id="18" name="Picture 17">
            <a:extLst>
              <a:ext uri="{FF2B5EF4-FFF2-40B4-BE49-F238E27FC236}">
                <a16:creationId xmlns:a16="http://schemas.microsoft.com/office/drawing/2014/main" id="{1EEBC2DB-6040-E8B3-6A56-443591201020}"/>
              </a:ext>
            </a:extLst>
          </p:cNvPr>
          <p:cNvPicPr>
            <a:picLocks noChangeAspect="1"/>
          </p:cNvPicPr>
          <p:nvPr/>
        </p:nvPicPr>
        <p:blipFill rotWithShape="1">
          <a:blip r:embed="rId8"/>
          <a:srcRect l="7782" t="3464" r="7596" b="27724"/>
          <a:stretch/>
        </p:blipFill>
        <p:spPr>
          <a:xfrm>
            <a:off x="1482664" y="1058594"/>
            <a:ext cx="8460829" cy="2303143"/>
          </a:xfrm>
          <a:prstGeom prst="rect">
            <a:avLst/>
          </a:prstGeom>
        </p:spPr>
      </p:pic>
    </p:spTree>
    <p:extLst>
      <p:ext uri="{BB962C8B-B14F-4D97-AF65-F5344CB8AC3E}">
        <p14:creationId xmlns:p14="http://schemas.microsoft.com/office/powerpoint/2010/main" val="95771251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53340"/>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pic>
        <p:nvPicPr>
          <p:cNvPr id="8" name="Picture 7">
            <a:extLst>
              <a:ext uri="{FF2B5EF4-FFF2-40B4-BE49-F238E27FC236}">
                <a16:creationId xmlns:a16="http://schemas.microsoft.com/office/drawing/2014/main" id="{D858DB47-EEED-C98D-373B-3D9707BE65E4}"/>
              </a:ext>
            </a:extLst>
          </p:cNvPr>
          <p:cNvPicPr>
            <a:picLocks noChangeAspect="1"/>
          </p:cNvPicPr>
          <p:nvPr/>
        </p:nvPicPr>
        <p:blipFill rotWithShape="1">
          <a:blip r:embed="rId5">
            <a:extLst>
              <a:ext uri="{28A0092B-C50C-407E-A947-70E740481C1C}">
                <a14:useLocalDpi xmlns:a14="http://schemas.microsoft.com/office/drawing/2010/main" val="0"/>
              </a:ext>
            </a:extLst>
          </a:blip>
          <a:srcRect t="-4095" r="83764" b="37529"/>
          <a:stretch/>
        </p:blipFill>
        <p:spPr>
          <a:xfrm flipH="1">
            <a:off x="274530" y="2505002"/>
            <a:ext cx="2969444" cy="3784953"/>
          </a:xfrm>
          <a:prstGeom prst="rect">
            <a:avLst/>
          </a:prstGeom>
        </p:spPr>
      </p:pic>
      <p:pic>
        <p:nvPicPr>
          <p:cNvPr id="11" name="图片 11">
            <a:extLst>
              <a:ext uri="{FF2B5EF4-FFF2-40B4-BE49-F238E27FC236}">
                <a16:creationId xmlns:a16="http://schemas.microsoft.com/office/drawing/2014/main" id="{C96B23C3-38DA-F23A-7464-AEC5FD5AB8C1}"/>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9986" b="95562" l="9547" r="25026">
                        <a14:foregroundMark x1="24275" y1="86972" x2="23559" y2="89764"/>
                        <a14:foregroundMark x1="24787" y1="84681" x2="23457" y2="90981"/>
                        <a14:foregroundMark x1="23525" y1="86614" x2="21889" y2="93414"/>
                        <a14:foregroundMark x1="22400" y1="84180" x2="12376" y2="59986"/>
                      </a14:backgroundRemoval>
                    </a14:imgEffect>
                  </a14:imgLayer>
                </a14:imgProps>
              </a:ext>
              <a:ext uri="{28A0092B-C50C-407E-A947-70E740481C1C}">
                <a14:useLocalDpi xmlns:a14="http://schemas.microsoft.com/office/drawing/2010/main" val="0"/>
              </a:ext>
            </a:extLst>
          </a:blip>
          <a:srcRect l="7639" t="56055" r="73021"/>
          <a:stretch/>
        </p:blipFill>
        <p:spPr>
          <a:xfrm flipH="1">
            <a:off x="10227745" y="4699345"/>
            <a:ext cx="2029660" cy="2196055"/>
          </a:xfrm>
          <a:prstGeom prst="rect">
            <a:avLst/>
          </a:prstGeom>
        </p:spPr>
      </p:pic>
      <p:grpSp>
        <p:nvGrpSpPr>
          <p:cNvPr id="4" name="Group 3">
            <a:extLst>
              <a:ext uri="{FF2B5EF4-FFF2-40B4-BE49-F238E27FC236}">
                <a16:creationId xmlns:a16="http://schemas.microsoft.com/office/drawing/2014/main" id="{AD664A98-0FF6-745C-8934-DF4A4C197F02}"/>
              </a:ext>
            </a:extLst>
          </p:cNvPr>
          <p:cNvGrpSpPr/>
          <p:nvPr/>
        </p:nvGrpSpPr>
        <p:grpSpPr>
          <a:xfrm>
            <a:off x="274530" y="483010"/>
            <a:ext cx="11325014" cy="1833191"/>
            <a:chOff x="487489" y="764503"/>
            <a:chExt cx="6693244" cy="2768088"/>
          </a:xfrm>
        </p:grpSpPr>
        <p:sp>
          <p:nvSpPr>
            <p:cNvPr id="5" name="Speech Bubble: Rectangle with Corners Rounded 4">
              <a:extLst>
                <a:ext uri="{FF2B5EF4-FFF2-40B4-BE49-F238E27FC236}">
                  <a16:creationId xmlns:a16="http://schemas.microsoft.com/office/drawing/2014/main" id="{21D1C5E5-DA55-1256-9F4B-CF445B311B94}"/>
                </a:ext>
              </a:extLst>
            </p:cNvPr>
            <p:cNvSpPr/>
            <p:nvPr/>
          </p:nvSpPr>
          <p:spPr>
            <a:xfrm>
              <a:off x="487489" y="764503"/>
              <a:ext cx="6693244" cy="2673898"/>
            </a:xfrm>
            <a:prstGeom prst="wedgeRoundRectCallout">
              <a:avLst>
                <a:gd name="adj1" fmla="val -43409"/>
                <a:gd name="adj2" fmla="val 72047"/>
                <a:gd name="adj3" fmla="val 16667"/>
              </a:avLst>
            </a:prstGeom>
            <a:solidFill>
              <a:schemeClr val="tx2"/>
            </a:solidFill>
            <a:ln w="28575">
              <a:solidFill>
                <a:srgbClr val="3473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等线"/>
                <a:ea typeface="+mn-ea"/>
                <a:cs typeface="+mn-cs"/>
              </a:endParaRPr>
            </a:p>
          </p:txBody>
        </p:sp>
        <p:sp>
          <p:nvSpPr>
            <p:cNvPr id="7" name="TextBox 6">
              <a:extLst>
                <a:ext uri="{FF2B5EF4-FFF2-40B4-BE49-F238E27FC236}">
                  <a16:creationId xmlns:a16="http://schemas.microsoft.com/office/drawing/2014/main" id="{63E8673D-E777-62B8-17A9-D02A6F790C8C}"/>
                </a:ext>
              </a:extLst>
            </p:cNvPr>
            <p:cNvSpPr txBox="1"/>
            <p:nvPr/>
          </p:nvSpPr>
          <p:spPr>
            <a:xfrm>
              <a:off x="642231" y="953298"/>
              <a:ext cx="6355434" cy="257929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3500" b="1" i="0" u="none" strike="noStrike" kern="1200" cap="none" spc="0" normalizeH="0" baseline="0" noProof="0" dirty="0">
                  <a:ln>
                    <a:noFill/>
                  </a:ln>
                  <a:solidFill>
                    <a:srgbClr val="002060"/>
                  </a:solidFill>
                  <a:effectLst/>
                  <a:uLnTx/>
                  <a:uFillTx/>
                  <a:latin typeface="Cambria" panose="02040503050406030204" pitchFamily="18" charset="0"/>
                  <a:ea typeface="Calibri" panose="020F0502020204030204" pitchFamily="34" charset="0"/>
                  <a:cs typeface="+mn-cs"/>
                </a:rPr>
                <a:t>Viết đoạn văn kể lại diễn biến của một hoạt động ngoài trời dựa vào những điều em đã nói ở ý b của bài tập 2.</a:t>
              </a:r>
              <a:endParaRPr kumimoji="0" lang="en-US" sz="3500" b="1" i="0" u="none" strike="noStrike" kern="1200" cap="none" spc="0" normalizeH="0" baseline="0" noProof="0" dirty="0">
                <a:ln>
                  <a:noFill/>
                </a:ln>
                <a:solidFill>
                  <a:srgbClr val="002060"/>
                </a:solidFill>
                <a:effectLst/>
                <a:uLnTx/>
                <a:uFillTx/>
                <a:latin typeface="Cambria" panose="02040503050406030204" pitchFamily="18" charset="0"/>
                <a:ea typeface="+mn-ea"/>
                <a:cs typeface="+mn-cs"/>
              </a:endParaRPr>
            </a:p>
          </p:txBody>
        </p:sp>
      </p:grpSp>
      <p:pic>
        <p:nvPicPr>
          <p:cNvPr id="13" name="Picture 12">
            <a:extLst>
              <a:ext uri="{FF2B5EF4-FFF2-40B4-BE49-F238E27FC236}">
                <a16:creationId xmlns:a16="http://schemas.microsoft.com/office/drawing/2014/main" id="{594E5962-307A-A47A-3FFF-462BE6693389}"/>
              </a:ext>
            </a:extLst>
          </p:cNvPr>
          <p:cNvPicPr>
            <a:picLocks noChangeAspect="1"/>
          </p:cNvPicPr>
          <p:nvPr/>
        </p:nvPicPr>
        <p:blipFill>
          <a:blip r:embed="rId8"/>
          <a:stretch>
            <a:fillRect/>
          </a:stretch>
        </p:blipFill>
        <p:spPr>
          <a:xfrm>
            <a:off x="-687735" y="6157343"/>
            <a:ext cx="2188654" cy="890093"/>
          </a:xfrm>
          <a:prstGeom prst="rect">
            <a:avLst/>
          </a:prstGeom>
        </p:spPr>
      </p:pic>
      <p:grpSp>
        <p:nvGrpSpPr>
          <p:cNvPr id="18" name="Group 17">
            <a:extLst>
              <a:ext uri="{FF2B5EF4-FFF2-40B4-BE49-F238E27FC236}">
                <a16:creationId xmlns:a16="http://schemas.microsoft.com/office/drawing/2014/main" id="{8B74618E-8579-31A1-10DA-AF7B3B610A46}"/>
              </a:ext>
            </a:extLst>
          </p:cNvPr>
          <p:cNvGrpSpPr/>
          <p:nvPr/>
        </p:nvGrpSpPr>
        <p:grpSpPr>
          <a:xfrm>
            <a:off x="3078480" y="2330517"/>
            <a:ext cx="8976359" cy="4527483"/>
            <a:chOff x="3078480" y="2330517"/>
            <a:chExt cx="8976359" cy="4527483"/>
          </a:xfrm>
        </p:grpSpPr>
        <p:grpSp>
          <p:nvGrpSpPr>
            <p:cNvPr id="15" name="Group 14">
              <a:extLst>
                <a:ext uri="{FF2B5EF4-FFF2-40B4-BE49-F238E27FC236}">
                  <a16:creationId xmlns:a16="http://schemas.microsoft.com/office/drawing/2014/main" id="{C087F731-19BE-7ED2-D9DA-3845DAA3D056}"/>
                </a:ext>
              </a:extLst>
            </p:cNvPr>
            <p:cNvGrpSpPr/>
            <p:nvPr/>
          </p:nvGrpSpPr>
          <p:grpSpPr>
            <a:xfrm>
              <a:off x="3078480" y="2330517"/>
              <a:ext cx="8976359" cy="4527483"/>
              <a:chOff x="642528" y="276138"/>
              <a:chExt cx="8210057" cy="3759273"/>
            </a:xfrm>
          </p:grpSpPr>
          <p:sp>
            <p:nvSpPr>
              <p:cNvPr id="16" name="Rectangle: Rounded Corners 15">
                <a:extLst>
                  <a:ext uri="{FF2B5EF4-FFF2-40B4-BE49-F238E27FC236}">
                    <a16:creationId xmlns:a16="http://schemas.microsoft.com/office/drawing/2014/main" id="{A70C94BE-DBB3-D80B-F32C-4B4AFE20CE16}"/>
                  </a:ext>
                </a:extLst>
              </p:cNvPr>
              <p:cNvSpPr/>
              <p:nvPr/>
            </p:nvSpPr>
            <p:spPr>
              <a:xfrm>
                <a:off x="642528" y="276138"/>
                <a:ext cx="8210057" cy="3759273"/>
              </a:xfrm>
              <a:prstGeom prst="roundRect">
                <a:avLst/>
              </a:prstGeom>
              <a:solidFill>
                <a:schemeClr val="tx2"/>
              </a:solidFill>
              <a:ln w="28575">
                <a:solidFill>
                  <a:srgbClr val="3473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等线"/>
                  <a:ea typeface="+mn-ea"/>
                  <a:cs typeface="+mn-cs"/>
                </a:endParaRPr>
              </a:p>
            </p:txBody>
          </p:sp>
          <p:sp>
            <p:nvSpPr>
              <p:cNvPr id="17" name="TextBox 16">
                <a:extLst>
                  <a:ext uri="{FF2B5EF4-FFF2-40B4-BE49-F238E27FC236}">
                    <a16:creationId xmlns:a16="http://schemas.microsoft.com/office/drawing/2014/main" id="{524B58A7-17A7-0240-90EB-B94C1E3C7776}"/>
                  </a:ext>
                </a:extLst>
              </p:cNvPr>
              <p:cNvSpPr txBox="1"/>
              <p:nvPr/>
            </p:nvSpPr>
            <p:spPr>
              <a:xfrm>
                <a:off x="803890" y="1403471"/>
                <a:ext cx="623327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sp>
          <p:nvSpPr>
            <p:cNvPr id="10" name="TextBox 9">
              <a:extLst>
                <a:ext uri="{FF2B5EF4-FFF2-40B4-BE49-F238E27FC236}">
                  <a16:creationId xmlns:a16="http://schemas.microsoft.com/office/drawing/2014/main" id="{A82ED929-8A58-9808-BC5B-7E8F5965149F}"/>
                </a:ext>
              </a:extLst>
            </p:cNvPr>
            <p:cNvSpPr txBox="1"/>
            <p:nvPr/>
          </p:nvSpPr>
          <p:spPr>
            <a:xfrm>
              <a:off x="3243974" y="2528818"/>
              <a:ext cx="8642785" cy="4154984"/>
            </a:xfrm>
            <a:prstGeom prst="rect">
              <a:avLst/>
            </a:prstGeom>
            <a:noFill/>
          </p:spPr>
          <p:txBody>
            <a:bodyPr wrap="square">
              <a:spAutoFit/>
            </a:bodyPr>
            <a:lstStyle/>
            <a:p>
              <a:pPr algn="just"/>
              <a:r>
                <a:rPr lang="vi-VN" sz="2400" b="1" dirty="0">
                  <a:solidFill>
                    <a:schemeClr val="accent2">
                      <a:lumMod val="50000"/>
                    </a:schemeClr>
                  </a:solidFill>
                  <a:latin typeface="Cambria" panose="02040503050406030204" pitchFamily="18" charset="0"/>
                </a:rPr>
                <a:t>Cứ đến hoạt động thể dục giữa giờ, chúng em lại được tập ngay ở sân thể thao của trường. Thông thường, sau phút tập trung kiểm tra sĩ số và nghe thầy giáo hướng dẫn, chúng em tản ra theo các nhóm để tập. Ban đầu, bài thể dục 8 động tác được từng bạn thực hiện để các bạn khác góp ý. Nhóm nào lúng túng thì thầy giáo đến tận nơi hướng dẫn tận tình. Chỉ hai mươi phút sau, ai nấy đã tập khá thành thạo. Nghe tiếng còi của thầy vang lên, chúng em tập trung để kiểm tra bài thể dục. Cả nhóm em rất vui vì được khen ngợi vừa tập đúng động tác vừa biểu diễn rất đều và đẹp. Sau đó, chúng em lại tiếp tục về lớp học bài.</a:t>
              </a:r>
              <a:endParaRPr lang="en-US" sz="2400" b="1" dirty="0">
                <a:solidFill>
                  <a:schemeClr val="accent2">
                    <a:lumMod val="50000"/>
                  </a:schemeClr>
                </a:solidFill>
                <a:latin typeface="Cambria" panose="02040503050406030204" pitchFamily="18" charset="0"/>
              </a:endParaRPr>
            </a:p>
          </p:txBody>
        </p:sp>
      </p:grpSp>
    </p:spTree>
    <p:extLst>
      <p:ext uri="{BB962C8B-B14F-4D97-AF65-F5344CB8AC3E}">
        <p14:creationId xmlns:p14="http://schemas.microsoft.com/office/powerpoint/2010/main" val="1942666878"/>
      </p:ext>
    </p:extLst>
  </p:cSld>
  <p:clrMapOvr>
    <a:masterClrMapping/>
  </p:clrMapOvr>
  <mc:AlternateContent xmlns:mc="http://schemas.openxmlformats.org/markup-compatibility/2006">
    <mc:Choice xmlns:p14="http://schemas.microsoft.com/office/powerpoint/2010/main" Requires="p14">
      <p:transition spd="slow" p14:dur="200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0" y="0"/>
            <a:ext cx="12182475" cy="5796915"/>
          </a:xfrm>
          <a:prstGeom prst="rect">
            <a:avLst/>
          </a:prstGeom>
        </p:spPr>
      </p:pic>
      <p:pic>
        <p:nvPicPr>
          <p:cNvPr id="5" name="图片 4" descr="34"/>
          <p:cNvPicPr>
            <a:picLocks noChangeAspect="1"/>
          </p:cNvPicPr>
          <p:nvPr/>
        </p:nvPicPr>
        <p:blipFill>
          <a:blip r:embed="rId5"/>
          <a:stretch>
            <a:fillRect/>
          </a:stretch>
        </p:blipFill>
        <p:spPr>
          <a:xfrm>
            <a:off x="0" y="3247390"/>
            <a:ext cx="12182475" cy="3664585"/>
          </a:xfrm>
          <a:prstGeom prst="rect">
            <a:avLst/>
          </a:prstGeom>
        </p:spPr>
      </p:pic>
      <p:cxnSp>
        <p:nvCxnSpPr>
          <p:cNvPr id="11" name="直接连接符 10"/>
          <p:cNvCxnSpPr/>
          <p:nvPr/>
        </p:nvCxnSpPr>
        <p:spPr>
          <a:xfrm>
            <a:off x="2470451"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337"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295" y="204292"/>
            <a:ext cx="1371906" cy="1371906"/>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字魂105号-简雅黑" panose="00000500000000000000" charset="-122"/>
              <a:ea typeface="字魂105号-简雅黑" panose="00000500000000000000" charset="-122"/>
              <a:cs typeface="+mn-cs"/>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88751" y="3690298"/>
            <a:ext cx="3408091" cy="3310254"/>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239" y="3445576"/>
            <a:ext cx="4188062" cy="3476286"/>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a:extLst>
              <a:ext uri="{28A0092B-C50C-407E-A947-70E740481C1C}">
                <a14:useLocalDpi xmlns:a14="http://schemas.microsoft.com/office/drawing/2010/main" val="0"/>
              </a:ext>
            </a:extLst>
          </a:blip>
          <a:srcRect l="87092" t="27821"/>
          <a:stretch/>
        </p:blipFill>
        <p:spPr>
          <a:xfrm>
            <a:off x="9943493" y="3596442"/>
            <a:ext cx="2017408" cy="3397689"/>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a:extLst>
              <a:ext uri="{28A0092B-C50C-407E-A947-70E740481C1C}">
                <a14:useLocalDpi xmlns:a14="http://schemas.microsoft.com/office/drawing/2010/main" val="0"/>
              </a:ext>
            </a:extLst>
          </a:blip>
          <a:srcRect l="16589" t="37211" r="70260" b="836"/>
          <a:stretch/>
        </p:blipFill>
        <p:spPr>
          <a:xfrm flipH="1">
            <a:off x="7704511" y="4114685"/>
            <a:ext cx="2017408" cy="2862324"/>
          </a:xfrm>
          <a:prstGeom prst="rect">
            <a:avLst/>
          </a:prstGeom>
        </p:spPr>
      </p:pic>
      <p:pic>
        <p:nvPicPr>
          <p:cNvPr id="2" name="Picture 1">
            <a:extLst>
              <a:ext uri="{FF2B5EF4-FFF2-40B4-BE49-F238E27FC236}">
                <a16:creationId xmlns:a16="http://schemas.microsoft.com/office/drawing/2014/main" id="{C984E7AE-727B-40B9-D8BD-BB88368FB21F}"/>
              </a:ext>
            </a:extLst>
          </p:cNvPr>
          <p:cNvPicPr>
            <a:picLocks noChangeAspect="1"/>
          </p:cNvPicPr>
          <p:nvPr/>
        </p:nvPicPr>
        <p:blipFill>
          <a:blip r:embed="rId8"/>
          <a:stretch>
            <a:fillRect/>
          </a:stretch>
        </p:blipFill>
        <p:spPr>
          <a:xfrm>
            <a:off x="-687735" y="6157343"/>
            <a:ext cx="2188654" cy="890093"/>
          </a:xfrm>
          <a:prstGeom prst="rect">
            <a:avLst/>
          </a:prstGeom>
        </p:spPr>
      </p:pic>
      <p:pic>
        <p:nvPicPr>
          <p:cNvPr id="18" name="Picture 17">
            <a:extLst>
              <a:ext uri="{FF2B5EF4-FFF2-40B4-BE49-F238E27FC236}">
                <a16:creationId xmlns:a16="http://schemas.microsoft.com/office/drawing/2014/main" id="{5D4D3C31-C35B-C8E9-0AD3-2F821F6C1403}"/>
              </a:ext>
            </a:extLst>
          </p:cNvPr>
          <p:cNvPicPr>
            <a:picLocks noChangeAspect="1"/>
          </p:cNvPicPr>
          <p:nvPr/>
        </p:nvPicPr>
        <p:blipFill>
          <a:blip r:embed="rId9"/>
          <a:stretch>
            <a:fillRect/>
          </a:stretch>
        </p:blipFill>
        <p:spPr>
          <a:xfrm>
            <a:off x="5135772" y="327868"/>
            <a:ext cx="1353429" cy="1322947"/>
          </a:xfrm>
          <a:prstGeom prst="rect">
            <a:avLst/>
          </a:prstGeom>
        </p:spPr>
      </p:pic>
      <p:pic>
        <p:nvPicPr>
          <p:cNvPr id="19" name="Picture 18">
            <a:extLst>
              <a:ext uri="{FF2B5EF4-FFF2-40B4-BE49-F238E27FC236}">
                <a16:creationId xmlns:a16="http://schemas.microsoft.com/office/drawing/2014/main" id="{53389A76-2A53-AC56-2D95-9B31A81BF008}"/>
              </a:ext>
            </a:extLst>
          </p:cNvPr>
          <p:cNvPicPr>
            <a:picLocks noChangeAspect="1"/>
          </p:cNvPicPr>
          <p:nvPr/>
        </p:nvPicPr>
        <p:blipFill rotWithShape="1">
          <a:blip r:embed="rId10"/>
          <a:srcRect l="8432" r="7434" b="24976"/>
          <a:stretch/>
        </p:blipFill>
        <p:spPr>
          <a:xfrm>
            <a:off x="1755227" y="1061085"/>
            <a:ext cx="8776139" cy="25110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1">
            <a:extLst>
              <a:ext uri="{FF2B5EF4-FFF2-40B4-BE49-F238E27FC236}">
                <a16:creationId xmlns:a16="http://schemas.microsoft.com/office/drawing/2014/main" id="{515ED974-F9BE-6ADF-5A0E-4434EEFDC4EB}"/>
              </a:ext>
            </a:extLst>
          </p:cNvPr>
          <p:cNvGrpSpPr/>
          <p:nvPr/>
        </p:nvGrpSpPr>
        <p:grpSpPr>
          <a:xfrm>
            <a:off x="0" y="0"/>
            <a:ext cx="12181840" cy="6911340"/>
            <a:chOff x="0" y="0"/>
            <a:chExt cx="19184" cy="10884"/>
          </a:xfrm>
        </p:grpSpPr>
        <p:pic>
          <p:nvPicPr>
            <p:cNvPr id="5" name="图片 5" descr="34">
              <a:extLst>
                <a:ext uri="{FF2B5EF4-FFF2-40B4-BE49-F238E27FC236}">
                  <a16:creationId xmlns:a16="http://schemas.microsoft.com/office/drawing/2014/main" id="{DE2141AD-5EDE-9420-F4A3-60473F4165F5}"/>
                </a:ext>
              </a:extLst>
            </p:cNvPr>
            <p:cNvPicPr>
              <a:picLocks noChangeAspect="1"/>
            </p:cNvPicPr>
            <p:nvPr/>
          </p:nvPicPr>
          <p:blipFill>
            <a:blip r:embed="rId2"/>
            <a:stretch>
              <a:fillRect/>
            </a:stretch>
          </p:blipFill>
          <p:spPr>
            <a:xfrm>
              <a:off x="0" y="5114"/>
              <a:ext cx="19185" cy="5771"/>
            </a:xfrm>
            <a:prstGeom prst="rect">
              <a:avLst/>
            </a:prstGeom>
          </p:spPr>
        </p:pic>
        <p:sp>
          <p:nvSpPr>
            <p:cNvPr id="6" name="矩形 1">
              <a:extLst>
                <a:ext uri="{FF2B5EF4-FFF2-40B4-BE49-F238E27FC236}">
                  <a16:creationId xmlns:a16="http://schemas.microsoft.com/office/drawing/2014/main" id="{6D4434ED-9562-6433-05BE-DDCDCAB09240}"/>
                </a:ext>
              </a:extLst>
            </p:cNvPr>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7" name="图片 2" descr="35">
              <a:extLst>
                <a:ext uri="{FF2B5EF4-FFF2-40B4-BE49-F238E27FC236}">
                  <a16:creationId xmlns:a16="http://schemas.microsoft.com/office/drawing/2014/main" id="{2D414952-7B8C-7709-1BBE-CF5BD3AB7F6E}"/>
                </a:ext>
              </a:extLst>
            </p:cNvPr>
            <p:cNvPicPr>
              <a:picLocks noChangeAspect="1"/>
            </p:cNvPicPr>
            <p:nvPr/>
          </p:nvPicPr>
          <p:blipFill>
            <a:blip r:embed="rId3"/>
            <a:stretch>
              <a:fillRect/>
            </a:stretch>
          </p:blipFill>
          <p:spPr>
            <a:xfrm>
              <a:off x="0" y="0"/>
              <a:ext cx="19185" cy="9129"/>
            </a:xfrm>
            <a:prstGeom prst="rect">
              <a:avLst/>
            </a:prstGeom>
          </p:spPr>
        </p:pic>
      </p:grpSp>
      <p:sp>
        <p:nvSpPr>
          <p:cNvPr id="8" name="TextBox 7">
            <a:extLst>
              <a:ext uri="{FF2B5EF4-FFF2-40B4-BE49-F238E27FC236}">
                <a16:creationId xmlns:a16="http://schemas.microsoft.com/office/drawing/2014/main" id="{521B5FED-CE78-F567-31FB-82DFBC6F1984}"/>
              </a:ext>
            </a:extLst>
          </p:cNvPr>
          <p:cNvSpPr txBox="1"/>
          <p:nvPr/>
        </p:nvSpPr>
        <p:spPr>
          <a:xfrm>
            <a:off x="1021080" y="290922"/>
            <a:ext cx="10332720" cy="113877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Tìm</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đọc</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bài</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văn</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bài</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thơ</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về</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hiện</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tượng</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tự</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nhiên</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mưa</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nắng</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0" u="none" strike="noStrike" kern="1200" cap="none" spc="0" normalizeH="0" noProof="0" dirty="0" err="1">
                <a:ln>
                  <a:noFill/>
                </a:ln>
                <a:solidFill>
                  <a:srgbClr val="224E4A"/>
                </a:solidFill>
                <a:effectLst/>
                <a:uLnTx/>
                <a:uFillTx/>
                <a:latin typeface="Cambria" panose="02040503050406030204" pitchFamily="18" charset="0"/>
                <a:ea typeface="+mn-ea"/>
                <a:cs typeface="+mn-cs"/>
              </a:rPr>
              <a:t>gió</a:t>
            </a:r>
            <a:r>
              <a:rPr kumimoji="0" lang="en-US" sz="3400" b="1" i="0" u="none" strike="noStrike" kern="1200" cap="none" spc="0" normalizeH="0" noProof="0" dirty="0">
                <a:ln>
                  <a:noFill/>
                </a:ln>
                <a:solidFill>
                  <a:srgbClr val="224E4A"/>
                </a:solidFill>
                <a:effectLst/>
                <a:uLnTx/>
                <a:uFillTx/>
                <a:latin typeface="Cambria" panose="02040503050406030204" pitchFamily="18" charset="0"/>
                <a:ea typeface="+mn-ea"/>
                <a:cs typeface="+mn-cs"/>
              </a:rPr>
              <a:t>,..)</a:t>
            </a:r>
            <a:endParaRPr kumimoji="0" lang="en-US" sz="3400" b="1" i="0" u="none" strike="noStrike" kern="1200" cap="none" spc="0" normalizeH="0" baseline="0" noProof="0" dirty="0">
              <a:ln>
                <a:noFill/>
              </a:ln>
              <a:solidFill>
                <a:srgbClr val="224E4A"/>
              </a:solidFill>
              <a:effectLst/>
              <a:uLnTx/>
              <a:uFillTx/>
              <a:latin typeface="Cambria" panose="02040503050406030204" pitchFamily="18" charset="0"/>
              <a:ea typeface="+mn-ea"/>
              <a:cs typeface="+mn-cs"/>
            </a:endParaRPr>
          </a:p>
        </p:txBody>
      </p:sp>
      <p:pic>
        <p:nvPicPr>
          <p:cNvPr id="9" name="Picture 8">
            <a:extLst>
              <a:ext uri="{FF2B5EF4-FFF2-40B4-BE49-F238E27FC236}">
                <a16:creationId xmlns:a16="http://schemas.microsoft.com/office/drawing/2014/main" id="{8983A789-B7DD-1227-F35D-E448A40A7A8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6888" y="1286817"/>
            <a:ext cx="2253952" cy="5002223"/>
          </a:xfrm>
          <a:prstGeom prst="rect">
            <a:avLst/>
          </a:prstGeom>
        </p:spPr>
      </p:pic>
      <p:pic>
        <p:nvPicPr>
          <p:cNvPr id="3" name="Picture 2">
            <a:extLst>
              <a:ext uri="{FF2B5EF4-FFF2-40B4-BE49-F238E27FC236}">
                <a16:creationId xmlns:a16="http://schemas.microsoft.com/office/drawing/2014/main" id="{83B6CD8D-D7DC-0B91-E023-F4A49A66BB2F}"/>
              </a:ext>
            </a:extLst>
          </p:cNvPr>
          <p:cNvPicPr>
            <a:picLocks noChangeAspect="1"/>
          </p:cNvPicPr>
          <p:nvPr/>
        </p:nvPicPr>
        <p:blipFill>
          <a:blip r:embed="rId5"/>
          <a:stretch>
            <a:fillRect/>
          </a:stretch>
        </p:blipFill>
        <p:spPr>
          <a:xfrm>
            <a:off x="2677120" y="1429695"/>
            <a:ext cx="8339931" cy="49523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986949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图片 4" descr="34"/>
          <p:cNvPicPr>
            <a:picLocks noChangeAspect="1"/>
          </p:cNvPicPr>
          <p:nvPr/>
        </p:nvPicPr>
        <p:blipFill>
          <a:blip r:embed="rId3"/>
          <a:stretch>
            <a:fillRect/>
          </a:stretch>
        </p:blipFill>
        <p:spPr>
          <a:xfrm>
            <a:off x="0" y="3600273"/>
            <a:ext cx="12201525" cy="3257727"/>
          </a:xfrm>
          <a:prstGeom prst="rect">
            <a:avLst/>
          </a:prstGeom>
        </p:spPr>
      </p:pic>
      <p:pic>
        <p:nvPicPr>
          <p:cNvPr id="7" name="图片 6" descr="32"/>
          <p:cNvPicPr>
            <a:picLocks noChangeAspect="1"/>
          </p:cNvPicPr>
          <p:nvPr/>
        </p:nvPicPr>
        <p:blipFill>
          <a:blip r:embed="rId4"/>
          <a:stretch>
            <a:fillRect/>
          </a:stretch>
        </p:blipFill>
        <p:spPr>
          <a:xfrm>
            <a:off x="0" y="4556125"/>
            <a:ext cx="2219960" cy="2301875"/>
          </a:xfrm>
          <a:prstGeom prst="rect">
            <a:avLst/>
          </a:prstGeom>
        </p:spPr>
      </p:pic>
      <p:grpSp>
        <p:nvGrpSpPr>
          <p:cNvPr id="20" name="Group 19">
            <a:extLst>
              <a:ext uri="{FF2B5EF4-FFF2-40B4-BE49-F238E27FC236}">
                <a16:creationId xmlns:a16="http://schemas.microsoft.com/office/drawing/2014/main" id="{1B811C13-718D-18FB-2BBD-A5A8DB1507AF}"/>
              </a:ext>
            </a:extLst>
          </p:cNvPr>
          <p:cNvGrpSpPr/>
          <p:nvPr/>
        </p:nvGrpSpPr>
        <p:grpSpPr>
          <a:xfrm>
            <a:off x="596100" y="1051560"/>
            <a:ext cx="4401693" cy="4809644"/>
            <a:chOff x="1229661" y="1415632"/>
            <a:chExt cx="3768132" cy="4414100"/>
          </a:xfrm>
        </p:grpSpPr>
        <p:grpSp>
          <p:nvGrpSpPr>
            <p:cNvPr id="8" name="Group 7">
              <a:extLst>
                <a:ext uri="{FF2B5EF4-FFF2-40B4-BE49-F238E27FC236}">
                  <a16:creationId xmlns:a16="http://schemas.microsoft.com/office/drawing/2014/main" id="{0BB5EEB5-B919-B40C-7013-60DBF81107D9}"/>
                </a:ext>
              </a:extLst>
            </p:cNvPr>
            <p:cNvGrpSpPr/>
            <p:nvPr/>
          </p:nvGrpSpPr>
          <p:grpSpPr>
            <a:xfrm>
              <a:off x="1229661" y="1415632"/>
              <a:ext cx="3768132" cy="3768132"/>
              <a:chOff x="1055077" y="1727704"/>
              <a:chExt cx="3768132" cy="3768132"/>
            </a:xfrm>
          </p:grpSpPr>
          <p:sp>
            <p:nvSpPr>
              <p:cNvPr id="3" name="Oval 2">
                <a:extLst>
                  <a:ext uri="{FF2B5EF4-FFF2-40B4-BE49-F238E27FC236}">
                    <a16:creationId xmlns:a16="http://schemas.microsoft.com/office/drawing/2014/main" id="{4409F268-ABA3-6A20-9D7E-FB54A689D437}"/>
                  </a:ext>
                </a:extLst>
              </p:cNvPr>
              <p:cNvSpPr/>
              <p:nvPr/>
            </p:nvSpPr>
            <p:spPr>
              <a:xfrm>
                <a:off x="1055077" y="1727704"/>
                <a:ext cx="3768132" cy="3768132"/>
              </a:xfrm>
              <a:prstGeom prst="ellipse">
                <a:avLst/>
              </a:prstGeom>
              <a:solidFill>
                <a:srgbClr val="4BA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6" name="Oval 5">
                <a:extLst>
                  <a:ext uri="{FF2B5EF4-FFF2-40B4-BE49-F238E27FC236}">
                    <a16:creationId xmlns:a16="http://schemas.microsoft.com/office/drawing/2014/main" id="{63B654DD-B807-DFFC-57F2-1B461A43C1C9}"/>
                  </a:ext>
                </a:extLst>
              </p:cNvPr>
              <p:cNvSpPr/>
              <p:nvPr/>
            </p:nvSpPr>
            <p:spPr>
              <a:xfrm>
                <a:off x="1219361" y="1868994"/>
                <a:ext cx="3439564" cy="3439564"/>
              </a:xfrm>
              <a:prstGeom prst="ellipse">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grpSp>
        <p:sp>
          <p:nvSpPr>
            <p:cNvPr id="18" name="TextBox 17">
              <a:extLst>
                <a:ext uri="{FF2B5EF4-FFF2-40B4-BE49-F238E27FC236}">
                  <a16:creationId xmlns:a16="http://schemas.microsoft.com/office/drawing/2014/main" id="{AFE4F3F2-FBF0-C1AA-F52E-F1ED4BD72FBF}"/>
                </a:ext>
              </a:extLst>
            </p:cNvPr>
            <p:cNvSpPr txBox="1"/>
            <p:nvPr/>
          </p:nvSpPr>
          <p:spPr>
            <a:xfrm>
              <a:off x="1381479" y="1918918"/>
              <a:ext cx="3452030" cy="3910814"/>
            </a:xfrm>
            <a:prstGeom prst="rect">
              <a:avLst/>
            </a:prstGeom>
            <a:noFill/>
          </p:spPr>
          <p:txBody>
            <a:bodyPr wrap="square">
              <a:spAutoFit/>
            </a:bodyPr>
            <a:lstStyle/>
            <a:p>
              <a:pPr algn="ctr">
                <a:lnSpc>
                  <a:spcPct val="120000"/>
                </a:lnSpc>
                <a:defRPr/>
              </a:pPr>
              <a:r>
                <a:rPr lang="en-US" sz="3500" b="1" dirty="0" err="1">
                  <a:solidFill>
                    <a:srgbClr val="FFFFFF"/>
                  </a:solidFill>
                  <a:latin typeface="Cambria" panose="02040503050406030204" pitchFamily="18" charset="0"/>
                  <a:cs typeface="Times New Roman" panose="02020603050405020304" pitchFamily="18" charset="0"/>
                </a:rPr>
                <a:t>Tìm</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đọc</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bài</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văn</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bài</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thơ</a:t>
              </a:r>
              <a:r>
                <a:rPr lang="en-US" sz="3500" b="1" dirty="0">
                  <a:solidFill>
                    <a:srgbClr val="FFFFFF"/>
                  </a:solidFill>
                  <a:latin typeface="Cambria" panose="02040503050406030204" pitchFamily="18" charset="0"/>
                  <a:cs typeface="Times New Roman" panose="02020603050405020304" pitchFamily="18" charset="0"/>
                </a:rPr>
                <a:t>, … </a:t>
              </a:r>
              <a:r>
                <a:rPr lang="en-US" sz="3500" b="1" dirty="0" err="1">
                  <a:solidFill>
                    <a:srgbClr val="FFFFFF"/>
                  </a:solidFill>
                  <a:latin typeface="Cambria" panose="02040503050406030204" pitchFamily="18" charset="0"/>
                  <a:cs typeface="Times New Roman" panose="02020603050405020304" pitchFamily="18" charset="0"/>
                </a:rPr>
                <a:t>về</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hiện</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tượng</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tự</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nhiên</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mưa</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nắng</a:t>
              </a:r>
              <a:r>
                <a:rPr lang="en-US" sz="3500" b="1" dirty="0">
                  <a:solidFill>
                    <a:srgbClr val="FFFFFF"/>
                  </a:solidFill>
                  <a:latin typeface="Cambria" panose="02040503050406030204" pitchFamily="18" charset="0"/>
                  <a:cs typeface="Times New Roman" panose="02020603050405020304" pitchFamily="18" charset="0"/>
                </a:rPr>
                <a:t>, </a:t>
              </a:r>
              <a:r>
                <a:rPr lang="en-US" sz="3500" b="1" dirty="0" err="1">
                  <a:solidFill>
                    <a:srgbClr val="FFFFFF"/>
                  </a:solidFill>
                  <a:latin typeface="Cambria" panose="02040503050406030204" pitchFamily="18" charset="0"/>
                  <a:cs typeface="Times New Roman" panose="02020603050405020304" pitchFamily="18" charset="0"/>
                </a:rPr>
                <a:t>gió</a:t>
              </a:r>
              <a:r>
                <a:rPr lang="en-US" sz="3500" b="1" dirty="0">
                  <a:solidFill>
                    <a:srgbClr val="FFFFFF"/>
                  </a:solidFill>
                  <a:latin typeface="Cambria" panose="02040503050406030204" pitchFamily="18" charset="0"/>
                  <a:cs typeface="Times New Roman" panose="02020603050405020304" pitchFamily="18" charset="0"/>
                </a:rPr>
                <a:t>,..)</a:t>
              </a:r>
            </a:p>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3500"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id="{0D428472-0E28-A454-3D4A-7926CD3420A4}"/>
              </a:ext>
            </a:extLst>
          </p:cNvPr>
          <p:cNvGrpSpPr/>
          <p:nvPr/>
        </p:nvGrpSpPr>
        <p:grpSpPr>
          <a:xfrm>
            <a:off x="6811109" y="1411158"/>
            <a:ext cx="3768132" cy="3768132"/>
            <a:chOff x="6811109" y="1411158"/>
            <a:chExt cx="3768132" cy="3768132"/>
          </a:xfrm>
        </p:grpSpPr>
        <p:grpSp>
          <p:nvGrpSpPr>
            <p:cNvPr id="10" name="Group 9">
              <a:extLst>
                <a:ext uri="{FF2B5EF4-FFF2-40B4-BE49-F238E27FC236}">
                  <a16:creationId xmlns:a16="http://schemas.microsoft.com/office/drawing/2014/main" id="{C4317B94-1E05-2BCC-C215-37F499316B01}"/>
                </a:ext>
              </a:extLst>
            </p:cNvPr>
            <p:cNvGrpSpPr/>
            <p:nvPr/>
          </p:nvGrpSpPr>
          <p:grpSpPr>
            <a:xfrm>
              <a:off x="6811109" y="1411158"/>
              <a:ext cx="3768132" cy="3768132"/>
              <a:chOff x="1055077" y="1727704"/>
              <a:chExt cx="3768132" cy="3768132"/>
            </a:xfrm>
          </p:grpSpPr>
          <p:sp>
            <p:nvSpPr>
              <p:cNvPr id="12" name="Oval 11">
                <a:extLst>
                  <a:ext uri="{FF2B5EF4-FFF2-40B4-BE49-F238E27FC236}">
                    <a16:creationId xmlns:a16="http://schemas.microsoft.com/office/drawing/2014/main" id="{04354A8A-5E78-4D95-5727-B4DFD0854A6E}"/>
                  </a:ext>
                </a:extLst>
              </p:cNvPr>
              <p:cNvSpPr/>
              <p:nvPr/>
            </p:nvSpPr>
            <p:spPr>
              <a:xfrm>
                <a:off x="1055077" y="1727704"/>
                <a:ext cx="3768132" cy="3768132"/>
              </a:xfrm>
              <a:prstGeom prst="ellipse">
                <a:avLst/>
              </a:prstGeom>
              <a:solidFill>
                <a:srgbClr val="4BA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14" name="Oval 13">
                <a:extLst>
                  <a:ext uri="{FF2B5EF4-FFF2-40B4-BE49-F238E27FC236}">
                    <a16:creationId xmlns:a16="http://schemas.microsoft.com/office/drawing/2014/main" id="{907EDFCE-1999-C412-8CD0-A62B2CCE141C}"/>
                  </a:ext>
                </a:extLst>
              </p:cNvPr>
              <p:cNvSpPr/>
              <p:nvPr/>
            </p:nvSpPr>
            <p:spPr>
              <a:xfrm>
                <a:off x="1219361" y="1868994"/>
                <a:ext cx="3439564" cy="3439564"/>
              </a:xfrm>
              <a:prstGeom prst="ellipse">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grpSp>
        <p:sp>
          <p:nvSpPr>
            <p:cNvPr id="19" name="TextBox 18">
              <a:extLst>
                <a:ext uri="{FF2B5EF4-FFF2-40B4-BE49-F238E27FC236}">
                  <a16:creationId xmlns:a16="http://schemas.microsoft.com/office/drawing/2014/main" id="{E39D75CD-C297-97AF-9FAF-C2CF35CE8E26}"/>
                </a:ext>
              </a:extLst>
            </p:cNvPr>
            <p:cNvSpPr txBox="1"/>
            <p:nvPr/>
          </p:nvSpPr>
          <p:spPr>
            <a:xfrm>
              <a:off x="6975393" y="2609484"/>
              <a:ext cx="3452030" cy="1325491"/>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500"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rPr>
                <a:t>Chuẩn bị bài tiếp theo</a:t>
              </a:r>
              <a:endParaRPr kumimoji="0" lang="en-US" sz="3500"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id="{ACB02BA2-41EF-6AB5-AD63-0E2C3854911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141731" y="3920011"/>
            <a:ext cx="3768132" cy="2917656"/>
          </a:xfrm>
          <a:prstGeom prst="rect">
            <a:avLst/>
          </a:prstGeom>
        </p:spPr>
      </p:pic>
      <p:pic>
        <p:nvPicPr>
          <p:cNvPr id="2" name="Picture 1">
            <a:extLst>
              <a:ext uri="{FF2B5EF4-FFF2-40B4-BE49-F238E27FC236}">
                <a16:creationId xmlns:a16="http://schemas.microsoft.com/office/drawing/2014/main" id="{64C5BD18-E860-C227-B570-25281FB34168}"/>
              </a:ext>
            </a:extLst>
          </p:cNvPr>
          <p:cNvPicPr>
            <a:picLocks noChangeAspect="1"/>
          </p:cNvPicPr>
          <p:nvPr/>
        </p:nvPicPr>
        <p:blipFill>
          <a:blip r:embed="rId6"/>
          <a:stretch>
            <a:fillRect/>
          </a:stretch>
        </p:blipFill>
        <p:spPr>
          <a:xfrm>
            <a:off x="-687735" y="6157343"/>
            <a:ext cx="2188654" cy="890093"/>
          </a:xfrm>
          <a:prstGeom prst="rect">
            <a:avLst/>
          </a:prstGeom>
        </p:spPr>
      </p:pic>
      <p:pic>
        <p:nvPicPr>
          <p:cNvPr id="4" name="Picture 3">
            <a:extLst>
              <a:ext uri="{FF2B5EF4-FFF2-40B4-BE49-F238E27FC236}">
                <a16:creationId xmlns:a16="http://schemas.microsoft.com/office/drawing/2014/main" id="{5BDBA6B7-983A-4A34-9479-FDBC895258E8}"/>
              </a:ext>
            </a:extLst>
          </p:cNvPr>
          <p:cNvPicPr>
            <a:picLocks noChangeAspect="1"/>
          </p:cNvPicPr>
          <p:nvPr/>
        </p:nvPicPr>
        <p:blipFill>
          <a:blip r:embed="rId7"/>
          <a:stretch>
            <a:fillRect/>
          </a:stretch>
        </p:blipFill>
        <p:spPr>
          <a:xfrm>
            <a:off x="3608089" y="132237"/>
            <a:ext cx="4401693" cy="2353260"/>
          </a:xfrm>
          <a:prstGeom prst="rect">
            <a:avLst/>
          </a:prstGeom>
        </p:spPr>
      </p:pic>
    </p:spTree>
    <p:extLst>
      <p:ext uri="{BB962C8B-B14F-4D97-AF65-F5344CB8AC3E}">
        <p14:creationId xmlns:p14="http://schemas.microsoft.com/office/powerpoint/2010/main" val="41425318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ppt_x"/>
                                          </p:val>
                                        </p:tav>
                                        <p:tav tm="100000">
                                          <p:val>
                                            <p:strVal val="#ppt_x"/>
                                          </p:val>
                                        </p:tav>
                                      </p:tavLst>
                                    </p:anim>
                                    <p:anim calcmode="lin" valueType="num">
                                      <p:cBhvr additive="base">
                                        <p:cTn id="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3"/>
          <a:stretch>
            <a:fillRect/>
          </a:stretch>
        </p:blipFill>
        <p:spPr>
          <a:xfrm>
            <a:off x="9525" y="303179"/>
            <a:ext cx="12182475" cy="5796915"/>
          </a:xfrm>
          <a:prstGeom prst="rect">
            <a:avLst/>
          </a:prstGeom>
        </p:spPr>
      </p:pic>
      <p:pic>
        <p:nvPicPr>
          <p:cNvPr id="5" name="图片 4" descr="34"/>
          <p:cNvPicPr>
            <a:picLocks noChangeAspect="1"/>
          </p:cNvPicPr>
          <p:nvPr/>
        </p:nvPicPr>
        <p:blipFill>
          <a:blip r:embed="rId4"/>
          <a:stretch>
            <a:fillRect/>
          </a:stretch>
        </p:blipFill>
        <p:spPr>
          <a:xfrm>
            <a:off x="0" y="3188002"/>
            <a:ext cx="12182475" cy="3664585"/>
          </a:xfrm>
          <a:prstGeom prst="rect">
            <a:avLst/>
          </a:prstGeom>
        </p:spPr>
      </p:pic>
      <p:pic>
        <p:nvPicPr>
          <p:cNvPr id="6" name="图片 5" descr="33"/>
          <p:cNvPicPr>
            <a:picLocks noChangeAspect="1"/>
          </p:cNvPicPr>
          <p:nvPr/>
        </p:nvPicPr>
        <p:blipFill>
          <a:blip r:embed="rId5"/>
          <a:stretch>
            <a:fillRect/>
          </a:stretch>
        </p:blipFill>
        <p:spPr>
          <a:xfrm>
            <a:off x="273102" y="2162919"/>
            <a:ext cx="5656408" cy="4695082"/>
          </a:xfrm>
          <a:prstGeom prst="rect">
            <a:avLst/>
          </a:prstGeom>
        </p:spPr>
      </p:pic>
      <p:pic>
        <p:nvPicPr>
          <p:cNvPr id="7" name="图片 6" descr="32"/>
          <p:cNvPicPr>
            <a:picLocks noChangeAspect="1"/>
          </p:cNvPicPr>
          <p:nvPr/>
        </p:nvPicPr>
        <p:blipFill>
          <a:blip r:embed="rId6"/>
          <a:stretch>
            <a:fillRect/>
          </a:stretch>
        </p:blipFill>
        <p:spPr>
          <a:xfrm>
            <a:off x="0" y="4556125"/>
            <a:ext cx="2219960" cy="2301875"/>
          </a:xfrm>
          <a:prstGeom prst="rect">
            <a:avLst/>
          </a:prstGeom>
        </p:spPr>
      </p:pic>
      <p:pic>
        <p:nvPicPr>
          <p:cNvPr id="3" name="Picture 2">
            <a:extLst>
              <a:ext uri="{FF2B5EF4-FFF2-40B4-BE49-F238E27FC236}">
                <a16:creationId xmlns:a16="http://schemas.microsoft.com/office/drawing/2014/main" id="{E57E0C4C-86EA-3F8C-AABA-EFF057B0442E}"/>
              </a:ext>
            </a:extLst>
          </p:cNvPr>
          <p:cNvPicPr>
            <a:picLocks noChangeAspect="1"/>
          </p:cNvPicPr>
          <p:nvPr/>
        </p:nvPicPr>
        <p:blipFill rotWithShape="1">
          <a:blip r:embed="rId7">
            <a:extLst>
              <a:ext uri="{28A0092B-C50C-407E-A947-70E740481C1C}">
                <a14:useLocalDpi xmlns:a14="http://schemas.microsoft.com/office/drawing/2010/main" val="0"/>
              </a:ext>
            </a:extLst>
          </a:blip>
          <a:srcRect l="87092" t="27821"/>
          <a:stretch/>
        </p:blipFill>
        <p:spPr>
          <a:xfrm>
            <a:off x="9943493" y="3596442"/>
            <a:ext cx="2017408" cy="3397689"/>
          </a:xfrm>
          <a:prstGeom prst="rect">
            <a:avLst/>
          </a:prstGeom>
        </p:spPr>
      </p:pic>
      <p:grpSp>
        <p:nvGrpSpPr>
          <p:cNvPr id="11" name="Group 10">
            <a:extLst>
              <a:ext uri="{FF2B5EF4-FFF2-40B4-BE49-F238E27FC236}">
                <a16:creationId xmlns:a16="http://schemas.microsoft.com/office/drawing/2014/main" id="{70552448-00A0-3AF6-DD03-88B0EBE729A5}"/>
              </a:ext>
            </a:extLst>
          </p:cNvPr>
          <p:cNvGrpSpPr/>
          <p:nvPr/>
        </p:nvGrpSpPr>
        <p:grpSpPr>
          <a:xfrm>
            <a:off x="488751" y="3690298"/>
            <a:ext cx="3408091" cy="3310254"/>
            <a:chOff x="488751" y="3690298"/>
            <a:chExt cx="3408091" cy="3310254"/>
          </a:xfrm>
        </p:grpSpPr>
        <p:pic>
          <p:nvPicPr>
            <p:cNvPr id="8" name="Picture 7">
              <a:extLst>
                <a:ext uri="{FF2B5EF4-FFF2-40B4-BE49-F238E27FC236}">
                  <a16:creationId xmlns:a16="http://schemas.microsoft.com/office/drawing/2014/main" id="{E55952B6-EF6F-AC4C-D4D7-ADDB9E59FC63}"/>
                </a:ext>
              </a:extLst>
            </p:cNvPr>
            <p:cNvPicPr>
              <a:picLocks noChangeAspect="1"/>
            </p:cNvPicPr>
            <p:nvPr/>
          </p:nvPicPr>
          <p:blipFill rotWithShape="1">
            <a:blip r:embed="rId7">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9" name="Picture 8">
              <a:extLst>
                <a:ext uri="{FF2B5EF4-FFF2-40B4-BE49-F238E27FC236}">
                  <a16:creationId xmlns:a16="http://schemas.microsoft.com/office/drawing/2014/main" id="{B58E0AF7-BEDB-A79B-F11A-540E1E9579CE}"/>
                </a:ext>
              </a:extLst>
            </p:cNvPr>
            <p:cNvPicPr>
              <a:picLocks noChangeAspect="1"/>
            </p:cNvPicPr>
            <p:nvPr/>
          </p:nvPicPr>
          <p:blipFill rotWithShape="1">
            <a:blip r:embed="rId7">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10" name="Picture 9">
            <a:extLst>
              <a:ext uri="{FF2B5EF4-FFF2-40B4-BE49-F238E27FC236}">
                <a16:creationId xmlns:a16="http://schemas.microsoft.com/office/drawing/2014/main" id="{00579191-0543-0BC9-D8F1-C1D0DB2CE356}"/>
              </a:ext>
            </a:extLst>
          </p:cNvPr>
          <p:cNvPicPr>
            <a:picLocks noChangeAspect="1"/>
          </p:cNvPicPr>
          <p:nvPr/>
        </p:nvPicPr>
        <p:blipFill rotWithShape="1">
          <a:blip r:embed="rId7">
            <a:extLst>
              <a:ext uri="{28A0092B-C50C-407E-A947-70E740481C1C}">
                <a14:useLocalDpi xmlns:a14="http://schemas.microsoft.com/office/drawing/2010/main" val="0"/>
              </a:ext>
            </a:extLst>
          </a:blip>
          <a:srcRect l="16589" t="37211" r="70260" b="836"/>
          <a:stretch/>
        </p:blipFill>
        <p:spPr>
          <a:xfrm flipH="1">
            <a:off x="7704511" y="4114685"/>
            <a:ext cx="2017408" cy="2862324"/>
          </a:xfrm>
          <a:prstGeom prst="rect">
            <a:avLst/>
          </a:prstGeom>
        </p:spPr>
      </p:pic>
      <p:grpSp>
        <p:nvGrpSpPr>
          <p:cNvPr id="16" name="Group 15">
            <a:extLst>
              <a:ext uri="{FF2B5EF4-FFF2-40B4-BE49-F238E27FC236}">
                <a16:creationId xmlns:a16="http://schemas.microsoft.com/office/drawing/2014/main" id="{14BB32AD-1AFC-A4F5-BAA9-6164CCB66AE3}"/>
              </a:ext>
            </a:extLst>
          </p:cNvPr>
          <p:cNvGrpSpPr/>
          <p:nvPr/>
        </p:nvGrpSpPr>
        <p:grpSpPr>
          <a:xfrm>
            <a:off x="1368287" y="767118"/>
            <a:ext cx="9147063" cy="3054119"/>
            <a:chOff x="1116283" y="827782"/>
            <a:chExt cx="9533125" cy="18463977"/>
          </a:xfrm>
        </p:grpSpPr>
        <p:sp>
          <p:nvSpPr>
            <p:cNvPr id="17" name="TextBox 16">
              <a:extLst>
                <a:ext uri="{FF2B5EF4-FFF2-40B4-BE49-F238E27FC236}">
                  <a16:creationId xmlns:a16="http://schemas.microsoft.com/office/drawing/2014/main" id="{BB8CAA13-C5FC-9199-E1FB-7C3587E21195}"/>
                </a:ext>
              </a:extLst>
            </p:cNvPr>
            <p:cNvSpPr txBox="1"/>
            <p:nvPr/>
          </p:nvSpPr>
          <p:spPr>
            <a:xfrm>
              <a:off x="1130803" y="827782"/>
              <a:ext cx="9518605" cy="18420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w="228600">
                    <a:solidFill>
                      <a:srgbClr val="3F938B"/>
                    </a:solidFill>
                  </a:ln>
                  <a:solidFill>
                    <a:srgbClr val="3F938B"/>
                  </a:solidFill>
                  <a:effectLst/>
                  <a:uLnTx/>
                  <a:uFillTx/>
                  <a:latin typeface="#9Slide07 Cadena" panose="02000503000000020004" pitchFamily="2" charset="0"/>
                  <a:ea typeface="+mn-ea"/>
                  <a:cs typeface="+mn-cs"/>
                </a:rPr>
                <a:t>CHÚC CÁC EM HỌC TỐT!</a:t>
              </a:r>
              <a:endParaRPr kumimoji="0" lang="vi-VN" sz="9600" b="0" i="0" u="none" strike="noStrike" kern="1200" cap="none" spc="0" normalizeH="0" baseline="0" noProof="0" dirty="0">
                <a:ln w="228600">
                  <a:solidFill>
                    <a:srgbClr val="3F938B"/>
                  </a:solidFill>
                </a:ln>
                <a:solidFill>
                  <a:srgbClr val="3F938B"/>
                </a:solidFill>
                <a:effectLst/>
                <a:uLnTx/>
                <a:uFillTx/>
                <a:latin typeface="#9Slide07 Cadena" panose="02000503000000020004" pitchFamily="2" charset="0"/>
                <a:ea typeface="+mn-ea"/>
                <a:cs typeface="+mn-cs"/>
              </a:endParaRPr>
            </a:p>
          </p:txBody>
        </p:sp>
        <p:sp>
          <p:nvSpPr>
            <p:cNvPr id="18" name="TextBox 17">
              <a:extLst>
                <a:ext uri="{FF2B5EF4-FFF2-40B4-BE49-F238E27FC236}">
                  <a16:creationId xmlns:a16="http://schemas.microsoft.com/office/drawing/2014/main" id="{A67BAC0A-CD1A-052B-BD97-B989FFBE54F4}"/>
                </a:ext>
              </a:extLst>
            </p:cNvPr>
            <p:cNvSpPr txBox="1"/>
            <p:nvPr/>
          </p:nvSpPr>
          <p:spPr>
            <a:xfrm>
              <a:off x="1116283" y="870893"/>
              <a:ext cx="9518605" cy="18420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prstClr val="white"/>
                  </a:solidFill>
                  <a:effectLst/>
                  <a:uLnTx/>
                  <a:uFillTx/>
                  <a:latin typeface="#9Slide07 Cadena" panose="02000503000000020004" pitchFamily="2" charset="0"/>
                  <a:ea typeface="+mn-ea"/>
                  <a:cs typeface="+mn-cs"/>
                </a:rPr>
                <a:t>CHÚC CÁC EM HỌC TỐT!</a:t>
              </a:r>
              <a:endParaRPr kumimoji="0" lang="vi-VN" sz="9600" b="0" i="0" u="none" strike="noStrike" kern="1200" cap="none" spc="0" normalizeH="0" baseline="0" noProof="0" dirty="0">
                <a:ln>
                  <a:noFill/>
                </a:ln>
                <a:solidFill>
                  <a:prstClr val="white"/>
                </a:solidFill>
                <a:effectLst/>
                <a:uLnTx/>
                <a:uFillTx/>
                <a:latin typeface="#9Slide07 Cadena" panose="02000503000000020004" pitchFamily="2" charset="0"/>
                <a:ea typeface="+mn-ea"/>
                <a:cs typeface="+mn-cs"/>
              </a:endParaRPr>
            </a:p>
          </p:txBody>
        </p:sp>
      </p:grpSp>
      <p:pic>
        <p:nvPicPr>
          <p:cNvPr id="2" name="Picture 1">
            <a:extLst>
              <a:ext uri="{FF2B5EF4-FFF2-40B4-BE49-F238E27FC236}">
                <a16:creationId xmlns:a16="http://schemas.microsoft.com/office/drawing/2014/main" id="{49F58F7A-BA9A-EF9C-BE65-B3CC68EDAE23}"/>
              </a:ext>
            </a:extLst>
          </p:cNvPr>
          <p:cNvPicPr>
            <a:picLocks noChangeAspect="1"/>
          </p:cNvPicPr>
          <p:nvPr/>
        </p:nvPicPr>
        <p:blipFill>
          <a:blip r:embed="rId8"/>
          <a:stretch>
            <a:fillRect/>
          </a:stretch>
        </p:blipFill>
        <p:spPr>
          <a:xfrm>
            <a:off x="-687735" y="6157343"/>
            <a:ext cx="2188654" cy="890093"/>
          </a:xfrm>
          <a:prstGeom prst="rect">
            <a:avLst/>
          </a:prstGeom>
        </p:spPr>
      </p:pic>
    </p:spTree>
    <p:extLst>
      <p:ext uri="{BB962C8B-B14F-4D97-AF65-F5344CB8AC3E}">
        <p14:creationId xmlns:p14="http://schemas.microsoft.com/office/powerpoint/2010/main" val="399918260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419739" y="3010320"/>
            <a:ext cx="13680376" cy="690449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87079" y="2253587"/>
            <a:ext cx="12802985" cy="4604412"/>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39325"/>
          <a:stretch/>
        </p:blipFill>
        <p:spPr>
          <a:xfrm>
            <a:off x="9497229" y="3741571"/>
            <a:ext cx="3138417" cy="3238192"/>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868593" y="3389762"/>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D63E3D">
                    <a:lumMod val="50000"/>
                  </a:srgbClr>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endParaRPr>
          </a:p>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 y="5108352"/>
            <a:ext cx="10346724" cy="1323632"/>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MĂNG NON – TÀI LIỆU TIỂU HỌC </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Mời</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truy</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cập</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MĂNG NON- TÀI LIỆU TIỂU HỌC | Facebook</a:t>
            </a:r>
            <a:endPar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ZALO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0382348780</a:t>
            </a:r>
            <a:r>
              <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0984848929</a:t>
            </a:r>
            <a:endPar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401843" y="1626439"/>
            <a:ext cx="11388315" cy="192650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2592631" y="629695"/>
            <a:ext cx="17195357" cy="996744"/>
          </a:xfrm>
          <a:prstGeom prst="rect">
            <a:avLst/>
          </a:prstGeom>
        </p:spPr>
      </p:pic>
    </p:spTree>
    <p:extLst>
      <p:ext uri="{BB962C8B-B14F-4D97-AF65-F5344CB8AC3E}">
        <p14:creationId xmlns:p14="http://schemas.microsoft.com/office/powerpoint/2010/main" val="281945829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57725"/>
            <a:ext cx="12181840" cy="6911340"/>
            <a:chOff x="0" y="0"/>
            <a:chExt cx="19184" cy="10884"/>
          </a:xfrm>
        </p:grpSpPr>
        <p:pic>
          <p:nvPicPr>
            <p:cNvPr id="6" name="图片 5" descr="34"/>
            <p:cNvPicPr>
              <a:picLocks noChangeAspect="1"/>
            </p:cNvPicPr>
            <p:nvPr/>
          </p:nvPicPr>
          <p:blipFill>
            <a:blip r:embed="rId5"/>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6"/>
            <a:stretch>
              <a:fillRect/>
            </a:stretch>
          </p:blipFill>
          <p:spPr>
            <a:xfrm>
              <a:off x="0" y="0"/>
              <a:ext cx="19185" cy="9129"/>
            </a:xfrm>
            <a:prstGeom prst="rect">
              <a:avLst/>
            </a:prstGeom>
          </p:spPr>
        </p:pic>
      </p:grpSp>
      <p:pic>
        <p:nvPicPr>
          <p:cNvPr id="4" name="Em Yêu Trường Em">
            <a:hlinkClick r:id="" action="ppaction://media"/>
            <a:extLst>
              <a:ext uri="{FF2B5EF4-FFF2-40B4-BE49-F238E27FC236}">
                <a16:creationId xmlns:a16="http://schemas.microsoft.com/office/drawing/2014/main" id="{0730A67C-21D4-F9BA-8C27-46C5B868A19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214437" y="685800"/>
            <a:ext cx="9753600" cy="5486400"/>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pic>
        <p:nvPicPr>
          <p:cNvPr id="5" name="Picture 4">
            <a:extLst>
              <a:ext uri="{FF2B5EF4-FFF2-40B4-BE49-F238E27FC236}">
                <a16:creationId xmlns:a16="http://schemas.microsoft.com/office/drawing/2014/main" id="{C3F009B3-32DC-4AE1-015F-D5B2E4C1ED68}"/>
              </a:ext>
            </a:extLst>
          </p:cNvPr>
          <p:cNvPicPr>
            <a:picLocks noChangeAspect="1"/>
          </p:cNvPicPr>
          <p:nvPr/>
        </p:nvPicPr>
        <p:blipFill>
          <a:blip r:embed="rId8"/>
          <a:stretch>
            <a:fillRect/>
          </a:stretch>
        </p:blipFill>
        <p:spPr>
          <a:xfrm>
            <a:off x="-687735" y="6157343"/>
            <a:ext cx="2188654" cy="890093"/>
          </a:xfrm>
          <a:prstGeom prst="rect">
            <a:avLst/>
          </a:prstGeom>
        </p:spPr>
      </p:pic>
    </p:spTree>
    <p:extLst>
      <p:ext uri="{BB962C8B-B14F-4D97-AF65-F5344CB8AC3E}">
        <p14:creationId xmlns:p14="http://schemas.microsoft.com/office/powerpoint/2010/main" val="244954468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8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3"/>
          <a:stretch>
            <a:fillRect/>
          </a:stretch>
        </p:blipFill>
        <p:spPr>
          <a:xfrm>
            <a:off x="0" y="0"/>
            <a:ext cx="12182475" cy="5796915"/>
          </a:xfrm>
          <a:prstGeom prst="rect">
            <a:avLst/>
          </a:prstGeom>
        </p:spPr>
      </p:pic>
      <p:pic>
        <p:nvPicPr>
          <p:cNvPr id="5" name="图片 4" descr="34"/>
          <p:cNvPicPr>
            <a:picLocks noChangeAspect="1"/>
          </p:cNvPicPr>
          <p:nvPr/>
        </p:nvPicPr>
        <p:blipFill>
          <a:blip r:embed="rId4"/>
          <a:stretch>
            <a:fillRect/>
          </a:stretch>
        </p:blipFill>
        <p:spPr>
          <a:xfrm>
            <a:off x="0" y="3247390"/>
            <a:ext cx="12182475" cy="3664585"/>
          </a:xfrm>
          <a:prstGeom prst="rect">
            <a:avLst/>
          </a:prstGeom>
        </p:spPr>
      </p:pic>
      <p:cxnSp>
        <p:nvCxnSpPr>
          <p:cNvPr id="11" name="直接连接符 10"/>
          <p:cNvCxnSpPr/>
          <p:nvPr/>
        </p:nvCxnSpPr>
        <p:spPr>
          <a:xfrm>
            <a:off x="2470451"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337"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295" y="204292"/>
            <a:ext cx="1371906" cy="1371906"/>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字魂105号-简雅黑" panose="00000500000000000000" charset="-122"/>
              <a:ea typeface="字魂105号-简雅黑" panose="00000500000000000000" charset="-122"/>
              <a:cs typeface="+mn-cs"/>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88751" y="3690298"/>
            <a:ext cx="3408091" cy="3310254"/>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5">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5">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6"/>
          <a:stretch>
            <a:fillRect/>
          </a:stretch>
        </p:blipFill>
        <p:spPr>
          <a:xfrm>
            <a:off x="4551239" y="3445576"/>
            <a:ext cx="4188062" cy="3476286"/>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5">
            <a:extLst>
              <a:ext uri="{28A0092B-C50C-407E-A947-70E740481C1C}">
                <a14:useLocalDpi xmlns:a14="http://schemas.microsoft.com/office/drawing/2010/main" val="0"/>
              </a:ext>
            </a:extLst>
          </a:blip>
          <a:srcRect l="87092" t="27821"/>
          <a:stretch/>
        </p:blipFill>
        <p:spPr>
          <a:xfrm>
            <a:off x="9943493" y="3596442"/>
            <a:ext cx="2017408" cy="3397689"/>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5">
            <a:extLst>
              <a:ext uri="{28A0092B-C50C-407E-A947-70E740481C1C}">
                <a14:useLocalDpi xmlns:a14="http://schemas.microsoft.com/office/drawing/2010/main" val="0"/>
              </a:ext>
            </a:extLst>
          </a:blip>
          <a:srcRect l="16589" t="37211" r="70260" b="836"/>
          <a:stretch/>
        </p:blipFill>
        <p:spPr>
          <a:xfrm flipH="1">
            <a:off x="7704511" y="4114685"/>
            <a:ext cx="2017408" cy="2862324"/>
          </a:xfrm>
          <a:prstGeom prst="rect">
            <a:avLst/>
          </a:prstGeom>
        </p:spPr>
      </p:pic>
      <p:pic>
        <p:nvPicPr>
          <p:cNvPr id="3" name="Picture 2">
            <a:extLst>
              <a:ext uri="{FF2B5EF4-FFF2-40B4-BE49-F238E27FC236}">
                <a16:creationId xmlns:a16="http://schemas.microsoft.com/office/drawing/2014/main" id="{F5681742-0971-F933-9700-B5119A165360}"/>
              </a:ext>
            </a:extLst>
          </p:cNvPr>
          <p:cNvPicPr>
            <a:picLocks noChangeAspect="1"/>
          </p:cNvPicPr>
          <p:nvPr/>
        </p:nvPicPr>
        <p:blipFill>
          <a:blip r:embed="rId7"/>
          <a:stretch>
            <a:fillRect/>
          </a:stretch>
        </p:blipFill>
        <p:spPr>
          <a:xfrm>
            <a:off x="-687735" y="6157343"/>
            <a:ext cx="2188654" cy="890093"/>
          </a:xfrm>
          <a:prstGeom prst="rect">
            <a:avLst/>
          </a:prstGeom>
        </p:spPr>
      </p:pic>
      <p:pic>
        <p:nvPicPr>
          <p:cNvPr id="6" name="Picture 5">
            <a:extLst>
              <a:ext uri="{FF2B5EF4-FFF2-40B4-BE49-F238E27FC236}">
                <a16:creationId xmlns:a16="http://schemas.microsoft.com/office/drawing/2014/main" id="{06ADA472-8CEC-AF3A-34A5-78FB21E9E1D8}"/>
              </a:ext>
            </a:extLst>
          </p:cNvPr>
          <p:cNvPicPr>
            <a:picLocks noChangeAspect="1"/>
          </p:cNvPicPr>
          <p:nvPr/>
        </p:nvPicPr>
        <p:blipFill>
          <a:blip r:embed="rId8"/>
          <a:stretch>
            <a:fillRect/>
          </a:stretch>
        </p:blipFill>
        <p:spPr>
          <a:xfrm>
            <a:off x="5114341" y="261901"/>
            <a:ext cx="1377815" cy="1322947"/>
          </a:xfrm>
          <a:prstGeom prst="rect">
            <a:avLst/>
          </a:prstGeom>
        </p:spPr>
      </p:pic>
      <p:pic>
        <p:nvPicPr>
          <p:cNvPr id="8" name="Picture 7">
            <a:extLst>
              <a:ext uri="{FF2B5EF4-FFF2-40B4-BE49-F238E27FC236}">
                <a16:creationId xmlns:a16="http://schemas.microsoft.com/office/drawing/2014/main" id="{749E96F7-A4D6-386A-DDCA-A4705396E80A}"/>
              </a:ext>
            </a:extLst>
          </p:cNvPr>
          <p:cNvPicPr>
            <a:picLocks noChangeAspect="1"/>
          </p:cNvPicPr>
          <p:nvPr/>
        </p:nvPicPr>
        <p:blipFill rotWithShape="1">
          <a:blip r:embed="rId9"/>
          <a:srcRect l="8921" t="7421" r="5430" b="34395"/>
          <a:stretch/>
        </p:blipFill>
        <p:spPr>
          <a:xfrm>
            <a:off x="1729641" y="1228712"/>
            <a:ext cx="8532163" cy="1947402"/>
          </a:xfrm>
          <a:prstGeom prst="rect">
            <a:avLst/>
          </a:prstGeom>
        </p:spPr>
      </p:pic>
    </p:spTree>
    <p:extLst>
      <p:ext uri="{BB962C8B-B14F-4D97-AF65-F5344CB8AC3E}">
        <p14:creationId xmlns:p14="http://schemas.microsoft.com/office/powerpoint/2010/main" val="228618726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4779" y="-26670"/>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grpSp>
        <p:nvGrpSpPr>
          <p:cNvPr id="10" name="Group 9">
            <a:extLst>
              <a:ext uri="{FF2B5EF4-FFF2-40B4-BE49-F238E27FC236}">
                <a16:creationId xmlns:a16="http://schemas.microsoft.com/office/drawing/2014/main" id="{FB04DF26-32A9-839B-5F63-1DCB446AA219}"/>
              </a:ext>
            </a:extLst>
          </p:cNvPr>
          <p:cNvGrpSpPr/>
          <p:nvPr/>
        </p:nvGrpSpPr>
        <p:grpSpPr>
          <a:xfrm>
            <a:off x="973454" y="1539842"/>
            <a:ext cx="3420572" cy="1424157"/>
            <a:chOff x="613600" y="1403470"/>
            <a:chExt cx="3420572" cy="1424157"/>
          </a:xfrm>
        </p:grpSpPr>
        <p:sp>
          <p:nvSpPr>
            <p:cNvPr id="11" name="Speech Bubble: Rectangle with Corners Rounded 10">
              <a:extLst>
                <a:ext uri="{FF2B5EF4-FFF2-40B4-BE49-F238E27FC236}">
                  <a16:creationId xmlns:a16="http://schemas.microsoft.com/office/drawing/2014/main" id="{D49F3249-5FA5-D39B-0601-406BF2BAAAB8}"/>
                </a:ext>
              </a:extLst>
            </p:cNvPr>
            <p:cNvSpPr/>
            <p:nvPr/>
          </p:nvSpPr>
          <p:spPr>
            <a:xfrm>
              <a:off x="613600" y="1403470"/>
              <a:ext cx="3420572" cy="1424157"/>
            </a:xfrm>
            <a:prstGeom prst="wedgeRoundRectCallout">
              <a:avLst>
                <a:gd name="adj1" fmla="val -31043"/>
                <a:gd name="adj2" fmla="val 69878"/>
                <a:gd name="adj3" fmla="val 16667"/>
              </a:avLst>
            </a:prstGeom>
            <a:solidFill>
              <a:schemeClr val="tx2"/>
            </a:solidFill>
            <a:ln w="28575">
              <a:solidFill>
                <a:srgbClr val="3473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13" name="TextBox 12">
              <a:extLst>
                <a:ext uri="{FF2B5EF4-FFF2-40B4-BE49-F238E27FC236}">
                  <a16:creationId xmlns:a16="http://schemas.microsoft.com/office/drawing/2014/main" id="{7F1E5CFF-D369-D8D5-01C3-A99EDE650898}"/>
                </a:ext>
              </a:extLst>
            </p:cNvPr>
            <p:cNvSpPr txBox="1"/>
            <p:nvPr/>
          </p:nvSpPr>
          <p:spPr>
            <a:xfrm>
              <a:off x="669757" y="1465233"/>
              <a:ext cx="3364415"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mn-cs"/>
                </a:rPr>
                <a:t>Hình mô tả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mn-cs"/>
                </a:rPr>
                <a:t>hoạt động gì?</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sp>
        <p:nvSpPr>
          <p:cNvPr id="14" name="TextBox 13">
            <a:extLst>
              <a:ext uri="{FF2B5EF4-FFF2-40B4-BE49-F238E27FC236}">
                <a16:creationId xmlns:a16="http://schemas.microsoft.com/office/drawing/2014/main" id="{75FE2F5D-D2FC-772D-4644-1BCAC509395E}"/>
              </a:ext>
            </a:extLst>
          </p:cNvPr>
          <p:cNvSpPr txBox="1"/>
          <p:nvPr/>
        </p:nvSpPr>
        <p:spPr>
          <a:xfrm>
            <a:off x="721289" y="719862"/>
            <a:ext cx="10441099"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1"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Quan </a:t>
            </a:r>
            <a:r>
              <a:rPr kumimoji="0" lang="en-US" sz="3400" b="1" i="1"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sát</a:t>
            </a:r>
            <a:r>
              <a:rPr kumimoji="0" lang="en-US" sz="3400" b="1" i="1"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hình</a:t>
            </a:r>
            <a:r>
              <a:rPr kumimoji="0" lang="en-US" sz="3400" b="1" i="1"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và</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nói</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nội</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dung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từng</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tranh</a:t>
            </a:r>
            <a:r>
              <a:rPr kumimoji="0" lang="en-US" sz="3400" b="1" i="1"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a:t>
            </a:r>
          </a:p>
        </p:txBody>
      </p:sp>
      <p:pic>
        <p:nvPicPr>
          <p:cNvPr id="15" name="Picture 14">
            <a:extLst>
              <a:ext uri="{FF2B5EF4-FFF2-40B4-BE49-F238E27FC236}">
                <a16:creationId xmlns:a16="http://schemas.microsoft.com/office/drawing/2014/main" id="{1C976AAC-4708-08BD-D5E0-67645C139FAD}"/>
              </a:ext>
            </a:extLst>
          </p:cNvPr>
          <p:cNvPicPr>
            <a:picLocks noChangeAspect="1"/>
          </p:cNvPicPr>
          <p:nvPr/>
        </p:nvPicPr>
        <p:blipFill rotWithShape="1">
          <a:blip r:embed="rId5">
            <a:extLst>
              <a:ext uri="{28A0092B-C50C-407E-A947-70E740481C1C}">
                <a14:useLocalDpi xmlns:a14="http://schemas.microsoft.com/office/drawing/2010/main" val="0"/>
              </a:ext>
            </a:extLst>
          </a:blip>
          <a:srcRect t="-4095" r="83764" b="37529"/>
          <a:stretch/>
        </p:blipFill>
        <p:spPr>
          <a:xfrm flipH="1">
            <a:off x="218568" y="3116142"/>
            <a:ext cx="2465172" cy="3142191"/>
          </a:xfrm>
          <a:prstGeom prst="rect">
            <a:avLst/>
          </a:prstGeom>
        </p:spPr>
      </p:pic>
      <p:grpSp>
        <p:nvGrpSpPr>
          <p:cNvPr id="20" name="Group 19">
            <a:extLst>
              <a:ext uri="{FF2B5EF4-FFF2-40B4-BE49-F238E27FC236}">
                <a16:creationId xmlns:a16="http://schemas.microsoft.com/office/drawing/2014/main" id="{B2595C01-1E0D-1276-F0BE-C1700005A1CE}"/>
              </a:ext>
            </a:extLst>
          </p:cNvPr>
          <p:cNvGrpSpPr/>
          <p:nvPr/>
        </p:nvGrpSpPr>
        <p:grpSpPr>
          <a:xfrm>
            <a:off x="1856397" y="3192812"/>
            <a:ext cx="2891524" cy="3021996"/>
            <a:chOff x="619383" y="4604535"/>
            <a:chExt cx="2978870" cy="3021996"/>
          </a:xfrm>
        </p:grpSpPr>
        <p:sp>
          <p:nvSpPr>
            <p:cNvPr id="19" name="Rectangle: Rounded Corners 18">
              <a:extLst>
                <a:ext uri="{FF2B5EF4-FFF2-40B4-BE49-F238E27FC236}">
                  <a16:creationId xmlns:a16="http://schemas.microsoft.com/office/drawing/2014/main" id="{8CA21C71-9622-C53E-9B09-9F7AC94E865C}"/>
                </a:ext>
              </a:extLst>
            </p:cNvPr>
            <p:cNvSpPr/>
            <p:nvPr/>
          </p:nvSpPr>
          <p:spPr>
            <a:xfrm>
              <a:off x="619383" y="4604535"/>
              <a:ext cx="2978870" cy="3021996"/>
            </a:xfrm>
            <a:prstGeom prst="roundRect">
              <a:avLst/>
            </a:prstGeom>
            <a:solidFill>
              <a:srgbClr val="CAECDA"/>
            </a:solidFill>
            <a:ln w="19050">
              <a:solidFill>
                <a:srgbClr val="3C9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等线"/>
                <a:ea typeface="+mn-ea"/>
                <a:cs typeface="+mn-cs"/>
              </a:endParaRPr>
            </a:p>
          </p:txBody>
        </p:sp>
        <p:sp>
          <p:nvSpPr>
            <p:cNvPr id="18" name="TextBox 17">
              <a:extLst>
                <a:ext uri="{FF2B5EF4-FFF2-40B4-BE49-F238E27FC236}">
                  <a16:creationId xmlns:a16="http://schemas.microsoft.com/office/drawing/2014/main" id="{EF13C82B-0FFC-73EA-7DBA-83DCFE8E6E30}"/>
                </a:ext>
              </a:extLst>
            </p:cNvPr>
            <p:cNvSpPr txBox="1"/>
            <p:nvPr/>
          </p:nvSpPr>
          <p:spPr>
            <a:xfrm>
              <a:off x="619383" y="5078071"/>
              <a:ext cx="2978870"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mn-cs"/>
                </a:rPr>
                <a:t>Thầy và các bạn đang có tiết học ngoài trời.</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pic>
        <p:nvPicPr>
          <p:cNvPr id="4" name="Picture 3">
            <a:extLst>
              <a:ext uri="{FF2B5EF4-FFF2-40B4-BE49-F238E27FC236}">
                <a16:creationId xmlns:a16="http://schemas.microsoft.com/office/drawing/2014/main" id="{5AD16643-E218-FFCB-CCEE-9382C95FE4AE}"/>
              </a:ext>
            </a:extLst>
          </p:cNvPr>
          <p:cNvPicPr>
            <a:picLocks noChangeAspect="1"/>
          </p:cNvPicPr>
          <p:nvPr/>
        </p:nvPicPr>
        <p:blipFill>
          <a:blip r:embed="rId6"/>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CD52CDC8-CB52-05DD-D8CA-5F7CA643C972}"/>
              </a:ext>
            </a:extLst>
          </p:cNvPr>
          <p:cNvPicPr>
            <a:picLocks noChangeAspect="1"/>
          </p:cNvPicPr>
          <p:nvPr/>
        </p:nvPicPr>
        <p:blipFill>
          <a:blip r:embed="rId7"/>
          <a:stretch>
            <a:fillRect/>
          </a:stretch>
        </p:blipFill>
        <p:spPr>
          <a:xfrm>
            <a:off x="4749504" y="1408719"/>
            <a:ext cx="6412885" cy="4494621"/>
          </a:xfrm>
          <a:prstGeom prst="rect">
            <a:avLst/>
          </a:prstGeom>
        </p:spPr>
      </p:pic>
    </p:spTree>
    <p:extLst>
      <p:ext uri="{BB962C8B-B14F-4D97-AF65-F5344CB8AC3E}">
        <p14:creationId xmlns:p14="http://schemas.microsoft.com/office/powerpoint/2010/main" val="3296833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57725"/>
            <a:ext cx="12181840" cy="6911340"/>
            <a:chOff x="0" y="0"/>
            <a:chExt cx="19184" cy="10884"/>
          </a:xfrm>
        </p:grpSpPr>
        <p:pic>
          <p:nvPicPr>
            <p:cNvPr id="6" name="图片 5" descr="34"/>
            <p:cNvPicPr>
              <a:picLocks noChangeAspect="1"/>
            </p:cNvPicPr>
            <p:nvPr/>
          </p:nvPicPr>
          <p:blipFill>
            <a:blip r:embed="rId5"/>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6"/>
            <a:stretch>
              <a:fillRect/>
            </a:stretch>
          </p:blipFill>
          <p:spPr>
            <a:xfrm>
              <a:off x="0" y="0"/>
              <a:ext cx="19185" cy="9129"/>
            </a:xfrm>
            <a:prstGeom prst="rect">
              <a:avLst/>
            </a:prstGeom>
          </p:spPr>
        </p:pic>
      </p:grpSp>
      <p:pic>
        <p:nvPicPr>
          <p:cNvPr id="4" name="图片 5" descr="33">
            <a:extLst>
              <a:ext uri="{FF2B5EF4-FFF2-40B4-BE49-F238E27FC236}">
                <a16:creationId xmlns:a16="http://schemas.microsoft.com/office/drawing/2014/main" id="{F1AFA10A-09EA-B07B-C1CC-861442C5C379}"/>
              </a:ext>
            </a:extLst>
          </p:cNvPr>
          <p:cNvPicPr>
            <a:picLocks noChangeAspect="1"/>
          </p:cNvPicPr>
          <p:nvPr/>
        </p:nvPicPr>
        <p:blipFill>
          <a:blip r:embed="rId7"/>
          <a:stretch>
            <a:fillRect/>
          </a:stretch>
        </p:blipFill>
        <p:spPr>
          <a:xfrm>
            <a:off x="273101" y="1074272"/>
            <a:ext cx="6967957" cy="5783729"/>
          </a:xfrm>
          <a:prstGeom prst="rect">
            <a:avLst/>
          </a:prstGeom>
        </p:spPr>
      </p:pic>
      <p:grpSp>
        <p:nvGrpSpPr>
          <p:cNvPr id="5" name="Group 4">
            <a:extLst>
              <a:ext uri="{FF2B5EF4-FFF2-40B4-BE49-F238E27FC236}">
                <a16:creationId xmlns:a16="http://schemas.microsoft.com/office/drawing/2014/main" id="{DB83251F-276D-6B08-FC6E-8516F81AE58F}"/>
              </a:ext>
            </a:extLst>
          </p:cNvPr>
          <p:cNvGrpSpPr/>
          <p:nvPr/>
        </p:nvGrpSpPr>
        <p:grpSpPr>
          <a:xfrm>
            <a:off x="6965120" y="3180182"/>
            <a:ext cx="3408091" cy="3310254"/>
            <a:chOff x="488751" y="3690298"/>
            <a:chExt cx="3408091" cy="3310254"/>
          </a:xfrm>
        </p:grpSpPr>
        <p:pic>
          <p:nvPicPr>
            <p:cNvPr id="7" name="Picture 6">
              <a:extLst>
                <a:ext uri="{FF2B5EF4-FFF2-40B4-BE49-F238E27FC236}">
                  <a16:creationId xmlns:a16="http://schemas.microsoft.com/office/drawing/2014/main" id="{AB005937-50B3-2AC3-258B-0E9FC545DD6D}"/>
                </a:ext>
              </a:extLst>
            </p:cNvPr>
            <p:cNvPicPr>
              <a:picLocks noChangeAspect="1"/>
            </p:cNvPicPr>
            <p:nvPr/>
          </p:nvPicPr>
          <p:blipFill rotWithShape="1">
            <a:blip r:embed="rId8">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8" name="Picture 7">
              <a:extLst>
                <a:ext uri="{FF2B5EF4-FFF2-40B4-BE49-F238E27FC236}">
                  <a16:creationId xmlns:a16="http://schemas.microsoft.com/office/drawing/2014/main" id="{D91B761F-EC0E-C2A8-5B53-D015D7960E34}"/>
                </a:ext>
              </a:extLst>
            </p:cNvPr>
            <p:cNvPicPr>
              <a:picLocks noChangeAspect="1"/>
            </p:cNvPicPr>
            <p:nvPr/>
          </p:nvPicPr>
          <p:blipFill rotWithShape="1">
            <a:blip r:embed="rId8">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grpSp>
        <p:nvGrpSpPr>
          <p:cNvPr id="9" name="Group 8">
            <a:extLst>
              <a:ext uri="{FF2B5EF4-FFF2-40B4-BE49-F238E27FC236}">
                <a16:creationId xmlns:a16="http://schemas.microsoft.com/office/drawing/2014/main" id="{2F1D0388-9C74-F0AE-5670-9D39CC682E9D}"/>
              </a:ext>
            </a:extLst>
          </p:cNvPr>
          <p:cNvGrpSpPr/>
          <p:nvPr/>
        </p:nvGrpSpPr>
        <p:grpSpPr>
          <a:xfrm>
            <a:off x="2833155" y="815152"/>
            <a:ext cx="8263929" cy="1511360"/>
            <a:chOff x="350008" y="2619740"/>
            <a:chExt cx="8263929" cy="1511360"/>
          </a:xfrm>
        </p:grpSpPr>
        <p:sp>
          <p:nvSpPr>
            <p:cNvPr id="10" name="Rectangle: Rounded Corners 9">
              <a:extLst>
                <a:ext uri="{FF2B5EF4-FFF2-40B4-BE49-F238E27FC236}">
                  <a16:creationId xmlns:a16="http://schemas.microsoft.com/office/drawing/2014/main" id="{4A94DC2A-E63C-B592-02FF-FEC61A44B720}"/>
                </a:ext>
              </a:extLst>
            </p:cNvPr>
            <p:cNvSpPr/>
            <p:nvPr/>
          </p:nvSpPr>
          <p:spPr>
            <a:xfrm>
              <a:off x="2181450" y="2619740"/>
              <a:ext cx="4294208" cy="1511360"/>
            </a:xfrm>
            <a:prstGeom prst="roundRect">
              <a:avLst/>
            </a:prstGeom>
            <a:solidFill>
              <a:srgbClr val="CAECDA"/>
            </a:solidFill>
            <a:ln w="19050">
              <a:solidFill>
                <a:srgbClr val="3C9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11" name="TextBox 10">
              <a:extLst>
                <a:ext uri="{FF2B5EF4-FFF2-40B4-BE49-F238E27FC236}">
                  <a16:creationId xmlns:a16="http://schemas.microsoft.com/office/drawing/2014/main" id="{2CC17E55-4E36-7E8F-637C-52B57CBE508D}"/>
                </a:ext>
              </a:extLst>
            </p:cNvPr>
            <p:cNvSpPr txBox="1"/>
            <p:nvPr/>
          </p:nvSpPr>
          <p:spPr>
            <a:xfrm>
              <a:off x="350008" y="3016615"/>
              <a:ext cx="826392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mn-cs"/>
                </a:rPr>
                <a:t>Chia sẻ nhóm </a:t>
              </a:r>
              <a:endPar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pic>
        <p:nvPicPr>
          <p:cNvPr id="13" name="Picture 12">
            <a:extLst>
              <a:ext uri="{FF2B5EF4-FFF2-40B4-BE49-F238E27FC236}">
                <a16:creationId xmlns:a16="http://schemas.microsoft.com/office/drawing/2014/main" id="{047F6E2A-F9CE-71C2-95E5-F176A1DA715A}"/>
              </a:ext>
            </a:extLst>
          </p:cNvPr>
          <p:cNvPicPr>
            <a:picLocks noChangeAspect="1"/>
          </p:cNvPicPr>
          <p:nvPr/>
        </p:nvPicPr>
        <p:blipFill>
          <a:blip r:embed="rId9"/>
          <a:stretch>
            <a:fillRect/>
          </a:stretch>
        </p:blipFill>
        <p:spPr>
          <a:xfrm>
            <a:off x="-687735" y="6157343"/>
            <a:ext cx="2188654" cy="890093"/>
          </a:xfrm>
          <a:prstGeom prst="rect">
            <a:avLst/>
          </a:prstGeom>
        </p:spPr>
      </p:pic>
      <p:pic>
        <p:nvPicPr>
          <p:cNvPr id="14" name="2 Minute Timer with Music for Kids! Countdown Videos HD!">
            <a:hlinkClick r:id="" action="ppaction://media"/>
            <a:extLst>
              <a:ext uri="{FF2B5EF4-FFF2-40B4-BE49-F238E27FC236}">
                <a16:creationId xmlns:a16="http://schemas.microsoft.com/office/drawing/2014/main" id="{FBA3BD2F-4E9F-4ED5-A3CB-A5170F6C8673}"/>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9278491" y="873173"/>
            <a:ext cx="2465081" cy="13855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2625"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14"/>
                </p:tgtEl>
              </p:cMediaNode>
            </p:video>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1"/>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14" name="TextBox 13">
            <a:extLst>
              <a:ext uri="{FF2B5EF4-FFF2-40B4-BE49-F238E27FC236}">
                <a16:creationId xmlns:a16="http://schemas.microsoft.com/office/drawing/2014/main" id="{75FE2F5D-D2FC-772D-4644-1BCAC509395E}"/>
              </a:ext>
            </a:extLst>
          </p:cNvPr>
          <p:cNvSpPr txBox="1"/>
          <p:nvPr/>
        </p:nvSpPr>
        <p:spPr>
          <a:xfrm>
            <a:off x="721290" y="719862"/>
            <a:ext cx="5227023"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1"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Hình</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1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cho</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biết</a:t>
            </a:r>
            <a:r>
              <a:rPr kumimoji="0" lang="en-US" sz="3400" b="1" i="1"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a:t>
            </a:r>
          </a:p>
        </p:txBody>
      </p:sp>
      <p:grpSp>
        <p:nvGrpSpPr>
          <p:cNvPr id="20" name="Group 19">
            <a:extLst>
              <a:ext uri="{FF2B5EF4-FFF2-40B4-BE49-F238E27FC236}">
                <a16:creationId xmlns:a16="http://schemas.microsoft.com/office/drawing/2014/main" id="{B2595C01-1E0D-1276-F0BE-C1700005A1CE}"/>
              </a:ext>
            </a:extLst>
          </p:cNvPr>
          <p:cNvGrpSpPr/>
          <p:nvPr/>
        </p:nvGrpSpPr>
        <p:grpSpPr>
          <a:xfrm>
            <a:off x="638751" y="1575546"/>
            <a:ext cx="5309562" cy="4926954"/>
            <a:chOff x="149417" y="2619738"/>
            <a:chExt cx="3119415" cy="4804086"/>
          </a:xfrm>
        </p:grpSpPr>
        <p:sp>
          <p:nvSpPr>
            <p:cNvPr id="19" name="Rectangle: Rounded Corners 18">
              <a:extLst>
                <a:ext uri="{FF2B5EF4-FFF2-40B4-BE49-F238E27FC236}">
                  <a16:creationId xmlns:a16="http://schemas.microsoft.com/office/drawing/2014/main" id="{8CA21C71-9622-C53E-9B09-9F7AC94E865C}"/>
                </a:ext>
              </a:extLst>
            </p:cNvPr>
            <p:cNvSpPr/>
            <p:nvPr/>
          </p:nvSpPr>
          <p:spPr>
            <a:xfrm>
              <a:off x="149417" y="2619738"/>
              <a:ext cx="3119415" cy="3860135"/>
            </a:xfrm>
            <a:prstGeom prst="roundRect">
              <a:avLst/>
            </a:prstGeom>
            <a:solidFill>
              <a:srgbClr val="CAECDA"/>
            </a:solidFill>
            <a:ln w="19050">
              <a:solidFill>
                <a:srgbClr val="3C9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18" name="TextBox 17">
              <a:extLst>
                <a:ext uri="{FF2B5EF4-FFF2-40B4-BE49-F238E27FC236}">
                  <a16:creationId xmlns:a16="http://schemas.microsoft.com/office/drawing/2014/main" id="{EF13C82B-0FFC-73EA-7DBA-83DCFE8E6E30}"/>
                </a:ext>
              </a:extLst>
            </p:cNvPr>
            <p:cNvSpPr txBox="1"/>
            <p:nvPr/>
          </p:nvSpPr>
          <p:spPr>
            <a:xfrm>
              <a:off x="185245" y="2899509"/>
              <a:ext cx="3047759" cy="452431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mn-cs"/>
                </a:rPr>
                <a:t>Tranh kể về một hoạt động ngoài trời của các bạn học sinh. Thầy giáo nhắc các bạn hãy quan sát và chọn cảnh mình thích nhất để vẽ.</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pic>
        <p:nvPicPr>
          <p:cNvPr id="4" name="Picture 3">
            <a:extLst>
              <a:ext uri="{FF2B5EF4-FFF2-40B4-BE49-F238E27FC236}">
                <a16:creationId xmlns:a16="http://schemas.microsoft.com/office/drawing/2014/main" id="{EF05968A-0189-EAF5-2AE3-6FB3DDEDB485}"/>
              </a:ext>
            </a:extLst>
          </p:cNvPr>
          <p:cNvPicPr>
            <a:picLocks noChangeAspect="1"/>
          </p:cNvPicPr>
          <p:nvPr/>
        </p:nvPicPr>
        <p:blipFill>
          <a:blip r:embed="rId5"/>
          <a:stretch>
            <a:fillRect/>
          </a:stretch>
        </p:blipFill>
        <p:spPr>
          <a:xfrm>
            <a:off x="-687735" y="6157343"/>
            <a:ext cx="2188654" cy="890093"/>
          </a:xfrm>
          <a:prstGeom prst="rect">
            <a:avLst/>
          </a:prstGeom>
        </p:spPr>
      </p:pic>
      <p:pic>
        <p:nvPicPr>
          <p:cNvPr id="8" name="Picture 7">
            <a:extLst>
              <a:ext uri="{FF2B5EF4-FFF2-40B4-BE49-F238E27FC236}">
                <a16:creationId xmlns:a16="http://schemas.microsoft.com/office/drawing/2014/main" id="{9FE5EA2E-A74A-4BE8-55D9-C90FC53C6354}"/>
              </a:ext>
            </a:extLst>
          </p:cNvPr>
          <p:cNvPicPr>
            <a:picLocks noChangeAspect="1"/>
          </p:cNvPicPr>
          <p:nvPr/>
        </p:nvPicPr>
        <p:blipFill>
          <a:blip r:embed="rId6"/>
          <a:stretch>
            <a:fillRect/>
          </a:stretch>
        </p:blipFill>
        <p:spPr>
          <a:xfrm>
            <a:off x="5966669" y="1415551"/>
            <a:ext cx="6065728" cy="4278850"/>
          </a:xfrm>
          <a:prstGeom prst="rect">
            <a:avLst/>
          </a:prstGeom>
        </p:spPr>
      </p:pic>
    </p:spTree>
    <p:extLst>
      <p:ext uri="{BB962C8B-B14F-4D97-AF65-F5344CB8AC3E}">
        <p14:creationId xmlns:p14="http://schemas.microsoft.com/office/powerpoint/2010/main" val="2437801157"/>
      </p:ext>
    </p:extLst>
  </p:cSld>
  <p:clrMapOvr>
    <a:masterClrMapping/>
  </p:clrMapOvr>
  <mc:AlternateContent xmlns:mc="http://schemas.openxmlformats.org/markup-compatibility/2006">
    <mc:Choice xmlns:p14="http://schemas.microsoft.com/office/powerpoint/2010/main" Requires="p14">
      <p:transition spd="slow" p14:dur="200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0"/>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14" name="TextBox 13">
            <a:extLst>
              <a:ext uri="{FF2B5EF4-FFF2-40B4-BE49-F238E27FC236}">
                <a16:creationId xmlns:a16="http://schemas.microsoft.com/office/drawing/2014/main" id="{75FE2F5D-D2FC-772D-4644-1BCAC509395E}"/>
              </a:ext>
            </a:extLst>
          </p:cNvPr>
          <p:cNvSpPr txBox="1"/>
          <p:nvPr/>
        </p:nvSpPr>
        <p:spPr>
          <a:xfrm>
            <a:off x="721290" y="719862"/>
            <a:ext cx="5227023"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1"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Hình</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2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cho</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biết</a:t>
            </a:r>
            <a:r>
              <a:rPr kumimoji="0" lang="en-US" sz="3400" b="1" i="1"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a:t>
            </a:r>
          </a:p>
        </p:txBody>
      </p:sp>
      <p:grpSp>
        <p:nvGrpSpPr>
          <p:cNvPr id="20" name="Group 19">
            <a:extLst>
              <a:ext uri="{FF2B5EF4-FFF2-40B4-BE49-F238E27FC236}">
                <a16:creationId xmlns:a16="http://schemas.microsoft.com/office/drawing/2014/main" id="{B2595C01-1E0D-1276-F0BE-C1700005A1CE}"/>
              </a:ext>
            </a:extLst>
          </p:cNvPr>
          <p:cNvGrpSpPr/>
          <p:nvPr/>
        </p:nvGrpSpPr>
        <p:grpSpPr>
          <a:xfrm>
            <a:off x="710414" y="1982480"/>
            <a:ext cx="4146842" cy="3171758"/>
            <a:chOff x="149417" y="2619739"/>
            <a:chExt cx="3153644" cy="2818765"/>
          </a:xfrm>
        </p:grpSpPr>
        <p:sp>
          <p:nvSpPr>
            <p:cNvPr id="19" name="Rectangle: Rounded Corners 18">
              <a:extLst>
                <a:ext uri="{FF2B5EF4-FFF2-40B4-BE49-F238E27FC236}">
                  <a16:creationId xmlns:a16="http://schemas.microsoft.com/office/drawing/2014/main" id="{8CA21C71-9622-C53E-9B09-9F7AC94E865C}"/>
                </a:ext>
              </a:extLst>
            </p:cNvPr>
            <p:cNvSpPr/>
            <p:nvPr/>
          </p:nvSpPr>
          <p:spPr>
            <a:xfrm>
              <a:off x="149417" y="2619739"/>
              <a:ext cx="3119415" cy="2541962"/>
            </a:xfrm>
            <a:prstGeom prst="roundRect">
              <a:avLst/>
            </a:prstGeom>
            <a:solidFill>
              <a:srgbClr val="CAECDA"/>
            </a:solidFill>
            <a:ln w="19050">
              <a:solidFill>
                <a:srgbClr val="3C9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18" name="TextBox 17">
              <a:extLst>
                <a:ext uri="{FF2B5EF4-FFF2-40B4-BE49-F238E27FC236}">
                  <a16:creationId xmlns:a16="http://schemas.microsoft.com/office/drawing/2014/main" id="{EF13C82B-0FFC-73EA-7DBA-83DCFE8E6E30}"/>
                </a:ext>
              </a:extLst>
            </p:cNvPr>
            <p:cNvSpPr txBox="1"/>
            <p:nvPr/>
          </p:nvSpPr>
          <p:spPr>
            <a:xfrm>
              <a:off x="183645" y="3130180"/>
              <a:ext cx="3119416"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mn-cs"/>
                </a:rPr>
                <a:t>Các bạn nhỏ đang ở dưới gốc cây say mê vẽ tranh.</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pic>
        <p:nvPicPr>
          <p:cNvPr id="4" name="Picture 3">
            <a:extLst>
              <a:ext uri="{FF2B5EF4-FFF2-40B4-BE49-F238E27FC236}">
                <a16:creationId xmlns:a16="http://schemas.microsoft.com/office/drawing/2014/main" id="{EF05968A-0189-EAF5-2AE3-6FB3DDEDB485}"/>
              </a:ext>
            </a:extLst>
          </p:cNvPr>
          <p:cNvPicPr>
            <a:picLocks noChangeAspect="1"/>
          </p:cNvPicPr>
          <p:nvPr/>
        </p:nvPicPr>
        <p:blipFill>
          <a:blip r:embed="rId5"/>
          <a:stretch>
            <a:fillRect/>
          </a:stretch>
        </p:blipFill>
        <p:spPr>
          <a:xfrm>
            <a:off x="-687735" y="6157343"/>
            <a:ext cx="2188654" cy="890093"/>
          </a:xfrm>
          <a:prstGeom prst="rect">
            <a:avLst/>
          </a:prstGeom>
        </p:spPr>
      </p:pic>
      <p:pic>
        <p:nvPicPr>
          <p:cNvPr id="16" name="Picture 15">
            <a:extLst>
              <a:ext uri="{FF2B5EF4-FFF2-40B4-BE49-F238E27FC236}">
                <a16:creationId xmlns:a16="http://schemas.microsoft.com/office/drawing/2014/main" id="{21B397D5-D7D8-E070-8943-65BD1F97722F}"/>
              </a:ext>
            </a:extLst>
          </p:cNvPr>
          <p:cNvPicPr>
            <a:picLocks noChangeAspect="1"/>
          </p:cNvPicPr>
          <p:nvPr/>
        </p:nvPicPr>
        <p:blipFill>
          <a:blip r:embed="rId6"/>
          <a:stretch>
            <a:fillRect/>
          </a:stretch>
        </p:blipFill>
        <p:spPr>
          <a:xfrm>
            <a:off x="4902268" y="1788816"/>
            <a:ext cx="6363985" cy="35909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7730274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1"/>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14" name="TextBox 13">
            <a:extLst>
              <a:ext uri="{FF2B5EF4-FFF2-40B4-BE49-F238E27FC236}">
                <a16:creationId xmlns:a16="http://schemas.microsoft.com/office/drawing/2014/main" id="{75FE2F5D-D2FC-772D-4644-1BCAC509395E}"/>
              </a:ext>
            </a:extLst>
          </p:cNvPr>
          <p:cNvSpPr txBox="1"/>
          <p:nvPr/>
        </p:nvSpPr>
        <p:spPr>
          <a:xfrm>
            <a:off x="721290" y="719862"/>
            <a:ext cx="5227023"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1" u="none" strike="noStrike" kern="1200" cap="none" spc="0" normalizeH="0" baseline="0" noProof="0" dirty="0" err="1">
                <a:ln>
                  <a:noFill/>
                </a:ln>
                <a:solidFill>
                  <a:srgbClr val="224E4A"/>
                </a:solidFill>
                <a:effectLst/>
                <a:uLnTx/>
                <a:uFillTx/>
                <a:latin typeface="Cambria" panose="02040503050406030204" pitchFamily="18" charset="0"/>
                <a:ea typeface="+mn-ea"/>
                <a:cs typeface="+mn-cs"/>
              </a:rPr>
              <a:t>Hình</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lang="en-US" sz="3400" b="1" i="1" dirty="0">
                <a:solidFill>
                  <a:srgbClr val="224E4A"/>
                </a:solidFill>
                <a:latin typeface="Cambria" panose="02040503050406030204" pitchFamily="18" charset="0"/>
              </a:rPr>
              <a:t>3</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cho</a:t>
            </a:r>
            <a:r>
              <a:rPr kumimoji="0" lang="en-US" sz="3400" b="1" i="1" u="none" strike="noStrike" kern="1200" cap="none" spc="0" normalizeH="0" noProof="0" dirty="0">
                <a:ln>
                  <a:noFill/>
                </a:ln>
                <a:solidFill>
                  <a:srgbClr val="224E4A"/>
                </a:solidFill>
                <a:effectLst/>
                <a:uLnTx/>
                <a:uFillTx/>
                <a:latin typeface="Cambria" panose="02040503050406030204" pitchFamily="18" charset="0"/>
                <a:ea typeface="+mn-ea"/>
                <a:cs typeface="+mn-cs"/>
              </a:rPr>
              <a:t> </a:t>
            </a:r>
            <a:r>
              <a:rPr kumimoji="0" lang="en-US" sz="3400" b="1" i="1" u="none" strike="noStrike" kern="1200" cap="none" spc="0" normalizeH="0" noProof="0" dirty="0" err="1">
                <a:ln>
                  <a:noFill/>
                </a:ln>
                <a:solidFill>
                  <a:srgbClr val="224E4A"/>
                </a:solidFill>
                <a:effectLst/>
                <a:uLnTx/>
                <a:uFillTx/>
                <a:latin typeface="Cambria" panose="02040503050406030204" pitchFamily="18" charset="0"/>
                <a:ea typeface="+mn-ea"/>
                <a:cs typeface="+mn-cs"/>
              </a:rPr>
              <a:t>biết</a:t>
            </a:r>
            <a:r>
              <a:rPr kumimoji="0" lang="en-US" sz="3400" b="1" i="1" u="none" strike="noStrike" kern="1200" cap="none" spc="0" normalizeH="0" baseline="0" noProof="0" dirty="0">
                <a:ln>
                  <a:noFill/>
                </a:ln>
                <a:solidFill>
                  <a:srgbClr val="224E4A"/>
                </a:solidFill>
                <a:effectLst/>
                <a:uLnTx/>
                <a:uFillTx/>
                <a:latin typeface="Cambria" panose="02040503050406030204" pitchFamily="18" charset="0"/>
                <a:ea typeface="+mn-ea"/>
                <a:cs typeface="+mn-cs"/>
              </a:rPr>
              <a:t>:</a:t>
            </a:r>
          </a:p>
        </p:txBody>
      </p:sp>
      <p:grpSp>
        <p:nvGrpSpPr>
          <p:cNvPr id="20" name="Group 19">
            <a:extLst>
              <a:ext uri="{FF2B5EF4-FFF2-40B4-BE49-F238E27FC236}">
                <a16:creationId xmlns:a16="http://schemas.microsoft.com/office/drawing/2014/main" id="{B2595C01-1E0D-1276-F0BE-C1700005A1CE}"/>
              </a:ext>
            </a:extLst>
          </p:cNvPr>
          <p:cNvGrpSpPr/>
          <p:nvPr/>
        </p:nvGrpSpPr>
        <p:grpSpPr>
          <a:xfrm>
            <a:off x="988324" y="2040843"/>
            <a:ext cx="3838319" cy="3021996"/>
            <a:chOff x="149417" y="2619739"/>
            <a:chExt cx="3838319" cy="3021996"/>
          </a:xfrm>
        </p:grpSpPr>
        <p:sp>
          <p:nvSpPr>
            <p:cNvPr id="19" name="Rectangle: Rounded Corners 18">
              <a:extLst>
                <a:ext uri="{FF2B5EF4-FFF2-40B4-BE49-F238E27FC236}">
                  <a16:creationId xmlns:a16="http://schemas.microsoft.com/office/drawing/2014/main" id="{8CA21C71-9622-C53E-9B09-9F7AC94E865C}"/>
                </a:ext>
              </a:extLst>
            </p:cNvPr>
            <p:cNvSpPr/>
            <p:nvPr/>
          </p:nvSpPr>
          <p:spPr>
            <a:xfrm>
              <a:off x="149417" y="2619739"/>
              <a:ext cx="3838319" cy="3021996"/>
            </a:xfrm>
            <a:prstGeom prst="roundRect">
              <a:avLst/>
            </a:prstGeom>
            <a:solidFill>
              <a:srgbClr val="CAECDA"/>
            </a:solidFill>
            <a:ln w="19050">
              <a:solidFill>
                <a:srgbClr val="3C9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18" name="TextBox 17">
              <a:extLst>
                <a:ext uri="{FF2B5EF4-FFF2-40B4-BE49-F238E27FC236}">
                  <a16:creationId xmlns:a16="http://schemas.microsoft.com/office/drawing/2014/main" id="{EF13C82B-0FFC-73EA-7DBA-83DCFE8E6E30}"/>
                </a:ext>
              </a:extLst>
            </p:cNvPr>
            <p:cNvSpPr txBox="1"/>
            <p:nvPr/>
          </p:nvSpPr>
          <p:spPr>
            <a:xfrm>
              <a:off x="149417" y="2699576"/>
              <a:ext cx="3687847" cy="286232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mn-cs"/>
                </a:rPr>
                <a:t>Cả lớp đang vẽ thì trời đổ mưa. Các bạn vội vàng gọi nhau tìm chỗ trú.</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pic>
        <p:nvPicPr>
          <p:cNvPr id="4" name="Picture 3">
            <a:extLst>
              <a:ext uri="{FF2B5EF4-FFF2-40B4-BE49-F238E27FC236}">
                <a16:creationId xmlns:a16="http://schemas.microsoft.com/office/drawing/2014/main" id="{EF05968A-0189-EAF5-2AE3-6FB3DDEDB485}"/>
              </a:ext>
            </a:extLst>
          </p:cNvPr>
          <p:cNvPicPr>
            <a:picLocks noChangeAspect="1"/>
          </p:cNvPicPr>
          <p:nvPr/>
        </p:nvPicPr>
        <p:blipFill>
          <a:blip r:embed="rId5"/>
          <a:stretch>
            <a:fillRect/>
          </a:stretch>
        </p:blipFill>
        <p:spPr>
          <a:xfrm>
            <a:off x="-687735" y="6157343"/>
            <a:ext cx="2188654" cy="890093"/>
          </a:xfrm>
          <a:prstGeom prst="rect">
            <a:avLst/>
          </a:prstGeom>
        </p:spPr>
      </p:pic>
      <p:pic>
        <p:nvPicPr>
          <p:cNvPr id="9" name="Picture 8">
            <a:extLst>
              <a:ext uri="{FF2B5EF4-FFF2-40B4-BE49-F238E27FC236}">
                <a16:creationId xmlns:a16="http://schemas.microsoft.com/office/drawing/2014/main" id="{9C5C9EEE-03A1-5F42-59B9-9CDAB7D1E5E4}"/>
              </a:ext>
            </a:extLst>
          </p:cNvPr>
          <p:cNvPicPr>
            <a:picLocks noChangeAspect="1"/>
          </p:cNvPicPr>
          <p:nvPr/>
        </p:nvPicPr>
        <p:blipFill>
          <a:blip r:embed="rId6"/>
          <a:stretch>
            <a:fillRect/>
          </a:stretch>
        </p:blipFill>
        <p:spPr>
          <a:xfrm>
            <a:off x="5227563" y="1453282"/>
            <a:ext cx="5947632" cy="4268509"/>
          </a:xfrm>
          <a:prstGeom prst="rect">
            <a:avLst/>
          </a:prstGeom>
        </p:spPr>
      </p:pic>
    </p:spTree>
    <p:extLst>
      <p:ext uri="{BB962C8B-B14F-4D97-AF65-F5344CB8AC3E}">
        <p14:creationId xmlns:p14="http://schemas.microsoft.com/office/powerpoint/2010/main" val="3700660094"/>
      </p:ext>
    </p:extLst>
  </p:cSld>
  <p:clrMapOvr>
    <a:masterClrMapping/>
  </p:clrMapOvr>
  <mc:AlternateContent xmlns:mc="http://schemas.openxmlformats.org/markup-compatibility/2006">
    <mc:Choice xmlns:p14="http://schemas.microsoft.com/office/powerpoint/2010/main" Requires="p14">
      <p:transition spd="slow" p14:dur="200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思源黑体 CN Bol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思源黑体 CN Bold"/>
        <a:font script="Hant" typeface="新細明體"/>
        <a:font script="Arab" typeface="字魂59号-创粗黑"/>
        <a:font script="Hebr" typeface="字魂59号-创粗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字魂59号-创粗黑"/>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Awesome Teachers Meeting by Slidesgo">
  <a:themeElements>
    <a:clrScheme name="Simple Light">
      <a:dk1>
        <a:srgbClr val="513632"/>
      </a:dk1>
      <a:lt1>
        <a:srgbClr val="FFB64C"/>
      </a:lt1>
      <a:dk2>
        <a:srgbClr val="FFFFFF"/>
      </a:dk2>
      <a:lt2>
        <a:srgbClr val="FFC51C"/>
      </a:lt2>
      <a:accent1>
        <a:srgbClr val="FCF2BA"/>
      </a:accent1>
      <a:accent2>
        <a:srgbClr val="422B24"/>
      </a:accent2>
      <a:accent3>
        <a:srgbClr val="78909C"/>
      </a:accent3>
      <a:accent4>
        <a:srgbClr val="FFC18A"/>
      </a:accent4>
      <a:accent5>
        <a:srgbClr val="FF6374"/>
      </a:accent5>
      <a:accent6>
        <a:srgbClr val="D63E3D"/>
      </a:accent6>
      <a:hlink>
        <a:srgbClr val="FDFD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611</Words>
  <Application>Microsoft Office PowerPoint</Application>
  <PresentationFormat>Widescreen</PresentationFormat>
  <Paragraphs>52</Paragraphs>
  <Slides>23</Slides>
  <Notes>1</Notes>
  <HiddenSlides>0</HiddenSlides>
  <MMClips>2</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23</vt:i4>
      </vt:variant>
    </vt:vector>
  </HeadingPairs>
  <TitlesOfParts>
    <vt:vector size="41" baseType="lpstr">
      <vt:lpstr>Arial</vt:lpstr>
      <vt:lpstr>Wingdings</vt:lpstr>
      <vt:lpstr>Fredoka One</vt:lpstr>
      <vt:lpstr>#9Slide07 HoneyCream</vt:lpstr>
      <vt:lpstr>M PLUS Rounded 1c</vt:lpstr>
      <vt:lpstr>Times New Roman</vt:lpstr>
      <vt:lpstr>SVN-Newton</vt:lpstr>
      <vt:lpstr>Cambria</vt:lpstr>
      <vt:lpstr>#9Slide07 Cadena</vt:lpstr>
      <vt:lpstr>#9Slide05 Aphrodite Pro</vt:lpstr>
      <vt:lpstr>UTM Avo</vt:lpstr>
      <vt:lpstr>字魂105号-简雅黑</vt:lpstr>
      <vt:lpstr>SVN-Dancing Script</vt:lpstr>
      <vt:lpstr>Calibri</vt:lpstr>
      <vt:lpstr>等线</vt:lpstr>
      <vt:lpstr>1_Office 主题</vt:lpstr>
      <vt:lpstr>Office 主题​​</vt:lpstr>
      <vt:lpstr>2_Awesome Teachers Meeting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Kỳ Duyên Đỗ</cp:lastModifiedBy>
  <cp:revision>1</cp:revision>
  <dcterms:created xsi:type="dcterms:W3CDTF">2023-01-02T02:14:52Z</dcterms:created>
  <dcterms:modified xsi:type="dcterms:W3CDTF">2023-01-02T03:02:41Z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2023-01-02T03:01:27Z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cd62c021-a23c-4851-ac71-bde1e817ed29</vt:lpwstr>
  </property>
  <property fmtid="{D5CDD505-2E9C-101B-9397-08002B2CF9AE}" pid="7" name="MSIP_Label_defa4170-0d19-0005-0004-bc88714345d2_ActionId">
    <vt:lpwstr>bf4e5088-0425-40d4-b68f-c30b6d8ff408</vt:lpwstr>
  </property>
  <property fmtid="{D5CDD505-2E9C-101B-9397-08002B2CF9AE}" pid="8" name="MSIP_Label_defa4170-0d19-0005-0004-bc88714345d2_ContentBits">
    <vt:lpwstr>0</vt:lpwstr>
  </property>
</Properties>
</file>