
<file path=[Content_Types].xml><?xml version="1.0" encoding="utf-8"?>
<Types xmlns="http://schemas.openxmlformats.org/package/2006/content-types">
  <Default Extension="png" ContentType="image/png"/>
  <Default Extension="bin" ContentType="application/vnd.ms-office.activeX"/>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1" r:id="rId2"/>
  </p:sldMasterIdLst>
  <p:notesMasterIdLst>
    <p:notesMasterId r:id="rId28"/>
  </p:notesMasterIdLst>
  <p:sldIdLst>
    <p:sldId id="256" r:id="rId3"/>
    <p:sldId id="257" r:id="rId4"/>
    <p:sldId id="291" r:id="rId5"/>
    <p:sldId id="290" r:id="rId6"/>
    <p:sldId id="307" r:id="rId7"/>
    <p:sldId id="295" r:id="rId8"/>
    <p:sldId id="259" r:id="rId9"/>
    <p:sldId id="296" r:id="rId10"/>
    <p:sldId id="260" r:id="rId11"/>
    <p:sldId id="297" r:id="rId12"/>
    <p:sldId id="298" r:id="rId13"/>
    <p:sldId id="263" r:id="rId14"/>
    <p:sldId id="299" r:id="rId15"/>
    <p:sldId id="261" r:id="rId16"/>
    <p:sldId id="301" r:id="rId17"/>
    <p:sldId id="302" r:id="rId18"/>
    <p:sldId id="303" r:id="rId19"/>
    <p:sldId id="304" r:id="rId20"/>
    <p:sldId id="300" r:id="rId21"/>
    <p:sldId id="305" r:id="rId22"/>
    <p:sldId id="262" r:id="rId23"/>
    <p:sldId id="269" r:id="rId24"/>
    <p:sldId id="270" r:id="rId25"/>
    <p:sldId id="280" r:id="rId26"/>
    <p:sldId id="306" r:id="rId27"/>
  </p:sldIdLst>
  <p:sldSz cx="12192000" cy="6858000"/>
  <p:notesSz cx="6858000" cy="9144000"/>
  <p:embeddedFontLst>
    <p:embeddedFont>
      <p:font typeface="#9Slide07 SVNDessert Menu Scrip" panose="00000500000000000000" pitchFamily="2" charset="0"/>
      <p:regular r:id="rId29"/>
    </p:embeddedFont>
    <p:embeddedFont>
      <p:font typeface="Calibri" panose="020F0502020204030204" pitchFamily="34" charset="0"/>
      <p:regular r:id="rId30"/>
      <p:bold r:id="rId31"/>
      <p:italic r:id="rId32"/>
      <p:boldItalic r:id="rId33"/>
    </p:embeddedFont>
    <p:embeddedFont>
      <p:font typeface="SVN-Newton" panose="02040603050506020204" pitchFamily="18" charset="0"/>
      <p:regular r:id="rId34"/>
    </p:embeddedFont>
    <p:embeddedFont>
      <p:font typeface="UVN Dzung Dakao" panose="00000400000000000000" pitchFamily="2" charset="0"/>
      <p:italic r:id="rId35"/>
    </p:embeddedFont>
    <p:embeddedFont>
      <p:font typeface="#9Slide05 ButterScotch" pitchFamily="2" charset="0"/>
      <p:regular r:id="rId36"/>
    </p:embeddedFont>
    <p:embeddedFont>
      <p:font typeface="#9Slide07 HoneyCream" pitchFamily="2" charset="0"/>
      <p:regular r:id="rId37"/>
    </p:embeddedFont>
    <p:embeddedFont>
      <p:font typeface="Cambria" panose="02040503050406030204" pitchFamily="18" charset="0"/>
      <p:regular r:id="rId38"/>
      <p:bold r:id="rId39"/>
      <p:italic r:id="rId40"/>
      <p:boldItalic r:id="rId41"/>
    </p:embeddedFont>
    <p:embeddedFont>
      <p:font typeface="#9Slide07 SVNBillo" panose="00000400000000000000" pitchFamily="2" charset="0"/>
      <p:regular r:id="rId42"/>
    </p:embeddedFont>
    <p:embeddedFont>
      <p:font typeface="#9Slide07 Altus" pitchFamily="2" charset="0"/>
      <p:regular r:id="rId43"/>
    </p:embeddedFont>
    <p:embeddedFont>
      <p:font typeface="Calibri Light" panose="020F0302020204030204" pitchFamily="34" charset="0"/>
      <p:regular r:id="rId44"/>
      <p:italic r:id="rId45"/>
    </p:embeddedFont>
    <p:embeddedFont>
      <p:font typeface="#9Slide05 IcielRukola" panose="02000506050000020003" pitchFamily="2" charset="0"/>
      <p:regular r:id="rId46"/>
    </p:embeddedFont>
    <p:embeddedFont>
      <p:font typeface="#9Slide05 Awesome Display" pitchFamily="2" charset="0"/>
      <p:regular r:id="rId47"/>
    </p:embeddedFont>
  </p:embeddedFontLst>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2A0E"/>
    <a:srgbClr val="9EC538"/>
    <a:srgbClr val="5D6D42"/>
    <a:srgbClr val="FFA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631" autoAdjust="0"/>
    <p:restoredTop sz="86692" autoAdjust="0"/>
  </p:normalViewPr>
  <p:slideViewPr>
    <p:cSldViewPr snapToGrid="0">
      <p:cViewPr varScale="1">
        <p:scale>
          <a:sx n="68" d="100"/>
          <a:sy n="68" d="100"/>
        </p:scale>
        <p:origin x="-48" y="4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5AEBFA-7E5C-40D4-BBC9-3AD99105A8A9}" type="datetimeFigureOut">
              <a:rPr lang="en-US" smtClean="0"/>
              <a:t>8/21/2022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351C60-DD18-4370-999E-C3B14C30B534}" type="slidenum">
              <a:rPr lang="en-US" smtClean="0"/>
              <a:t>‹#›</a:t>
            </a:fld>
            <a:endParaRPr lang="en-US"/>
          </a:p>
        </p:txBody>
      </p:sp>
    </p:spTree>
    <p:extLst>
      <p:ext uri="{BB962C8B-B14F-4D97-AF65-F5344CB8AC3E}">
        <p14:creationId xmlns:p14="http://schemas.microsoft.com/office/powerpoint/2010/main" val="1591101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blogtailieu.co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3</a:t>
            </a:fld>
            <a:endParaRPr lang="en-US"/>
          </a:p>
        </p:txBody>
      </p:sp>
    </p:spTree>
    <p:extLst>
      <p:ext uri="{BB962C8B-B14F-4D97-AF65-F5344CB8AC3E}">
        <p14:creationId xmlns:p14="http://schemas.microsoft.com/office/powerpoint/2010/main" val="3309414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20</a:t>
            </a:fld>
            <a:endParaRPr lang="en-US"/>
          </a:p>
        </p:txBody>
      </p:sp>
    </p:spTree>
    <p:extLst>
      <p:ext uri="{BB962C8B-B14F-4D97-AF65-F5344CB8AC3E}">
        <p14:creationId xmlns:p14="http://schemas.microsoft.com/office/powerpoint/2010/main" val="1980396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kern="1200" dirty="0" smtClean="0">
                <a:solidFill>
                  <a:schemeClr val="tx1"/>
                </a:solidFill>
                <a:effectLst/>
                <a:latin typeface="+mn-lt"/>
                <a:ea typeface="+mn-ea"/>
                <a:cs typeface="+mn-cs"/>
              </a:rPr>
              <a:t>Bài đọc hôm nay có tên </a:t>
            </a:r>
            <a:r>
              <a:rPr lang="vi-VN" sz="1200" b="0" i="1" u="none" strike="noStrike" kern="1200" dirty="0" smtClean="0">
                <a:solidFill>
                  <a:schemeClr val="tx1"/>
                </a:solidFill>
                <a:effectLst/>
                <a:latin typeface="+mn-lt"/>
                <a:ea typeface="+mn-ea"/>
                <a:cs typeface="+mn-cs"/>
              </a:rPr>
              <a:t>Cánh rừng trong nắng,</a:t>
            </a:r>
            <a:r>
              <a:rPr lang="nl-NL" sz="1200" u="sng" kern="1200" dirty="0" smtClean="0">
                <a:solidFill>
                  <a:schemeClr val="tx1"/>
                </a:solidFill>
                <a:effectLst/>
                <a:latin typeface="+mn-lt"/>
                <a:ea typeface="+mn-ea"/>
                <a:cs typeface="+mn-cs"/>
                <a:hlinkClick r:id="rId3"/>
              </a:rPr>
              <a:t> các em hãy tập</a:t>
            </a:r>
            <a:r>
              <a:rPr lang="vi-VN" sz="1200" b="0" i="0" u="none" strike="noStrike" kern="1200" dirty="0" smtClean="0">
                <a:solidFill>
                  <a:schemeClr val="tx1"/>
                </a:solidFill>
                <a:effectLst/>
                <a:latin typeface="+mn-lt"/>
                <a:ea typeface="+mn-ea"/>
                <a:cs typeface="+mn-cs"/>
              </a:rPr>
              <a:t> trung nghe đọc để thấy cánh rừng nói đến trong bài có giống </a:t>
            </a:r>
            <a:r>
              <a:rPr lang="nl-NL" sz="1200" u="sng" kern="1200" dirty="0" smtClean="0">
                <a:solidFill>
                  <a:schemeClr val="tx1"/>
                </a:solidFill>
                <a:effectLst/>
                <a:latin typeface="+mn-lt"/>
                <a:ea typeface="+mn-ea"/>
                <a:cs typeface="+mn-cs"/>
                <a:hlinkClick r:id="rId3"/>
              </a:rPr>
              <a:t>cánh rừng các em đã từng</a:t>
            </a:r>
            <a:r>
              <a:rPr lang="en-US" sz="1200" b="0" i="0" u="none" strike="noStrike" kern="1200" dirty="0" smtClean="0">
                <a:solidFill>
                  <a:schemeClr val="tx1"/>
                </a:solidFill>
                <a:effectLst/>
                <a:latin typeface="+mn-lt"/>
                <a:ea typeface="+mn-ea"/>
                <a:cs typeface="+mn-cs"/>
              </a:rPr>
              <a:t> </a:t>
            </a:r>
            <a:r>
              <a:rPr lang="nl-NL" sz="1200" u="sng" kern="1200" dirty="0" smtClean="0">
                <a:solidFill>
                  <a:schemeClr val="tx1"/>
                </a:solidFill>
                <a:effectLst/>
                <a:latin typeface="+mn-lt"/>
                <a:ea typeface="+mn-ea"/>
                <a:cs typeface="+mn-cs"/>
                <a:hlinkClick r:id="rId3"/>
              </a:rPr>
              <a:t>được đặt chân tới hay đ</a:t>
            </a:r>
            <a:r>
              <a:rPr lang="vi-VN" sz="1200" b="0" i="0" u="none" strike="noStrike" kern="1200" dirty="0" smtClean="0">
                <a:solidFill>
                  <a:schemeClr val="tx1"/>
                </a:solidFill>
                <a:effectLst/>
                <a:latin typeface="+mn-lt"/>
                <a:ea typeface="+mn-ea"/>
                <a:cs typeface="+mn-cs"/>
              </a:rPr>
              <a:t>ược thấy trên phim ảnh, sách truyện</a:t>
            </a:r>
            <a:r>
              <a:rPr lang="nl-NL" sz="1200" u="sng" kern="1200" dirty="0" smtClean="0">
                <a:solidFill>
                  <a:schemeClr val="tx1"/>
                </a:solidFill>
                <a:effectLst/>
                <a:latin typeface="+mn-lt"/>
                <a:ea typeface="+mn-ea"/>
                <a:cs typeface="+mn-cs"/>
                <a:hlinkClick r:id="rId3"/>
              </a:rPr>
              <a:t> hoặc trong tưởng tượng</a:t>
            </a:r>
            <a:r>
              <a:rPr lang="nl-NL" sz="1200" u="sng" kern="1200" dirty="0" smtClean="0">
                <a:solidFill>
                  <a:schemeClr val="tx1"/>
                </a:solidFill>
                <a:effectLst/>
                <a:latin typeface="+mn-lt"/>
                <a:ea typeface="+mn-ea"/>
                <a:cs typeface="+mn-cs"/>
              </a:rPr>
              <a:t> của các em.</a:t>
            </a:r>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4</a:t>
            </a:fld>
            <a:endParaRPr lang="en-US"/>
          </a:p>
        </p:txBody>
      </p:sp>
    </p:spTree>
    <p:extLst>
      <p:ext uri="{BB962C8B-B14F-4D97-AF65-F5344CB8AC3E}">
        <p14:creationId xmlns:p14="http://schemas.microsoft.com/office/powerpoint/2010/main" val="68488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6</a:t>
            </a:fld>
            <a:endParaRPr lang="en-US"/>
          </a:p>
        </p:txBody>
      </p:sp>
    </p:spTree>
    <p:extLst>
      <p:ext uri="{BB962C8B-B14F-4D97-AF65-F5344CB8AC3E}">
        <p14:creationId xmlns:p14="http://schemas.microsoft.com/office/powerpoint/2010/main" val="3209570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7</a:t>
            </a:fld>
            <a:endParaRPr lang="en-US"/>
          </a:p>
        </p:txBody>
      </p:sp>
    </p:spTree>
    <p:extLst>
      <p:ext uri="{BB962C8B-B14F-4D97-AF65-F5344CB8AC3E}">
        <p14:creationId xmlns:p14="http://schemas.microsoft.com/office/powerpoint/2010/main" val="1869782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Đoạn</a:t>
            </a:r>
            <a:r>
              <a:rPr lang="en-US" sz="1200" kern="1200" dirty="0" smtClean="0">
                <a:solidFill>
                  <a:schemeClr val="tx1"/>
                </a:solidFill>
                <a:effectLst/>
                <a:latin typeface="+mn-lt"/>
                <a:ea typeface="+mn-ea"/>
                <a:cs typeface="+mn-cs"/>
              </a:rPr>
              <a:t> 1:</a:t>
            </a: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Đoạn</a:t>
            </a:r>
            <a:r>
              <a:rPr lang="en-US" sz="1200" kern="1200" dirty="0" smtClean="0">
                <a:solidFill>
                  <a:schemeClr val="tx1"/>
                </a:solidFill>
                <a:effectLst/>
                <a:latin typeface="+mn-lt"/>
                <a:ea typeface="+mn-ea"/>
                <a:cs typeface="+mn-cs"/>
              </a:rPr>
              <a:t> 2: + </a:t>
            </a:r>
            <a:r>
              <a:rPr lang="en-US" sz="1200" kern="1200" dirty="0" err="1" smtClean="0">
                <a:solidFill>
                  <a:schemeClr val="tx1"/>
                </a:solidFill>
                <a:effectLst/>
                <a:latin typeface="+mn-lt"/>
                <a:ea typeface="+mn-ea"/>
                <a:cs typeface="+mn-cs"/>
              </a:rPr>
              <a:t>Đoạn</a:t>
            </a:r>
            <a:r>
              <a:rPr lang="en-US" sz="1200" kern="1200" dirty="0" smtClean="0">
                <a:solidFill>
                  <a:schemeClr val="tx1"/>
                </a:solidFill>
                <a:effectLst/>
                <a:latin typeface="+mn-lt"/>
                <a:ea typeface="+mn-ea"/>
                <a:cs typeface="+mn-cs"/>
              </a:rPr>
              <a:t> 3:</a:t>
            </a:r>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8</a:t>
            </a:fld>
            <a:endParaRPr lang="en-US"/>
          </a:p>
        </p:txBody>
      </p:sp>
    </p:spTree>
    <p:extLst>
      <p:ext uri="{BB962C8B-B14F-4D97-AF65-F5344CB8AC3E}">
        <p14:creationId xmlns:p14="http://schemas.microsoft.com/office/powerpoint/2010/main" val="402448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GV </a:t>
            </a:r>
            <a:r>
              <a:rPr lang="en-US" dirty="0" err="1" smtClean="0"/>
              <a:t>yêu</a:t>
            </a:r>
            <a:r>
              <a:rPr lang="en-US" baseline="0" dirty="0" smtClean="0"/>
              <a:t> </a:t>
            </a:r>
            <a:r>
              <a:rPr lang="en-US" baseline="0" dirty="0" err="1" smtClean="0"/>
              <a:t>cầu</a:t>
            </a:r>
            <a:r>
              <a:rPr lang="en-US" baseline="0" dirty="0" smtClean="0"/>
              <a:t> </a:t>
            </a:r>
            <a:r>
              <a:rPr lang="en-US" baseline="0" dirty="0" err="1" smtClean="0"/>
              <a:t>hs</a:t>
            </a:r>
            <a:r>
              <a:rPr lang="en-US" baseline="0" dirty="0" smtClean="0"/>
              <a:t> </a:t>
            </a:r>
            <a:r>
              <a:rPr lang="en-US" baseline="0" dirty="0" err="1" smtClean="0"/>
              <a:t>phát</a:t>
            </a:r>
            <a:r>
              <a:rPr lang="en-US" baseline="0" dirty="0" smtClean="0"/>
              <a:t> </a:t>
            </a:r>
            <a:r>
              <a:rPr lang="en-US" baseline="0" dirty="0" err="1" smtClean="0"/>
              <a:t>hiện</a:t>
            </a:r>
            <a:r>
              <a:rPr lang="en-US" baseline="0" dirty="0" smtClean="0"/>
              <a:t> </a:t>
            </a:r>
            <a:r>
              <a:rPr lang="en-US" baseline="0" dirty="0" err="1" smtClean="0"/>
              <a:t>từ</a:t>
            </a:r>
            <a:r>
              <a:rPr lang="en-US" baseline="0" dirty="0" smtClean="0"/>
              <a:t> </a:t>
            </a:r>
            <a:r>
              <a:rPr lang="en-US" baseline="0" dirty="0" err="1" smtClean="0"/>
              <a:t>khó</a:t>
            </a:r>
            <a:r>
              <a:rPr lang="en-US" baseline="0" dirty="0" smtClean="0"/>
              <a:t> </a:t>
            </a:r>
            <a:r>
              <a:rPr lang="en-US" baseline="0" dirty="0" err="1" smtClean="0"/>
              <a:t>đọc</a:t>
            </a:r>
            <a:r>
              <a:rPr lang="en-US" baseline="0" dirty="0" smtClean="0"/>
              <a:t> </a:t>
            </a:r>
            <a:r>
              <a:rPr lang="en-US" baseline="0" dirty="0" err="1" smtClean="0"/>
              <a:t>khác</a:t>
            </a:r>
            <a:r>
              <a:rPr lang="en-US" baseline="0" dirty="0" smtClean="0"/>
              <a:t> </a:t>
            </a:r>
            <a:r>
              <a:rPr lang="en-US" baseline="0" dirty="0" err="1" smtClean="0"/>
              <a:t>và</a:t>
            </a:r>
            <a:r>
              <a:rPr lang="en-US" baseline="0" dirty="0" smtClean="0"/>
              <a:t> </a:t>
            </a:r>
            <a:r>
              <a:rPr lang="en-US" baseline="0" dirty="0" err="1" smtClean="0"/>
              <a:t>gõ</a:t>
            </a:r>
            <a:r>
              <a:rPr lang="en-US" baseline="0" dirty="0" smtClean="0"/>
              <a:t> </a:t>
            </a:r>
            <a:r>
              <a:rPr lang="en-US" baseline="0" dirty="0" err="1" smtClean="0"/>
              <a:t>vào</a:t>
            </a:r>
            <a:r>
              <a:rPr lang="en-US" baseline="0" dirty="0" smtClean="0"/>
              <a:t> ô</a:t>
            </a:r>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10</a:t>
            </a:fld>
            <a:endParaRPr lang="en-US"/>
          </a:p>
        </p:txBody>
      </p:sp>
    </p:spTree>
    <p:extLst>
      <p:ext uri="{BB962C8B-B14F-4D97-AF65-F5344CB8AC3E}">
        <p14:creationId xmlns:p14="http://schemas.microsoft.com/office/powerpoint/2010/main" val="75170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11</a:t>
            </a:fld>
            <a:endParaRPr lang="en-US"/>
          </a:p>
        </p:txBody>
      </p:sp>
    </p:spTree>
    <p:extLst>
      <p:ext uri="{BB962C8B-B14F-4D97-AF65-F5344CB8AC3E}">
        <p14:creationId xmlns:p14="http://schemas.microsoft.com/office/powerpoint/2010/main" val="2671552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12</a:t>
            </a:fld>
            <a:endParaRPr lang="en-US"/>
          </a:p>
        </p:txBody>
      </p:sp>
    </p:spTree>
    <p:extLst>
      <p:ext uri="{BB962C8B-B14F-4D97-AF65-F5344CB8AC3E}">
        <p14:creationId xmlns:p14="http://schemas.microsoft.com/office/powerpoint/2010/main" val="3429295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351C60-DD18-4370-999E-C3B14C30B534}" type="slidenum">
              <a:rPr lang="en-US" smtClean="0"/>
              <a:t>13</a:t>
            </a:fld>
            <a:endParaRPr lang="en-US"/>
          </a:p>
        </p:txBody>
      </p:sp>
    </p:spTree>
    <p:extLst>
      <p:ext uri="{BB962C8B-B14F-4D97-AF65-F5344CB8AC3E}">
        <p14:creationId xmlns:p14="http://schemas.microsoft.com/office/powerpoint/2010/main" val="1715676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3923126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427634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3153811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52952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6245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2041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1878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6665420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2626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7965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07780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1431528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8909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8661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p:cNvPicPr>
            <a:picLocks noChangeAspect="1"/>
          </p:cNvPicPr>
          <p:nvPr userDrawn="1"/>
        </p:nvPicPr>
        <p:blipFill>
          <a:blip r:embed="rId2"/>
          <a:stretch>
            <a:fillRect/>
          </a:stretch>
        </p:blipFill>
        <p:spPr>
          <a:xfrm>
            <a:off x="-2823283" y="-2039193"/>
            <a:ext cx="19091983" cy="9747960"/>
          </a:xfrm>
          <a:prstGeom prst="rect">
            <a:avLst/>
          </a:prstGeom>
        </p:spPr>
      </p:pic>
    </p:spTree>
    <p:extLst>
      <p:ext uri="{BB962C8B-B14F-4D97-AF65-F5344CB8AC3E}">
        <p14:creationId xmlns:p14="http://schemas.microsoft.com/office/powerpoint/2010/main" val="414194035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35479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637550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902367"/>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98058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Date Placeholder 1"/>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C373C8E8-2AFA-4E27-BBD0-B93C7BA4E47D}"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Slide Number Placeholder 3"/>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6E6BF59-1982-4B61-884C-5A727BE5BC6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图片 7">
            <a:extLst>
              <a:ext uri="{FF2B5EF4-FFF2-40B4-BE49-F238E27FC236}">
                <a16:creationId xmlns:a16="http://schemas.microsoft.com/office/drawing/2014/main" id="{09A251F4-1A55-4054-B979-E3CC8C5BBFE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图片 33">
            <a:extLst>
              <a:ext uri="{FF2B5EF4-FFF2-40B4-BE49-F238E27FC236}">
                <a16:creationId xmlns:a16="http://schemas.microsoft.com/office/drawing/2014/main" id="{85237BD7-4051-4635-9843-F09952B3FC2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4695192"/>
            <a:ext cx="12192000" cy="2162808"/>
          </a:xfrm>
          <a:prstGeom prst="rect">
            <a:avLst/>
          </a:prstGeom>
        </p:spPr>
      </p:pic>
    </p:spTree>
    <p:extLst>
      <p:ext uri="{BB962C8B-B14F-4D97-AF65-F5344CB8AC3E}">
        <p14:creationId xmlns:p14="http://schemas.microsoft.com/office/powerpoint/2010/main" val="832768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3138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1796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579105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06396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15364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61512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06475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7957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8EC42-CE99-452F-93DC-89BC85A257A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8/21/2022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842BA3-88F8-4157-B546-B097313A072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639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3900212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3848544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2369789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1082627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289170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F7A729D2-A814-40C7-BF33-4D4B591068F3}" type="datetimeFigureOut">
              <a:rPr lang="en-US" smtClean="0"/>
              <a:t>8/21/2022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52B6D2DB-19D8-4DFF-B805-14E8D9911241}" type="slidenum">
              <a:rPr lang="en-US" smtClean="0"/>
              <a:t>‹#›</a:t>
            </a:fld>
            <a:endParaRPr lang="en-US"/>
          </a:p>
        </p:txBody>
      </p:sp>
    </p:spTree>
    <p:extLst>
      <p:ext uri="{BB962C8B-B14F-4D97-AF65-F5344CB8AC3E}">
        <p14:creationId xmlns:p14="http://schemas.microsoft.com/office/powerpoint/2010/main" val="3487773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3.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2.png"/><Relationship Id="rId2" Type="http://schemas.openxmlformats.org/officeDocument/2006/relationships/slideLayout" Target="../slideLayouts/slideLayout23.xml"/><Relationship Id="rId16" Type="http://schemas.openxmlformats.org/officeDocument/2006/relationships/image" Target="../media/image1.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2.xml"/><Relationship Id="rId10" Type="http://schemas.openxmlformats.org/officeDocument/2006/relationships/slideLayout" Target="../slideLayouts/slideLayout31.xml"/><Relationship Id="rId19" Type="http://schemas.openxmlformats.org/officeDocument/2006/relationships/image" Target="../media/image3.png"/><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2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12" name="Picture 11">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24"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13"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2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4"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15"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6" name="Picture 15">
            <a:extLst>
              <a:ext uri="{FF2B5EF4-FFF2-40B4-BE49-F238E27FC236}">
                <a16:creationId xmlns:a16="http://schemas.microsoft.com/office/drawing/2014/main" id="{2C38DA38-71FB-4CEB-B777-09292390EC4A}"/>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7" name="Picture 16">
            <a:extLst>
              <a:ext uri="{FF2B5EF4-FFF2-40B4-BE49-F238E27FC236}">
                <a16:creationId xmlns:a16="http://schemas.microsoft.com/office/drawing/2014/main" id="{7B3E06E2-B8CD-4348-A929-48748D52322A}"/>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8" name="Picture 17">
            <a:extLst>
              <a:ext uri="{FF2B5EF4-FFF2-40B4-BE49-F238E27FC236}">
                <a16:creationId xmlns:a16="http://schemas.microsoft.com/office/drawing/2014/main" id="{D1A0A433-1C81-43D6-86C9-906F9D1CD5C6}"/>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9" name="Picture 18">
            <a:extLst>
              <a:ext uri="{FF2B5EF4-FFF2-40B4-BE49-F238E27FC236}">
                <a16:creationId xmlns:a16="http://schemas.microsoft.com/office/drawing/2014/main" id="{57AB7940-731C-4B6C-8537-33EBAD98DEBF}"/>
              </a:ext>
            </a:extLst>
          </p:cNvPr>
          <p:cNvPicPr>
            <a:picLocks noChangeAspect="1"/>
          </p:cNvPicPr>
          <p:nvPr userDrawn="1"/>
        </p:nvPicPr>
        <p:blipFill>
          <a:blip r:embed="rId23"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20"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21"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22"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23" name="Picture 22">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26"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4" name="Picture 23">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26"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5" name="Picture 24">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26"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6" name="Picture 25">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26"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643813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6" r:id="rId12"/>
    <p:sldLayoutId id="2147483690" r:id="rId13"/>
    <p:sldLayoutId id="2147483689" r:id="rId14"/>
    <p:sldLayoutId id="2147483688" r:id="rId15"/>
    <p:sldLayoutId id="2147483687" r:id="rId16"/>
    <p:sldLayoutId id="2147483686" r:id="rId17"/>
    <p:sldLayoutId id="2147483670" r:id="rId18"/>
    <p:sldLayoutId id="2147483669" r:id="rId19"/>
    <p:sldLayoutId id="2147483667" r:id="rId20"/>
    <p:sldLayoutId id="2147483691" r:id="rId2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9" name="TextBox 3">
            <a:extLst>
              <a:ext uri="{FF2B5EF4-FFF2-40B4-BE49-F238E27FC236}">
                <a16:creationId xmlns:a16="http://schemas.microsoft.com/office/drawing/2014/main" id="{F9034237-DA06-4066-849E-00A115FF4EA1}"/>
              </a:ext>
            </a:extLst>
          </p:cNvPr>
          <p:cNvSpPr txBox="1"/>
          <p:nvPr userDrawn="1"/>
        </p:nvSpPr>
        <p:spPr>
          <a:xfrm>
            <a:off x="3048000" y="909861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18">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134C9EFF-C59B-47AD-BC67-24488957F3EB}"/>
              </a:ext>
            </a:extLst>
          </p:cNvPr>
          <p:cNvSpPr txBox="1">
            <a:spLocks/>
          </p:cNvSpPr>
          <p:nvPr userDrawn="1"/>
        </p:nvSpPr>
        <p:spPr>
          <a:xfrm>
            <a:off x="10298594" y="-22107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ED7D31">
                    <a:lumMod val="20000"/>
                    <a:lumOff val="80000"/>
                  </a:srgbClr>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ED7D31">
                  <a:lumMod val="20000"/>
                  <a:lumOff val="80000"/>
                </a:srgbClr>
              </a:solidFill>
              <a:effectLst/>
              <a:uLnTx/>
              <a:uFillTx/>
              <a:latin typeface="#9Slide07 HoneyCream" pitchFamily="2" charset="0"/>
              <a:ea typeface="+mj-ea"/>
              <a:cs typeface="+mj-cs"/>
            </a:endParaRPr>
          </a:p>
        </p:txBody>
      </p:sp>
      <p:sp>
        <p:nvSpPr>
          <p:cNvPr id="11"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2" name="Picture 11">
            <a:extLst>
              <a:ext uri="{FF2B5EF4-FFF2-40B4-BE49-F238E27FC236}">
                <a16:creationId xmlns:a16="http://schemas.microsoft.com/office/drawing/2014/main" id="{2C38DA38-71FB-4CEB-B777-09292390EC4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13" name="Picture 12">
            <a:extLst>
              <a:ext uri="{FF2B5EF4-FFF2-40B4-BE49-F238E27FC236}">
                <a16:creationId xmlns:a16="http://schemas.microsoft.com/office/drawing/2014/main" id="{7B3E06E2-B8CD-4348-A929-48748D52322A}"/>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14" name="Picture 13">
            <a:extLst>
              <a:ext uri="{FF2B5EF4-FFF2-40B4-BE49-F238E27FC236}">
                <a16:creationId xmlns:a16="http://schemas.microsoft.com/office/drawing/2014/main" id="{D1A0A433-1C81-43D6-86C9-906F9D1CD5C6}"/>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5" name="Picture 14">
            <a:extLst>
              <a:ext uri="{FF2B5EF4-FFF2-40B4-BE49-F238E27FC236}">
                <a16:creationId xmlns:a16="http://schemas.microsoft.com/office/drawing/2014/main" id="{57AB7940-731C-4B6C-8537-33EBAD98DEBF}"/>
              </a:ext>
            </a:extLst>
          </p:cNvPr>
          <p:cNvPicPr>
            <a:picLocks noChangeAspect="1"/>
          </p:cNvPicPr>
          <p:nvPr userDrawn="1"/>
        </p:nvPicPr>
        <p:blipFill>
          <a:blip r:embed="rId16"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6" name="Title 1">
            <a:extLst>
              <a:ext uri="{FF2B5EF4-FFF2-40B4-BE49-F238E27FC236}">
                <a16:creationId xmlns:a16="http://schemas.microsoft.com/office/drawing/2014/main" id="{6108D78E-8090-455C-81F2-F57D8860EAC5}"/>
              </a:ext>
            </a:extLst>
          </p:cNvPr>
          <p:cNvSpPr txBox="1">
            <a:spLocks/>
          </p:cNvSpPr>
          <p:nvPr userDrawn="1"/>
        </p:nvSpPr>
        <p:spPr>
          <a:xfrm>
            <a:off x="10260676" y="-809134"/>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rPr>
              <a:t>By </a:t>
            </a:r>
            <a:r>
              <a:rPr kumimoji="0" lang="en-US" sz="3200" b="0" i="0" u="none" strike="noStrike" kern="1200" cap="none" spc="0" normalizeH="0" baseline="0" noProof="0" dirty="0" smtClean="0">
                <a:ln>
                  <a:noFill/>
                </a:ln>
                <a:solidFill>
                  <a:srgbClr val="70AD47">
                    <a:lumMod val="50000"/>
                  </a:srgbClr>
                </a:solidFill>
                <a:effectLst/>
                <a:uLnTx/>
                <a:uFillTx/>
                <a:latin typeface="#9Slide07 Altus" pitchFamily="2" charset="0"/>
                <a:ea typeface="+mj-ea"/>
                <a:cs typeface="+mj-cs"/>
              </a:rPr>
              <a:t>Linh</a:t>
            </a:r>
            <a:endParaRPr kumimoji="0" lang="en-US" sz="3200" b="0" i="0" u="none" strike="noStrike" kern="1200" cap="none" spc="0" normalizeH="0" baseline="0" noProof="0" dirty="0">
              <a:ln>
                <a:noFill/>
              </a:ln>
              <a:solidFill>
                <a:srgbClr val="70AD47">
                  <a:lumMod val="50000"/>
                </a:srgbClr>
              </a:solidFill>
              <a:effectLst/>
              <a:uLnTx/>
              <a:uFillTx/>
              <a:latin typeface="#9Slide07 Altus" pitchFamily="2" charset="0"/>
              <a:ea typeface="+mj-ea"/>
              <a:cs typeface="+mj-cs"/>
            </a:endParaRPr>
          </a:p>
        </p:txBody>
      </p:sp>
      <p:sp>
        <p:nvSpPr>
          <p:cNvPr id="17"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A5A5A5">
                    <a:lumMod val="60000"/>
                    <a:lumOff val="40000"/>
                  </a:srgbClr>
                </a:solidFill>
                <a:effectLst/>
                <a:uLnTx/>
                <a:uFillTx/>
                <a:latin typeface="#9Slide07 HoneyCream" pitchFamily="2" charset="0"/>
                <a:ea typeface="+mj-ea"/>
                <a:cs typeface="+mj-cs"/>
              </a:rPr>
              <a:t>Măng Non</a:t>
            </a:r>
            <a:endParaRPr kumimoji="0" lang="en-US" sz="1800" b="0" i="0" u="none" strike="noStrike" kern="1200" cap="none" spc="0" normalizeH="0" baseline="0" noProof="0" dirty="0">
              <a:ln>
                <a:noFill/>
              </a:ln>
              <a:solidFill>
                <a:srgbClr val="A5A5A5">
                  <a:lumMod val="60000"/>
                  <a:lumOff val="40000"/>
                </a:srgbClr>
              </a:solidFill>
              <a:effectLst/>
              <a:uLnTx/>
              <a:uFillTx/>
              <a:latin typeface="#9Slide07 HoneyCream" pitchFamily="2" charset="0"/>
              <a:ea typeface="+mj-ea"/>
              <a:cs typeface="+mj-cs"/>
            </a:endParaRPr>
          </a:p>
        </p:txBody>
      </p:sp>
      <p:sp>
        <p:nvSpPr>
          <p:cNvPr id="18"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50AE47"/>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50AE47"/>
              </a:solidFill>
              <a:effectLst/>
              <a:uLnTx/>
              <a:uFillTx/>
              <a:latin typeface="#9Slide07 HoneyCream" pitchFamily="2" charset="0"/>
              <a:ea typeface="+mj-ea"/>
              <a:cs typeface="+mj-cs"/>
            </a:endParaRPr>
          </a:p>
        </p:txBody>
      </p:sp>
      <p:pic>
        <p:nvPicPr>
          <p:cNvPr id="19" name="Picture 18">
            <a:extLst>
              <a:ext uri="{FF2B5EF4-FFF2-40B4-BE49-F238E27FC236}">
                <a16:creationId xmlns:a16="http://schemas.microsoft.com/office/drawing/2014/main" id="{EFD30DE0-A467-4251-9C3A-A1C317B49723}"/>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19326756"/>
            <a:ext cx="3627531" cy="4761670"/>
          </a:xfrm>
          <a:prstGeom prst="rect">
            <a:avLst/>
          </a:prstGeom>
        </p:spPr>
      </p:pic>
      <p:pic>
        <p:nvPicPr>
          <p:cNvPr id="20" name="Picture 19">
            <a:extLst>
              <a:ext uri="{FF2B5EF4-FFF2-40B4-BE49-F238E27FC236}">
                <a16:creationId xmlns:a16="http://schemas.microsoft.com/office/drawing/2014/main" id="{DAB0BDD7-87EC-486A-B615-E37ABFEB537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44511100" y="23671816"/>
            <a:ext cx="3627531" cy="4761670"/>
          </a:xfrm>
          <a:prstGeom prst="rect">
            <a:avLst/>
          </a:prstGeom>
        </p:spPr>
      </p:pic>
      <p:pic>
        <p:nvPicPr>
          <p:cNvPr id="21" name="Picture 20">
            <a:extLst>
              <a:ext uri="{FF2B5EF4-FFF2-40B4-BE49-F238E27FC236}">
                <a16:creationId xmlns:a16="http://schemas.microsoft.com/office/drawing/2014/main" id="{0A7B57CC-00D0-41DB-B5AF-37D47FB69ADE}"/>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475795" y="-19326756"/>
            <a:ext cx="3627531" cy="4761670"/>
          </a:xfrm>
          <a:prstGeom prst="rect">
            <a:avLst/>
          </a:prstGeom>
        </p:spPr>
      </p:pic>
      <p:pic>
        <p:nvPicPr>
          <p:cNvPr id="22" name="Picture 21">
            <a:extLst>
              <a:ext uri="{FF2B5EF4-FFF2-40B4-BE49-F238E27FC236}">
                <a16:creationId xmlns:a16="http://schemas.microsoft.com/office/drawing/2014/main" id="{2E588B1C-8AC9-4740-A8D9-6AF0680251B0}"/>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t="30568" r="10051"/>
          <a:stretch/>
        </p:blipFill>
        <p:spPr>
          <a:xfrm>
            <a:off x="52738933" y="23671816"/>
            <a:ext cx="3627531" cy="4761670"/>
          </a:xfrm>
          <a:prstGeom prst="rect">
            <a:avLst/>
          </a:prstGeom>
        </p:spPr>
      </p:pic>
    </p:spTree>
    <p:extLst>
      <p:ext uri="{BB962C8B-B14F-4D97-AF65-F5344CB8AC3E}">
        <p14:creationId xmlns:p14="http://schemas.microsoft.com/office/powerpoint/2010/main" val="2854035998"/>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4.wdp"/><Relationship Id="rId3" Type="http://schemas.openxmlformats.org/officeDocument/2006/relationships/slideLayout" Target="../slideLayouts/slideLayout12.xml"/><Relationship Id="rId7" Type="http://schemas.microsoft.com/office/2007/relationships/hdphoto" Target="../media/hdphoto1.wdp"/><Relationship Id="rId12" Type="http://schemas.openxmlformats.org/officeDocument/2006/relationships/image" Target="../media/image2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8.png"/><Relationship Id="rId11" Type="http://schemas.openxmlformats.org/officeDocument/2006/relationships/image" Target="../media/image36.png"/><Relationship Id="rId5" Type="http://schemas.openxmlformats.org/officeDocument/2006/relationships/image" Target="../media/image38.jpg"/><Relationship Id="rId10" Type="http://schemas.openxmlformats.org/officeDocument/2006/relationships/image" Target="../media/image15.png"/><Relationship Id="rId4" Type="http://schemas.openxmlformats.org/officeDocument/2006/relationships/notesSlide" Target="../notesSlides/notesSlide6.xml"/><Relationship Id="rId9" Type="http://schemas.openxmlformats.org/officeDocument/2006/relationships/image" Target="../media/image18.png"/><Relationship Id="rId14" Type="http://schemas.openxmlformats.org/officeDocument/2006/relationships/image" Target="../media/image37.wmf"/></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38.jpg"/><Relationship Id="rId7" Type="http://schemas.openxmlformats.org/officeDocument/2006/relationships/image" Target="../media/image18.png"/><Relationship Id="rId12"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39.png"/><Relationship Id="rId5" Type="http://schemas.microsoft.com/office/2007/relationships/hdphoto" Target="../media/hdphoto1.wdp"/><Relationship Id="rId10" Type="http://schemas.microsoft.com/office/2007/relationships/hdphoto" Target="../media/hdphoto4.wdp"/><Relationship Id="rId4" Type="http://schemas.openxmlformats.org/officeDocument/2006/relationships/image" Target="../media/image8.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2.png"/><Relationship Id="rId3" Type="http://schemas.openxmlformats.org/officeDocument/2006/relationships/image" Target="../media/image12.jpg"/><Relationship Id="rId7" Type="http://schemas.openxmlformats.org/officeDocument/2006/relationships/image" Target="../media/image18.png"/><Relationship Id="rId12" Type="http://schemas.microsoft.com/office/2007/relationships/hdphoto" Target="../media/hdphoto2.wdp"/><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21.png"/><Relationship Id="rId5" Type="http://schemas.microsoft.com/office/2007/relationships/hdphoto" Target="../media/hdphoto1.wdp"/><Relationship Id="rId10"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9.png"/><Relationship Id="rId1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7.jp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hyperlink" Target="https://blogtailieu.com/" TargetMode="External"/><Relationship Id="rId2" Type="http://schemas.openxmlformats.org/officeDocument/2006/relationships/image" Target="../media/image49.jpg"/><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51.png"/><Relationship Id="rId4" Type="http://schemas.openxmlformats.org/officeDocument/2006/relationships/image" Target="../media/image50.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image" Target="../media/image12.jpg"/><Relationship Id="rId1" Type="http://schemas.openxmlformats.org/officeDocument/2006/relationships/slideLayout" Target="../slideLayouts/slideLayout12.xml"/><Relationship Id="rId6" Type="http://schemas.openxmlformats.org/officeDocument/2006/relationships/hyperlink" Target="https://blogtailieu.com/"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2.png"/><Relationship Id="rId3" Type="http://schemas.openxmlformats.org/officeDocument/2006/relationships/image" Target="../media/image12.jpg"/><Relationship Id="rId7" Type="http://schemas.openxmlformats.org/officeDocument/2006/relationships/image" Target="../media/image18.png"/><Relationship Id="rId12" Type="http://schemas.microsoft.com/office/2007/relationships/hdphoto" Target="../media/hdphoto2.wdp"/><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21.png"/><Relationship Id="rId5" Type="http://schemas.microsoft.com/office/2007/relationships/hdphoto" Target="../media/hdphoto1.wdp"/><Relationship Id="rId10"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9.png"/><Relationship Id="rId1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2.png"/><Relationship Id="rId3" Type="http://schemas.openxmlformats.org/officeDocument/2006/relationships/image" Target="../media/image12.jpg"/><Relationship Id="rId7" Type="http://schemas.openxmlformats.org/officeDocument/2006/relationships/image" Target="../media/image18.png"/><Relationship Id="rId12"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21.png"/><Relationship Id="rId5" Type="http://schemas.microsoft.com/office/2007/relationships/hdphoto" Target="../media/hdphoto1.wdp"/><Relationship Id="rId10"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9.png"/><Relationship Id="rId1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microsoft.com/office/2007/relationships/hdphoto" Target="../media/hdphoto4.wdp"/><Relationship Id="rId5" Type="http://schemas.openxmlformats.org/officeDocument/2006/relationships/image" Target="../media/image25.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2.png"/><Relationship Id="rId3" Type="http://schemas.openxmlformats.org/officeDocument/2006/relationships/image" Target="../media/image12.jpg"/><Relationship Id="rId7" Type="http://schemas.openxmlformats.org/officeDocument/2006/relationships/image" Target="../media/image18.png"/><Relationship Id="rId12"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21.png"/><Relationship Id="rId5" Type="http://schemas.microsoft.com/office/2007/relationships/hdphoto" Target="../media/hdphoto1.wdp"/><Relationship Id="rId10" Type="http://schemas.openxmlformats.org/officeDocument/2006/relationships/image" Target="../media/image20.png"/><Relationship Id="rId4" Type="http://schemas.openxmlformats.org/officeDocument/2006/relationships/image" Target="../media/image8.png"/><Relationship Id="rId9" Type="http://schemas.openxmlformats.org/officeDocument/2006/relationships/image" Target="../media/image19.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jp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28.png"/><Relationship Id="rId5" Type="http://schemas.microsoft.com/office/2007/relationships/hdphoto" Target="../media/hdphoto1.wdp"/><Relationship Id="rId4" Type="http://schemas.openxmlformats.org/officeDocument/2006/relationships/image" Target="../media/image8.png"/><Relationship Id="rId9" Type="http://schemas.microsoft.com/office/2007/relationships/hdphoto" Target="../media/hdphoto5.wdp"/></Relationships>
</file>

<file path=ppt/slides/_rels/slide8.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33.png"/><Relationship Id="rId3" Type="http://schemas.openxmlformats.org/officeDocument/2006/relationships/image" Target="../media/image12.jpg"/><Relationship Id="rId7" Type="http://schemas.openxmlformats.org/officeDocument/2006/relationships/image" Target="../media/image32.png"/><Relationship Id="rId12" Type="http://schemas.openxmlformats.org/officeDocument/2006/relationships/image" Target="../media/image28.png"/><Relationship Id="rId2" Type="http://schemas.openxmlformats.org/officeDocument/2006/relationships/notesSlide" Target="../notesSlides/notesSlide5.xml"/><Relationship Id="rId16" Type="http://schemas.openxmlformats.org/officeDocument/2006/relationships/image" Target="../media/image35.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29.png"/><Relationship Id="rId5" Type="http://schemas.openxmlformats.org/officeDocument/2006/relationships/image" Target="../media/image15.png"/><Relationship Id="rId15" Type="http://schemas.microsoft.com/office/2007/relationships/hdphoto" Target="../media/hdphoto7.wdp"/><Relationship Id="rId10" Type="http://schemas.microsoft.com/office/2007/relationships/hdphoto" Target="../media/hdphoto1.wdp"/><Relationship Id="rId4" Type="http://schemas.openxmlformats.org/officeDocument/2006/relationships/image" Target="../media/image13.png"/><Relationship Id="rId9" Type="http://schemas.openxmlformats.org/officeDocument/2006/relationships/image" Target="../media/image8.png"/><Relationship Id="rId1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image" Target="../media/image12.jp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3.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000" r="-7000" b="-2000"/>
          </a:stretch>
        </a:blipFill>
        <a:effectLst/>
      </p:bgPr>
    </p:bg>
    <p:spTree>
      <p:nvGrpSpPr>
        <p:cNvPr id="1" name=""/>
        <p:cNvGrpSpPr/>
        <p:nvPr/>
      </p:nvGrpSpPr>
      <p:grpSpPr>
        <a:xfrm>
          <a:off x="0" y="0"/>
          <a:ext cx="0" cy="0"/>
          <a:chOff x="0" y="0"/>
          <a:chExt cx="0" cy="0"/>
        </a:xfrm>
      </p:grpSpPr>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sp>
        <p:nvSpPr>
          <p:cNvPr id="50" name="矩形: 圆角 49">
            <a:extLst>
              <a:ext uri="{FF2B5EF4-FFF2-40B4-BE49-F238E27FC236}">
                <a16:creationId xmlns:a16="http://schemas.microsoft.com/office/drawing/2014/main" id="{7BDD18C4-E2F1-48DF-AC2B-E22577E4D932}"/>
              </a:ext>
            </a:extLst>
          </p:cNvPr>
          <p:cNvSpPr/>
          <p:nvPr/>
        </p:nvSpPr>
        <p:spPr>
          <a:xfrm>
            <a:off x="9193503" y="6089652"/>
            <a:ext cx="2542593" cy="586131"/>
          </a:xfrm>
          <a:prstGeom prst="roundRect">
            <a:avLst>
              <a:gd name="adj" fmla="val 8038"/>
            </a:avLst>
          </a:prstGeom>
          <a:solidFill>
            <a:schemeClr val="accent3">
              <a:lumMod val="40000"/>
              <a:lumOff val="60000"/>
            </a:schemeClr>
          </a:solidFill>
          <a:ln>
            <a:solidFill>
              <a:schemeClr val="tx1"/>
            </a:solidFill>
            <a:prstDash val="lgDash"/>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err="1" smtClean="0">
                <a:ln>
                  <a:noFill/>
                </a:ln>
                <a:solidFill>
                  <a:schemeClr val="tx1">
                    <a:lumMod val="65000"/>
                    <a:lumOff val="35000"/>
                  </a:schemeClr>
                </a:solidFill>
                <a:effectLst/>
                <a:uLnTx/>
                <a:uFillTx/>
                <a:latin typeface="#9Slide05 IcielRukola" panose="02000506050000020003" pitchFamily="2" charset="0"/>
                <a:ea typeface="思源黑体 CN Medium" panose="020B0600000000000000" pitchFamily="34" charset="-122"/>
                <a:sym typeface="Arial" panose="020B0604020202020204" pitchFamily="34" charset="0"/>
              </a:rPr>
              <a:t>Trang</a:t>
            </a:r>
            <a:r>
              <a:rPr kumimoji="0" lang="en-US" altLang="zh-CN" sz="4800" b="0" i="0" u="none" strike="noStrike" kern="1200" cap="none" spc="0" normalizeH="0" baseline="0" noProof="0" dirty="0" smtClean="0">
                <a:ln>
                  <a:noFill/>
                </a:ln>
                <a:solidFill>
                  <a:schemeClr val="tx1">
                    <a:lumMod val="65000"/>
                    <a:lumOff val="35000"/>
                  </a:schemeClr>
                </a:solidFill>
                <a:effectLst/>
                <a:uLnTx/>
                <a:uFillTx/>
                <a:latin typeface="#9Slide05 IcielRukola" panose="02000506050000020003" pitchFamily="2" charset="0"/>
                <a:ea typeface="思源黑体 CN Medium" panose="020B0600000000000000" pitchFamily="34" charset="-122"/>
                <a:sym typeface="Arial" panose="020B0604020202020204" pitchFamily="34" charset="0"/>
              </a:rPr>
              <a:t> 17</a:t>
            </a:r>
            <a:endParaRPr kumimoji="0" lang="zh-CN" altLang="en-US" sz="4800" b="0" i="0" u="none" strike="noStrike" kern="1200" cap="none" spc="0" normalizeH="0" baseline="0" noProof="0" dirty="0">
              <a:ln>
                <a:noFill/>
              </a:ln>
              <a:solidFill>
                <a:schemeClr val="tx1">
                  <a:lumMod val="65000"/>
                  <a:lumOff val="35000"/>
                </a:schemeClr>
              </a:solidFill>
              <a:effectLst/>
              <a:uLnTx/>
              <a:uFillTx/>
              <a:latin typeface="#9Slide05 IcielRukola" panose="02000506050000020003" pitchFamily="2" charset="0"/>
              <a:ea typeface="思源黑体 CN Medium" panose="020B0600000000000000" pitchFamily="34" charset="-122"/>
              <a:sym typeface="Arial" panose="020B06040202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023" y="-101247"/>
            <a:ext cx="1542167" cy="154216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685" y="4815375"/>
            <a:ext cx="943845" cy="1604537"/>
          </a:xfrm>
          <a:prstGeom prst="rect">
            <a:avLst/>
          </a:prstGeom>
        </p:spPr>
      </p:pic>
      <p:grpSp>
        <p:nvGrpSpPr>
          <p:cNvPr id="3" name="Group 2"/>
          <p:cNvGrpSpPr/>
          <p:nvPr/>
        </p:nvGrpSpPr>
        <p:grpSpPr>
          <a:xfrm>
            <a:off x="4848585" y="669836"/>
            <a:ext cx="2094219" cy="865348"/>
            <a:chOff x="4848585" y="669836"/>
            <a:chExt cx="2094219" cy="865348"/>
          </a:xfrm>
        </p:grpSpPr>
        <p:sp>
          <p:nvSpPr>
            <p:cNvPr id="20" name="矩形: 圆角 49">
              <a:extLst>
                <a:ext uri="{FF2B5EF4-FFF2-40B4-BE49-F238E27FC236}">
                  <a16:creationId xmlns:a16="http://schemas.microsoft.com/office/drawing/2014/main" id="{7BDD18C4-E2F1-48DF-AC2B-E22577E4D932}"/>
                </a:ext>
              </a:extLst>
            </p:cNvPr>
            <p:cNvSpPr/>
            <p:nvPr/>
          </p:nvSpPr>
          <p:spPr>
            <a:xfrm>
              <a:off x="4848585" y="669836"/>
              <a:ext cx="2042264" cy="847323"/>
            </a:xfrm>
            <a:prstGeom prst="roundRect">
              <a:avLst>
                <a:gd name="adj" fmla="val 42988"/>
              </a:avLst>
            </a:prstGeom>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dirty="0" err="1" smtClean="0">
                  <a:solidFill>
                    <a:prstClr val="white"/>
                  </a:solidFill>
                  <a:latin typeface="#9Slide07 SVNDessert Menu Scrip" panose="00000500000000000000" pitchFamily="2" charset="0"/>
                  <a:ea typeface="思源黑体 CN Medium" panose="020B0600000000000000" pitchFamily="34" charset="-122"/>
                  <a:sym typeface="Arial" panose="020B0604020202020204" pitchFamily="34" charset="0"/>
                </a:rPr>
                <a:t>Đọc</a:t>
              </a:r>
              <a:endParaRPr kumimoji="0" lang="zh-CN" altLang="en-US" sz="6000" b="0" i="0" u="none" strike="noStrike" kern="1200" cap="none" spc="0" normalizeH="0" baseline="0" noProof="0" dirty="0">
                <a:ln>
                  <a:noFill/>
                </a:ln>
                <a:solidFill>
                  <a:prstClr val="white"/>
                </a:solidFill>
                <a:effectLst/>
                <a:uLnTx/>
                <a:uFillTx/>
                <a:latin typeface="#9Slide07 SVNDessert Menu Scrip" panose="00000500000000000000" pitchFamily="2" charset="0"/>
                <a:ea typeface="思源黑体 CN Medium" panose="020B0600000000000000" pitchFamily="34" charset="-122"/>
                <a:sym typeface="Arial" panose="020B0604020202020204" pitchFamily="34" charset="0"/>
              </a:endParaRPr>
            </a:p>
          </p:txBody>
        </p:sp>
        <p:sp>
          <p:nvSpPr>
            <p:cNvPr id="12" name="矩形: 圆角 49">
              <a:extLst>
                <a:ext uri="{FF2B5EF4-FFF2-40B4-BE49-F238E27FC236}">
                  <a16:creationId xmlns:a16="http://schemas.microsoft.com/office/drawing/2014/main" id="{7BDD18C4-E2F1-48DF-AC2B-E22577E4D932}"/>
                </a:ext>
              </a:extLst>
            </p:cNvPr>
            <p:cNvSpPr/>
            <p:nvPr/>
          </p:nvSpPr>
          <p:spPr>
            <a:xfrm>
              <a:off x="4900540" y="687861"/>
              <a:ext cx="2042264" cy="847323"/>
            </a:xfrm>
            <a:prstGeom prst="roundRect">
              <a:avLst>
                <a:gd name="adj" fmla="val 42988"/>
              </a:avLst>
            </a:prstGeom>
            <a:solidFill>
              <a:schemeClr val="bg1"/>
            </a:solidFill>
            <a:ln>
              <a:solidFill>
                <a:schemeClr val="tx1">
                  <a:lumMod val="65000"/>
                  <a:lumOff val="35000"/>
                </a:schemeClr>
              </a:solidFill>
              <a:prstDash val="lgDash"/>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dirty="0" err="1" smtClean="0">
                  <a:solidFill>
                    <a:schemeClr val="tx1">
                      <a:lumMod val="65000"/>
                      <a:lumOff val="35000"/>
                    </a:schemeClr>
                  </a:solidFill>
                  <a:latin typeface="#9Slide07 SVNDessert Menu Scrip" panose="00000500000000000000" pitchFamily="2" charset="0"/>
                  <a:ea typeface="思源黑体 CN Medium" panose="020B0600000000000000" pitchFamily="34" charset="-122"/>
                  <a:sym typeface="Arial" panose="020B0604020202020204" pitchFamily="34" charset="0"/>
                </a:rPr>
                <a:t>Đọc</a:t>
              </a:r>
              <a:endParaRPr kumimoji="0" lang="zh-CN" altLang="en-US" sz="6000" b="0" i="0" u="none" strike="noStrike" kern="1200" cap="none" spc="0" normalizeH="0" baseline="0" noProof="0" dirty="0">
                <a:ln>
                  <a:noFill/>
                </a:ln>
                <a:solidFill>
                  <a:schemeClr val="tx1">
                    <a:lumMod val="65000"/>
                    <a:lumOff val="35000"/>
                  </a:schemeClr>
                </a:solidFill>
                <a:effectLst/>
                <a:uLnTx/>
                <a:uFillTx/>
                <a:latin typeface="#9Slide07 SVNDessert Menu Scrip" panose="00000500000000000000" pitchFamily="2" charset="0"/>
                <a:ea typeface="思源黑体 CN Medium" panose="020B0600000000000000" pitchFamily="34" charset="-122"/>
                <a:sym typeface="Arial" panose="020B0604020202020204" pitchFamily="34" charset="0"/>
              </a:endParaRPr>
            </a:p>
          </p:txBody>
        </p:sp>
      </p:gr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5530" y="1203960"/>
            <a:ext cx="11186470" cy="6539694"/>
          </a:xfrm>
          <a:prstGeom prst="rect">
            <a:avLst/>
          </a:prstGeom>
        </p:spPr>
      </p:pic>
    </p:spTree>
    <p:extLst>
      <p:ext uri="{BB962C8B-B14F-4D97-AF65-F5344CB8AC3E}">
        <p14:creationId xmlns:p14="http://schemas.microsoft.com/office/powerpoint/2010/main" val="1390500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8">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6" name="图片 5" descr="卡通人物&#10;&#10;低可信度描述已自动生成">
            <a:extLst>
              <a:ext uri="{FF2B5EF4-FFF2-40B4-BE49-F238E27FC236}">
                <a16:creationId xmlns:a16="http://schemas.microsoft.com/office/drawing/2014/main" id="{E73CC291-6D46-4EAB-AC99-DA328A7524E2}"/>
              </a:ext>
            </a:extLst>
          </p:cNvPr>
          <p:cNvPicPr>
            <a:picLocks noChangeAspect="1"/>
          </p:cNvPicPr>
          <p:nvPr/>
        </p:nvPicPr>
        <p:blipFill rotWithShape="1">
          <a:blip r:embed="rId9">
            <a:extLst>
              <a:ext uri="{28A0092B-C50C-407E-A947-70E740481C1C}">
                <a14:useLocalDpi xmlns:a14="http://schemas.microsoft.com/office/drawing/2010/main" val="0"/>
              </a:ext>
            </a:extLst>
          </a:blip>
          <a:srcRect r="55595"/>
          <a:stretch/>
        </p:blipFill>
        <p:spPr>
          <a:xfrm>
            <a:off x="0" y="0"/>
            <a:ext cx="5413829" cy="6858000"/>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10">
            <a:extLst>
              <a:ext uri="{28A0092B-C50C-407E-A947-70E740481C1C}">
                <a14:useLocalDpi xmlns:a14="http://schemas.microsoft.com/office/drawing/2010/main" val="0"/>
              </a:ext>
            </a:extLst>
          </a:blip>
          <a:srcRect t="16720" b="69854"/>
          <a:stretch/>
        </p:blipFill>
        <p:spPr>
          <a:xfrm>
            <a:off x="0" y="3947886"/>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pic>
        <p:nvPicPr>
          <p:cNvPr id="30" name="图片 29" descr="卡通人物&#10;&#10;中度可信度描述已自动生成">
            <a:extLst>
              <a:ext uri="{FF2B5EF4-FFF2-40B4-BE49-F238E27FC236}">
                <a16:creationId xmlns:a16="http://schemas.microsoft.com/office/drawing/2014/main" id="{542D9BEB-1992-44DA-A314-8130083AB8D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74872" y="3040747"/>
            <a:ext cx="4252676" cy="4252676"/>
          </a:xfrm>
          <a:prstGeom prst="rect">
            <a:avLst/>
          </a:prstGeom>
        </p:spPr>
      </p:pic>
      <p:grpSp>
        <p:nvGrpSpPr>
          <p:cNvPr id="11" name="Group 10"/>
          <p:cNvGrpSpPr/>
          <p:nvPr/>
        </p:nvGrpSpPr>
        <p:grpSpPr>
          <a:xfrm>
            <a:off x="-459851" y="741818"/>
            <a:ext cx="6241157" cy="1121752"/>
            <a:chOff x="-732159" y="5070275"/>
            <a:chExt cx="7973637" cy="1686561"/>
          </a:xfrm>
        </p:grpSpPr>
        <p:pic>
          <p:nvPicPr>
            <p:cNvPr id="15"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49306" b="94444" l="9954" r="89931"/>
                      </a14:imgEffect>
                    </a14:imgLayer>
                  </a14:imgProps>
                </a:ext>
                <a:ext uri="{28A0092B-C50C-407E-A947-70E740481C1C}">
                  <a14:useLocalDpi xmlns:a14="http://schemas.microsoft.com/office/drawing/2010/main" val="0"/>
                </a:ext>
              </a:extLst>
            </a:blip>
            <a:srcRect t="45389"/>
            <a:stretch/>
          </p:blipFill>
          <p:spPr>
            <a:xfrm>
              <a:off x="-732159" y="5070275"/>
              <a:ext cx="7973637" cy="1686561"/>
            </a:xfrm>
            <a:prstGeom prst="rect">
              <a:avLst/>
            </a:prstGeom>
          </p:spPr>
        </p:pic>
        <p:sp>
          <p:nvSpPr>
            <p:cNvPr id="13" name="TextBox 12"/>
            <p:cNvSpPr txBox="1"/>
            <p:nvPr/>
          </p:nvSpPr>
          <p:spPr>
            <a:xfrm>
              <a:off x="723433" y="5177543"/>
              <a:ext cx="5062455" cy="1156860"/>
            </a:xfrm>
            <a:prstGeom prst="rect">
              <a:avLst/>
            </a:prstGeom>
            <a:noFill/>
          </p:spPr>
          <p:txBody>
            <a:bodyPr wrap="square" rtlCol="0">
              <a:spAutoFit/>
            </a:bodyPr>
            <a:lstStyle/>
            <a:p>
              <a:pPr algn="ctr"/>
              <a:r>
                <a:rPr lang="nl-NL" sz="4400" b="1" dirty="0" smtClean="0">
                  <a:solidFill>
                    <a:schemeClr val="accent2">
                      <a:lumMod val="75000"/>
                    </a:schemeClr>
                  </a:solidFill>
                  <a:latin typeface="#9Slide05 IcielRukola" panose="02000506050000020003" pitchFamily="2" charset="0"/>
                  <a:ea typeface="Cambria" panose="02040503050406030204" pitchFamily="18" charset="0"/>
                </a:rPr>
                <a:t>Luyện đọc từ khó</a:t>
              </a:r>
              <a:endParaRPr lang="en-US" sz="6600" b="1" dirty="0">
                <a:solidFill>
                  <a:schemeClr val="accent2">
                    <a:lumMod val="75000"/>
                  </a:schemeClr>
                </a:solidFill>
                <a:latin typeface="#9Slide05 IcielRukola" panose="02000506050000020003" pitchFamily="2" charset="0"/>
                <a:ea typeface="Cambria" panose="02040503050406030204" pitchFamily="18" charset="0"/>
              </a:endParaRPr>
            </a:p>
          </p:txBody>
        </p:sp>
      </p:grpSp>
    </p:spTree>
    <p:controls>
      <mc:AlternateContent xmlns:mc="http://schemas.openxmlformats.org/markup-compatibility/2006">
        <mc:Choice xmlns:v="urn:schemas-microsoft-com:vml" Requires="v">
          <p:control spid="1033" name="TextBox1" r:id="rId2" imgW="7079040" imgH="1066680"/>
        </mc:Choice>
        <mc:Fallback>
          <p:control name="TextBox1" r:id="rId2" imgW="7079040" imgH="1066680">
            <p:pic>
              <p:nvPicPr>
                <p:cNvPr id="4" name="TextBox1"/>
                <p:cNvPicPr>
                  <a:picLocks/>
                </p:cNvPicPr>
                <p:nvPr/>
              </p:nvPicPr>
              <p:blipFill>
                <a:blip r:embed="rId14"/>
                <a:stretch>
                  <a:fillRect/>
                </a:stretch>
              </p:blipFill>
              <p:spPr>
                <a:xfrm>
                  <a:off x="1101656" y="2611509"/>
                  <a:ext cx="7080649" cy="1066412"/>
                </a:xfrm>
                <a:prstGeom prst="rect">
                  <a:avLst/>
                </a:prstGeom>
              </p:spPr>
            </p:pic>
          </p:control>
        </mc:Fallback>
      </mc:AlternateContent>
    </p:controls>
    <p:extLst>
      <p:ext uri="{BB962C8B-B14F-4D97-AF65-F5344CB8AC3E}">
        <p14:creationId xmlns:p14="http://schemas.microsoft.com/office/powerpoint/2010/main" val="16900796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6">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6" name="图片 5" descr="卡通人物&#10;&#10;低可信度描述已自动生成">
            <a:extLst>
              <a:ext uri="{FF2B5EF4-FFF2-40B4-BE49-F238E27FC236}">
                <a16:creationId xmlns:a16="http://schemas.microsoft.com/office/drawing/2014/main" id="{E73CC291-6D46-4EAB-AC99-DA328A7524E2}"/>
              </a:ext>
            </a:extLst>
          </p:cNvPr>
          <p:cNvPicPr>
            <a:picLocks noChangeAspect="1"/>
          </p:cNvPicPr>
          <p:nvPr/>
        </p:nvPicPr>
        <p:blipFill rotWithShape="1">
          <a:blip r:embed="rId7">
            <a:extLst>
              <a:ext uri="{28A0092B-C50C-407E-A947-70E740481C1C}">
                <a14:useLocalDpi xmlns:a14="http://schemas.microsoft.com/office/drawing/2010/main" val="0"/>
              </a:ext>
            </a:extLst>
          </a:blip>
          <a:srcRect r="55595"/>
          <a:stretch/>
        </p:blipFill>
        <p:spPr>
          <a:xfrm>
            <a:off x="0" y="0"/>
            <a:ext cx="5413829" cy="6858000"/>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8">
            <a:extLst>
              <a:ext uri="{28A0092B-C50C-407E-A947-70E740481C1C}">
                <a14:useLocalDpi xmlns:a14="http://schemas.microsoft.com/office/drawing/2010/main" val="0"/>
              </a:ext>
            </a:extLst>
          </a:blip>
          <a:srcRect t="16720" b="69854"/>
          <a:stretch/>
        </p:blipFill>
        <p:spPr>
          <a:xfrm>
            <a:off x="0" y="3947886"/>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grpSp>
        <p:nvGrpSpPr>
          <p:cNvPr id="11" name="Group 10"/>
          <p:cNvGrpSpPr/>
          <p:nvPr/>
        </p:nvGrpSpPr>
        <p:grpSpPr>
          <a:xfrm>
            <a:off x="-827327" y="741818"/>
            <a:ext cx="5521248" cy="1121752"/>
            <a:chOff x="-732159" y="5070275"/>
            <a:chExt cx="7973637" cy="1686561"/>
          </a:xfrm>
        </p:grpSpPr>
        <p:pic>
          <p:nvPicPr>
            <p:cNvPr id="15"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9306" b="94444" l="9954" r="89931"/>
                      </a14:imgEffect>
                    </a14:imgLayer>
                  </a14:imgProps>
                </a:ext>
                <a:ext uri="{28A0092B-C50C-407E-A947-70E740481C1C}">
                  <a14:useLocalDpi xmlns:a14="http://schemas.microsoft.com/office/drawing/2010/main" val="0"/>
                </a:ext>
              </a:extLst>
            </a:blip>
            <a:srcRect t="45389"/>
            <a:stretch/>
          </p:blipFill>
          <p:spPr>
            <a:xfrm>
              <a:off x="-732159" y="5070275"/>
              <a:ext cx="7973637" cy="1686561"/>
            </a:xfrm>
            <a:prstGeom prst="rect">
              <a:avLst/>
            </a:prstGeom>
          </p:spPr>
        </p:pic>
        <p:sp>
          <p:nvSpPr>
            <p:cNvPr id="13" name="TextBox 12"/>
            <p:cNvSpPr txBox="1"/>
            <p:nvPr/>
          </p:nvSpPr>
          <p:spPr>
            <a:xfrm>
              <a:off x="723433" y="5177543"/>
              <a:ext cx="5043427" cy="1156860"/>
            </a:xfrm>
            <a:prstGeom prst="rect">
              <a:avLst/>
            </a:prstGeom>
            <a:noFill/>
          </p:spPr>
          <p:txBody>
            <a:bodyPr wrap="square" rtlCol="0">
              <a:spAutoFit/>
            </a:bodyPr>
            <a:lstStyle/>
            <a:p>
              <a:pPr algn="ctr"/>
              <a:r>
                <a:rPr lang="nl-NL" sz="4400" b="1" dirty="0" smtClean="0">
                  <a:solidFill>
                    <a:schemeClr val="accent2">
                      <a:lumMod val="75000"/>
                    </a:schemeClr>
                  </a:solidFill>
                  <a:latin typeface="#9Slide05 IcielRukola" panose="02000506050000020003" pitchFamily="2" charset="0"/>
                  <a:ea typeface="Cambria" panose="02040503050406030204" pitchFamily="18" charset="0"/>
                </a:rPr>
                <a:t>Luyện đọc câu</a:t>
              </a:r>
              <a:endParaRPr lang="en-US" sz="6600" b="1" dirty="0">
                <a:solidFill>
                  <a:schemeClr val="accent2">
                    <a:lumMod val="75000"/>
                  </a:schemeClr>
                </a:solidFill>
                <a:latin typeface="#9Slide05 IcielRukola" panose="02000506050000020003" pitchFamily="2" charset="0"/>
                <a:ea typeface="Cambria" panose="02040503050406030204" pitchFamily="18" charset="0"/>
              </a:endParaRPr>
            </a:p>
          </p:txBody>
        </p:sp>
      </p:grpSp>
      <p:pic>
        <p:nvPicPr>
          <p:cNvPr id="16" name="图片 14" descr="形状&#10;&#10;中度可信度描述已自动生成">
            <a:extLst>
              <a:ext uri="{FF2B5EF4-FFF2-40B4-BE49-F238E27FC236}">
                <a16:creationId xmlns:a16="http://schemas.microsoft.com/office/drawing/2014/main" id="{0D4123EF-6186-498D-8B29-5A79C442E15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58440" y="-1152434"/>
            <a:ext cx="9837522" cy="9438639"/>
          </a:xfrm>
          <a:prstGeom prst="rect">
            <a:avLst/>
          </a:prstGeom>
        </p:spPr>
      </p:pic>
      <p:sp>
        <p:nvSpPr>
          <p:cNvPr id="2" name="Rectangle 1"/>
          <p:cNvSpPr/>
          <p:nvPr/>
        </p:nvSpPr>
        <p:spPr>
          <a:xfrm>
            <a:off x="4366935" y="1672636"/>
            <a:ext cx="6844625" cy="4154984"/>
          </a:xfrm>
          <a:prstGeom prst="rect">
            <a:avLst/>
          </a:prstGeom>
          <a:solidFill>
            <a:schemeClr val="bg1"/>
          </a:solidFill>
        </p:spPr>
        <p:txBody>
          <a:bodyPr wrap="square">
            <a:spAutoFit/>
          </a:bodyPr>
          <a:lstStyle/>
          <a:p>
            <a:pPr algn="just">
              <a:lnSpc>
                <a:spcPct val="110000"/>
              </a:lnSpc>
              <a:spcAft>
                <a:spcPts val="0"/>
              </a:spcAft>
            </a:pP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Biết</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bao</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cảnh</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sắc</a:t>
            </a:r>
            <a:r>
              <a:rPr lang="en-US" sz="44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như</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vi-VN"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hiện </a:t>
            </a:r>
            <a:r>
              <a:rPr lang="vi-VN" sz="320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ra trước mất chúng tôi:</a:t>
            </a:r>
            <a:r>
              <a:rPr lang="vi-VN" sz="4000" b="1" dirty="0">
                <a:solidFill>
                  <a:srgbClr val="C00000"/>
                </a:solidFill>
                <a:latin typeface="Arial" panose="020B0604020202020204" pitchFamily="34" charset="0"/>
                <a:ea typeface="Times New Roman" panose="02020603050405020304" pitchFamily="18" charset="0"/>
                <a:cs typeface="Arial" panose="020B0604020202020204" pitchFamily="34" charset="0"/>
              </a:rPr>
              <a:t>/</a:t>
            </a:r>
            <a:r>
              <a:rPr lang="vi-VN" sz="320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bầy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vượn</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tinh</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nghịch</a:t>
            </a:r>
            <a:r>
              <a:rPr lang="en-US" sz="40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đánh</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đu</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trên</a:t>
            </a:r>
            <a:r>
              <a:rPr lang="vi-VN"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vi-VN" sz="320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cành cao,</a:t>
            </a:r>
            <a:r>
              <a:rPr lang="vi-VN" sz="4000" b="1"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vi-VN" sz="320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đàn hươu nai xinh đẹp và hiên lành</a:t>
            </a:r>
            <a:r>
              <a:rPr lang="vi-VN" sz="3600" b="1" dirty="0">
                <a:solidFill>
                  <a:srgbClr val="C00000"/>
                </a:solidFill>
                <a:latin typeface="Arial" panose="020B0604020202020204" pitchFamily="34" charset="0"/>
                <a:ea typeface="Times New Roman" panose="02020603050405020304" pitchFamily="18" charset="0"/>
                <a:cs typeface="Arial" panose="020B0604020202020204" pitchFamily="34" charset="0"/>
              </a:rPr>
              <a:t>/</a:t>
            </a:r>
            <a:r>
              <a:rPr lang="vi-VN" sz="360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vi-VN" sz="320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rủ nhau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ra</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suối</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a:t>
            </a:r>
            <a:r>
              <a:rPr lang="en-US" sz="40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những</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vợt</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cỏ</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đẫm</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sương</a:t>
            </a:r>
            <a:r>
              <a:rPr lang="en-US" sz="4000" b="1" dirty="0" smtClean="0">
                <a:solidFill>
                  <a:srgbClr val="C00000"/>
                </a:solidFill>
                <a:latin typeface="Arial" panose="020B0604020202020204" pitchFamily="34" charset="0"/>
                <a:ea typeface="Times New Roman" panose="02020603050405020304" pitchFamily="18" charset="0"/>
                <a:cs typeface="Arial" panose="020B0604020202020204" pitchFamily="34" charset="0"/>
              </a:rPr>
              <a:t>/</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long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lanh</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a:t>
            </a:r>
            <a:r>
              <a:rPr lang="en-US" sz="3200" dirty="0" err="1"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trong</a:t>
            </a:r>
            <a:r>
              <a:rPr lang="en-US"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 n</a:t>
            </a:r>
            <a:r>
              <a:rPr lang="vi-VN" sz="3200" dirty="0" smtClean="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ắng</a:t>
            </a:r>
            <a:r>
              <a:rPr lang="vi-VN" sz="3200" dirty="0">
                <a:solidFill>
                  <a:sysClr val="windowText" lastClr="000000"/>
                </a:solidFill>
                <a:latin typeface="Arial" panose="020B0604020202020204" pitchFamily="34" charset="0"/>
                <a:ea typeface="Times New Roman" panose="02020603050405020304" pitchFamily="18" charset="0"/>
                <a:cs typeface="Arial" panose="020B0604020202020204" pitchFamily="34" charset="0"/>
              </a:rPr>
              <a:t>.</a:t>
            </a:r>
            <a:endParaRPr lang="en-US" sz="2800" dirty="0">
              <a:solidFill>
                <a:sysClr val="windowText" lastClr="000000"/>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19" name="图片 8" descr="图片包含 乐高, 玩具, 游戏机, 小&#10;&#10;描述已自动生成">
            <a:extLst>
              <a:ext uri="{FF2B5EF4-FFF2-40B4-BE49-F238E27FC236}">
                <a16:creationId xmlns:a16="http://schemas.microsoft.com/office/drawing/2014/main" id="{4E9677CA-45AD-4E82-AEE9-6F8AB7636AD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323460" y="2513422"/>
            <a:ext cx="5504542" cy="5504542"/>
          </a:xfrm>
          <a:prstGeom prst="rect">
            <a:avLst/>
          </a:prstGeom>
        </p:spPr>
      </p:pic>
    </p:spTree>
    <p:extLst>
      <p:ext uri="{BB962C8B-B14F-4D97-AF65-F5344CB8AC3E}">
        <p14:creationId xmlns:p14="http://schemas.microsoft.com/office/powerpoint/2010/main" val="2435800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par>
                                <p:cTn id="15" presetID="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grpSp>
        <p:nvGrpSpPr>
          <p:cNvPr id="6" name="Group 5"/>
          <p:cNvGrpSpPr/>
          <p:nvPr/>
        </p:nvGrpSpPr>
        <p:grpSpPr>
          <a:xfrm>
            <a:off x="291305" y="286446"/>
            <a:ext cx="3793015" cy="759332"/>
            <a:chOff x="291305" y="286446"/>
            <a:chExt cx="3793015" cy="759332"/>
          </a:xfrm>
        </p:grpSpPr>
        <p:sp>
          <p:nvSpPr>
            <p:cNvPr id="2" name="矩形: 圆角 1">
              <a:extLst>
                <a:ext uri="{FF2B5EF4-FFF2-40B4-BE49-F238E27FC236}">
                  <a16:creationId xmlns:a16="http://schemas.microsoft.com/office/drawing/2014/main" id="{75B46C61-EEC9-4C83-A984-FFD02B611E8D}"/>
                </a:ext>
              </a:extLst>
            </p:cNvPr>
            <p:cNvSpPr/>
            <p:nvPr/>
          </p:nvSpPr>
          <p:spPr>
            <a:xfrm>
              <a:off x="291305" y="286446"/>
              <a:ext cx="3793015" cy="759332"/>
            </a:xfrm>
            <a:custGeom>
              <a:avLst/>
              <a:gdLst>
                <a:gd name="connsiteX0" fmla="*/ 0 w 4432502"/>
                <a:gd name="connsiteY0" fmla="*/ 126558 h 759332"/>
                <a:gd name="connsiteX1" fmla="*/ 126558 w 4432502"/>
                <a:gd name="connsiteY1" fmla="*/ 0 h 759332"/>
                <a:gd name="connsiteX2" fmla="*/ 781328 w 4432502"/>
                <a:gd name="connsiteY2" fmla="*/ 0 h 759332"/>
                <a:gd name="connsiteX3" fmla="*/ 1477893 w 4432502"/>
                <a:gd name="connsiteY3" fmla="*/ 0 h 759332"/>
                <a:gd name="connsiteX4" fmla="*/ 2132663 w 4432502"/>
                <a:gd name="connsiteY4" fmla="*/ 0 h 759332"/>
                <a:gd name="connsiteX5" fmla="*/ 2787434 w 4432502"/>
                <a:gd name="connsiteY5" fmla="*/ 0 h 759332"/>
                <a:gd name="connsiteX6" fmla="*/ 3358617 w 4432502"/>
                <a:gd name="connsiteY6" fmla="*/ 0 h 759332"/>
                <a:gd name="connsiteX7" fmla="*/ 4305944 w 4432502"/>
                <a:gd name="connsiteY7" fmla="*/ 0 h 759332"/>
                <a:gd name="connsiteX8" fmla="*/ 4432502 w 4432502"/>
                <a:gd name="connsiteY8" fmla="*/ 126558 h 759332"/>
                <a:gd name="connsiteX9" fmla="*/ 4432502 w 4432502"/>
                <a:gd name="connsiteY9" fmla="*/ 632774 h 759332"/>
                <a:gd name="connsiteX10" fmla="*/ 4305944 w 4432502"/>
                <a:gd name="connsiteY10" fmla="*/ 759332 h 759332"/>
                <a:gd name="connsiteX11" fmla="*/ 3692967 w 4432502"/>
                <a:gd name="connsiteY11" fmla="*/ 759332 h 759332"/>
                <a:gd name="connsiteX12" fmla="*/ 2912815 w 4432502"/>
                <a:gd name="connsiteY12" fmla="*/ 759332 h 759332"/>
                <a:gd name="connsiteX13" fmla="*/ 2258045 w 4432502"/>
                <a:gd name="connsiteY13" fmla="*/ 759332 h 759332"/>
                <a:gd name="connsiteX14" fmla="*/ 1645068 w 4432502"/>
                <a:gd name="connsiteY14" fmla="*/ 759332 h 759332"/>
                <a:gd name="connsiteX15" fmla="*/ 948504 w 4432502"/>
                <a:gd name="connsiteY15" fmla="*/ 759332 h 759332"/>
                <a:gd name="connsiteX16" fmla="*/ 126558 w 4432502"/>
                <a:gd name="connsiteY16" fmla="*/ 759332 h 759332"/>
                <a:gd name="connsiteX17" fmla="*/ 0 w 4432502"/>
                <a:gd name="connsiteY17" fmla="*/ 632774 h 759332"/>
                <a:gd name="connsiteX18" fmla="*/ 0 w 4432502"/>
                <a:gd name="connsiteY18" fmla="*/ 126558 h 75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432502" h="759332" fill="none" extrusionOk="0">
                  <a:moveTo>
                    <a:pt x="0" y="126558"/>
                  </a:moveTo>
                  <a:cubicBezTo>
                    <a:pt x="-3855" y="55169"/>
                    <a:pt x="53131" y="13410"/>
                    <a:pt x="126558" y="0"/>
                  </a:cubicBezTo>
                  <a:cubicBezTo>
                    <a:pt x="351989" y="-19607"/>
                    <a:pt x="509849" y="1763"/>
                    <a:pt x="781328" y="0"/>
                  </a:cubicBezTo>
                  <a:cubicBezTo>
                    <a:pt x="1052807" y="-1763"/>
                    <a:pt x="1299399" y="5813"/>
                    <a:pt x="1477893" y="0"/>
                  </a:cubicBezTo>
                  <a:cubicBezTo>
                    <a:pt x="1656387" y="-5813"/>
                    <a:pt x="1855595" y="29269"/>
                    <a:pt x="2132663" y="0"/>
                  </a:cubicBezTo>
                  <a:cubicBezTo>
                    <a:pt x="2409731" y="-29269"/>
                    <a:pt x="2614838" y="-32471"/>
                    <a:pt x="2787434" y="0"/>
                  </a:cubicBezTo>
                  <a:cubicBezTo>
                    <a:pt x="2960030" y="32471"/>
                    <a:pt x="3234763" y="5807"/>
                    <a:pt x="3358617" y="0"/>
                  </a:cubicBezTo>
                  <a:cubicBezTo>
                    <a:pt x="3482471" y="-5807"/>
                    <a:pt x="4088327" y="23755"/>
                    <a:pt x="4305944" y="0"/>
                  </a:cubicBezTo>
                  <a:cubicBezTo>
                    <a:pt x="4382182" y="5432"/>
                    <a:pt x="4430863" y="57444"/>
                    <a:pt x="4432502" y="126558"/>
                  </a:cubicBezTo>
                  <a:cubicBezTo>
                    <a:pt x="4423752" y="361434"/>
                    <a:pt x="4448536" y="513643"/>
                    <a:pt x="4432502" y="632774"/>
                  </a:cubicBezTo>
                  <a:cubicBezTo>
                    <a:pt x="4436278" y="708340"/>
                    <a:pt x="4360558" y="760349"/>
                    <a:pt x="4305944" y="759332"/>
                  </a:cubicBezTo>
                  <a:cubicBezTo>
                    <a:pt x="4034128" y="778836"/>
                    <a:pt x="3879043" y="774487"/>
                    <a:pt x="3692967" y="759332"/>
                  </a:cubicBezTo>
                  <a:cubicBezTo>
                    <a:pt x="3506891" y="744177"/>
                    <a:pt x="3126157" y="796315"/>
                    <a:pt x="2912815" y="759332"/>
                  </a:cubicBezTo>
                  <a:cubicBezTo>
                    <a:pt x="2699473" y="722349"/>
                    <a:pt x="2501603" y="788655"/>
                    <a:pt x="2258045" y="759332"/>
                  </a:cubicBezTo>
                  <a:cubicBezTo>
                    <a:pt x="2014487" y="730010"/>
                    <a:pt x="1884286" y="748453"/>
                    <a:pt x="1645068" y="759332"/>
                  </a:cubicBezTo>
                  <a:cubicBezTo>
                    <a:pt x="1405850" y="770211"/>
                    <a:pt x="1217955" y="779985"/>
                    <a:pt x="948504" y="759332"/>
                  </a:cubicBezTo>
                  <a:cubicBezTo>
                    <a:pt x="679053" y="738679"/>
                    <a:pt x="464975" y="742472"/>
                    <a:pt x="126558" y="759332"/>
                  </a:cubicBezTo>
                  <a:cubicBezTo>
                    <a:pt x="46866" y="757821"/>
                    <a:pt x="-12792" y="701123"/>
                    <a:pt x="0" y="632774"/>
                  </a:cubicBezTo>
                  <a:cubicBezTo>
                    <a:pt x="22535" y="521318"/>
                    <a:pt x="-19235" y="363287"/>
                    <a:pt x="0" y="126558"/>
                  </a:cubicBezTo>
                  <a:close/>
                </a:path>
                <a:path w="4432502" h="759332" stroke="0" extrusionOk="0">
                  <a:moveTo>
                    <a:pt x="0" y="126558"/>
                  </a:moveTo>
                  <a:cubicBezTo>
                    <a:pt x="6359" y="56871"/>
                    <a:pt x="51859" y="-1969"/>
                    <a:pt x="126558" y="0"/>
                  </a:cubicBezTo>
                  <a:cubicBezTo>
                    <a:pt x="386764" y="-15093"/>
                    <a:pt x="491021" y="-3917"/>
                    <a:pt x="739535" y="0"/>
                  </a:cubicBezTo>
                  <a:cubicBezTo>
                    <a:pt x="988049" y="3917"/>
                    <a:pt x="1134400" y="-33283"/>
                    <a:pt x="1519687" y="0"/>
                  </a:cubicBezTo>
                  <a:cubicBezTo>
                    <a:pt x="1904974" y="33283"/>
                    <a:pt x="1914019" y="25581"/>
                    <a:pt x="2174457" y="0"/>
                  </a:cubicBezTo>
                  <a:cubicBezTo>
                    <a:pt x="2434895" y="-25581"/>
                    <a:pt x="2605251" y="-25523"/>
                    <a:pt x="2829228" y="0"/>
                  </a:cubicBezTo>
                  <a:cubicBezTo>
                    <a:pt x="3053205" y="25523"/>
                    <a:pt x="3337908" y="-28523"/>
                    <a:pt x="3609380" y="0"/>
                  </a:cubicBezTo>
                  <a:cubicBezTo>
                    <a:pt x="3880852" y="28523"/>
                    <a:pt x="4013121" y="-10600"/>
                    <a:pt x="4305944" y="0"/>
                  </a:cubicBezTo>
                  <a:cubicBezTo>
                    <a:pt x="4368325" y="5668"/>
                    <a:pt x="4426561" y="65321"/>
                    <a:pt x="4432502" y="126558"/>
                  </a:cubicBezTo>
                  <a:cubicBezTo>
                    <a:pt x="4452577" y="234783"/>
                    <a:pt x="4420040" y="455556"/>
                    <a:pt x="4432502" y="632774"/>
                  </a:cubicBezTo>
                  <a:cubicBezTo>
                    <a:pt x="4429664" y="704224"/>
                    <a:pt x="4368518" y="749002"/>
                    <a:pt x="4305944" y="759332"/>
                  </a:cubicBezTo>
                  <a:cubicBezTo>
                    <a:pt x="4118599" y="746366"/>
                    <a:pt x="3958284" y="767664"/>
                    <a:pt x="3692967" y="759332"/>
                  </a:cubicBezTo>
                  <a:cubicBezTo>
                    <a:pt x="3427650" y="751000"/>
                    <a:pt x="3270727" y="776707"/>
                    <a:pt x="3079991" y="759332"/>
                  </a:cubicBezTo>
                  <a:cubicBezTo>
                    <a:pt x="2889255" y="741957"/>
                    <a:pt x="2685290" y="776433"/>
                    <a:pt x="2467014" y="759332"/>
                  </a:cubicBezTo>
                  <a:cubicBezTo>
                    <a:pt x="2248738" y="742231"/>
                    <a:pt x="2092646" y="788710"/>
                    <a:pt x="1770450" y="759332"/>
                  </a:cubicBezTo>
                  <a:cubicBezTo>
                    <a:pt x="1448254" y="729954"/>
                    <a:pt x="1329071" y="759378"/>
                    <a:pt x="1032092" y="759332"/>
                  </a:cubicBezTo>
                  <a:cubicBezTo>
                    <a:pt x="735113" y="759286"/>
                    <a:pt x="539338" y="802676"/>
                    <a:pt x="126558" y="759332"/>
                  </a:cubicBezTo>
                  <a:cubicBezTo>
                    <a:pt x="59708" y="757542"/>
                    <a:pt x="-6874" y="692260"/>
                    <a:pt x="0" y="632774"/>
                  </a:cubicBezTo>
                  <a:cubicBezTo>
                    <a:pt x="5011" y="519195"/>
                    <a:pt x="5270" y="359140"/>
                    <a:pt x="0" y="126558"/>
                  </a:cubicBezTo>
                  <a:close/>
                </a:path>
              </a:pathLst>
            </a:custGeom>
            <a:solidFill>
              <a:schemeClr val="bg1"/>
            </a:solidFill>
            <a:ln w="28575">
              <a:solidFill>
                <a:schemeClr val="tx1"/>
              </a:solidFill>
              <a:extLst>
                <a:ext uri="{C807C97D-BFC1-408E-A445-0C87EB9F89A2}">
                  <ask:lineSketchStyleProps xmlns:ask="http://schemas.microsoft.com/office/drawing/2018/sketchyshapes" xmlns="" sd="105823659">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accent2">
                    <a:lumMod val="75000"/>
                  </a:schemeClr>
                </a:solidFill>
                <a:effectLst/>
                <a:uLnTx/>
                <a:uFillTx/>
                <a:latin typeface="Arial"/>
                <a:ea typeface="思源黑体 CN Medium"/>
                <a:cs typeface="+mn-cs"/>
              </a:endParaRPr>
            </a:p>
          </p:txBody>
        </p:sp>
        <p:sp>
          <p:nvSpPr>
            <p:cNvPr id="3" name="矩形 2">
              <a:extLst>
                <a:ext uri="{FF2B5EF4-FFF2-40B4-BE49-F238E27FC236}">
                  <a16:creationId xmlns:a16="http://schemas.microsoft.com/office/drawing/2014/main" id="{01483D0E-D242-42CB-88E5-0E05FFBFC93F}"/>
                </a:ext>
              </a:extLst>
            </p:cNvPr>
            <p:cNvSpPr/>
            <p:nvPr/>
          </p:nvSpPr>
          <p:spPr>
            <a:xfrm>
              <a:off x="441307" y="368997"/>
              <a:ext cx="3422732"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smtClean="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Giải</a:t>
              </a:r>
              <a:r>
                <a:rPr kumimoji="0" lang="en-US" altLang="zh-CN" sz="3600" b="0" i="0" u="none" strike="noStrike" kern="1200" cap="none" spc="0" normalizeH="0" noProof="0" dirty="0" smtClean="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 </a:t>
              </a:r>
              <a:r>
                <a:rPr kumimoji="0" lang="en-US" altLang="zh-CN" sz="3600" b="0" i="0" u="none" strike="noStrike" kern="1200" cap="none" spc="0" normalizeH="0" noProof="0" dirty="0" err="1" smtClean="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thích</a:t>
              </a:r>
              <a:r>
                <a:rPr kumimoji="0" lang="en-US" altLang="zh-CN" sz="3600" b="0" i="0" u="none" strike="noStrike" kern="1200" cap="none" spc="0" normalizeH="0" noProof="0" dirty="0" smtClean="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 </a:t>
              </a:r>
              <a:r>
                <a:rPr kumimoji="0" lang="en-US" altLang="zh-CN" sz="3600" b="0" i="0" u="none" strike="noStrike" kern="1200" cap="none" spc="0" normalizeH="0" noProof="0" dirty="0" err="1" smtClean="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từ</a:t>
              </a:r>
              <a:r>
                <a:rPr kumimoji="0" lang="en-US" altLang="zh-CN" sz="3600" b="0" i="0" u="none" strike="noStrike" kern="1200" cap="none" spc="0" normalizeH="0" noProof="0" dirty="0" smtClean="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 </a:t>
              </a:r>
              <a:r>
                <a:rPr kumimoji="0" lang="en-US" altLang="zh-CN" sz="3600" b="0" i="0" u="none" strike="noStrike" kern="1200" cap="none" spc="0" normalizeH="0" noProof="0" dirty="0" err="1" smtClean="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ngữ</a:t>
              </a:r>
              <a:endParaRPr kumimoji="0" lang="zh-CN" altLang="en-US" sz="3600" b="0" i="0" u="none" strike="noStrike" kern="1200" cap="none" spc="0" normalizeH="0" baseline="0" noProof="0" dirty="0">
                <a:ln>
                  <a:noFill/>
                </a:ln>
                <a:solidFill>
                  <a:schemeClr val="accent2">
                    <a:lumMod val="7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endParaRPr>
            </a:p>
          </p:txBody>
        </p:sp>
      </p:grpSp>
      <p:sp>
        <p:nvSpPr>
          <p:cNvPr id="4" name="TextBox 3"/>
          <p:cNvSpPr txBox="1"/>
          <p:nvPr/>
        </p:nvSpPr>
        <p:spPr>
          <a:xfrm>
            <a:off x="673874" y="1254439"/>
            <a:ext cx="2175510" cy="523220"/>
          </a:xfrm>
          <a:prstGeom prst="rect">
            <a:avLst/>
          </a:prstGeom>
          <a:solidFill>
            <a:schemeClr val="accent2">
              <a:lumMod val="60000"/>
              <a:lumOff val="40000"/>
            </a:schemeClr>
          </a:solidFill>
          <a:ln w="28575">
            <a:solidFill>
              <a:srgbClr val="662A0E"/>
            </a:solidFill>
            <a:prstDash val="dashDot"/>
          </a:ln>
        </p:spPr>
        <p:txBody>
          <a:bodyPr wrap="square" rtlCol="0">
            <a:spAutoFit/>
          </a:bodyPr>
          <a:lstStyle/>
          <a:p>
            <a:r>
              <a:rPr lang="en-US" sz="2800" dirty="0" err="1" smtClean="0">
                <a:latin typeface="Arial" panose="020B0604020202020204" pitchFamily="34" charset="0"/>
                <a:cs typeface="Arial" panose="020B0604020202020204" pitchFamily="34" charset="0"/>
              </a:rPr>
              <a:t>Trường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Sơn</a:t>
            </a:r>
            <a:endParaRPr lang="en-US" sz="2800" dirty="0">
              <a:latin typeface="Arial" panose="020B0604020202020204" pitchFamily="34" charset="0"/>
              <a:cs typeface="Arial" panose="020B0604020202020204" pitchFamily="34" charset="0"/>
            </a:endParaRPr>
          </a:p>
        </p:txBody>
      </p:sp>
      <p:sp>
        <p:nvSpPr>
          <p:cNvPr id="5" name="Rectangle 4"/>
          <p:cNvSpPr/>
          <p:nvPr/>
        </p:nvSpPr>
        <p:spPr>
          <a:xfrm>
            <a:off x="3085222" y="1254439"/>
            <a:ext cx="8702040" cy="1384995"/>
          </a:xfrm>
          <a:prstGeom prst="rect">
            <a:avLst/>
          </a:prstGeom>
          <a:solidFill>
            <a:schemeClr val="bg1"/>
          </a:solidFill>
          <a:ln w="28575">
            <a:solidFill>
              <a:srgbClr val="662A0E"/>
            </a:solidFill>
            <a:prstDash val="dashDot"/>
          </a:ln>
        </p:spPr>
        <p:txBody>
          <a:bodyPr wrap="square">
            <a:spAutoFit/>
          </a:bodyPr>
          <a:lstStyle/>
          <a:p>
            <a:pPr algn="just"/>
            <a:r>
              <a:rPr lang="vi-VN" sz="2800" dirty="0">
                <a:solidFill>
                  <a:srgbClr val="202122"/>
                </a:solidFill>
                <a:latin typeface="Arial" panose="020B0604020202020204" pitchFamily="34" charset="0"/>
                <a:cs typeface="Arial" panose="020B0604020202020204" pitchFamily="34" charset="0"/>
              </a:rPr>
              <a:t>Dãy núi Trường Sơn có hướng tây bắc - đông nam, nghiêng đổ vào bên </a:t>
            </a:r>
            <a:r>
              <a:rPr lang="vi-VN" sz="2800" dirty="0" smtClean="0">
                <a:solidFill>
                  <a:srgbClr val="202122"/>
                </a:solidFill>
                <a:latin typeface="Arial" panose="020B0604020202020204" pitchFamily="34" charset="0"/>
                <a:cs typeface="Arial" panose="020B0604020202020204" pitchFamily="34" charset="0"/>
              </a:rPr>
              <a:t>trong</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Việt</a:t>
            </a:r>
            <a:r>
              <a:rPr lang="en-US" sz="2800" dirty="0" smtClean="0">
                <a:solidFill>
                  <a:srgbClr val="202122"/>
                </a:solidFill>
                <a:latin typeface="Arial" panose="020B0604020202020204" pitchFamily="34" charset="0"/>
                <a:cs typeface="Arial" panose="020B0604020202020204" pitchFamily="34" charset="0"/>
              </a:rPr>
              <a:t> Nam</a:t>
            </a:r>
            <a:r>
              <a:rPr lang="vi-VN" sz="2800" dirty="0" smtClean="0">
                <a:solidFill>
                  <a:srgbClr val="202122"/>
                </a:solidFill>
                <a:latin typeface="Arial" panose="020B0604020202020204" pitchFamily="34" charset="0"/>
                <a:cs typeface="Arial" panose="020B0604020202020204" pitchFamily="34" charset="0"/>
              </a:rPr>
              <a:t>, </a:t>
            </a:r>
            <a:r>
              <a:rPr lang="vi-VN" sz="2800" dirty="0">
                <a:solidFill>
                  <a:srgbClr val="202122"/>
                </a:solidFill>
                <a:latin typeface="Arial" panose="020B0604020202020204" pitchFamily="34" charset="0"/>
                <a:cs typeface="Arial" panose="020B0604020202020204" pitchFamily="34" charset="0"/>
              </a:rPr>
              <a:t>là biên giới tự nhiên </a:t>
            </a:r>
            <a:r>
              <a:rPr lang="vi-VN" sz="2800" dirty="0" smtClean="0">
                <a:solidFill>
                  <a:srgbClr val="202122"/>
                </a:solidFill>
                <a:latin typeface="Arial" panose="020B0604020202020204" pitchFamily="34" charset="0"/>
                <a:cs typeface="Arial" panose="020B0604020202020204" pitchFamily="34" charset="0"/>
              </a:rPr>
              <a:t>của</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Việt</a:t>
            </a:r>
            <a:r>
              <a:rPr lang="en-US" sz="2800" dirty="0" smtClean="0">
                <a:solidFill>
                  <a:srgbClr val="202122"/>
                </a:solidFill>
                <a:latin typeface="Arial" panose="020B0604020202020204" pitchFamily="34" charset="0"/>
                <a:cs typeface="Arial" panose="020B0604020202020204" pitchFamily="34" charset="0"/>
              </a:rPr>
              <a:t> Nam, </a:t>
            </a:r>
            <a:r>
              <a:rPr lang="en-US" sz="2800" dirty="0" err="1" smtClean="0">
                <a:solidFill>
                  <a:srgbClr val="202122"/>
                </a:solidFill>
                <a:latin typeface="Arial" panose="020B0604020202020204" pitchFamily="34" charset="0"/>
                <a:cs typeface="Arial" panose="020B0604020202020204" pitchFamily="34" charset="0"/>
              </a:rPr>
              <a:t>Lào</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và</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Campuchia</a:t>
            </a:r>
            <a:endParaRPr lang="en-US" sz="2800" dirty="0">
              <a:latin typeface="Arial" panose="020B0604020202020204" pitchFamily="34" charset="0"/>
              <a:cs typeface="Arial" panose="020B0604020202020204" pitchFamily="34" charset="0"/>
            </a:endParaRPr>
          </a:p>
        </p:txBody>
      </p:sp>
      <p:sp>
        <p:nvSpPr>
          <p:cNvPr id="8" name="TextBox 7"/>
          <p:cNvSpPr txBox="1"/>
          <p:nvPr/>
        </p:nvSpPr>
        <p:spPr>
          <a:xfrm>
            <a:off x="673874" y="2809187"/>
            <a:ext cx="1957959" cy="523220"/>
          </a:xfrm>
          <a:prstGeom prst="rect">
            <a:avLst/>
          </a:prstGeom>
          <a:solidFill>
            <a:schemeClr val="accent2">
              <a:lumMod val="60000"/>
              <a:lumOff val="40000"/>
            </a:schemeClr>
          </a:solidFill>
          <a:ln w="28575">
            <a:solidFill>
              <a:srgbClr val="662A0E"/>
            </a:solidFill>
            <a:prstDash val="dashDot"/>
          </a:ln>
        </p:spPr>
        <p:txBody>
          <a:bodyPr wrap="square" rtlCol="0">
            <a:spAutoFit/>
          </a:bodyPr>
          <a:lstStyle/>
          <a:p>
            <a:r>
              <a:rPr lang="en-US" sz="2800" dirty="0" err="1" smtClean="0">
                <a:latin typeface="Arial" panose="020B0604020202020204" pitchFamily="34" charset="0"/>
                <a:cs typeface="Arial" panose="020B0604020202020204" pitchFamily="34" charset="0"/>
              </a:rPr>
              <a:t>Trùng</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điệp</a:t>
            </a:r>
            <a:endParaRPr lang="en-US" sz="2800" dirty="0">
              <a:latin typeface="Arial" panose="020B0604020202020204" pitchFamily="34" charset="0"/>
              <a:cs typeface="Arial" panose="020B0604020202020204" pitchFamily="34" charset="0"/>
            </a:endParaRPr>
          </a:p>
        </p:txBody>
      </p:sp>
      <p:sp>
        <p:nvSpPr>
          <p:cNvPr id="9" name="Rectangle 8"/>
          <p:cNvSpPr/>
          <p:nvPr/>
        </p:nvSpPr>
        <p:spPr>
          <a:xfrm>
            <a:off x="3085222" y="2808922"/>
            <a:ext cx="6973178" cy="523220"/>
          </a:xfrm>
          <a:prstGeom prst="rect">
            <a:avLst/>
          </a:prstGeom>
          <a:solidFill>
            <a:schemeClr val="bg1"/>
          </a:solidFill>
          <a:ln w="28575">
            <a:solidFill>
              <a:srgbClr val="662A0E"/>
            </a:solidFill>
            <a:prstDash val="dashDot"/>
          </a:ln>
        </p:spPr>
        <p:txBody>
          <a:bodyPr wrap="square">
            <a:spAutoFit/>
          </a:bodyPr>
          <a:lstStyle/>
          <a:p>
            <a:r>
              <a:rPr lang="en-US" sz="2800" dirty="0" err="1" smtClean="0">
                <a:solidFill>
                  <a:srgbClr val="202122"/>
                </a:solidFill>
                <a:latin typeface="Arial" panose="020B0604020202020204" pitchFamily="34" charset="0"/>
                <a:cs typeface="Arial" panose="020B0604020202020204" pitchFamily="34" charset="0"/>
              </a:rPr>
              <a:t>Nối</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nhau</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liên</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tiếp</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như</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không</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bao</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giờ</a:t>
            </a:r>
            <a:r>
              <a:rPr lang="en-US" sz="2800" dirty="0" smtClean="0">
                <a:solidFill>
                  <a:srgbClr val="202122"/>
                </a:solidFill>
                <a:latin typeface="Arial" panose="020B0604020202020204" pitchFamily="34" charset="0"/>
                <a:cs typeface="Arial" panose="020B0604020202020204" pitchFamily="34" charset="0"/>
              </a:rPr>
              <a:t> </a:t>
            </a:r>
            <a:r>
              <a:rPr lang="en-US" sz="2800" dirty="0" err="1" smtClean="0">
                <a:solidFill>
                  <a:srgbClr val="202122"/>
                </a:solidFill>
                <a:latin typeface="Arial" panose="020B0604020202020204" pitchFamily="34" charset="0"/>
                <a:cs typeface="Arial" panose="020B0604020202020204" pitchFamily="34" charset="0"/>
              </a:rPr>
              <a:t>hết</a:t>
            </a:r>
            <a:endParaRPr lang="en-US" sz="2800" dirty="0">
              <a:latin typeface="Arial" panose="020B0604020202020204" pitchFamily="34" charset="0"/>
              <a:cs typeface="Arial" panose="020B0604020202020204" pitchFamily="34" charset="0"/>
            </a:endParaRPr>
          </a:p>
        </p:txBody>
      </p:sp>
      <p:pic>
        <p:nvPicPr>
          <p:cNvPr id="2050" name="Picture 2" descr="Dãy Trường Sơn – Wikipedia tiếng Việt"/>
          <p:cNvPicPr>
            <a:picLocks noChangeAspect="1" noChangeArrowheads="1"/>
          </p:cNvPicPr>
          <p:nvPr/>
        </p:nvPicPr>
        <p:blipFill rotWithShape="1">
          <a:blip r:embed="rId4">
            <a:extLst>
              <a:ext uri="{28A0092B-C50C-407E-A947-70E740481C1C}">
                <a14:useLocalDpi xmlns:a14="http://schemas.microsoft.com/office/drawing/2010/main" val="0"/>
              </a:ext>
            </a:extLst>
          </a:blip>
          <a:srcRect l="4944" r="24039"/>
          <a:stretch/>
        </p:blipFill>
        <p:spPr bwMode="auto">
          <a:xfrm>
            <a:off x="4953000" y="3586758"/>
            <a:ext cx="2316480" cy="3026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2" name="Picture 4" descr="Hành trình tìm kiếm những Kỷ lục bất biến của Việt Nam (P.76): Dãy Trường  Sơn - Dãy núi dài nhất Việt Nam - Top Việt Nam | Top Thế Giớ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584" y="3586758"/>
            <a:ext cx="4226656" cy="3026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4" name="Picture 6" descr="Khám phá đèo Trạm Tôn trùng trùng điệp điệp ở Sapa - Toancanhphongthuy.com"/>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35240" y="3586758"/>
            <a:ext cx="4299278" cy="3026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161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2052"/>
                                        </p:tgtEl>
                                        <p:attrNameLst>
                                          <p:attrName>style.visibility</p:attrName>
                                        </p:attrNameLst>
                                      </p:cBhvr>
                                      <p:to>
                                        <p:strVal val="visible"/>
                                      </p:to>
                                    </p:set>
                                    <p:animEffect transition="in" filter="barn(inVertical)">
                                      <p:cBhvr>
                                        <p:cTn id="18" dur="500"/>
                                        <p:tgtEl>
                                          <p:spTgt spid="2052"/>
                                        </p:tgtEl>
                                      </p:cBhvr>
                                    </p:animEffect>
                                  </p:childTnLst>
                                </p:cTn>
                              </p:par>
                              <p:par>
                                <p:cTn id="19" presetID="16" presetClass="entr" presetSubtype="21" fill="hold" nodeType="with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barn(inVertical)">
                                      <p:cBhvr>
                                        <p:cTn id="21" dur="500"/>
                                        <p:tgtEl>
                                          <p:spTgt spid="205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down)">
                                      <p:cBhvr>
                                        <p:cTn id="29" dur="500"/>
                                        <p:tgtEl>
                                          <p:spTgt spid="9"/>
                                        </p:tgtEl>
                                      </p:cBhvr>
                                    </p:animEffect>
                                  </p:childTnLst>
                                </p:cTn>
                              </p:par>
                              <p:par>
                                <p:cTn id="30" presetID="22" presetClass="entr" presetSubtype="4" fill="hold" nodeType="withEffect">
                                  <p:stCondLst>
                                    <p:cond delay="0"/>
                                  </p:stCondLst>
                                  <p:childTnLst>
                                    <p:set>
                                      <p:cBhvr>
                                        <p:cTn id="31" dur="1" fill="hold">
                                          <p:stCondLst>
                                            <p:cond delay="0"/>
                                          </p:stCondLst>
                                        </p:cTn>
                                        <p:tgtEl>
                                          <p:spTgt spid="2054"/>
                                        </p:tgtEl>
                                        <p:attrNameLst>
                                          <p:attrName>style.visibility</p:attrName>
                                        </p:attrNameLst>
                                      </p:cBhvr>
                                      <p:to>
                                        <p:strVal val="visible"/>
                                      </p:to>
                                    </p:set>
                                    <p:animEffect transition="in" filter="wipe(down)">
                                      <p:cBhvr>
                                        <p:cTn id="32"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6">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6" name="图片 5" descr="卡通人物&#10;&#10;低可信度描述已自动生成">
            <a:extLst>
              <a:ext uri="{FF2B5EF4-FFF2-40B4-BE49-F238E27FC236}">
                <a16:creationId xmlns:a16="http://schemas.microsoft.com/office/drawing/2014/main" id="{E73CC291-6D46-4EAB-AC99-DA328A7524E2}"/>
              </a:ext>
            </a:extLst>
          </p:cNvPr>
          <p:cNvPicPr>
            <a:picLocks noChangeAspect="1"/>
          </p:cNvPicPr>
          <p:nvPr/>
        </p:nvPicPr>
        <p:blipFill rotWithShape="1">
          <a:blip r:embed="rId7">
            <a:extLst>
              <a:ext uri="{28A0092B-C50C-407E-A947-70E740481C1C}">
                <a14:useLocalDpi xmlns:a14="http://schemas.microsoft.com/office/drawing/2010/main" val="0"/>
              </a:ext>
            </a:extLst>
          </a:blip>
          <a:srcRect r="55595"/>
          <a:stretch/>
        </p:blipFill>
        <p:spPr>
          <a:xfrm>
            <a:off x="0" y="0"/>
            <a:ext cx="5413829" cy="6858000"/>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8">
            <a:extLst>
              <a:ext uri="{28A0092B-C50C-407E-A947-70E740481C1C}">
                <a14:useLocalDpi xmlns:a14="http://schemas.microsoft.com/office/drawing/2010/main" val="0"/>
              </a:ext>
            </a:extLst>
          </a:blip>
          <a:srcRect t="16720" b="69854"/>
          <a:stretch/>
        </p:blipFill>
        <p:spPr>
          <a:xfrm>
            <a:off x="-328" y="3921752"/>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pic>
        <p:nvPicPr>
          <p:cNvPr id="30" name="图片 29" descr="卡通人物&#10;&#10;中度可信度描述已自动生成">
            <a:extLst>
              <a:ext uri="{FF2B5EF4-FFF2-40B4-BE49-F238E27FC236}">
                <a16:creationId xmlns:a16="http://schemas.microsoft.com/office/drawing/2014/main" id="{542D9BEB-1992-44DA-A314-8130083AB8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7047" y="3656097"/>
            <a:ext cx="3627031" cy="3627031"/>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38230" y="144927"/>
            <a:ext cx="1595608" cy="1442837"/>
          </a:xfrm>
          <a:prstGeom prst="rect">
            <a:avLst/>
          </a:prstGeom>
        </p:spPr>
      </p:pic>
      <p:pic>
        <p:nvPicPr>
          <p:cNvPr id="4" name="Picture 3"/>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308" b="41141" l="5825" r="52913">
                        <a14:foregroundMark x1="15352" y1="31553" x2="37379" y2="26032"/>
                      </a14:backgroundRemoval>
                    </a14:imgEffect>
                  </a14:imgLayer>
                </a14:imgProps>
              </a:ext>
              <a:ext uri="{28A0092B-C50C-407E-A947-70E740481C1C}">
                <a14:useLocalDpi xmlns:a14="http://schemas.microsoft.com/office/drawing/2010/main" val="0"/>
              </a:ext>
            </a:extLst>
          </a:blip>
          <a:srcRect r="41197" b="56795"/>
          <a:stretch/>
        </p:blipFill>
        <p:spPr>
          <a:xfrm>
            <a:off x="-399745" y="1023496"/>
            <a:ext cx="3385836" cy="2487704"/>
          </a:xfrm>
          <a:prstGeom prst="rect">
            <a:avLst/>
          </a:prstGeom>
        </p:spPr>
      </p:pic>
      <p:pic>
        <p:nvPicPr>
          <p:cNvPr id="19" name="图片 17" descr="卡通人物&#10;&#10;低可信度描述已自动生成">
            <a:extLst>
              <a:ext uri="{FF2B5EF4-FFF2-40B4-BE49-F238E27FC236}">
                <a16:creationId xmlns:a16="http://schemas.microsoft.com/office/drawing/2014/main" id="{564BF291-7FAB-45ED-B95D-C69E43045FA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0616" y="3726165"/>
            <a:ext cx="3312159" cy="3312159"/>
          </a:xfrm>
          <a:prstGeom prst="rect">
            <a:avLst/>
          </a:prstGeom>
        </p:spPr>
      </p:pic>
      <p:pic>
        <p:nvPicPr>
          <p:cNvPr id="20" name="图片 3" descr="图片包含 形状&#10;&#10;描述已自动生成">
            <a:extLst>
              <a:ext uri="{FF2B5EF4-FFF2-40B4-BE49-F238E27FC236}">
                <a16:creationId xmlns:a16="http://schemas.microsoft.com/office/drawing/2014/main" id="{0BE7D16C-36A3-459B-B5E9-1AF736FA0FC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9286" t="24703" r="10239" b="22560"/>
          <a:stretch/>
        </p:blipFill>
        <p:spPr>
          <a:xfrm>
            <a:off x="2468879" y="657154"/>
            <a:ext cx="7901487" cy="4241718"/>
          </a:xfrm>
          <a:prstGeom prst="rect">
            <a:avLst/>
          </a:prstGeom>
        </p:spPr>
      </p:pic>
      <p:sp>
        <p:nvSpPr>
          <p:cNvPr id="21" name="矩形 12">
            <a:extLst>
              <a:ext uri="{FF2B5EF4-FFF2-40B4-BE49-F238E27FC236}">
                <a16:creationId xmlns:a16="http://schemas.microsoft.com/office/drawing/2014/main" id="{EC7B0485-E2F8-4C90-9AA5-12A39097D7C9}"/>
              </a:ext>
            </a:extLst>
          </p:cNvPr>
          <p:cNvSpPr/>
          <p:nvPr/>
        </p:nvSpPr>
        <p:spPr>
          <a:xfrm>
            <a:off x="3602935" y="1849933"/>
            <a:ext cx="5886377" cy="178510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8000" b="0" i="0" u="none" strike="noStrike" kern="1200" cap="none" spc="0" normalizeH="0" baseline="0" noProof="0" dirty="0" err="1" smtClean="0">
                <a:ln w="28575">
                  <a:solidFill>
                    <a:schemeClr val="tx1">
                      <a:lumMod val="75000"/>
                      <a:lumOff val="25000"/>
                    </a:schemeClr>
                  </a:solidFill>
                </a:ln>
                <a:solidFill>
                  <a:schemeClr val="accent5">
                    <a:lumMod val="75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Tìm</a:t>
            </a:r>
            <a:r>
              <a:rPr kumimoji="0" lang="en-US" altLang="zh-CN" sz="8000" b="0" i="0" u="none" strike="noStrike" kern="1200" cap="none" spc="0" normalizeH="0" noProof="0" dirty="0" smtClean="0">
                <a:ln w="28575">
                  <a:solidFill>
                    <a:schemeClr val="tx1">
                      <a:lumMod val="75000"/>
                      <a:lumOff val="25000"/>
                    </a:schemeClr>
                  </a:solidFill>
                </a:ln>
                <a:solidFill>
                  <a:schemeClr val="accent5">
                    <a:lumMod val="75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 </a:t>
            </a:r>
            <a:r>
              <a:rPr kumimoji="0" lang="en-US" altLang="zh-CN" sz="8000" b="0" i="0" u="none" strike="noStrike" kern="1200" cap="none" spc="0" normalizeH="0" noProof="0" dirty="0" err="1" smtClean="0">
                <a:ln w="28575">
                  <a:solidFill>
                    <a:schemeClr val="tx1">
                      <a:lumMod val="75000"/>
                      <a:lumOff val="25000"/>
                    </a:schemeClr>
                  </a:solidFill>
                </a:ln>
                <a:solidFill>
                  <a:schemeClr val="accent5">
                    <a:lumMod val="75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hiểu</a:t>
            </a:r>
            <a:r>
              <a:rPr kumimoji="0" lang="en-US" altLang="zh-CN" sz="8000" b="0" i="0" u="none" strike="noStrike" kern="1200" cap="none" spc="0" normalizeH="0" noProof="0" dirty="0" smtClean="0">
                <a:ln w="28575">
                  <a:solidFill>
                    <a:schemeClr val="tx1">
                      <a:lumMod val="75000"/>
                      <a:lumOff val="25000"/>
                    </a:schemeClr>
                  </a:solidFill>
                </a:ln>
                <a:solidFill>
                  <a:schemeClr val="accent5">
                    <a:lumMod val="75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 </a:t>
            </a:r>
            <a:r>
              <a:rPr kumimoji="0" lang="en-US" altLang="zh-CN" sz="8000" b="0" i="0" u="none" strike="noStrike" kern="1200" cap="none" spc="0" normalizeH="0" noProof="0" dirty="0" err="1" smtClean="0">
                <a:ln w="28575">
                  <a:solidFill>
                    <a:schemeClr val="tx1">
                      <a:lumMod val="75000"/>
                      <a:lumOff val="25000"/>
                    </a:schemeClr>
                  </a:solidFill>
                </a:ln>
                <a:solidFill>
                  <a:schemeClr val="accent5">
                    <a:lumMod val="75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bài</a:t>
            </a:r>
            <a:endParaRPr kumimoji="0" lang="zh-CN" altLang="zh-CN" sz="8000" b="0" i="0" u="none" strike="noStrike" kern="1200" cap="none" spc="0" normalizeH="0" baseline="0" noProof="0" dirty="0">
              <a:ln w="28575">
                <a:solidFill>
                  <a:schemeClr val="tx1">
                    <a:lumMod val="75000"/>
                    <a:lumOff val="25000"/>
                  </a:schemeClr>
                </a:solidFill>
              </a:ln>
              <a:solidFill>
                <a:schemeClr val="accent5">
                  <a:lumMod val="75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endParaRPr>
          </a:p>
        </p:txBody>
      </p:sp>
      <p:pic>
        <p:nvPicPr>
          <p:cNvPr id="22" name="图片 46" descr="卡通人物&#10;&#10;低可信度描述已自动生成">
            <a:extLst>
              <a:ext uri="{FF2B5EF4-FFF2-40B4-BE49-F238E27FC236}">
                <a16:creationId xmlns:a16="http://schemas.microsoft.com/office/drawing/2014/main" id="{83A9FCFA-D689-4BAB-A3D2-669FD4EF2FE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8691" t="12732" b="62328"/>
          <a:stretch/>
        </p:blipFill>
        <p:spPr>
          <a:xfrm>
            <a:off x="3418691" y="-1"/>
            <a:ext cx="2598058" cy="1710404"/>
          </a:xfrm>
          <a:custGeom>
            <a:avLst/>
            <a:gdLst>
              <a:gd name="connsiteX0" fmla="*/ 0 w 2598058"/>
              <a:gd name="connsiteY0" fmla="*/ 0 h 1710404"/>
              <a:gd name="connsiteX1" fmla="*/ 2598058 w 2598058"/>
              <a:gd name="connsiteY1" fmla="*/ 0 h 1710404"/>
              <a:gd name="connsiteX2" fmla="*/ 2598058 w 2598058"/>
              <a:gd name="connsiteY2" fmla="*/ 1710404 h 1710404"/>
              <a:gd name="connsiteX3" fmla="*/ 0 w 2598058"/>
              <a:gd name="connsiteY3" fmla="*/ 1710404 h 1710404"/>
            </a:gdLst>
            <a:ahLst/>
            <a:cxnLst>
              <a:cxn ang="0">
                <a:pos x="connsiteX0" y="connsiteY0"/>
              </a:cxn>
              <a:cxn ang="0">
                <a:pos x="connsiteX1" y="connsiteY1"/>
              </a:cxn>
              <a:cxn ang="0">
                <a:pos x="connsiteX2" y="connsiteY2"/>
              </a:cxn>
              <a:cxn ang="0">
                <a:pos x="connsiteX3" y="connsiteY3"/>
              </a:cxn>
            </a:cxnLst>
            <a:rect l="l" t="t" r="r" b="b"/>
            <a:pathLst>
              <a:path w="2598058" h="1710404">
                <a:moveTo>
                  <a:pt x="0" y="0"/>
                </a:moveTo>
                <a:lnTo>
                  <a:pt x="2598058" y="0"/>
                </a:lnTo>
                <a:lnTo>
                  <a:pt x="2598058" y="1710404"/>
                </a:lnTo>
                <a:lnTo>
                  <a:pt x="0" y="1710404"/>
                </a:lnTo>
                <a:close/>
              </a:path>
            </a:pathLst>
          </a:custGeom>
        </p:spPr>
      </p:pic>
    </p:spTree>
    <p:extLst>
      <p:ext uri="{BB962C8B-B14F-4D97-AF65-F5344CB8AC3E}">
        <p14:creationId xmlns:p14="http://schemas.microsoft.com/office/powerpoint/2010/main" val="3456418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7A260DE-DA38-4E32-AEA8-4EE7358C10F9}"/>
              </a:ext>
            </a:extLst>
          </p:cNvPr>
          <p:cNvSpPr/>
          <p:nvPr/>
        </p:nvSpPr>
        <p:spPr>
          <a:xfrm>
            <a:off x="2112555" y="606466"/>
            <a:ext cx="9497972" cy="1077218"/>
          </a:xfrm>
          <a:prstGeom prst="rect">
            <a:avLst/>
          </a:prstGeom>
          <a:solidFill>
            <a:schemeClr val="bg1"/>
          </a:solidFill>
          <a:ln w="38100">
            <a:solidFill>
              <a:srgbClr val="5D6D42"/>
            </a:solidFill>
            <a:prstDash val="dashDot"/>
          </a:ln>
        </p:spPr>
        <p:style>
          <a:lnRef idx="3">
            <a:schemeClr val="lt1"/>
          </a:lnRef>
          <a:fillRef idx="1">
            <a:schemeClr val="accent5"/>
          </a:fillRef>
          <a:effectRef idx="1">
            <a:schemeClr val="accent5"/>
          </a:effectRef>
          <a:fontRef idx="minor">
            <a:schemeClr val="lt1"/>
          </a:fontRef>
        </p:style>
        <p:txBody>
          <a:bodyPr wrap="square">
            <a:spAutoFit/>
          </a:bodyPr>
          <a:lstStyle/>
          <a:p>
            <a:r>
              <a:rPr lang="vi-VN" sz="3200" b="1" dirty="0">
                <a:solidFill>
                  <a:schemeClr val="accent2">
                    <a:lumMod val="50000"/>
                  </a:schemeClr>
                </a:solidFill>
                <a:latin typeface="Arial" panose="020B0604020202020204" pitchFamily="34" charset="0"/>
                <a:cs typeface="Arial" panose="020B0604020202020204" pitchFamily="34" charset="0"/>
              </a:rPr>
              <a:t>Các bạn nhỏ được ông </a:t>
            </a:r>
            <a:r>
              <a:rPr lang="vi-VN" sz="3200" b="1" dirty="0" smtClean="0">
                <a:solidFill>
                  <a:schemeClr val="accent2">
                    <a:lumMod val="50000"/>
                  </a:schemeClr>
                </a:solidFill>
                <a:latin typeface="Arial" panose="020B0604020202020204" pitchFamily="34" charset="0"/>
                <a:cs typeface="Arial" panose="020B0604020202020204" pitchFamily="34" charset="0"/>
              </a:rPr>
              <a:t>cho</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cho</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đi</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đâu</a:t>
            </a:r>
            <a:r>
              <a:rPr lang="en-US" sz="3200" b="1" dirty="0" smtClean="0">
                <a:solidFill>
                  <a:schemeClr val="accent2">
                    <a:lumMod val="50000"/>
                  </a:schemeClr>
                </a:solidFill>
                <a:latin typeface="Arial" panose="020B0604020202020204" pitchFamily="34" charset="0"/>
                <a:cs typeface="Arial" panose="020B0604020202020204" pitchFamily="34" charset="0"/>
              </a:rPr>
              <a:t>? </a:t>
            </a:r>
            <a:endParaRPr lang="en-US" sz="3200" b="1" dirty="0">
              <a:solidFill>
                <a:schemeClr val="accent2">
                  <a:lumMod val="50000"/>
                </a:schemeClr>
              </a:solidFill>
              <a:latin typeface="Arial" panose="020B0604020202020204" pitchFamily="34" charset="0"/>
              <a:cs typeface="Arial" panose="020B0604020202020204" pitchFamily="34" charset="0"/>
            </a:endParaRPr>
          </a:p>
          <a:p>
            <a:r>
              <a:rPr lang="en-US" sz="3200" b="1" dirty="0" err="1" smtClean="0">
                <a:solidFill>
                  <a:schemeClr val="accent2">
                    <a:lumMod val="50000"/>
                  </a:schemeClr>
                </a:solidFill>
                <a:latin typeface="Arial" panose="020B0604020202020204" pitchFamily="34" charset="0"/>
                <a:cs typeface="Arial" panose="020B0604020202020204" pitchFamily="34" charset="0"/>
              </a:rPr>
              <a:t>Ông</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chuẩn</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bị</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cho</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các</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bạn</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thứ</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gì</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để</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mang</a:t>
            </a:r>
            <a:r>
              <a:rPr lang="en-US" sz="3200" b="1" dirty="0" smtClean="0">
                <a:solidFill>
                  <a:schemeClr val="accent2">
                    <a:lumMod val="50000"/>
                  </a:schemeClr>
                </a:solidFill>
                <a:latin typeface="Arial" panose="020B0604020202020204" pitchFamily="34" charset="0"/>
                <a:cs typeface="Arial" panose="020B0604020202020204" pitchFamily="34" charset="0"/>
              </a:rPr>
              <a:t> </a:t>
            </a:r>
            <a:r>
              <a:rPr lang="en-US" sz="3200" b="1" dirty="0" err="1" smtClean="0">
                <a:solidFill>
                  <a:schemeClr val="accent2">
                    <a:lumMod val="50000"/>
                  </a:schemeClr>
                </a:solidFill>
                <a:latin typeface="Arial" panose="020B0604020202020204" pitchFamily="34" charset="0"/>
                <a:cs typeface="Arial" panose="020B0604020202020204" pitchFamily="34" charset="0"/>
              </a:rPr>
              <a:t>theo</a:t>
            </a:r>
            <a:r>
              <a:rPr lang="en-US" sz="3200" b="1" dirty="0" smtClean="0">
                <a:solidFill>
                  <a:schemeClr val="accent2">
                    <a:lumMod val="50000"/>
                  </a:schemeClr>
                </a:solidFill>
                <a:latin typeface="Arial" panose="020B0604020202020204" pitchFamily="34" charset="0"/>
                <a:cs typeface="Arial" panose="020B0604020202020204" pitchFamily="34" charset="0"/>
              </a:rPr>
              <a:t>?</a:t>
            </a:r>
            <a:endParaRPr lang="en-US" sz="3200" b="1" dirty="0">
              <a:solidFill>
                <a:schemeClr val="accent2">
                  <a:lumMod val="50000"/>
                </a:schemeClr>
              </a:solidFill>
              <a:latin typeface="Arial" panose="020B0604020202020204" pitchFamily="34" charset="0"/>
              <a:cs typeface="Arial" panose="020B0604020202020204" pitchFamily="34" charset="0"/>
            </a:endParaRPr>
          </a:p>
        </p:txBody>
      </p:sp>
      <p:sp>
        <p:nvSpPr>
          <p:cNvPr id="5" name="矩形 4">
            <a:extLst>
              <a:ext uri="{FF2B5EF4-FFF2-40B4-BE49-F238E27FC236}">
                <a16:creationId xmlns:a16="http://schemas.microsoft.com/office/drawing/2014/main" id="{84D8CF25-1EED-424C-8F3E-789009D3F795}"/>
              </a:ext>
            </a:extLst>
          </p:cNvPr>
          <p:cNvSpPr/>
          <p:nvPr/>
        </p:nvSpPr>
        <p:spPr>
          <a:xfrm>
            <a:off x="2112555" y="2012407"/>
            <a:ext cx="8845005" cy="1200329"/>
          </a:xfrm>
          <a:prstGeom prst="rect">
            <a:avLst/>
          </a:prstGeom>
          <a:solidFill>
            <a:srgbClr val="9EC538"/>
          </a:solidFill>
          <a:ln w="38100">
            <a:prstDash val="dashDot"/>
          </a:ln>
        </p:spPr>
        <p:style>
          <a:lnRef idx="3">
            <a:schemeClr val="lt1"/>
          </a:lnRef>
          <a:fillRef idx="1">
            <a:schemeClr val="accent2"/>
          </a:fillRef>
          <a:effectRef idx="1">
            <a:schemeClr val="accent2"/>
          </a:effectRef>
          <a:fontRef idx="minor">
            <a:schemeClr val="lt1"/>
          </a:fontRef>
        </p:style>
        <p:txBody>
          <a:bodyPr wrap="square">
            <a:spAutoFit/>
          </a:bodyPr>
          <a:lstStyle/>
          <a:p>
            <a:pPr lvl="0" algn="ctr">
              <a:defRPr/>
            </a:pPr>
            <a:r>
              <a:rPr lang="vi-VN" sz="3600" b="1" dirty="0">
                <a:latin typeface="Arial" panose="020B0604020202020204" pitchFamily="34" charset="0"/>
                <a:cs typeface="Arial" panose="020B0604020202020204" pitchFamily="34" charset="0"/>
              </a:rPr>
              <a:t>Ông cho đi thảm rừng. Ồng </a:t>
            </a:r>
            <a:r>
              <a:rPr lang="vi-VN" sz="3600" b="1" dirty="0" smtClean="0">
                <a:latin typeface="Arial" panose="020B0604020202020204" pitchFamily="34" charset="0"/>
                <a:cs typeface="Arial" panose="020B0604020202020204" pitchFamily="34" charset="0"/>
              </a:rPr>
              <a:t>đưa</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cho</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mỗi</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cháu</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một</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tàu</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lá</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cọ</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để</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che</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nắng</a:t>
            </a:r>
            <a:r>
              <a:rPr lang="en-US" sz="3600" b="1" dirty="0" smtClean="0">
                <a:latin typeface="Arial" panose="020B0604020202020204" pitchFamily="34" charset="0"/>
                <a:cs typeface="Arial" panose="020B0604020202020204" pitchFamily="34" charset="0"/>
              </a:rPr>
              <a:t>.</a:t>
            </a:r>
            <a:endParaRPr kumimoji="0" lang="zh-CN" altLang="en-US" sz="3600" b="1" i="0" u="none" strike="noStrike" kern="1200" cap="none" spc="0" normalizeH="0" baseline="0" noProof="0" dirty="0">
              <a:ln>
                <a:noFill/>
              </a:ln>
              <a:solidFill>
                <a:prstClr val="black"/>
              </a:solidFill>
              <a:effectLst/>
              <a:uLnTx/>
              <a:uFillTx/>
              <a:latin typeface="Arial" panose="020B0604020202020204" pitchFamily="34" charset="0"/>
              <a:ea typeface="思源黑体 CN Medium" panose="020B0600000000000000" pitchFamily="34" charset="-122"/>
              <a:cs typeface="Arial" panose="020B0604020202020204" pitchFamily="34" charset="0"/>
              <a:sym typeface="Arial" panose="020B0604020202020204" pitchFamily="34" charset="0"/>
            </a:endParaRPr>
          </a:p>
        </p:txBody>
      </p:sp>
      <p:grpSp>
        <p:nvGrpSpPr>
          <p:cNvPr id="4" name="Group 3"/>
          <p:cNvGrpSpPr/>
          <p:nvPr/>
        </p:nvGrpSpPr>
        <p:grpSpPr>
          <a:xfrm>
            <a:off x="-38462" y="-206722"/>
            <a:ext cx="2151017" cy="2151017"/>
            <a:chOff x="-38462" y="-206722"/>
            <a:chExt cx="2151017" cy="2151017"/>
          </a:xfrm>
        </p:grpSpPr>
        <p:pic>
          <p:nvPicPr>
            <p:cNvPr id="13"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62" y="-206722"/>
              <a:ext cx="2151017" cy="2151017"/>
            </a:xfrm>
            <a:prstGeom prst="rect">
              <a:avLst/>
            </a:prstGeom>
          </p:spPr>
        </p:pic>
        <p:sp>
          <p:nvSpPr>
            <p:cNvPr id="14" name="矩形 16">
              <a:extLst>
                <a:ext uri="{FF2B5EF4-FFF2-40B4-BE49-F238E27FC236}">
                  <a16:creationId xmlns:a16="http://schemas.microsoft.com/office/drawing/2014/main" id="{09EA123B-6ACA-46AA-8E8F-85B6115497DB}"/>
                </a:ext>
              </a:extLst>
            </p:cNvPr>
            <p:cNvSpPr/>
            <p:nvPr/>
          </p:nvSpPr>
          <p:spPr>
            <a:xfrm>
              <a:off x="180703" y="760354"/>
              <a:ext cx="171268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a:ln>
                    <a:noFill/>
                  </a:ln>
                  <a:gradFill>
                    <a:gsLst>
                      <a:gs pos="0">
                        <a:srgbClr val="56A031"/>
                      </a:gs>
                      <a:gs pos="30000">
                        <a:srgbClr val="56A031"/>
                      </a:gs>
                      <a:gs pos="85000">
                        <a:srgbClr val="25672E"/>
                      </a:gs>
                    </a:gsLst>
                    <a:lin ang="4800000" scaled="0"/>
                  </a:gra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01</a:t>
              </a:r>
            </a:p>
          </p:txBody>
        </p:sp>
      </p:grpSp>
      <p:pic>
        <p:nvPicPr>
          <p:cNvPr id="3074" name="Picture 2" descr="ĐỊA CHỈ BÁN LÁ CỌ TRANG TRÍ LỄ HỘI, SỰ KIỆN GIÁ RẺ"/>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50935" y="4008120"/>
            <a:ext cx="2859592" cy="2144694"/>
          </a:xfrm>
          <a:prstGeom prst="rect">
            <a:avLst/>
          </a:prstGeom>
          <a:ln w="5715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421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074"/>
                                        </p:tgtEl>
                                        <p:attrNameLst>
                                          <p:attrName>style.visibility</p:attrName>
                                        </p:attrNameLst>
                                      </p:cBhvr>
                                      <p:to>
                                        <p:strVal val="visible"/>
                                      </p:to>
                                    </p:set>
                                    <p:anim calcmode="lin" valueType="num">
                                      <p:cBhvr>
                                        <p:cTn id="20" dur="1000" fill="hold"/>
                                        <p:tgtEl>
                                          <p:spTgt spid="3074"/>
                                        </p:tgtEl>
                                        <p:attrNameLst>
                                          <p:attrName>ppt_w</p:attrName>
                                        </p:attrNameLst>
                                      </p:cBhvr>
                                      <p:tavLst>
                                        <p:tav tm="0">
                                          <p:val>
                                            <p:fltVal val="0"/>
                                          </p:val>
                                        </p:tav>
                                        <p:tav tm="100000">
                                          <p:val>
                                            <p:strVal val="#ppt_w"/>
                                          </p:val>
                                        </p:tav>
                                      </p:tavLst>
                                    </p:anim>
                                    <p:anim calcmode="lin" valueType="num">
                                      <p:cBhvr>
                                        <p:cTn id="21" dur="1000" fill="hold"/>
                                        <p:tgtEl>
                                          <p:spTgt spid="3074"/>
                                        </p:tgtEl>
                                        <p:attrNameLst>
                                          <p:attrName>ppt_h</p:attrName>
                                        </p:attrNameLst>
                                      </p:cBhvr>
                                      <p:tavLst>
                                        <p:tav tm="0">
                                          <p:val>
                                            <p:fltVal val="0"/>
                                          </p:val>
                                        </p:tav>
                                        <p:tav tm="100000">
                                          <p:val>
                                            <p:strVal val="#ppt_h"/>
                                          </p:val>
                                        </p:tav>
                                      </p:tavLst>
                                    </p:anim>
                                    <p:anim calcmode="lin" valueType="num">
                                      <p:cBhvr>
                                        <p:cTn id="22" dur="1000" fill="hold"/>
                                        <p:tgtEl>
                                          <p:spTgt spid="3074"/>
                                        </p:tgtEl>
                                        <p:attrNameLst>
                                          <p:attrName>style.rotation</p:attrName>
                                        </p:attrNameLst>
                                      </p:cBhvr>
                                      <p:tavLst>
                                        <p:tav tm="0">
                                          <p:val>
                                            <p:fltVal val="90"/>
                                          </p:val>
                                        </p:tav>
                                        <p:tav tm="100000">
                                          <p:val>
                                            <p:fltVal val="0"/>
                                          </p:val>
                                        </p:tav>
                                      </p:tavLst>
                                    </p:anim>
                                    <p:animEffect transition="in" filter="fade">
                                      <p:cBhvr>
                                        <p:cTn id="23"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7A260DE-DA38-4E32-AEA8-4EE7358C10F9}"/>
              </a:ext>
            </a:extLst>
          </p:cNvPr>
          <p:cNvSpPr/>
          <p:nvPr/>
        </p:nvSpPr>
        <p:spPr>
          <a:xfrm>
            <a:off x="2950755" y="3349666"/>
            <a:ext cx="9058366" cy="1323439"/>
          </a:xfrm>
          <a:prstGeom prst="rect">
            <a:avLst/>
          </a:prstGeom>
          <a:solidFill>
            <a:schemeClr val="accent2">
              <a:lumMod val="60000"/>
              <a:lumOff val="40000"/>
            </a:schemeClr>
          </a:solidFill>
          <a:ln w="57150">
            <a:prstDash val="dashDot"/>
          </a:ln>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n-US" sz="4000" b="1" dirty="0" err="1">
                <a:solidFill>
                  <a:schemeClr val="tx1">
                    <a:lumMod val="75000"/>
                    <a:lumOff val="25000"/>
                  </a:schemeClr>
                </a:solidFill>
                <a:latin typeface="Arial" panose="020B0604020202020204" pitchFamily="34" charset="0"/>
                <a:cs typeface="Arial" panose="020B0604020202020204" pitchFamily="34" charset="0"/>
              </a:rPr>
              <a:t>Vào</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dirty="0" err="1">
                <a:solidFill>
                  <a:schemeClr val="tx1">
                    <a:lumMod val="75000"/>
                    <a:lumOff val="25000"/>
                  </a:schemeClr>
                </a:solidFill>
                <a:latin typeface="Arial" panose="020B0604020202020204" pitchFamily="34" charset="0"/>
                <a:cs typeface="Arial" panose="020B0604020202020204" pitchFamily="34" charset="0"/>
              </a:rPr>
              <a:t>rừng</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dirty="0" err="1">
                <a:solidFill>
                  <a:schemeClr val="tx1">
                    <a:lumMod val="75000"/>
                    <a:lumOff val="25000"/>
                  </a:schemeClr>
                </a:solidFill>
                <a:latin typeface="Arial" panose="020B0604020202020204" pitchFamily="34" charset="0"/>
                <a:cs typeface="Arial" panose="020B0604020202020204" pitchFamily="34" charset="0"/>
              </a:rPr>
              <a:t>các</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dirty="0" err="1">
                <a:solidFill>
                  <a:schemeClr val="tx1">
                    <a:lumMod val="75000"/>
                    <a:lumOff val="25000"/>
                  </a:schemeClr>
                </a:solidFill>
                <a:latin typeface="Arial" panose="020B0604020202020204" pitchFamily="34" charset="0"/>
                <a:cs typeface="Arial" panose="020B0604020202020204" pitchFamily="34" charset="0"/>
              </a:rPr>
              <a:t>bạn</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dirty="0" err="1">
                <a:solidFill>
                  <a:schemeClr val="tx1">
                    <a:lumMod val="75000"/>
                    <a:lumOff val="25000"/>
                  </a:schemeClr>
                </a:solidFill>
                <a:latin typeface="Arial" panose="020B0604020202020204" pitchFamily="34" charset="0"/>
                <a:cs typeface="Arial" panose="020B0604020202020204" pitchFamily="34" charset="0"/>
              </a:rPr>
              <a:t>nhỏ</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dirty="0" err="1">
                <a:solidFill>
                  <a:schemeClr val="tx1">
                    <a:lumMod val="75000"/>
                    <a:lumOff val="25000"/>
                  </a:schemeClr>
                </a:solidFill>
                <a:latin typeface="Arial" panose="020B0604020202020204" pitchFamily="34" charset="0"/>
                <a:cs typeface="Arial" panose="020B0604020202020204" pitchFamily="34" charset="0"/>
              </a:rPr>
              <a:t>nghe</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dirty="0" err="1">
                <a:solidFill>
                  <a:schemeClr val="tx1">
                    <a:lumMod val="75000"/>
                    <a:lumOff val="25000"/>
                  </a:schemeClr>
                </a:solidFill>
                <a:latin typeface="Arial" panose="020B0604020202020204" pitchFamily="34" charset="0"/>
                <a:cs typeface="Arial" panose="020B0604020202020204" pitchFamily="34" charset="0"/>
              </a:rPr>
              <a:t>thấy</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dirty="0" err="1">
                <a:solidFill>
                  <a:schemeClr val="tx1">
                    <a:lumMod val="75000"/>
                    <a:lumOff val="25000"/>
                  </a:schemeClr>
                </a:solidFill>
                <a:latin typeface="Arial" panose="020B0604020202020204" pitchFamily="34" charset="0"/>
                <a:cs typeface="Arial" panose="020B0604020202020204" pitchFamily="34" charset="0"/>
              </a:rPr>
              <a:t>những</a:t>
            </a:r>
            <a:r>
              <a:rPr lang="en-US" sz="4000" b="1" dirty="0">
                <a:solidFill>
                  <a:schemeClr val="tx1">
                    <a:lumMod val="75000"/>
                    <a:lumOff val="25000"/>
                  </a:schemeClr>
                </a:solidFill>
                <a:latin typeface="Arial" panose="020B0604020202020204" pitchFamily="34" charset="0"/>
                <a:cs typeface="Arial" panose="020B0604020202020204" pitchFamily="34" charset="0"/>
              </a:rPr>
              <a:t> </a:t>
            </a:r>
            <a:r>
              <a:rPr lang="en-US" sz="4000" b="1" i="1" dirty="0" err="1">
                <a:solidFill>
                  <a:srgbClr val="C00000"/>
                </a:solidFill>
                <a:latin typeface="Arial" panose="020B0604020202020204" pitchFamily="34" charset="0"/>
                <a:cs typeface="Arial" panose="020B0604020202020204" pitchFamily="34" charset="0"/>
              </a:rPr>
              <a:t>âm</a:t>
            </a:r>
            <a:r>
              <a:rPr lang="en-US" sz="4000" b="1" i="1" dirty="0">
                <a:solidFill>
                  <a:srgbClr val="C00000"/>
                </a:solidFill>
                <a:latin typeface="Arial" panose="020B0604020202020204" pitchFamily="34" charset="0"/>
                <a:cs typeface="Arial" panose="020B0604020202020204" pitchFamily="34" charset="0"/>
              </a:rPr>
              <a:t> </a:t>
            </a:r>
            <a:r>
              <a:rPr lang="en-US" sz="4000" b="1" i="1" dirty="0" err="1">
                <a:solidFill>
                  <a:srgbClr val="C00000"/>
                </a:solidFill>
                <a:latin typeface="Arial" panose="020B0604020202020204" pitchFamily="34" charset="0"/>
                <a:cs typeface="Arial" panose="020B0604020202020204" pitchFamily="34" charset="0"/>
              </a:rPr>
              <a:t>thanh</a:t>
            </a:r>
            <a:r>
              <a:rPr lang="en-US" sz="4000" b="1" i="1" dirty="0">
                <a:solidFill>
                  <a:srgbClr val="C00000"/>
                </a:solidFill>
                <a:latin typeface="Arial" panose="020B0604020202020204" pitchFamily="34" charset="0"/>
                <a:cs typeface="Arial" panose="020B0604020202020204" pitchFamily="34" charset="0"/>
              </a:rPr>
              <a:t> </a:t>
            </a:r>
            <a:r>
              <a:rPr lang="en-US" sz="4000" b="1" dirty="0" err="1" smtClean="0">
                <a:solidFill>
                  <a:schemeClr val="tx1">
                    <a:lumMod val="75000"/>
                    <a:lumOff val="25000"/>
                  </a:schemeClr>
                </a:solidFill>
                <a:latin typeface="Arial" panose="020B0604020202020204" pitchFamily="34" charset="0"/>
                <a:cs typeface="Arial" panose="020B0604020202020204" pitchFamily="34" charset="0"/>
              </a:rPr>
              <a:t>gì</a:t>
            </a:r>
            <a:r>
              <a:rPr lang="en-US" sz="4000" b="1" dirty="0" smtClean="0">
                <a:solidFill>
                  <a:schemeClr val="tx1">
                    <a:lumMod val="75000"/>
                    <a:lumOff val="25000"/>
                  </a:schemeClr>
                </a:solidFill>
                <a:latin typeface="Arial" panose="020B0604020202020204" pitchFamily="34" charset="0"/>
                <a:cs typeface="Arial" panose="020B0604020202020204" pitchFamily="34" charset="0"/>
              </a:rPr>
              <a:t>?</a:t>
            </a:r>
            <a:endParaRPr lang="en-US" sz="60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矩形 4">
            <a:extLst>
              <a:ext uri="{FF2B5EF4-FFF2-40B4-BE49-F238E27FC236}">
                <a16:creationId xmlns:a16="http://schemas.microsoft.com/office/drawing/2014/main" id="{84D8CF25-1EED-424C-8F3E-789009D3F795}"/>
              </a:ext>
            </a:extLst>
          </p:cNvPr>
          <p:cNvSpPr/>
          <p:nvPr/>
        </p:nvSpPr>
        <p:spPr>
          <a:xfrm>
            <a:off x="2950755" y="5085631"/>
            <a:ext cx="8845005" cy="1200329"/>
          </a:xfrm>
          <a:prstGeom prst="rect">
            <a:avLst/>
          </a:prstGeom>
          <a:solidFill>
            <a:schemeClr val="bg1"/>
          </a:solidFill>
          <a:ln w="57150">
            <a:prstDash val="dashDot"/>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3600" dirty="0" err="1" smtClean="0">
                <a:solidFill>
                  <a:schemeClr val="tx1">
                    <a:lumMod val="85000"/>
                    <a:lumOff val="15000"/>
                  </a:schemeClr>
                </a:solidFill>
                <a:latin typeface="Arial" panose="020B0604020202020204" pitchFamily="34" charset="0"/>
                <a:cs typeface="Arial" panose="020B0604020202020204" pitchFamily="34" charset="0"/>
              </a:rPr>
              <a:t>Đi</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trong</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rừng</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vi-VN" sz="3600" dirty="0" smtClean="0">
                <a:solidFill>
                  <a:schemeClr val="tx1">
                    <a:lumMod val="85000"/>
                    <a:lumOff val="15000"/>
                  </a:schemeClr>
                </a:solidFill>
                <a:latin typeface="Arial" panose="020B0604020202020204" pitchFamily="34" charset="0"/>
                <a:cs typeface="Arial" panose="020B0604020202020204" pitchFamily="34" charset="0"/>
              </a:rPr>
              <a:t>các </a:t>
            </a:r>
            <a:r>
              <a:rPr lang="vi-VN" sz="3600" dirty="0">
                <a:solidFill>
                  <a:schemeClr val="tx1">
                    <a:lumMod val="85000"/>
                    <a:lumOff val="15000"/>
                  </a:schemeClr>
                </a:solidFill>
                <a:latin typeface="Arial" panose="020B0604020202020204" pitchFamily="34" charset="0"/>
                <a:cs typeface="Arial" panose="020B0604020202020204" pitchFamily="34" charset="0"/>
              </a:rPr>
              <a:t>bạn nhỏ nghe rất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rõ</a:t>
            </a:r>
            <a:r>
              <a:rPr lang="vi-VN" sz="3600" dirty="0" smtClean="0">
                <a:solidFill>
                  <a:schemeClr val="tx1">
                    <a:lumMod val="85000"/>
                    <a:lumOff val="15000"/>
                  </a:schemeClr>
                </a:solidFill>
                <a:latin typeface="Arial" panose="020B0604020202020204" pitchFamily="34" charset="0"/>
                <a:cs typeface="Arial" panose="020B0604020202020204" pitchFamily="34" charset="0"/>
              </a:rPr>
              <a:t> </a:t>
            </a:r>
            <a:r>
              <a:rPr lang="vi-VN" sz="3600" dirty="0">
                <a:solidFill>
                  <a:schemeClr val="tx1">
                    <a:lumMod val="85000"/>
                    <a:lumOff val="15000"/>
                  </a:schemeClr>
                </a:solidFill>
                <a:latin typeface="Arial" panose="020B0604020202020204" pitchFamily="34" charset="0"/>
                <a:cs typeface="Arial" panose="020B0604020202020204" pitchFamily="34" charset="0"/>
              </a:rPr>
              <a:t>tiếng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suối</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róc</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rách</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và</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tiếng</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chim</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hót</a:t>
            </a:r>
            <a:r>
              <a:rPr lang="en-US" sz="3600" dirty="0" smtClean="0">
                <a:solidFill>
                  <a:schemeClr val="tx1">
                    <a:lumMod val="85000"/>
                    <a:lumOff val="15000"/>
                  </a:schemeClr>
                </a:solidFill>
                <a:latin typeface="Arial" panose="020B0604020202020204" pitchFamily="34" charset="0"/>
                <a:cs typeface="Arial" panose="020B0604020202020204" pitchFamily="34" charset="0"/>
              </a:rPr>
              <a:t> </a:t>
            </a:r>
            <a:r>
              <a:rPr lang="en-US" sz="3600" dirty="0" err="1" smtClean="0">
                <a:solidFill>
                  <a:schemeClr val="tx1">
                    <a:lumMod val="85000"/>
                    <a:lumOff val="15000"/>
                  </a:schemeClr>
                </a:solidFill>
                <a:latin typeface="Arial" panose="020B0604020202020204" pitchFamily="34" charset="0"/>
                <a:cs typeface="Arial" panose="020B0604020202020204" pitchFamily="34" charset="0"/>
              </a:rPr>
              <a:t>líu</a:t>
            </a:r>
            <a:r>
              <a:rPr lang="en-US" sz="3600" dirty="0" smtClean="0">
                <a:solidFill>
                  <a:schemeClr val="tx1">
                    <a:lumMod val="85000"/>
                    <a:lumOff val="15000"/>
                  </a:schemeClr>
                </a:solidFill>
                <a:latin typeface="Arial" panose="020B0604020202020204" pitchFamily="34" charset="0"/>
                <a:cs typeface="Arial" panose="020B0604020202020204" pitchFamily="34" charset="0"/>
              </a:rPr>
              <a:t> lo.</a:t>
            </a:r>
            <a:endParaRPr lang="en-US" sz="3600" dirty="0">
              <a:solidFill>
                <a:schemeClr val="tx1">
                  <a:lumMod val="85000"/>
                  <a:lumOff val="15000"/>
                </a:schemeClr>
              </a:solidFill>
              <a:latin typeface="Arial" panose="020B0604020202020204" pitchFamily="34" charset="0"/>
              <a:cs typeface="Arial" panose="020B0604020202020204" pitchFamily="34" charset="0"/>
            </a:endParaRPr>
          </a:p>
        </p:txBody>
      </p:sp>
      <p:grpSp>
        <p:nvGrpSpPr>
          <p:cNvPr id="4" name="Group 3"/>
          <p:cNvGrpSpPr/>
          <p:nvPr/>
        </p:nvGrpSpPr>
        <p:grpSpPr>
          <a:xfrm>
            <a:off x="936898" y="2728351"/>
            <a:ext cx="2151017" cy="2151017"/>
            <a:chOff x="-38462" y="-206722"/>
            <a:chExt cx="2151017" cy="2151017"/>
          </a:xfrm>
        </p:grpSpPr>
        <p:pic>
          <p:nvPicPr>
            <p:cNvPr id="13"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62" y="-206722"/>
              <a:ext cx="2151017" cy="2151017"/>
            </a:xfrm>
            <a:prstGeom prst="rect">
              <a:avLst/>
            </a:prstGeom>
          </p:spPr>
        </p:pic>
        <p:sp>
          <p:nvSpPr>
            <p:cNvPr id="14" name="矩形 16">
              <a:extLst>
                <a:ext uri="{FF2B5EF4-FFF2-40B4-BE49-F238E27FC236}">
                  <a16:creationId xmlns:a16="http://schemas.microsoft.com/office/drawing/2014/main" id="{09EA123B-6ACA-46AA-8E8F-85B6115497DB}"/>
                </a:ext>
              </a:extLst>
            </p:cNvPr>
            <p:cNvSpPr/>
            <p:nvPr/>
          </p:nvSpPr>
          <p:spPr>
            <a:xfrm>
              <a:off x="180703" y="760354"/>
              <a:ext cx="171268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smtClean="0">
                  <a:ln>
                    <a:noFill/>
                  </a:ln>
                  <a:gradFill>
                    <a:gsLst>
                      <a:gs pos="0">
                        <a:srgbClr val="56A031"/>
                      </a:gs>
                      <a:gs pos="30000">
                        <a:srgbClr val="56A031"/>
                      </a:gs>
                      <a:gs pos="85000">
                        <a:srgbClr val="25672E"/>
                      </a:gs>
                    </a:gsLst>
                    <a:lin ang="4800000" scaled="0"/>
                  </a:gra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02</a:t>
              </a:r>
              <a:endParaRPr kumimoji="0" lang="en-US" altLang="zh-CN" sz="5400" b="1" i="0" u="none" strike="noStrike" kern="1200" cap="none" spc="0" normalizeH="0" baseline="0" noProof="0" dirty="0">
                <a:ln>
                  <a:noFill/>
                </a:ln>
                <a:gradFill>
                  <a:gsLst>
                    <a:gs pos="0">
                      <a:srgbClr val="56A031"/>
                    </a:gs>
                    <a:gs pos="30000">
                      <a:srgbClr val="56A031"/>
                    </a:gs>
                    <a:gs pos="85000">
                      <a:srgbClr val="25672E"/>
                    </a:gs>
                  </a:gsLst>
                  <a:lin ang="4800000" scaled="0"/>
                </a:gradFill>
                <a:effectLst/>
                <a:uLnTx/>
                <a:uFillTx/>
                <a:latin typeface="UVN Dzung Dakao" panose="00000400000000000000" pitchFamily="2" charset="0"/>
                <a:ea typeface="字魂152号-机甲超级黑" panose="00000500000000000000" pitchFamily="2" charset="-122"/>
                <a:sym typeface="Arial" panose="020B0604020202020204" pitchFamily="34" charset="0"/>
              </a:endParaRPr>
            </a:p>
          </p:txBody>
        </p:sp>
      </p:grpSp>
    </p:spTree>
    <p:extLst>
      <p:ext uri="{BB962C8B-B14F-4D97-AF65-F5344CB8AC3E}">
        <p14:creationId xmlns:p14="http://schemas.microsoft.com/office/powerpoint/2010/main" val="726909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7A260DE-DA38-4E32-AEA8-4EE7358C10F9}"/>
              </a:ext>
            </a:extLst>
          </p:cNvPr>
          <p:cNvSpPr/>
          <p:nvPr/>
        </p:nvSpPr>
        <p:spPr>
          <a:xfrm>
            <a:off x="2331720" y="406233"/>
            <a:ext cx="7326811" cy="1169551"/>
          </a:xfrm>
          <a:prstGeom prst="rect">
            <a:avLst/>
          </a:prstGeom>
          <a:solidFill>
            <a:schemeClr val="accent2">
              <a:lumMod val="50000"/>
            </a:schemeClr>
          </a:solidFill>
          <a:ln/>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en-US" sz="3500" dirty="0" err="1">
                <a:latin typeface="Arial" panose="020B0604020202020204" pitchFamily="34" charset="0"/>
                <a:cs typeface="Arial" panose="020B0604020202020204" pitchFamily="34" charset="0"/>
              </a:rPr>
              <a:t>Cây</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cối</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và</a:t>
            </a:r>
            <a:r>
              <a:rPr lang="en-US" sz="3500" dirty="0">
                <a:latin typeface="Arial" panose="020B0604020202020204" pitchFamily="34" charset="0"/>
                <a:cs typeface="Arial" panose="020B0604020202020204" pitchFamily="34" charset="0"/>
              </a:rPr>
              <a:t> con </a:t>
            </a:r>
            <a:r>
              <a:rPr lang="en-US" sz="3500" dirty="0" err="1">
                <a:latin typeface="Arial" panose="020B0604020202020204" pitchFamily="34" charset="0"/>
                <a:cs typeface="Arial" panose="020B0604020202020204" pitchFamily="34" charset="0"/>
              </a:rPr>
              <a:t>vật</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trong</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rừng</a:t>
            </a:r>
            <a:r>
              <a:rPr lang="en-US" sz="3500" dirty="0">
                <a:latin typeface="Arial" panose="020B0604020202020204" pitchFamily="34" charset="0"/>
                <a:cs typeface="Arial" panose="020B0604020202020204" pitchFamily="34" charset="0"/>
              </a:rPr>
              <a:t> </a:t>
            </a:r>
            <a:endParaRPr lang="en-US" sz="3500" dirty="0" smtClean="0">
              <a:latin typeface="Arial" panose="020B0604020202020204" pitchFamily="34" charset="0"/>
              <a:cs typeface="Arial" panose="020B0604020202020204" pitchFamily="34" charset="0"/>
            </a:endParaRPr>
          </a:p>
          <a:p>
            <a:pPr algn="ctr"/>
            <a:r>
              <a:rPr lang="en-US" sz="3500" dirty="0" err="1" smtClean="0">
                <a:latin typeface="Arial" panose="020B0604020202020204" pitchFamily="34" charset="0"/>
                <a:cs typeface="Arial" panose="020B0604020202020204" pitchFamily="34" charset="0"/>
              </a:rPr>
              <a:t>được</a:t>
            </a:r>
            <a:r>
              <a:rPr lang="en-US" sz="3500" dirty="0" smtClean="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tả</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như</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thế</a:t>
            </a:r>
            <a:r>
              <a:rPr lang="en-US" sz="3500" dirty="0">
                <a:latin typeface="Arial" panose="020B0604020202020204" pitchFamily="34" charset="0"/>
                <a:cs typeface="Arial" panose="020B0604020202020204" pitchFamily="34" charset="0"/>
              </a:rPr>
              <a:t> </a:t>
            </a:r>
            <a:r>
              <a:rPr lang="en-US" sz="3500" dirty="0" err="1">
                <a:latin typeface="Arial" panose="020B0604020202020204" pitchFamily="34" charset="0"/>
                <a:cs typeface="Arial" panose="020B0604020202020204" pitchFamily="34" charset="0"/>
              </a:rPr>
              <a:t>nào</a:t>
            </a:r>
            <a:r>
              <a:rPr lang="en-US" sz="3500" dirty="0">
                <a:latin typeface="Arial" panose="020B0604020202020204" pitchFamily="34" charset="0"/>
                <a:cs typeface="Arial" panose="020B0604020202020204" pitchFamily="34" charset="0"/>
              </a:rPr>
              <a:t> ?</a:t>
            </a:r>
          </a:p>
        </p:txBody>
      </p:sp>
      <p:grpSp>
        <p:nvGrpSpPr>
          <p:cNvPr id="4" name="Group 3"/>
          <p:cNvGrpSpPr/>
          <p:nvPr/>
        </p:nvGrpSpPr>
        <p:grpSpPr>
          <a:xfrm>
            <a:off x="439057" y="-313636"/>
            <a:ext cx="2151017" cy="2151017"/>
            <a:chOff x="-38462" y="-206722"/>
            <a:chExt cx="2151017" cy="2151017"/>
          </a:xfrm>
        </p:grpSpPr>
        <p:pic>
          <p:nvPicPr>
            <p:cNvPr id="13"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62" y="-206722"/>
              <a:ext cx="2151017" cy="2151017"/>
            </a:xfrm>
            <a:prstGeom prst="rect">
              <a:avLst/>
            </a:prstGeom>
          </p:spPr>
        </p:pic>
        <p:sp>
          <p:nvSpPr>
            <p:cNvPr id="14" name="矩形 16">
              <a:extLst>
                <a:ext uri="{FF2B5EF4-FFF2-40B4-BE49-F238E27FC236}">
                  <a16:creationId xmlns:a16="http://schemas.microsoft.com/office/drawing/2014/main" id="{09EA123B-6ACA-46AA-8E8F-85B6115497DB}"/>
                </a:ext>
              </a:extLst>
            </p:cNvPr>
            <p:cNvSpPr/>
            <p:nvPr/>
          </p:nvSpPr>
          <p:spPr>
            <a:xfrm>
              <a:off x="180703" y="760354"/>
              <a:ext cx="171268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smtClean="0">
                  <a:ln>
                    <a:noFill/>
                  </a:ln>
                  <a:gradFill>
                    <a:gsLst>
                      <a:gs pos="0">
                        <a:srgbClr val="56A031"/>
                      </a:gs>
                      <a:gs pos="30000">
                        <a:srgbClr val="56A031"/>
                      </a:gs>
                      <a:gs pos="85000">
                        <a:srgbClr val="25672E"/>
                      </a:gs>
                    </a:gsLst>
                    <a:lin ang="4800000" scaled="0"/>
                  </a:gra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03</a:t>
              </a:r>
              <a:endParaRPr kumimoji="0" lang="en-US" altLang="zh-CN" sz="5400" b="1" i="0" u="none" strike="noStrike" kern="1200" cap="none" spc="0" normalizeH="0" baseline="0" noProof="0" dirty="0">
                <a:ln>
                  <a:noFill/>
                </a:ln>
                <a:gradFill>
                  <a:gsLst>
                    <a:gs pos="0">
                      <a:srgbClr val="56A031"/>
                    </a:gs>
                    <a:gs pos="30000">
                      <a:srgbClr val="56A031"/>
                    </a:gs>
                    <a:gs pos="85000">
                      <a:srgbClr val="25672E"/>
                    </a:gs>
                  </a:gsLst>
                  <a:lin ang="4800000" scaled="0"/>
                </a:gradFill>
                <a:effectLst/>
                <a:uLnTx/>
                <a:uFillTx/>
                <a:latin typeface="UVN Dzung Dakao" panose="00000400000000000000" pitchFamily="2" charset="0"/>
                <a:ea typeface="字魂152号-机甲超级黑" panose="00000500000000000000" pitchFamily="2" charset="-122"/>
                <a:sym typeface="Arial" panose="020B0604020202020204" pitchFamily="34" charset="0"/>
              </a:endParaRPr>
            </a:p>
          </p:txBody>
        </p:sp>
      </p:grpSp>
      <p:sp>
        <p:nvSpPr>
          <p:cNvPr id="7" name="TextBox 6"/>
          <p:cNvSpPr txBox="1"/>
          <p:nvPr/>
        </p:nvSpPr>
        <p:spPr>
          <a:xfrm>
            <a:off x="853440" y="1927294"/>
            <a:ext cx="8260080" cy="1754326"/>
          </a:xfrm>
          <a:prstGeom prst="rect">
            <a:avLst/>
          </a:prstGeom>
          <a:ln w="38100">
            <a:solidFill>
              <a:schemeClr val="tx1"/>
            </a:solidFill>
            <a:prstDash val="lgDash"/>
          </a:ln>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3600" b="1" dirty="0" smtClean="0">
                <a:solidFill>
                  <a:srgbClr val="5D6D42"/>
                </a:solidFill>
                <a:latin typeface="Arial" panose="020B0604020202020204" pitchFamily="34" charset="0"/>
                <a:cs typeface="Arial" panose="020B0604020202020204" pitchFamily="34" charset="0"/>
              </a:rPr>
              <a:t>- </a:t>
            </a:r>
            <a:r>
              <a:rPr lang="en-US" sz="3600" b="1" dirty="0" err="1" smtClean="0">
                <a:solidFill>
                  <a:srgbClr val="5D6D42"/>
                </a:solidFill>
                <a:latin typeface="Arial" panose="020B0604020202020204" pitchFamily="34" charset="0"/>
                <a:cs typeface="Arial" panose="020B0604020202020204" pitchFamily="34" charset="0"/>
              </a:rPr>
              <a:t>Cây</a:t>
            </a:r>
            <a:r>
              <a:rPr lang="en-US" sz="3600" b="1" dirty="0" smtClean="0">
                <a:solidFill>
                  <a:srgbClr val="5D6D42"/>
                </a:solidFill>
                <a:latin typeface="Arial" panose="020B0604020202020204" pitchFamily="34" charset="0"/>
                <a:cs typeface="Arial" panose="020B0604020202020204" pitchFamily="34" charset="0"/>
              </a:rPr>
              <a:t> </a:t>
            </a:r>
            <a:r>
              <a:rPr lang="en-US" sz="3600" b="1" dirty="0" err="1" smtClean="0">
                <a:solidFill>
                  <a:srgbClr val="5D6D42"/>
                </a:solidFill>
                <a:latin typeface="Arial" panose="020B0604020202020204" pitchFamily="34" charset="0"/>
                <a:cs typeface="Arial" panose="020B0604020202020204" pitchFamily="34" charset="0"/>
              </a:rPr>
              <a:t>cối</a:t>
            </a:r>
            <a:r>
              <a:rPr lang="en-US" sz="3600" b="1" dirty="0" smtClean="0">
                <a:solidFill>
                  <a:srgbClr val="5D6D42"/>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Trong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rừng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cây</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cối</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vươn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ngọn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lên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cao</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tít</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đón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nắng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Nhiều</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cây</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thân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thẳng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tắp</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tán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lá</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tròn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xoe</a:t>
            </a:r>
            <a:endParaRPr lang="en-US" sz="3600" dirty="0">
              <a:solidFill>
                <a:srgbClr val="C00000"/>
              </a:solidFill>
              <a:latin typeface="Arial" panose="020B0604020202020204" pitchFamily="34" charset="0"/>
              <a:cs typeface="Arial" panose="020B0604020202020204" pitchFamily="34" charset="0"/>
            </a:endParaRPr>
          </a:p>
        </p:txBody>
      </p:sp>
      <p:sp>
        <p:nvSpPr>
          <p:cNvPr id="11" name="TextBox 10"/>
          <p:cNvSpPr txBox="1"/>
          <p:nvPr/>
        </p:nvSpPr>
        <p:spPr>
          <a:xfrm>
            <a:off x="853440" y="4033130"/>
            <a:ext cx="8260080" cy="1754326"/>
          </a:xfrm>
          <a:prstGeom prst="rect">
            <a:avLst/>
          </a:prstGeom>
          <a:ln w="38100">
            <a:solidFill>
              <a:schemeClr val="tx1"/>
            </a:solidFill>
            <a:prstDash val="lgDash"/>
          </a:ln>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3600" b="1" dirty="0" smtClean="0">
                <a:solidFill>
                  <a:srgbClr val="5D6D42"/>
                </a:solidFill>
                <a:latin typeface="Arial" panose="020B0604020202020204" pitchFamily="34" charset="0"/>
                <a:cs typeface="Arial" panose="020B0604020202020204" pitchFamily="34" charset="0"/>
              </a:rPr>
              <a:t>- Con </a:t>
            </a:r>
            <a:r>
              <a:rPr lang="en-US" sz="3600" b="1" dirty="0" err="1" smtClean="0">
                <a:solidFill>
                  <a:srgbClr val="5D6D42"/>
                </a:solidFill>
                <a:latin typeface="Arial" panose="020B0604020202020204" pitchFamily="34" charset="0"/>
                <a:cs typeface="Arial" panose="020B0604020202020204" pitchFamily="34" charset="0"/>
              </a:rPr>
              <a:t>vật</a:t>
            </a:r>
            <a:r>
              <a:rPr lang="en-US" sz="3600" b="1" dirty="0" smtClean="0">
                <a:solidFill>
                  <a:srgbClr val="5D6D42"/>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Những</a:t>
            </a:r>
            <a:r>
              <a:rPr lang="en-US" sz="3600" dirty="0" smtClean="0">
                <a:solidFill>
                  <a:srgbClr val="C00000"/>
                </a:solidFill>
                <a:latin typeface="Arial" panose="020B0604020202020204" pitchFamily="34" charset="0"/>
                <a:cs typeface="Arial" panose="020B0604020202020204" pitchFamily="34" charset="0"/>
              </a:rPr>
              <a:t> con </a:t>
            </a:r>
            <a:r>
              <a:rPr lang="en-US" sz="3600" dirty="0" err="1" smtClean="0">
                <a:solidFill>
                  <a:srgbClr val="C00000"/>
                </a:solidFill>
                <a:latin typeface="Arial" panose="020B0604020202020204" pitchFamily="34" charset="0"/>
                <a:cs typeface="Arial" panose="020B0604020202020204" pitchFamily="34" charset="0"/>
              </a:rPr>
              <a:t>sóc</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nhảy</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thoăn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thoắt</a:t>
            </a:r>
            <a:r>
              <a:rPr lang="en-US" sz="3600" dirty="0" smtClean="0">
                <a:solidFill>
                  <a:srgbClr val="C00000"/>
                </a:solidFill>
                <a:latin typeface="Arial" panose="020B0604020202020204" pitchFamily="34" charset="0"/>
                <a:cs typeface="Arial" panose="020B0604020202020204" pitchFamily="34" charset="0"/>
              </a:rPr>
              <a:t> qua </a:t>
            </a:r>
            <a:r>
              <a:rPr lang="en-US" sz="3600" dirty="0" err="1" smtClean="0">
                <a:solidFill>
                  <a:srgbClr val="C00000"/>
                </a:solidFill>
                <a:latin typeface="Arial" panose="020B0604020202020204" pitchFamily="34" charset="0"/>
                <a:cs typeface="Arial" panose="020B0604020202020204" pitchFamily="34" charset="0"/>
              </a:rPr>
              <a:t>các</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cành</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cây</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Khi</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thấy</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người</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chúng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dừng</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cả</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lại</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nhìn</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ngơ</a:t>
            </a:r>
            <a:r>
              <a:rPr lang="en-US" sz="3600" dirty="0" smtClean="0">
                <a:solidFill>
                  <a:srgbClr val="C00000"/>
                </a:solidFill>
                <a:latin typeface="Arial" panose="020B0604020202020204" pitchFamily="34" charset="0"/>
                <a:cs typeface="Arial" panose="020B0604020202020204" pitchFamily="34" charset="0"/>
              </a:rPr>
              <a:t> </a:t>
            </a:r>
            <a:r>
              <a:rPr lang="en-US" sz="3600" dirty="0" err="1" smtClean="0">
                <a:solidFill>
                  <a:srgbClr val="C00000"/>
                </a:solidFill>
                <a:latin typeface="Arial" panose="020B0604020202020204" pitchFamily="34" charset="0"/>
                <a:cs typeface="Arial" panose="020B0604020202020204" pitchFamily="34" charset="0"/>
              </a:rPr>
              <a:t>ngác</a:t>
            </a:r>
            <a:r>
              <a:rPr lang="en-US" sz="3600" dirty="0" smtClean="0">
                <a:solidFill>
                  <a:srgbClr val="C00000"/>
                </a:solidFill>
                <a:latin typeface="Arial" panose="020B0604020202020204" pitchFamily="34" charset="0"/>
                <a:cs typeface="Arial" panose="020B0604020202020204" pitchFamily="34" charset="0"/>
              </a:rPr>
              <a:t>.</a:t>
            </a:r>
            <a:endParaRPr lang="en-US" sz="3600" dirty="0">
              <a:solidFill>
                <a:srgbClr val="C00000"/>
              </a:solidFill>
              <a:latin typeface="Arial" panose="020B0604020202020204" pitchFamily="34" charset="0"/>
              <a:cs typeface="Arial" panose="020B0604020202020204"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60222" y="3681620"/>
            <a:ext cx="3331778" cy="3064542"/>
          </a:xfrm>
          <a:prstGeom prst="rect">
            <a:avLst/>
          </a:prstGeom>
        </p:spPr>
      </p:pic>
    </p:spTree>
    <p:extLst>
      <p:ext uri="{BB962C8B-B14F-4D97-AF65-F5344CB8AC3E}">
        <p14:creationId xmlns:p14="http://schemas.microsoft.com/office/powerpoint/2010/main" val="3909266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1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7A260DE-DA38-4E32-AEA8-4EE7358C10F9}"/>
              </a:ext>
            </a:extLst>
          </p:cNvPr>
          <p:cNvSpPr/>
          <p:nvPr/>
        </p:nvSpPr>
        <p:spPr>
          <a:xfrm>
            <a:off x="2112554" y="314078"/>
            <a:ext cx="9667965" cy="1815882"/>
          </a:xfrm>
          <a:prstGeom prst="rect">
            <a:avLst/>
          </a:prstGeom>
          <a:solidFill>
            <a:schemeClr val="bg1"/>
          </a:solidFill>
          <a:ln w="38100">
            <a:solidFill>
              <a:srgbClr val="662A0E"/>
            </a:solidFill>
            <a:prstDash val="dashDot"/>
          </a:ln>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en-US" sz="2800" dirty="0" err="1" smtClean="0">
                <a:solidFill>
                  <a:schemeClr val="tx1">
                    <a:lumMod val="85000"/>
                    <a:lumOff val="15000"/>
                  </a:schemeClr>
                </a:solidFill>
                <a:latin typeface="Arial" panose="020B0604020202020204" pitchFamily="34" charset="0"/>
                <a:cs typeface="Arial" panose="020B0604020202020204" pitchFamily="34" charset="0"/>
              </a:rPr>
              <a:t>Khi</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nắng</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nhạt</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màu</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vi-VN" sz="2800" dirty="0" smtClean="0">
                <a:solidFill>
                  <a:schemeClr val="tx1">
                    <a:lumMod val="85000"/>
                    <a:lumOff val="15000"/>
                  </a:schemeClr>
                </a:solidFill>
                <a:latin typeface="Arial" panose="020B0604020202020204" pitchFamily="34" charset="0"/>
                <a:cs typeface="Arial" panose="020B0604020202020204" pitchFamily="34" charset="0"/>
              </a:rPr>
              <a:t>trên </a:t>
            </a:r>
            <a:r>
              <a:rPr lang="vi-VN" sz="2800" dirty="0">
                <a:solidFill>
                  <a:schemeClr val="tx1">
                    <a:lumMod val="85000"/>
                    <a:lumOff val="15000"/>
                  </a:schemeClr>
                </a:solidFill>
                <a:latin typeface="Arial" panose="020B0604020202020204" pitchFamily="34" charset="0"/>
                <a:cs typeface="Arial" panose="020B0604020202020204" pitchFamily="34" charset="0"/>
              </a:rPr>
              <a:t>những vòm cây là khi trời </a:t>
            </a:r>
            <a:r>
              <a:rPr lang="vi-VN" sz="2800" dirty="0" smtClean="0">
                <a:solidFill>
                  <a:schemeClr val="tx1">
                    <a:lumMod val="85000"/>
                    <a:lumOff val="15000"/>
                  </a:schemeClr>
                </a:solidFill>
                <a:latin typeface="Arial" panose="020B0604020202020204" pitchFamily="34" charset="0"/>
                <a:cs typeface="Arial" panose="020B0604020202020204" pitchFamily="34" charset="0"/>
              </a:rPr>
              <a:t>về</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trong</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tiếc</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nuối</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Vì</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thế</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vi-VN" sz="2800" dirty="0" smtClean="0">
                <a:solidFill>
                  <a:schemeClr val="tx1">
                    <a:lumMod val="85000"/>
                    <a:lumOff val="15000"/>
                  </a:schemeClr>
                </a:solidFill>
                <a:latin typeface="Arial" panose="020B0604020202020204" pitchFamily="34" charset="0"/>
                <a:cs typeface="Arial" panose="020B0604020202020204" pitchFamily="34" charset="0"/>
              </a:rPr>
              <a:t>ông </a:t>
            </a:r>
            <a:r>
              <a:rPr lang="vi-VN" sz="2800" dirty="0">
                <a:solidFill>
                  <a:schemeClr val="tx1">
                    <a:lumMod val="85000"/>
                    <a:lumOff val="15000"/>
                  </a:schemeClr>
                </a:solidFill>
                <a:latin typeface="Arial" panose="020B0604020202020204" pitchFamily="34" charset="0"/>
                <a:cs typeface="Arial" panose="020B0604020202020204" pitchFamily="34" charset="0"/>
              </a:rPr>
              <a:t>đã kể chuyện cho các bạn </a:t>
            </a:r>
            <a:r>
              <a:rPr lang="vi-VN" sz="2800" dirty="0" smtClean="0">
                <a:solidFill>
                  <a:schemeClr val="tx1">
                    <a:lumMod val="85000"/>
                    <a:lumOff val="15000"/>
                  </a:schemeClr>
                </a:solidFill>
                <a:latin typeface="Arial" panose="020B0604020202020204" pitchFamily="34" charset="0"/>
                <a:cs typeface="Arial" panose="020B0604020202020204" pitchFamily="34" charset="0"/>
              </a:rPr>
              <a:t>nhỏ</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nghe</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Các</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em</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hãy</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cho</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dirty="0" err="1" smtClean="0">
                <a:solidFill>
                  <a:schemeClr val="tx1">
                    <a:lumMod val="85000"/>
                    <a:lumOff val="15000"/>
                  </a:schemeClr>
                </a:solidFill>
                <a:latin typeface="Arial" panose="020B0604020202020204" pitchFamily="34" charset="0"/>
                <a:cs typeface="Arial" panose="020B0604020202020204" pitchFamily="34" charset="0"/>
              </a:rPr>
              <a:t>biết</a:t>
            </a:r>
            <a:r>
              <a:rPr lang="en-US" sz="2800" dirty="0" smtClean="0">
                <a:solidFill>
                  <a:schemeClr val="tx1">
                    <a:lumMod val="85000"/>
                    <a:lumOff val="15000"/>
                  </a:schemeClr>
                </a:solidFill>
                <a:latin typeface="Arial" panose="020B0604020202020204" pitchFamily="34" charset="0"/>
                <a:cs typeface="Arial" panose="020B0604020202020204" pitchFamily="34" charset="0"/>
              </a:rPr>
              <a:t> </a:t>
            </a:r>
            <a:r>
              <a:rPr lang="en-US" sz="2800" i="1" dirty="0" err="1" smtClean="0">
                <a:solidFill>
                  <a:srgbClr val="C00000"/>
                </a:solidFill>
                <a:latin typeface="Arial" panose="020B0604020202020204" pitchFamily="34" charset="0"/>
                <a:cs typeface="Arial" panose="020B0604020202020204" pitchFamily="34" charset="0"/>
              </a:rPr>
              <a:t>ông</a:t>
            </a:r>
            <a:r>
              <a:rPr lang="en-US" sz="2800" i="1" dirty="0" smtClean="0">
                <a:solidFill>
                  <a:srgbClr val="C00000"/>
                </a:solidFill>
                <a:latin typeface="Arial" panose="020B0604020202020204" pitchFamily="34" charset="0"/>
                <a:cs typeface="Arial" panose="020B0604020202020204" pitchFamily="34" charset="0"/>
              </a:rPr>
              <a:t> </a:t>
            </a:r>
            <a:r>
              <a:rPr lang="en-US" sz="2800" i="1" dirty="0" err="1" smtClean="0">
                <a:solidFill>
                  <a:srgbClr val="C00000"/>
                </a:solidFill>
                <a:latin typeface="Arial" panose="020B0604020202020204" pitchFamily="34" charset="0"/>
                <a:cs typeface="Arial" panose="020B0604020202020204" pitchFamily="34" charset="0"/>
              </a:rPr>
              <a:t>đã</a:t>
            </a:r>
            <a:r>
              <a:rPr lang="en-US" sz="2800" i="1" dirty="0" smtClean="0">
                <a:solidFill>
                  <a:srgbClr val="C00000"/>
                </a:solidFill>
                <a:latin typeface="Arial" panose="020B0604020202020204" pitchFamily="34" charset="0"/>
                <a:cs typeface="Arial" panose="020B0604020202020204" pitchFamily="34" charset="0"/>
              </a:rPr>
              <a:t> </a:t>
            </a:r>
            <a:r>
              <a:rPr lang="en-US" sz="2800" i="1" dirty="0" err="1" smtClean="0">
                <a:solidFill>
                  <a:srgbClr val="C00000"/>
                </a:solidFill>
                <a:latin typeface="Arial" panose="020B0604020202020204" pitchFamily="34" charset="0"/>
                <a:cs typeface="Arial" panose="020B0604020202020204" pitchFamily="34" charset="0"/>
              </a:rPr>
              <a:t>kể</a:t>
            </a:r>
            <a:r>
              <a:rPr lang="en-US" sz="2800" i="1" dirty="0" smtClean="0">
                <a:solidFill>
                  <a:srgbClr val="C00000"/>
                </a:solidFill>
                <a:latin typeface="Arial" panose="020B0604020202020204" pitchFamily="34" charset="0"/>
                <a:cs typeface="Arial" panose="020B0604020202020204" pitchFamily="34" charset="0"/>
              </a:rPr>
              <a:t> </a:t>
            </a:r>
            <a:r>
              <a:rPr lang="en-US" sz="2800" i="1" dirty="0" err="1" smtClean="0">
                <a:solidFill>
                  <a:srgbClr val="C00000"/>
                </a:solidFill>
                <a:latin typeface="Arial" panose="020B0604020202020204" pitchFamily="34" charset="0"/>
                <a:cs typeface="Arial" panose="020B0604020202020204" pitchFamily="34" charset="0"/>
              </a:rPr>
              <a:t>những</a:t>
            </a:r>
            <a:r>
              <a:rPr lang="en-US" sz="2800" i="1" dirty="0" smtClean="0">
                <a:solidFill>
                  <a:srgbClr val="C00000"/>
                </a:solidFill>
                <a:latin typeface="Arial" panose="020B0604020202020204" pitchFamily="34" charset="0"/>
                <a:cs typeface="Arial" panose="020B0604020202020204" pitchFamily="34" charset="0"/>
              </a:rPr>
              <a:t> </a:t>
            </a:r>
            <a:r>
              <a:rPr lang="en-US" sz="2800" i="1" dirty="0" err="1" smtClean="0">
                <a:solidFill>
                  <a:srgbClr val="C00000"/>
                </a:solidFill>
                <a:latin typeface="Arial" panose="020B0604020202020204" pitchFamily="34" charset="0"/>
                <a:cs typeface="Arial" panose="020B0604020202020204" pitchFamily="34" charset="0"/>
              </a:rPr>
              <a:t>chuyện</a:t>
            </a:r>
            <a:r>
              <a:rPr lang="en-US" sz="2800" i="1" dirty="0" smtClean="0">
                <a:solidFill>
                  <a:srgbClr val="C00000"/>
                </a:solidFill>
                <a:latin typeface="Arial" panose="020B0604020202020204" pitchFamily="34" charset="0"/>
                <a:cs typeface="Arial" panose="020B0604020202020204" pitchFamily="34" charset="0"/>
              </a:rPr>
              <a:t> </a:t>
            </a:r>
            <a:r>
              <a:rPr lang="en-US" sz="2800" i="1" dirty="0" err="1" smtClean="0">
                <a:solidFill>
                  <a:srgbClr val="C00000"/>
                </a:solidFill>
                <a:latin typeface="Arial" panose="020B0604020202020204" pitchFamily="34" charset="0"/>
                <a:cs typeface="Arial" panose="020B0604020202020204" pitchFamily="34" charset="0"/>
              </a:rPr>
              <a:t>gì</a:t>
            </a:r>
            <a:r>
              <a:rPr lang="en-US" sz="2800" i="1" dirty="0" smtClean="0">
                <a:solidFill>
                  <a:srgbClr val="C00000"/>
                </a:solidFill>
                <a:latin typeface="Arial" panose="020B0604020202020204" pitchFamily="34" charset="0"/>
                <a:cs typeface="Arial" panose="020B0604020202020204" pitchFamily="34" charset="0"/>
              </a:rPr>
              <a:t>?</a:t>
            </a:r>
            <a:r>
              <a:rPr lang="vi-VN" sz="2800" i="1" dirty="0" smtClean="0">
                <a:solidFill>
                  <a:srgbClr val="C00000"/>
                </a:solidFill>
                <a:latin typeface="Arial" panose="020B0604020202020204" pitchFamily="34" charset="0"/>
                <a:cs typeface="Arial" panose="020B0604020202020204" pitchFamily="34" charset="0"/>
              </a:rPr>
              <a:t> </a:t>
            </a:r>
            <a:endParaRPr lang="en-US" sz="2800" i="1" dirty="0" smtClean="0">
              <a:solidFill>
                <a:srgbClr val="C00000"/>
              </a:solidFill>
              <a:latin typeface="Arial" panose="020B0604020202020204" pitchFamily="34" charset="0"/>
              <a:cs typeface="Arial" panose="020B0604020202020204" pitchFamily="34" charset="0"/>
            </a:endParaRPr>
          </a:p>
          <a:p>
            <a:pPr algn="just"/>
            <a:r>
              <a:rPr lang="vi-VN" sz="2800" dirty="0" smtClean="0">
                <a:solidFill>
                  <a:srgbClr val="C00000"/>
                </a:solidFill>
                <a:latin typeface="Arial" panose="020B0604020202020204" pitchFamily="34" charset="0"/>
                <a:cs typeface="Arial" panose="020B0604020202020204" pitchFamily="34" charset="0"/>
              </a:rPr>
              <a:t>Dựa </a:t>
            </a:r>
            <a:r>
              <a:rPr lang="vi-VN" sz="2800" dirty="0">
                <a:solidFill>
                  <a:srgbClr val="C00000"/>
                </a:solidFill>
                <a:latin typeface="Arial" panose="020B0604020202020204" pitchFamily="34" charset="0"/>
                <a:cs typeface="Arial" panose="020B0604020202020204" pitchFamily="34" charset="0"/>
              </a:rPr>
              <a:t>vào đâu mà em biết ông kể </a:t>
            </a:r>
            <a:r>
              <a:rPr lang="en-US" sz="2800" dirty="0" err="1" smtClean="0">
                <a:solidFill>
                  <a:srgbClr val="C00000"/>
                </a:solidFill>
                <a:latin typeface="Arial" panose="020B0604020202020204" pitchFamily="34" charset="0"/>
                <a:cs typeface="Arial" panose="020B0604020202020204" pitchFamily="34" charset="0"/>
              </a:rPr>
              <a:t>những</a:t>
            </a:r>
            <a:r>
              <a:rPr lang="vi-VN" sz="2800" u="sng" dirty="0" smtClean="0">
                <a:solidFill>
                  <a:srgbClr val="C00000"/>
                </a:solidFill>
                <a:latin typeface="Arial" panose="020B0604020202020204" pitchFamily="34" charset="0"/>
                <a:cs typeface="Arial" panose="020B0604020202020204" pitchFamily="34" charset="0"/>
                <a:hlinkClick r:id="rId3"/>
              </a:rPr>
              <a:t> </a:t>
            </a:r>
            <a:r>
              <a:rPr lang="vi-VN" sz="2800" dirty="0">
                <a:solidFill>
                  <a:srgbClr val="C00000"/>
                </a:solidFill>
                <a:latin typeface="Arial" panose="020B0604020202020204" pitchFamily="34" charset="0"/>
                <a:cs typeface="Arial" panose="020B0604020202020204" pitchFamily="34" charset="0"/>
              </a:rPr>
              <a:t>điều đó?</a:t>
            </a:r>
            <a:endParaRPr lang="en-US" sz="2800" dirty="0">
              <a:solidFill>
                <a:srgbClr val="C00000"/>
              </a:solidFill>
              <a:latin typeface="Arial" panose="020B0604020202020204" pitchFamily="34" charset="0"/>
              <a:cs typeface="Arial" panose="020B0604020202020204" pitchFamily="34" charset="0"/>
            </a:endParaRPr>
          </a:p>
        </p:txBody>
      </p:sp>
      <p:sp>
        <p:nvSpPr>
          <p:cNvPr id="5" name="矩形 4">
            <a:extLst>
              <a:ext uri="{FF2B5EF4-FFF2-40B4-BE49-F238E27FC236}">
                <a16:creationId xmlns:a16="http://schemas.microsoft.com/office/drawing/2014/main" id="{84D8CF25-1EED-424C-8F3E-789009D3F795}"/>
              </a:ext>
            </a:extLst>
          </p:cNvPr>
          <p:cNvSpPr/>
          <p:nvPr/>
        </p:nvSpPr>
        <p:spPr>
          <a:xfrm>
            <a:off x="134983" y="2278575"/>
            <a:ext cx="7820296" cy="4401205"/>
          </a:xfrm>
          <a:prstGeom prst="rect">
            <a:avLst/>
          </a:prstGeom>
          <a:solidFill>
            <a:schemeClr val="accent1">
              <a:lumMod val="40000"/>
              <a:lumOff val="60000"/>
            </a:schemeClr>
          </a:solidFill>
          <a:ln w="38100">
            <a:solidFill>
              <a:srgbClr val="662A0E"/>
            </a:solidFill>
            <a:prstDash val="lgDash"/>
          </a:ln>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vi-VN" sz="2800" dirty="0">
                <a:solidFill>
                  <a:schemeClr val="tx1"/>
                </a:solidFill>
                <a:latin typeface="Arial" panose="020B0604020202020204" pitchFamily="34" charset="0"/>
                <a:cs typeface="Arial" panose="020B0604020202020204" pitchFamily="34" charset="0"/>
              </a:rPr>
              <a:t>Trên đường, ông đã kể cho các bạn nhỏ nghe </a:t>
            </a:r>
            <a:r>
              <a:rPr lang="en-US" sz="2800" dirty="0" err="1" smtClean="0">
                <a:solidFill>
                  <a:schemeClr val="tx1"/>
                </a:solidFill>
                <a:latin typeface="Arial" panose="020B0604020202020204" pitchFamily="34" charset="0"/>
                <a:cs typeface="Arial" panose="020B0604020202020204" pitchFamily="34" charset="0"/>
              </a:rPr>
              <a:t>về</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những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cánh</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rừng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thuở</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xưa</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Trong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rừng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thuở</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ấy</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có</a:t>
            </a:r>
            <a:r>
              <a:rPr lang="vi-VN" sz="2800" dirty="0" smtClean="0">
                <a:solidFill>
                  <a:schemeClr val="tx1"/>
                </a:solidFill>
                <a:latin typeface="Arial" panose="020B0604020202020204" pitchFamily="34" charset="0"/>
                <a:cs typeface="Arial" panose="020B0604020202020204" pitchFamily="34" charset="0"/>
              </a:rPr>
              <a:t> rất </a:t>
            </a:r>
            <a:r>
              <a:rPr lang="en-US" sz="2800" dirty="0" err="1" smtClean="0">
                <a:solidFill>
                  <a:schemeClr val="tx1"/>
                </a:solidFill>
                <a:latin typeface="Arial" panose="020B0604020202020204" pitchFamily="34" charset="0"/>
                <a:cs typeface="Arial" panose="020B0604020202020204" pitchFamily="34" charset="0"/>
              </a:rPr>
              <a:t>nhiều</a:t>
            </a:r>
            <a:r>
              <a:rPr lang="vi-VN" sz="2800" dirty="0" smtClean="0">
                <a:solidFill>
                  <a:schemeClr val="tx1"/>
                </a:solidFill>
                <a:latin typeface="Arial" panose="020B0604020202020204" pitchFamily="34" charset="0"/>
                <a:cs typeface="Arial" panose="020B0604020202020204" pitchFamily="34" charset="0"/>
              </a:rPr>
              <a:t> </a:t>
            </a:r>
            <a:r>
              <a:rPr lang="vi-VN" sz="2800" dirty="0">
                <a:solidFill>
                  <a:schemeClr val="tx1"/>
                </a:solidFill>
                <a:latin typeface="Arial" panose="020B0604020202020204" pitchFamily="34" charset="0"/>
                <a:cs typeface="Arial" panose="020B0604020202020204" pitchFamily="34" charset="0"/>
              </a:rPr>
              <a:t>muông thú, cảnh vật </a:t>
            </a:r>
            <a:r>
              <a:rPr lang="en-US" sz="2800" dirty="0" err="1" smtClean="0">
                <a:solidFill>
                  <a:schemeClr val="tx1"/>
                </a:solidFill>
                <a:latin typeface="Arial" panose="020B0604020202020204" pitchFamily="34" charset="0"/>
                <a:cs typeface="Arial" panose="020B0604020202020204" pitchFamily="34" charset="0"/>
              </a:rPr>
              <a:t>rất</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đẹp</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mắt</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đó</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là</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những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bầy</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vượn</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tinh</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nghịch</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đánh</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đu</a:t>
            </a:r>
            <a:r>
              <a:rPr lang="vi-VN" sz="2800" dirty="0" smtClean="0">
                <a:solidFill>
                  <a:schemeClr val="tx1"/>
                </a:solidFill>
                <a:latin typeface="Arial" panose="020B0604020202020204" pitchFamily="34" charset="0"/>
                <a:cs typeface="Arial" panose="020B0604020202020204" pitchFamily="34" charset="0"/>
              </a:rPr>
              <a:t> </a:t>
            </a:r>
            <a:r>
              <a:rPr lang="vi-VN" sz="2800" dirty="0">
                <a:solidFill>
                  <a:schemeClr val="tx1"/>
                </a:solidFill>
                <a:latin typeface="Arial" panose="020B0604020202020204" pitchFamily="34" charset="0"/>
                <a:cs typeface="Arial" panose="020B0604020202020204" pitchFamily="34" charset="0"/>
              </a:rPr>
              <a:t>trên cành cao, những đàn hươu nai xinh đẹp và </a:t>
            </a:r>
            <a:r>
              <a:rPr lang="en-US" sz="2800" dirty="0" err="1" smtClean="0">
                <a:solidFill>
                  <a:schemeClr val="tx1"/>
                </a:solidFill>
                <a:latin typeface="Arial" panose="020B0604020202020204" pitchFamily="34" charset="0"/>
                <a:cs typeface="Arial" panose="020B0604020202020204" pitchFamily="34" charset="0"/>
              </a:rPr>
              <a:t>hiền</a:t>
            </a:r>
            <a:r>
              <a:rPr lang="vi-VN" sz="2800" dirty="0" smtClean="0">
                <a:solidFill>
                  <a:schemeClr val="tx1"/>
                </a:solidFill>
                <a:latin typeface="Arial" panose="020B0604020202020204" pitchFamily="34" charset="0"/>
                <a:cs typeface="Arial" panose="020B0604020202020204" pitchFamily="34" charset="0"/>
              </a:rPr>
              <a:t> </a:t>
            </a:r>
            <a:r>
              <a:rPr lang="vi-VN" sz="2800" dirty="0">
                <a:solidFill>
                  <a:schemeClr val="tx1"/>
                </a:solidFill>
                <a:latin typeface="Arial" panose="020B0604020202020204" pitchFamily="34" charset="0"/>
                <a:cs typeface="Arial" panose="020B0604020202020204" pitchFamily="34" charset="0"/>
              </a:rPr>
              <a:t>lành rủ nhau ra suối, những vạt cỏ đẫm sương long lanh </a:t>
            </a:r>
            <a:r>
              <a:rPr lang="vi-VN" sz="2800" dirty="0" smtClean="0">
                <a:solidFill>
                  <a:schemeClr val="tx1"/>
                </a:solidFill>
                <a:latin typeface="Arial" panose="020B0604020202020204" pitchFamily="34" charset="0"/>
                <a:cs typeface="Arial" panose="020B0604020202020204" pitchFamily="34" charset="0"/>
              </a:rPr>
              <a:t>trong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nắng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Em</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biết</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được</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điều</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thú</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vị</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đó</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vì</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sau</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khi</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nghe</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ông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kể</a:t>
            </a:r>
            <a:r>
              <a:rPr lang="en-US" sz="2800" dirty="0" smtClean="0">
                <a:solidFill>
                  <a:schemeClr val="tx1"/>
                </a:solidFill>
                <a:latin typeface="Arial" panose="020B0604020202020204" pitchFamily="34" charset="0"/>
                <a:cs typeface="Arial" panose="020B0604020202020204" pitchFamily="34" charset="0"/>
              </a:rPr>
              <a:t>,</a:t>
            </a:r>
            <a:r>
              <a:rPr lang="vi-VN" sz="2800" dirty="0" smtClean="0">
                <a:solidFill>
                  <a:schemeClr val="tx1"/>
                </a:solidFill>
                <a:latin typeface="Arial" panose="020B0604020202020204" pitchFamily="34" charset="0"/>
                <a:cs typeface="Arial" panose="020B0604020202020204" pitchFamily="34" charset="0"/>
              </a:rPr>
              <a:t> </a:t>
            </a:r>
            <a:r>
              <a:rPr lang="vi-VN" sz="2800" dirty="0">
                <a:solidFill>
                  <a:schemeClr val="tx1"/>
                </a:solidFill>
                <a:latin typeface="Arial" panose="020B0604020202020204" pitchFamily="34" charset="0"/>
                <a:cs typeface="Arial" panose="020B0604020202020204" pitchFamily="34" charset="0"/>
              </a:rPr>
              <a:t>các bạn nhỏ như thấy hiện </a:t>
            </a:r>
            <a:r>
              <a:rPr lang="vi-VN" sz="2800" dirty="0" smtClean="0">
                <a:solidFill>
                  <a:schemeClr val="tx1"/>
                </a:solidFill>
                <a:latin typeface="Arial" panose="020B0604020202020204" pitchFamily="34" charset="0"/>
                <a:cs typeface="Arial" panose="020B0604020202020204" pitchFamily="34" charset="0"/>
              </a:rPr>
              <a:t>ra</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trước</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mắt</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những</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cảnh</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vật</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như</a:t>
            </a:r>
            <a:r>
              <a:rPr lang="en-US" sz="2800" dirty="0" smtClean="0">
                <a:solidFill>
                  <a:schemeClr val="tx1"/>
                </a:solidFill>
                <a:latin typeface="Arial" panose="020B0604020202020204" pitchFamily="34" charset="0"/>
                <a:cs typeface="Arial" panose="020B0604020202020204" pitchFamily="34" charset="0"/>
              </a:rPr>
              <a:t> </a:t>
            </a:r>
            <a:r>
              <a:rPr lang="en-US" sz="2800" dirty="0" err="1" smtClean="0">
                <a:solidFill>
                  <a:schemeClr val="tx1"/>
                </a:solidFill>
                <a:latin typeface="Arial" panose="020B0604020202020204" pitchFamily="34" charset="0"/>
                <a:cs typeface="Arial" panose="020B0604020202020204" pitchFamily="34" charset="0"/>
              </a:rPr>
              <a:t>vậy</a:t>
            </a:r>
            <a:r>
              <a:rPr lang="en-US" sz="2800" dirty="0" smtClean="0">
                <a:solidFill>
                  <a:schemeClr val="tx1"/>
                </a:solidFill>
                <a:latin typeface="Arial" panose="020B0604020202020204" pitchFamily="34" charset="0"/>
                <a:cs typeface="Arial" panose="020B0604020202020204" pitchFamily="34" charset="0"/>
              </a:rPr>
              <a:t>.</a:t>
            </a:r>
            <a:endParaRPr lang="en-US" sz="2800" dirty="0">
              <a:solidFill>
                <a:schemeClr val="tx1"/>
              </a:solidFill>
              <a:latin typeface="Arial" panose="020B0604020202020204" pitchFamily="34" charset="0"/>
              <a:cs typeface="Arial" panose="020B0604020202020204" pitchFamily="34" charset="0"/>
            </a:endParaRPr>
          </a:p>
        </p:txBody>
      </p:sp>
      <p:grpSp>
        <p:nvGrpSpPr>
          <p:cNvPr id="4" name="Group 3"/>
          <p:cNvGrpSpPr/>
          <p:nvPr/>
        </p:nvGrpSpPr>
        <p:grpSpPr>
          <a:xfrm>
            <a:off x="321492" y="-182204"/>
            <a:ext cx="1791062" cy="1944295"/>
            <a:chOff x="-38462" y="-206722"/>
            <a:chExt cx="2151017" cy="2151017"/>
          </a:xfrm>
        </p:grpSpPr>
        <p:pic>
          <p:nvPicPr>
            <p:cNvPr id="13"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462" y="-206722"/>
              <a:ext cx="2151017" cy="2151017"/>
            </a:xfrm>
            <a:prstGeom prst="rect">
              <a:avLst/>
            </a:prstGeom>
          </p:spPr>
        </p:pic>
        <p:sp>
          <p:nvSpPr>
            <p:cNvPr id="14" name="矩形 16">
              <a:extLst>
                <a:ext uri="{FF2B5EF4-FFF2-40B4-BE49-F238E27FC236}">
                  <a16:creationId xmlns:a16="http://schemas.microsoft.com/office/drawing/2014/main" id="{09EA123B-6ACA-46AA-8E8F-85B6115497DB}"/>
                </a:ext>
              </a:extLst>
            </p:cNvPr>
            <p:cNvSpPr/>
            <p:nvPr/>
          </p:nvSpPr>
          <p:spPr>
            <a:xfrm>
              <a:off x="180703" y="760354"/>
              <a:ext cx="171268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smtClean="0">
                  <a:ln>
                    <a:noFill/>
                  </a:ln>
                  <a:gradFill>
                    <a:gsLst>
                      <a:gs pos="0">
                        <a:srgbClr val="56A031"/>
                      </a:gs>
                      <a:gs pos="30000">
                        <a:srgbClr val="56A031"/>
                      </a:gs>
                      <a:gs pos="85000">
                        <a:srgbClr val="25672E"/>
                      </a:gs>
                    </a:gsLst>
                    <a:lin ang="4800000" scaled="0"/>
                  </a:gradFill>
                  <a:effectLst/>
                  <a:uLnTx/>
                  <a:uFillTx/>
                  <a:latin typeface="字魂152号-机甲超级黑" panose="00000500000000000000" pitchFamily="2" charset="-122"/>
                  <a:ea typeface="字魂152号-机甲超级黑" panose="00000500000000000000" pitchFamily="2" charset="-122"/>
                  <a:cs typeface="+mn-cs"/>
                  <a:sym typeface="Arial" panose="020B0604020202020204" pitchFamily="34" charset="0"/>
                </a:rPr>
                <a:t>04</a:t>
              </a:r>
              <a:endParaRPr kumimoji="0" lang="en-US" altLang="zh-CN" sz="5400" b="1" i="0" u="none" strike="noStrike" kern="1200" cap="none" spc="0" normalizeH="0" baseline="0" noProof="0" dirty="0">
                <a:ln>
                  <a:noFill/>
                </a:ln>
                <a:gradFill>
                  <a:gsLst>
                    <a:gs pos="0">
                      <a:srgbClr val="56A031"/>
                    </a:gs>
                    <a:gs pos="30000">
                      <a:srgbClr val="56A031"/>
                    </a:gs>
                    <a:gs pos="85000">
                      <a:srgbClr val="25672E"/>
                    </a:gs>
                  </a:gsLst>
                  <a:lin ang="4800000" scaled="0"/>
                </a:gradFill>
                <a:effectLst/>
                <a:uLnTx/>
                <a:uFillTx/>
                <a:latin typeface="字魂152号-机甲超级黑" panose="00000500000000000000" pitchFamily="2" charset="-122"/>
                <a:ea typeface="字魂152号-机甲超级黑" panose="00000500000000000000" pitchFamily="2" charset="-122"/>
                <a:cs typeface="+mn-cs"/>
                <a:sym typeface="Arial" panose="020B0604020202020204" pitchFamily="34" charset="0"/>
              </a:endParaRPr>
            </a:p>
          </p:txBody>
        </p:sp>
      </p:grpSp>
      <p:pic>
        <p:nvPicPr>
          <p:cNvPr id="3" name="Picture 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5466" b="96559" l="23906" r="75434">
                        <a14:foregroundMark x1="53014" y1="73347" x2="52849" y2="87179"/>
                        <a14:foregroundMark x1="61643" y1="77260" x2="58753" y2="90891"/>
                        <a14:foregroundMark x1="60735" y1="93117" x2="65277" y2="92375"/>
                        <a14:foregroundMark x1="68167" y1="82726" x2="67258" y2="77530"/>
                        <a14:backgroundMark x1="33939" y1="85223" x2="34682" y2="78745"/>
                        <a14:backgroundMark x1="41206" y1="86437" x2="40421" y2="78543"/>
                        <a14:backgroundMark x1="35590" y1="75304" x2="35590" y2="72807"/>
                        <a14:backgroundMark x1="34723" y1="69028" x2="36953" y2="68623"/>
                        <a14:backgroundMark x1="28984" y1="70445" x2="32783" y2="65655"/>
                        <a14:backgroundMark x1="71305" y1="86032" x2="73369" y2="87652"/>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24527" t="53507" r="18200" b="1158"/>
          <a:stretch/>
        </p:blipFill>
        <p:spPr>
          <a:xfrm>
            <a:off x="6946536" y="3845772"/>
            <a:ext cx="6599729" cy="3195108"/>
          </a:xfrm>
          <a:prstGeom prst="rect">
            <a:avLst/>
          </a:prstGeom>
        </p:spPr>
      </p:pic>
    </p:spTree>
    <p:extLst>
      <p:ext uri="{BB962C8B-B14F-4D97-AF65-F5344CB8AC3E}">
        <p14:creationId xmlns:p14="http://schemas.microsoft.com/office/powerpoint/2010/main" val="2056752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7A260DE-DA38-4E32-AEA8-4EE7358C10F9}"/>
              </a:ext>
            </a:extLst>
          </p:cNvPr>
          <p:cNvSpPr/>
          <p:nvPr/>
        </p:nvSpPr>
        <p:spPr>
          <a:xfrm>
            <a:off x="2112554" y="606466"/>
            <a:ext cx="9789885" cy="1200329"/>
          </a:xfrm>
          <a:prstGeom prst="rect">
            <a:avLst/>
          </a:prstGeom>
          <a:solidFill>
            <a:schemeClr val="accent2">
              <a:lumMod val="60000"/>
              <a:lumOff val="40000"/>
            </a:schemeClr>
          </a:solidFill>
          <a:ln w="38100"/>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vi-VN" sz="3600" dirty="0">
                <a:solidFill>
                  <a:schemeClr val="bg1"/>
                </a:solidFill>
                <a:latin typeface="Arial" panose="020B0604020202020204" pitchFamily="34" charset="0"/>
                <a:cs typeface="Arial" panose="020B0604020202020204" pitchFamily="34" charset="0"/>
              </a:rPr>
              <a:t>Theo em, các bạn nhỏ có thấy thú vị với chuyến đi thăm rừng cùng ông không? Vì </a:t>
            </a:r>
            <a:r>
              <a:rPr lang="vi-VN" sz="3600" dirty="0" smtClean="0">
                <a:solidFill>
                  <a:schemeClr val="bg1"/>
                </a:solidFill>
                <a:latin typeface="Arial" panose="020B0604020202020204" pitchFamily="34" charset="0"/>
                <a:cs typeface="Arial" panose="020B0604020202020204" pitchFamily="34" charset="0"/>
              </a:rPr>
              <a:t>sao?</a:t>
            </a:r>
            <a:endParaRPr lang="en-US" sz="5400" dirty="0">
              <a:solidFill>
                <a:schemeClr val="bg1"/>
              </a:solidFill>
              <a:latin typeface="Arial" panose="020B0604020202020204" pitchFamily="34" charset="0"/>
              <a:cs typeface="Arial" panose="020B0604020202020204" pitchFamily="34" charset="0"/>
            </a:endParaRPr>
          </a:p>
        </p:txBody>
      </p:sp>
      <p:grpSp>
        <p:nvGrpSpPr>
          <p:cNvPr id="4" name="Group 3"/>
          <p:cNvGrpSpPr/>
          <p:nvPr/>
        </p:nvGrpSpPr>
        <p:grpSpPr>
          <a:xfrm>
            <a:off x="-38462" y="-206722"/>
            <a:ext cx="2151017" cy="2151017"/>
            <a:chOff x="-38462" y="-206722"/>
            <a:chExt cx="2151017" cy="2151017"/>
          </a:xfrm>
        </p:grpSpPr>
        <p:pic>
          <p:nvPicPr>
            <p:cNvPr id="13"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62" y="-206722"/>
              <a:ext cx="2151017" cy="2151017"/>
            </a:xfrm>
            <a:prstGeom prst="rect">
              <a:avLst/>
            </a:prstGeom>
          </p:spPr>
        </p:pic>
        <p:sp>
          <p:nvSpPr>
            <p:cNvPr id="14" name="矩形 16">
              <a:extLst>
                <a:ext uri="{FF2B5EF4-FFF2-40B4-BE49-F238E27FC236}">
                  <a16:creationId xmlns:a16="http://schemas.microsoft.com/office/drawing/2014/main" id="{09EA123B-6ACA-46AA-8E8F-85B6115497DB}"/>
                </a:ext>
              </a:extLst>
            </p:cNvPr>
            <p:cNvSpPr/>
            <p:nvPr/>
          </p:nvSpPr>
          <p:spPr>
            <a:xfrm>
              <a:off x="180703" y="760354"/>
              <a:ext cx="1712686"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smtClean="0">
                  <a:ln>
                    <a:noFill/>
                  </a:ln>
                  <a:gradFill>
                    <a:gsLst>
                      <a:gs pos="0">
                        <a:srgbClr val="56A031"/>
                      </a:gs>
                      <a:gs pos="30000">
                        <a:srgbClr val="56A031"/>
                      </a:gs>
                      <a:gs pos="85000">
                        <a:srgbClr val="25672E"/>
                      </a:gs>
                    </a:gsLst>
                    <a:lin ang="4800000" scaled="0"/>
                  </a:gra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05</a:t>
              </a:r>
              <a:endParaRPr kumimoji="0" lang="en-US" altLang="zh-CN" sz="5400" b="1" i="0" u="none" strike="noStrike" kern="1200" cap="none" spc="0" normalizeH="0" baseline="0" noProof="0" dirty="0">
                <a:ln>
                  <a:noFill/>
                </a:ln>
                <a:gradFill>
                  <a:gsLst>
                    <a:gs pos="0">
                      <a:srgbClr val="56A031"/>
                    </a:gs>
                    <a:gs pos="30000">
                      <a:srgbClr val="56A031"/>
                    </a:gs>
                    <a:gs pos="85000">
                      <a:srgbClr val="25672E"/>
                    </a:gs>
                  </a:gsLst>
                  <a:lin ang="4800000" scaled="0"/>
                </a:gradFill>
                <a:effectLst/>
                <a:uLnTx/>
                <a:uFillTx/>
                <a:latin typeface="UVN Dzung Dakao" panose="00000400000000000000" pitchFamily="2" charset="0"/>
                <a:ea typeface="字魂152号-机甲超级黑" panose="00000500000000000000" pitchFamily="2" charset="-122"/>
                <a:sym typeface="Arial" panose="020B0604020202020204" pitchFamily="34" charset="0"/>
              </a:endParaRPr>
            </a:p>
          </p:txBody>
        </p:sp>
      </p:grpSp>
    </p:spTree>
    <p:extLst>
      <p:ext uri="{BB962C8B-B14F-4D97-AF65-F5344CB8AC3E}">
        <p14:creationId xmlns:p14="http://schemas.microsoft.com/office/powerpoint/2010/main" val="27275153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4000" r="-16000"/>
          </a:stretch>
        </a:blipFill>
        <a:effectLst/>
      </p:bgPr>
    </p:bg>
    <p:spTree>
      <p:nvGrpSpPr>
        <p:cNvPr id="1" name=""/>
        <p:cNvGrpSpPr/>
        <p:nvPr/>
      </p:nvGrpSpPr>
      <p:grpSpPr>
        <a:xfrm>
          <a:off x="0" y="0"/>
          <a:ext cx="0" cy="0"/>
          <a:chOff x="0" y="0"/>
          <a:chExt cx="0" cy="0"/>
        </a:xfrm>
      </p:grpSpPr>
      <p:grpSp>
        <p:nvGrpSpPr>
          <p:cNvPr id="5" name="Group 4"/>
          <p:cNvGrpSpPr/>
          <p:nvPr/>
        </p:nvGrpSpPr>
        <p:grpSpPr>
          <a:xfrm>
            <a:off x="1386841" y="182696"/>
            <a:ext cx="9143999" cy="6340024"/>
            <a:chOff x="1386841" y="182696"/>
            <a:chExt cx="9143999" cy="6340024"/>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6841" y="182696"/>
              <a:ext cx="9143999" cy="6340024"/>
            </a:xfrm>
            <a:prstGeom prst="rect">
              <a:avLst/>
            </a:prstGeom>
          </p:spPr>
        </p:pic>
        <p:sp>
          <p:nvSpPr>
            <p:cNvPr id="4" name="Rectangle 3"/>
            <p:cNvSpPr/>
            <p:nvPr/>
          </p:nvSpPr>
          <p:spPr>
            <a:xfrm>
              <a:off x="2072640" y="1721977"/>
              <a:ext cx="7604760" cy="3410164"/>
            </a:xfrm>
            <a:prstGeom prst="rect">
              <a:avLst/>
            </a:prstGeom>
          </p:spPr>
          <p:txBody>
            <a:bodyPr wrap="square">
              <a:spAutoFit/>
            </a:bodyPr>
            <a:lstStyle/>
            <a:p>
              <a:pPr algn="just">
                <a:lnSpc>
                  <a:spcPct val="110000"/>
                </a:lnSpc>
                <a:spcAft>
                  <a:spcPts val="0"/>
                </a:spcAft>
              </a:pPr>
              <a:r>
                <a:rPr lang="vi-VN" sz="2800" dirty="0">
                  <a:solidFill>
                    <a:srgbClr val="000000"/>
                  </a:solidFill>
                  <a:ea typeface="Times New Roman" panose="02020603050405020304" pitchFamily="18" charset="0"/>
                  <a:cs typeface="Arial" panose="020B0604020202020204" pitchFamily="34" charset="0"/>
                </a:rPr>
                <a:t>Giờ</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đây</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những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cánh</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rừng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như</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thế</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này</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hầu</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như</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còn</a:t>
              </a:r>
              <a:r>
                <a:rPr lang="vi-VN" sz="2800" dirty="0">
                  <a:solidFill>
                    <a:srgbClr val="000000"/>
                  </a:solidFill>
                  <a:ea typeface="Times New Roman" panose="02020603050405020304" pitchFamily="18" charset="0"/>
                  <a:cs typeface="Arial" panose="020B0604020202020204" pitchFamily="34" charset="0"/>
                </a:rPr>
                <a:t> do con người khai thác gỏ, săn bắt muông thú trái phép.</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Để</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những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cánh</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rừng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đẹp</a:t>
              </a:r>
              <a:r>
                <a:rPr lang="vi-VN" sz="2800" dirty="0">
                  <a:solidFill>
                    <a:srgbClr val="000000"/>
                  </a:solidFill>
                  <a:ea typeface="Times New Roman" panose="02020603050405020304" pitchFamily="18" charset="0"/>
                  <a:cs typeface="Arial" panose="020B0604020202020204" pitchFamily="34" charset="0"/>
                </a:rPr>
                <a:t> như trong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câu</a:t>
              </a:r>
              <a:r>
                <a:rPr lang="vi-VN" sz="2800" dirty="0">
                  <a:solidFill>
                    <a:srgbClr val="000000"/>
                  </a:solidFill>
                  <a:ea typeface="Times New Roman" panose="02020603050405020304" pitchFamily="18" charset="0"/>
                  <a:cs typeface="Arial" panose="020B0604020202020204" pitchFamily="34" charset="0"/>
                </a:rPr>
                <a:t> chuyện</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vừa</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đọc</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rất</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cần</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chúng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ta</a:t>
              </a:r>
              <a:r>
                <a:rPr lang="vi-VN" sz="2800" dirty="0">
                  <a:solidFill>
                    <a:srgbClr val="000000"/>
                  </a:solidFill>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bảo</a:t>
              </a:r>
              <a:r>
                <a:rPr lang="vi-VN" sz="2800" dirty="0">
                  <a:solidFill>
                    <a:srgbClr val="000000"/>
                  </a:solidFill>
                  <a:ea typeface="Times New Roman" panose="02020603050405020304" pitchFamily="18" charset="0"/>
                  <a:cs typeface="Arial" panose="020B0604020202020204" pitchFamily="34" charset="0"/>
                </a:rPr>
                <a:t> vệ rừng, trống cây gây rừng, tạo môi trường sống bình</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yên</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cho</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muông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thú</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bảo</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vệ</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những</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loài</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thú</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quý</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28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hiếm</a:t>
              </a:r>
              <a:r>
                <a:rPr lang="en-US"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2400" dirty="0">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3063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3">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6" name="图片 25">
            <a:extLst>
              <a:ext uri="{FF2B5EF4-FFF2-40B4-BE49-F238E27FC236}">
                <a16:creationId xmlns:a16="http://schemas.microsoft.com/office/drawing/2014/main" id="{6D1A907A-8F4C-4B1E-AFAF-938479C53A12}"/>
              </a:ext>
            </a:extLst>
          </p:cNvPr>
          <p:cNvPicPr>
            <a:picLocks noChangeAspect="1"/>
          </p:cNvPicPr>
          <p:nvPr/>
        </p:nvPicPr>
        <p:blipFill rotWithShape="1">
          <a:blip r:embed="rId4"/>
          <a:srcRect l="-39" r="671"/>
          <a:stretch/>
        </p:blipFill>
        <p:spPr>
          <a:xfrm>
            <a:off x="0" y="0"/>
            <a:ext cx="12192000" cy="6857998"/>
          </a:xfrm>
          <a:custGeom>
            <a:avLst/>
            <a:gdLst>
              <a:gd name="connsiteX0" fmla="*/ 0 w 12148458"/>
              <a:gd name="connsiteY0" fmla="*/ 0 h 6857998"/>
              <a:gd name="connsiteX1" fmla="*/ 12148458 w 12148458"/>
              <a:gd name="connsiteY1" fmla="*/ 0 h 6857998"/>
              <a:gd name="connsiteX2" fmla="*/ 12148458 w 12148458"/>
              <a:gd name="connsiteY2" fmla="*/ 6857998 h 6857998"/>
              <a:gd name="connsiteX3" fmla="*/ 0 w 12148458"/>
              <a:gd name="connsiteY3" fmla="*/ 6857998 h 6857998"/>
            </a:gdLst>
            <a:ahLst/>
            <a:cxnLst>
              <a:cxn ang="0">
                <a:pos x="connsiteX0" y="connsiteY0"/>
              </a:cxn>
              <a:cxn ang="0">
                <a:pos x="connsiteX1" y="connsiteY1"/>
              </a:cxn>
              <a:cxn ang="0">
                <a:pos x="connsiteX2" y="connsiteY2"/>
              </a:cxn>
              <a:cxn ang="0">
                <a:pos x="connsiteX3" y="connsiteY3"/>
              </a:cxn>
            </a:cxnLst>
            <a:rect l="l" t="t" r="r" b="b"/>
            <a:pathLst>
              <a:path w="12148458" h="6857998">
                <a:moveTo>
                  <a:pt x="0" y="0"/>
                </a:moveTo>
                <a:lnTo>
                  <a:pt x="12148458" y="0"/>
                </a:lnTo>
                <a:lnTo>
                  <a:pt x="12148458" y="6857998"/>
                </a:lnTo>
                <a:lnTo>
                  <a:pt x="0" y="6857998"/>
                </a:lnTo>
                <a:close/>
              </a:path>
            </a:pathLst>
          </a:cu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5">
            <a:extLst>
              <a:ext uri="{28A0092B-C50C-407E-A947-70E740481C1C}">
                <a14:useLocalDpi xmlns:a14="http://schemas.microsoft.com/office/drawing/2010/main" val="0"/>
              </a:ext>
            </a:extLst>
          </a:blip>
          <a:srcRect t="16720" b="69854"/>
          <a:stretch/>
        </p:blipFill>
        <p:spPr>
          <a:xfrm>
            <a:off x="0" y="3947886"/>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sp>
        <p:nvSpPr>
          <p:cNvPr id="33" name="矩形 32">
            <a:extLst>
              <a:ext uri="{FF2B5EF4-FFF2-40B4-BE49-F238E27FC236}">
                <a16:creationId xmlns:a16="http://schemas.microsoft.com/office/drawing/2014/main" id="{99D86E42-B605-4EE1-8451-2DB70B5E922C}"/>
              </a:ext>
            </a:extLst>
          </p:cNvPr>
          <p:cNvSpPr/>
          <p:nvPr/>
        </p:nvSpPr>
        <p:spPr>
          <a:xfrm>
            <a:off x="1084293" y="1280407"/>
            <a:ext cx="10375106" cy="4662815"/>
          </a:xfrm>
          <a:prstGeom prst="rect">
            <a:avLst/>
          </a:prstGeom>
        </p:spPr>
        <p:txBody>
          <a:bodyPr wrap="square">
            <a:spAutoFit/>
          </a:bodyPr>
          <a:lstStyle/>
          <a:p>
            <a:pPr algn="just"/>
            <a:r>
              <a:rPr lang="nl-NL" b="1" dirty="0" smtClean="0">
                <a:solidFill>
                  <a:schemeClr val="accent3">
                    <a:lumMod val="50000"/>
                  </a:schemeClr>
                </a:solidFill>
                <a:latin typeface="Cambria" panose="02040503050406030204" pitchFamily="18" charset="0"/>
                <a:ea typeface="Cambria" panose="02040503050406030204" pitchFamily="18" charset="0"/>
              </a:rPr>
              <a:t>1</a:t>
            </a:r>
            <a:r>
              <a:rPr lang="nl-NL" b="1" dirty="0">
                <a:solidFill>
                  <a:schemeClr val="accent3">
                    <a:lumMod val="50000"/>
                  </a:schemeClr>
                </a:solidFill>
                <a:latin typeface="Cambria" panose="02040503050406030204" pitchFamily="18" charset="0"/>
                <a:ea typeface="Cambria" panose="02040503050406030204" pitchFamily="18" charset="0"/>
              </a:rPr>
              <a:t>. Năng lực đặc thù.</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Học sinh đọc đúng từ ngữ, câu, đoạn và toàn bộ câu chuyện “Cánh rừng trong nắng”.</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Bước đầu biết thể hiện tâm trạng, cảm xúc của nhân vật trong câu chuyện qua giọng đọc, biết nghỉ hơi ở chỗ có dấu câu.</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Nhận biết được trình tự các sự việc gắn với thời gian, địa điểm cụ thể.</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 Hiểu nội dung bài: C</a:t>
            </a:r>
            <a:r>
              <a:rPr lang="vi-VN" dirty="0">
                <a:solidFill>
                  <a:schemeClr val="accent3">
                    <a:lumMod val="50000"/>
                  </a:schemeClr>
                </a:solidFill>
                <a:latin typeface="Cambria" panose="02040503050406030204" pitchFamily="18" charset="0"/>
                <a:ea typeface="Cambria" panose="02040503050406030204" pitchFamily="18" charset="0"/>
              </a:rPr>
              <a:t>ác bạn nhỏ v</a:t>
            </a:r>
            <a:r>
              <a:rPr lang="nl-NL" dirty="0">
                <a:solidFill>
                  <a:schemeClr val="accent3">
                    <a:lumMod val="50000"/>
                  </a:schemeClr>
                </a:solidFill>
                <a:latin typeface="Cambria" panose="02040503050406030204" pitchFamily="18" charset="0"/>
                <a:ea typeface="Cambria" panose="02040503050406030204" pitchFamily="18" charset="0"/>
              </a:rPr>
              <a:t>ẽ</a:t>
            </a:r>
            <a:r>
              <a:rPr lang="vi-VN" dirty="0">
                <a:solidFill>
                  <a:schemeClr val="accent3">
                    <a:lumMod val="50000"/>
                  </a:schemeClr>
                </a:solidFill>
                <a:latin typeface="Cambria" panose="02040503050406030204" pitchFamily="18" charset="0"/>
                <a:ea typeface="Cambria" panose="02040503050406030204" pitchFamily="18" charset="0"/>
              </a:rPr>
              <a:t> những cảnh vật đẹp </a:t>
            </a:r>
            <a:r>
              <a:rPr lang="en-US" dirty="0" err="1" smtClean="0">
                <a:solidFill>
                  <a:schemeClr val="accent3">
                    <a:lumMod val="50000"/>
                  </a:schemeClr>
                </a:solidFill>
                <a:latin typeface="Cambria" panose="02040503050406030204" pitchFamily="18" charset="0"/>
                <a:ea typeface="Cambria" panose="02040503050406030204" pitchFamily="18" charset="0"/>
              </a:rPr>
              <a:t>và</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thú</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vị</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trong</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cánh</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rừng</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già</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hoang</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vắng</a:t>
            </a:r>
            <a:r>
              <a:rPr lang="en-US" dirty="0" smtClean="0">
                <a:solidFill>
                  <a:schemeClr val="accent3">
                    <a:lumMod val="50000"/>
                  </a:schemeClr>
                </a:solidFill>
                <a:latin typeface="Cambria" panose="02040503050406030204" pitchFamily="18" charset="0"/>
                <a:ea typeface="Cambria" panose="02040503050406030204" pitchFamily="18" charset="0"/>
              </a:rPr>
              <a:t>. Qua </a:t>
            </a:r>
            <a:r>
              <a:rPr lang="vi-VN" dirty="0" smtClean="0">
                <a:solidFill>
                  <a:schemeClr val="accent3">
                    <a:lumMod val="50000"/>
                  </a:schemeClr>
                </a:solidFill>
                <a:latin typeface="Cambria" panose="02040503050406030204" pitchFamily="18" charset="0"/>
                <a:ea typeface="Cambria" panose="02040503050406030204" pitchFamily="18" charset="0"/>
              </a:rPr>
              <a:t>bài </a:t>
            </a:r>
            <a:r>
              <a:rPr lang="vi-VN" dirty="0">
                <a:solidFill>
                  <a:schemeClr val="accent3">
                    <a:lumMod val="50000"/>
                  </a:schemeClr>
                </a:solidFill>
                <a:latin typeface="Cambria" panose="02040503050406030204" pitchFamily="18" charset="0"/>
                <a:ea typeface="Cambria" panose="02040503050406030204" pitchFamily="18" charset="0"/>
              </a:rPr>
              <a:t>đọc, cảm nhận được thiên </a:t>
            </a:r>
            <a:r>
              <a:rPr lang="en-US" dirty="0" err="1" smtClean="0">
                <a:solidFill>
                  <a:schemeClr val="accent3">
                    <a:lumMod val="50000"/>
                  </a:schemeClr>
                </a:solidFill>
                <a:latin typeface="Cambria" panose="02040503050406030204" pitchFamily="18" charset="0"/>
                <a:ea typeface="Cambria" panose="02040503050406030204" pitchFamily="18" charset="0"/>
              </a:rPr>
              <a:t>nhiên</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quanh</a:t>
            </a:r>
            <a:r>
              <a:rPr lang="en-US" dirty="0" smtClean="0">
                <a:solidFill>
                  <a:schemeClr val="accent3">
                    <a:lumMod val="50000"/>
                  </a:schemeClr>
                </a:solidFill>
                <a:latin typeface="Cambria" panose="02040503050406030204" pitchFamily="18" charset="0"/>
                <a:ea typeface="Cambria" panose="02040503050406030204" pitchFamily="18" charset="0"/>
              </a:rPr>
              <a:t> ta </a:t>
            </a:r>
            <a:r>
              <a:rPr lang="en-US" dirty="0" err="1" smtClean="0">
                <a:solidFill>
                  <a:schemeClr val="accent3">
                    <a:lumMod val="50000"/>
                  </a:schemeClr>
                </a:solidFill>
                <a:latin typeface="Cambria" panose="02040503050406030204" pitchFamily="18" charset="0"/>
                <a:ea typeface="Cambria" panose="02040503050406030204" pitchFamily="18" charset="0"/>
              </a:rPr>
              <a:t>thật</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đáng</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yêu</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vi-VN" dirty="0" smtClean="0">
                <a:solidFill>
                  <a:schemeClr val="accent3">
                    <a:lumMod val="50000"/>
                  </a:schemeClr>
                </a:solidFill>
                <a:latin typeface="Cambria" panose="02040503050406030204" pitchFamily="18" charset="0"/>
                <a:ea typeface="Cambria" panose="02040503050406030204" pitchFamily="18" charset="0"/>
              </a:rPr>
              <a:t>đáng </a:t>
            </a:r>
            <a:r>
              <a:rPr lang="vi-VN" dirty="0">
                <a:solidFill>
                  <a:schemeClr val="accent3">
                    <a:lumMod val="50000"/>
                  </a:schemeClr>
                </a:solidFill>
                <a:latin typeface="Cambria" panose="02040503050406030204" pitchFamily="18" charset="0"/>
                <a:ea typeface="Cambria" panose="02040503050406030204" pitchFamily="18" charset="0"/>
              </a:rPr>
              <a:t>mến.</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b="1" dirty="0">
                <a:solidFill>
                  <a:schemeClr val="accent3">
                    <a:lumMod val="50000"/>
                  </a:schemeClr>
                </a:solidFill>
                <a:latin typeface="Cambria" panose="02040503050406030204" pitchFamily="18" charset="0"/>
                <a:ea typeface="Cambria" panose="02040503050406030204" pitchFamily="18" charset="0"/>
              </a:rPr>
              <a:t>2. Năng lực chung.</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Năng lực tự chủ, tự học: lắng nghe, đọc bài và trả lời các câu hỏi. Nêu được nội dung bài.</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Năng lực giải quyết vấn đề và sáng tạo: </a:t>
            </a:r>
            <a:r>
              <a:rPr lang="nl-NL" dirty="0">
                <a:solidFill>
                  <a:schemeClr val="accent3">
                    <a:lumMod val="50000"/>
                  </a:schemeClr>
                </a:solidFill>
                <a:latin typeface="Cambria" panose="02040503050406030204" pitchFamily="18" charset="0"/>
                <a:ea typeface="Cambria" panose="02040503050406030204" pitchFamily="18" charset="0"/>
                <a:hlinkClick r:id="rId6"/>
              </a:rPr>
              <a:t> </a:t>
            </a:r>
            <a:r>
              <a:rPr lang="en-US" dirty="0" err="1" smtClean="0">
                <a:solidFill>
                  <a:schemeClr val="accent3">
                    <a:lumMod val="50000"/>
                  </a:schemeClr>
                </a:solidFill>
                <a:latin typeface="Cambria" panose="02040503050406030204" pitchFamily="18" charset="0"/>
                <a:ea typeface="Cambria" panose="02040503050406030204" pitchFamily="18" charset="0"/>
              </a:rPr>
              <a:t>Hình</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thành</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và</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phát</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triển</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vi-VN" dirty="0" smtClean="0">
                <a:solidFill>
                  <a:schemeClr val="accent3">
                    <a:lumMod val="50000"/>
                  </a:schemeClr>
                </a:solidFill>
                <a:latin typeface="Cambria" panose="02040503050406030204" pitchFamily="18" charset="0"/>
                <a:ea typeface="Cambria" panose="02040503050406030204" pitchFamily="18" charset="0"/>
              </a:rPr>
              <a:t>tình </a:t>
            </a:r>
            <a:r>
              <a:rPr lang="vi-VN" dirty="0">
                <a:solidFill>
                  <a:schemeClr val="accent3">
                    <a:lumMod val="50000"/>
                  </a:schemeClr>
                </a:solidFill>
                <a:latin typeface="Cambria" panose="02040503050406030204" pitchFamily="18" charset="0"/>
                <a:ea typeface="Cambria" panose="02040503050406030204" pitchFamily="18" charset="0"/>
              </a:rPr>
              <a:t>cảm yêu quý các loài vật, </a:t>
            </a:r>
            <a:r>
              <a:rPr lang="en-US" dirty="0" err="1" smtClean="0">
                <a:solidFill>
                  <a:schemeClr val="accent3">
                    <a:lumMod val="50000"/>
                  </a:schemeClr>
                </a:solidFill>
                <a:latin typeface="Cambria" panose="02040503050406030204" pitchFamily="18" charset="0"/>
                <a:ea typeface="Cambria" panose="02040503050406030204" pitchFamily="18" charset="0"/>
              </a:rPr>
              <a:t>cảnh</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vật</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thiên</a:t>
            </a:r>
            <a:r>
              <a:rPr lang="en-US" dirty="0" smtClean="0">
                <a:solidFill>
                  <a:schemeClr val="accent3">
                    <a:lumMod val="50000"/>
                  </a:schemeClr>
                </a:solidFill>
                <a:latin typeface="Cambria" panose="02040503050406030204" pitchFamily="18" charset="0"/>
                <a:ea typeface="Cambria" panose="02040503050406030204" pitchFamily="18" charset="0"/>
              </a:rPr>
              <a:t> </a:t>
            </a:r>
            <a:r>
              <a:rPr lang="en-US" dirty="0" err="1" smtClean="0">
                <a:solidFill>
                  <a:schemeClr val="accent3">
                    <a:lumMod val="50000"/>
                  </a:schemeClr>
                </a:solidFill>
                <a:latin typeface="Cambria" panose="02040503050406030204" pitchFamily="18" charset="0"/>
                <a:ea typeface="Cambria" panose="02040503050406030204" pitchFamily="18" charset="0"/>
              </a:rPr>
              <a:t>nhiên</a:t>
            </a:r>
            <a:r>
              <a:rPr lang="en-US" dirty="0" smtClean="0">
                <a:solidFill>
                  <a:schemeClr val="accent3">
                    <a:lumMod val="50000"/>
                  </a:schemeClr>
                </a:solidFill>
                <a:latin typeface="Cambria" panose="02040503050406030204" pitchFamily="18" charset="0"/>
                <a:ea typeface="Cambria" panose="02040503050406030204" pitchFamily="18" charset="0"/>
              </a:rPr>
              <a:t>.</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Năng lực giao tiếp và hợp tác: tham gia đọc trong nhóm.</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b="1" dirty="0">
                <a:solidFill>
                  <a:schemeClr val="accent3">
                    <a:lumMod val="50000"/>
                  </a:schemeClr>
                </a:solidFill>
                <a:latin typeface="Cambria" panose="02040503050406030204" pitchFamily="18" charset="0"/>
                <a:ea typeface="Cambria" panose="02040503050406030204" pitchFamily="18" charset="0"/>
              </a:rPr>
              <a:t>3. Phẩm chất.</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Phẩm chất chăm chỉ: Chăm chỉ đọc bài, trả lời câu hỏi.</a:t>
            </a:r>
            <a:endParaRPr lang="en-US" dirty="0">
              <a:solidFill>
                <a:schemeClr val="accent3">
                  <a:lumMod val="50000"/>
                </a:schemeClr>
              </a:solidFill>
              <a:latin typeface="Cambria" panose="02040503050406030204" pitchFamily="18" charset="0"/>
              <a:ea typeface="Cambria" panose="02040503050406030204" pitchFamily="18" charset="0"/>
            </a:endParaRPr>
          </a:p>
          <a:p>
            <a:pPr algn="just"/>
            <a:r>
              <a:rPr lang="nl-NL" dirty="0">
                <a:solidFill>
                  <a:schemeClr val="accent3">
                    <a:lumMod val="50000"/>
                  </a:schemeClr>
                </a:solidFill>
                <a:latin typeface="Cambria" panose="02040503050406030204" pitchFamily="18" charset="0"/>
                <a:ea typeface="Cambria" panose="02040503050406030204" pitchFamily="18" charset="0"/>
              </a:rPr>
              <a:t>- Phẩm chất trách nhiệm: Giữ trật tự, học tập nghiêm túc.</a:t>
            </a:r>
            <a:endParaRPr lang="en-US" dirty="0">
              <a:solidFill>
                <a:schemeClr val="accent3">
                  <a:lumMod val="50000"/>
                </a:schemeClr>
              </a:solidFill>
              <a:latin typeface="Cambria" panose="02040503050406030204" pitchFamily="18" charset="0"/>
              <a:ea typeface="Cambria" panose="020405030504060302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altLang="zh-CN" sz="1800" b="0" i="0" strike="noStrike" kern="1200" cap="none" spc="0" normalizeH="0" baseline="0" noProof="0" dirty="0">
              <a:ln>
                <a:noFill/>
              </a:ln>
              <a:solidFill>
                <a:schemeClr val="accent3">
                  <a:lumMod val="50000"/>
                </a:schemeClr>
              </a:solidFill>
              <a:effectLst/>
              <a:uLnTx/>
              <a:uFillTx/>
              <a:latin typeface="Cambria" panose="02040503050406030204" pitchFamily="18" charset="0"/>
              <a:ea typeface="Cambria" panose="02040503050406030204" pitchFamily="18" charset="0"/>
              <a:sym typeface="Arial" panose="020B0604020202020204" pitchFamily="34" charset="0"/>
            </a:endParaRPr>
          </a:p>
        </p:txBody>
      </p:sp>
      <p:pic>
        <p:nvPicPr>
          <p:cNvPr id="18" name="图片 17" descr="卡通人物&#10;&#10;低可信度描述已自动生成">
            <a:extLst>
              <a:ext uri="{FF2B5EF4-FFF2-40B4-BE49-F238E27FC236}">
                <a16:creationId xmlns:a16="http://schemas.microsoft.com/office/drawing/2014/main" id="{564BF291-7FAB-45ED-B95D-C69E43045F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38492" y="4065389"/>
            <a:ext cx="2875131" cy="2875131"/>
          </a:xfrm>
          <a:prstGeom prst="rect">
            <a:avLst/>
          </a:prstGeom>
        </p:spPr>
      </p:pic>
      <p:pic>
        <p:nvPicPr>
          <p:cNvPr id="25" name="图片 24" descr="图片包含 风筝, 伞, 装饰品, 飞行&#10;&#10;描述已自动生成">
            <a:extLst>
              <a:ext uri="{FF2B5EF4-FFF2-40B4-BE49-F238E27FC236}">
                <a16:creationId xmlns:a16="http://schemas.microsoft.com/office/drawing/2014/main" id="{F1D25DB1-43E4-4ECC-8D83-1B128F2891CA}"/>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1568" b="30514"/>
          <a:stretch/>
        </p:blipFill>
        <p:spPr>
          <a:xfrm>
            <a:off x="10205277" y="-82520"/>
            <a:ext cx="1895226" cy="1924420"/>
          </a:xfrm>
          <a:prstGeom prst="rect">
            <a:avLst/>
          </a:prstGeom>
        </p:spPr>
      </p:pic>
      <p:sp>
        <p:nvSpPr>
          <p:cNvPr id="4" name="TextBox 3"/>
          <p:cNvSpPr txBox="1"/>
          <p:nvPr/>
        </p:nvSpPr>
        <p:spPr>
          <a:xfrm>
            <a:off x="1084293" y="555642"/>
            <a:ext cx="3563796" cy="707886"/>
          </a:xfrm>
          <a:prstGeom prst="rect">
            <a:avLst/>
          </a:prstGeom>
          <a:noFill/>
        </p:spPr>
        <p:txBody>
          <a:bodyPr wrap="none" rtlCol="0">
            <a:spAutoFit/>
          </a:bodyPr>
          <a:lstStyle/>
          <a:p>
            <a:r>
              <a:rPr lang="en-US" sz="4000" dirty="0" err="1" smtClean="0">
                <a:solidFill>
                  <a:schemeClr val="accent4">
                    <a:lumMod val="60000"/>
                    <a:lumOff val="40000"/>
                  </a:schemeClr>
                </a:solidFill>
                <a:latin typeface="#9Slide05 Awesome Display" pitchFamily="2" charset="0"/>
              </a:rPr>
              <a:t>Yêu</a:t>
            </a:r>
            <a:r>
              <a:rPr lang="en-US" sz="4000" dirty="0" smtClean="0">
                <a:solidFill>
                  <a:schemeClr val="accent4">
                    <a:lumMod val="60000"/>
                    <a:lumOff val="40000"/>
                  </a:schemeClr>
                </a:solidFill>
                <a:latin typeface="#9Slide05 Awesome Display" pitchFamily="2" charset="0"/>
              </a:rPr>
              <a:t> </a:t>
            </a:r>
            <a:r>
              <a:rPr lang="en-US" sz="4000" dirty="0" err="1" smtClean="0">
                <a:solidFill>
                  <a:schemeClr val="accent4">
                    <a:lumMod val="60000"/>
                    <a:lumOff val="40000"/>
                  </a:schemeClr>
                </a:solidFill>
                <a:latin typeface="#9Slide05 Awesome Display" pitchFamily="2" charset="0"/>
              </a:rPr>
              <a:t>cầu</a:t>
            </a:r>
            <a:r>
              <a:rPr lang="en-US" sz="4000" dirty="0" smtClean="0">
                <a:solidFill>
                  <a:schemeClr val="accent4">
                    <a:lumMod val="60000"/>
                    <a:lumOff val="40000"/>
                  </a:schemeClr>
                </a:solidFill>
                <a:latin typeface="#9Slide05 Awesome Display" pitchFamily="2" charset="0"/>
              </a:rPr>
              <a:t> </a:t>
            </a:r>
            <a:r>
              <a:rPr lang="en-US" sz="4000" dirty="0" err="1" smtClean="0">
                <a:solidFill>
                  <a:schemeClr val="accent4">
                    <a:lumMod val="60000"/>
                    <a:lumOff val="40000"/>
                  </a:schemeClr>
                </a:solidFill>
                <a:latin typeface="#9Slide05 Awesome Display" pitchFamily="2" charset="0"/>
              </a:rPr>
              <a:t>cần</a:t>
            </a:r>
            <a:r>
              <a:rPr lang="en-US" sz="4000" dirty="0" smtClean="0">
                <a:solidFill>
                  <a:schemeClr val="accent4">
                    <a:lumMod val="60000"/>
                    <a:lumOff val="40000"/>
                  </a:schemeClr>
                </a:solidFill>
                <a:latin typeface="#9Slide05 Awesome Display" pitchFamily="2" charset="0"/>
              </a:rPr>
              <a:t> </a:t>
            </a:r>
            <a:r>
              <a:rPr lang="en-US" sz="4000" dirty="0" err="1" smtClean="0">
                <a:solidFill>
                  <a:schemeClr val="accent4">
                    <a:lumMod val="60000"/>
                    <a:lumOff val="40000"/>
                  </a:schemeClr>
                </a:solidFill>
                <a:latin typeface="#9Slide05 Awesome Display" pitchFamily="2" charset="0"/>
              </a:rPr>
              <a:t>đạt</a:t>
            </a:r>
            <a:endParaRPr lang="en-US" sz="4000" dirty="0">
              <a:solidFill>
                <a:schemeClr val="accent4">
                  <a:lumMod val="60000"/>
                  <a:lumOff val="40000"/>
                </a:schemeClr>
              </a:solidFill>
              <a:latin typeface="#9Slide05 Awesome Display" pitchFamily="2" charset="0"/>
            </a:endParaRPr>
          </a:p>
        </p:txBody>
      </p:sp>
    </p:spTree>
    <p:extLst>
      <p:ext uri="{BB962C8B-B14F-4D97-AF65-F5344CB8AC3E}">
        <p14:creationId xmlns:p14="http://schemas.microsoft.com/office/powerpoint/2010/main" val="3844228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randombar(horizontal)">
                                      <p:cBhvr>
                                        <p:cTn id="1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6">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6" name="图片 5" descr="卡通人物&#10;&#10;低可信度描述已自动生成">
            <a:extLst>
              <a:ext uri="{FF2B5EF4-FFF2-40B4-BE49-F238E27FC236}">
                <a16:creationId xmlns:a16="http://schemas.microsoft.com/office/drawing/2014/main" id="{E73CC291-6D46-4EAB-AC99-DA328A7524E2}"/>
              </a:ext>
            </a:extLst>
          </p:cNvPr>
          <p:cNvPicPr>
            <a:picLocks noChangeAspect="1"/>
          </p:cNvPicPr>
          <p:nvPr/>
        </p:nvPicPr>
        <p:blipFill rotWithShape="1">
          <a:blip r:embed="rId7">
            <a:extLst>
              <a:ext uri="{28A0092B-C50C-407E-A947-70E740481C1C}">
                <a14:useLocalDpi xmlns:a14="http://schemas.microsoft.com/office/drawing/2010/main" val="0"/>
              </a:ext>
            </a:extLst>
          </a:blip>
          <a:srcRect r="55595"/>
          <a:stretch/>
        </p:blipFill>
        <p:spPr>
          <a:xfrm>
            <a:off x="0" y="0"/>
            <a:ext cx="5413829" cy="6858000"/>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8">
            <a:extLst>
              <a:ext uri="{28A0092B-C50C-407E-A947-70E740481C1C}">
                <a14:useLocalDpi xmlns:a14="http://schemas.microsoft.com/office/drawing/2010/main" val="0"/>
              </a:ext>
            </a:extLst>
          </a:blip>
          <a:srcRect t="16720" b="69854"/>
          <a:stretch/>
        </p:blipFill>
        <p:spPr>
          <a:xfrm>
            <a:off x="-328" y="3921752"/>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pic>
        <p:nvPicPr>
          <p:cNvPr id="30" name="图片 29" descr="卡通人物&#10;&#10;中度可信度描述已自动生成">
            <a:extLst>
              <a:ext uri="{FF2B5EF4-FFF2-40B4-BE49-F238E27FC236}">
                <a16:creationId xmlns:a16="http://schemas.microsoft.com/office/drawing/2014/main" id="{542D9BEB-1992-44DA-A314-8130083AB8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7047" y="3656097"/>
            <a:ext cx="3627031" cy="3627031"/>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38230" y="144927"/>
            <a:ext cx="1595608" cy="1442837"/>
          </a:xfrm>
          <a:prstGeom prst="rect">
            <a:avLst/>
          </a:prstGeom>
        </p:spPr>
      </p:pic>
      <p:pic>
        <p:nvPicPr>
          <p:cNvPr id="4" name="Picture 3"/>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308" b="41141" l="5825" r="52913">
                        <a14:foregroundMark x1="15352" y1="31553" x2="37379" y2="26032"/>
                      </a14:backgroundRemoval>
                    </a14:imgEffect>
                  </a14:imgLayer>
                </a14:imgProps>
              </a:ext>
              <a:ext uri="{28A0092B-C50C-407E-A947-70E740481C1C}">
                <a14:useLocalDpi xmlns:a14="http://schemas.microsoft.com/office/drawing/2010/main" val="0"/>
              </a:ext>
            </a:extLst>
          </a:blip>
          <a:srcRect r="41197" b="56795"/>
          <a:stretch/>
        </p:blipFill>
        <p:spPr>
          <a:xfrm>
            <a:off x="-399745" y="1023496"/>
            <a:ext cx="3385836" cy="2487704"/>
          </a:xfrm>
          <a:prstGeom prst="rect">
            <a:avLst/>
          </a:prstGeom>
        </p:spPr>
      </p:pic>
      <p:pic>
        <p:nvPicPr>
          <p:cNvPr id="19" name="图片 17" descr="卡通人物&#10;&#10;低可信度描述已自动生成">
            <a:extLst>
              <a:ext uri="{FF2B5EF4-FFF2-40B4-BE49-F238E27FC236}">
                <a16:creationId xmlns:a16="http://schemas.microsoft.com/office/drawing/2014/main" id="{564BF291-7FAB-45ED-B95D-C69E43045FA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0616" y="3726165"/>
            <a:ext cx="3312159" cy="3312159"/>
          </a:xfrm>
          <a:prstGeom prst="rect">
            <a:avLst/>
          </a:prstGeom>
        </p:spPr>
      </p:pic>
      <p:pic>
        <p:nvPicPr>
          <p:cNvPr id="20" name="图片 3" descr="图片包含 形状&#10;&#10;描述已自动生成">
            <a:extLst>
              <a:ext uri="{FF2B5EF4-FFF2-40B4-BE49-F238E27FC236}">
                <a16:creationId xmlns:a16="http://schemas.microsoft.com/office/drawing/2014/main" id="{0BE7D16C-36A3-459B-B5E9-1AF736FA0FC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9286" t="24703" r="10239" b="22560"/>
          <a:stretch/>
        </p:blipFill>
        <p:spPr>
          <a:xfrm>
            <a:off x="2468879" y="657154"/>
            <a:ext cx="7901487" cy="4241718"/>
          </a:xfrm>
          <a:prstGeom prst="rect">
            <a:avLst/>
          </a:prstGeom>
        </p:spPr>
      </p:pic>
      <p:sp>
        <p:nvSpPr>
          <p:cNvPr id="21" name="矩形 12">
            <a:extLst>
              <a:ext uri="{FF2B5EF4-FFF2-40B4-BE49-F238E27FC236}">
                <a16:creationId xmlns:a16="http://schemas.microsoft.com/office/drawing/2014/main" id="{EC7B0485-E2F8-4C90-9AA5-12A39097D7C9}"/>
              </a:ext>
            </a:extLst>
          </p:cNvPr>
          <p:cNvSpPr/>
          <p:nvPr/>
        </p:nvSpPr>
        <p:spPr>
          <a:xfrm>
            <a:off x="3124201" y="1849933"/>
            <a:ext cx="6365112" cy="1938992"/>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altLang="zh-CN" sz="8000" dirty="0" err="1" smtClean="0">
                <a:ln w="28575">
                  <a:solidFill>
                    <a:schemeClr val="tx1">
                      <a:lumMod val="75000"/>
                      <a:lumOff val="25000"/>
                    </a:schemeClr>
                  </a:solidFill>
                </a:ln>
                <a:solidFill>
                  <a:schemeClr val="accent5">
                    <a:lumMod val="75000"/>
                  </a:schemeClr>
                </a:solidFill>
                <a:latin typeface="#9Slide07 SVNBillo" panose="00000400000000000000" pitchFamily="2" charset="0"/>
                <a:ea typeface="思源黑体 CN Medium" panose="020B0600000000000000" pitchFamily="34" charset="-122"/>
                <a:sym typeface="Arial" panose="020B0604020202020204" pitchFamily="34" charset="0"/>
              </a:rPr>
              <a:t>ĐỌc</a:t>
            </a:r>
            <a:r>
              <a:rPr lang="en-US" altLang="zh-CN" sz="8000" dirty="0" smtClean="0">
                <a:ln w="28575">
                  <a:solidFill>
                    <a:schemeClr val="tx1">
                      <a:lumMod val="75000"/>
                      <a:lumOff val="25000"/>
                    </a:schemeClr>
                  </a:solidFill>
                </a:ln>
                <a:solidFill>
                  <a:schemeClr val="accent5">
                    <a:lumMod val="75000"/>
                  </a:schemeClr>
                </a:solidFill>
                <a:latin typeface="#9Slide07 SVNBillo" panose="00000400000000000000" pitchFamily="2" charset="0"/>
                <a:ea typeface="思源黑体 CN Medium" panose="020B0600000000000000" pitchFamily="34" charset="-122"/>
                <a:sym typeface="Arial" panose="020B0604020202020204" pitchFamily="34" charset="0"/>
              </a:rPr>
              <a:t> </a:t>
            </a:r>
            <a:r>
              <a:rPr lang="en-US" altLang="zh-CN" sz="8000" dirty="0" err="1" smtClean="0">
                <a:ln w="28575">
                  <a:solidFill>
                    <a:schemeClr val="tx1">
                      <a:lumMod val="75000"/>
                      <a:lumOff val="25000"/>
                    </a:schemeClr>
                  </a:solidFill>
                </a:ln>
                <a:solidFill>
                  <a:schemeClr val="accent5">
                    <a:lumMod val="75000"/>
                  </a:schemeClr>
                </a:solidFill>
                <a:latin typeface="#9Slide07 SVNBillo" panose="00000400000000000000" pitchFamily="2" charset="0"/>
                <a:ea typeface="思源黑体 CN Medium" panose="020B0600000000000000" pitchFamily="34" charset="-122"/>
                <a:sym typeface="Arial" panose="020B0604020202020204" pitchFamily="34" charset="0"/>
              </a:rPr>
              <a:t>diễn</a:t>
            </a:r>
            <a:r>
              <a:rPr lang="en-US" altLang="zh-CN" sz="8000" dirty="0" smtClean="0">
                <a:ln w="28575">
                  <a:solidFill>
                    <a:schemeClr val="tx1">
                      <a:lumMod val="75000"/>
                      <a:lumOff val="25000"/>
                    </a:schemeClr>
                  </a:solidFill>
                </a:ln>
                <a:solidFill>
                  <a:schemeClr val="accent5">
                    <a:lumMod val="75000"/>
                  </a:schemeClr>
                </a:solidFill>
                <a:latin typeface="#9Slide07 SVNBillo" panose="00000400000000000000" pitchFamily="2" charset="0"/>
                <a:ea typeface="思源黑体 CN Medium" panose="020B0600000000000000" pitchFamily="34" charset="-122"/>
                <a:sym typeface="Arial" panose="020B0604020202020204" pitchFamily="34" charset="0"/>
              </a:rPr>
              <a:t> </a:t>
            </a:r>
            <a:r>
              <a:rPr lang="en-US" altLang="zh-CN" sz="8000" dirty="0" err="1" smtClean="0">
                <a:ln w="28575">
                  <a:solidFill>
                    <a:schemeClr val="tx1">
                      <a:lumMod val="75000"/>
                      <a:lumOff val="25000"/>
                    </a:schemeClr>
                  </a:solidFill>
                </a:ln>
                <a:solidFill>
                  <a:schemeClr val="accent5">
                    <a:lumMod val="75000"/>
                  </a:schemeClr>
                </a:solidFill>
                <a:latin typeface="#9Slide07 SVNBillo" panose="00000400000000000000" pitchFamily="2" charset="0"/>
                <a:ea typeface="思源黑体 CN Medium" panose="020B0600000000000000" pitchFamily="34" charset="-122"/>
                <a:sym typeface="Arial" panose="020B0604020202020204" pitchFamily="34" charset="0"/>
              </a:rPr>
              <a:t>cảm</a:t>
            </a:r>
            <a:endParaRPr kumimoji="0" lang="zh-CN" altLang="zh-CN" sz="8000" b="0" i="0" u="none" strike="noStrike" kern="1200" cap="none" spc="0" normalizeH="0" baseline="0" noProof="0" dirty="0">
              <a:ln w="28575">
                <a:solidFill>
                  <a:schemeClr val="tx1">
                    <a:lumMod val="75000"/>
                    <a:lumOff val="25000"/>
                  </a:schemeClr>
                </a:solidFill>
              </a:ln>
              <a:solidFill>
                <a:schemeClr val="accent5">
                  <a:lumMod val="75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endParaRPr>
          </a:p>
        </p:txBody>
      </p:sp>
      <p:pic>
        <p:nvPicPr>
          <p:cNvPr id="22" name="图片 46" descr="卡通人物&#10;&#10;低可信度描述已自动生成">
            <a:extLst>
              <a:ext uri="{FF2B5EF4-FFF2-40B4-BE49-F238E27FC236}">
                <a16:creationId xmlns:a16="http://schemas.microsoft.com/office/drawing/2014/main" id="{83A9FCFA-D689-4BAB-A3D2-669FD4EF2FE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8691" t="12732" b="62328"/>
          <a:stretch/>
        </p:blipFill>
        <p:spPr>
          <a:xfrm>
            <a:off x="3418691" y="-1"/>
            <a:ext cx="2598058" cy="1710404"/>
          </a:xfrm>
          <a:custGeom>
            <a:avLst/>
            <a:gdLst>
              <a:gd name="connsiteX0" fmla="*/ 0 w 2598058"/>
              <a:gd name="connsiteY0" fmla="*/ 0 h 1710404"/>
              <a:gd name="connsiteX1" fmla="*/ 2598058 w 2598058"/>
              <a:gd name="connsiteY1" fmla="*/ 0 h 1710404"/>
              <a:gd name="connsiteX2" fmla="*/ 2598058 w 2598058"/>
              <a:gd name="connsiteY2" fmla="*/ 1710404 h 1710404"/>
              <a:gd name="connsiteX3" fmla="*/ 0 w 2598058"/>
              <a:gd name="connsiteY3" fmla="*/ 1710404 h 1710404"/>
            </a:gdLst>
            <a:ahLst/>
            <a:cxnLst>
              <a:cxn ang="0">
                <a:pos x="connsiteX0" y="connsiteY0"/>
              </a:cxn>
              <a:cxn ang="0">
                <a:pos x="connsiteX1" y="connsiteY1"/>
              </a:cxn>
              <a:cxn ang="0">
                <a:pos x="connsiteX2" y="connsiteY2"/>
              </a:cxn>
              <a:cxn ang="0">
                <a:pos x="connsiteX3" y="connsiteY3"/>
              </a:cxn>
            </a:cxnLst>
            <a:rect l="l" t="t" r="r" b="b"/>
            <a:pathLst>
              <a:path w="2598058" h="1710404">
                <a:moveTo>
                  <a:pt x="0" y="0"/>
                </a:moveTo>
                <a:lnTo>
                  <a:pt x="2598058" y="0"/>
                </a:lnTo>
                <a:lnTo>
                  <a:pt x="2598058" y="1710404"/>
                </a:lnTo>
                <a:lnTo>
                  <a:pt x="0" y="1710404"/>
                </a:lnTo>
                <a:close/>
              </a:path>
            </a:pathLst>
          </a:custGeom>
        </p:spPr>
      </p:pic>
    </p:spTree>
    <p:extLst>
      <p:ext uri="{BB962C8B-B14F-4D97-AF65-F5344CB8AC3E}">
        <p14:creationId xmlns:p14="http://schemas.microsoft.com/office/powerpoint/2010/main" val="3975274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10" name="图片 9" descr="图片包含 图形用户界面&#10;&#10;描述已自动生成">
            <a:extLst>
              <a:ext uri="{FF2B5EF4-FFF2-40B4-BE49-F238E27FC236}">
                <a16:creationId xmlns:a16="http://schemas.microsoft.com/office/drawing/2014/main" id="{EE954A11-E37B-4E1D-8F98-C9B6995646D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390" t="9947" r="48639" b="29524"/>
          <a:stretch/>
        </p:blipFill>
        <p:spPr>
          <a:xfrm>
            <a:off x="-426719" y="-624840"/>
            <a:ext cx="12374880" cy="8519160"/>
          </a:xfrm>
          <a:prstGeom prst="rect">
            <a:avLst/>
          </a:prstGeom>
        </p:spPr>
      </p:pic>
      <p:sp>
        <p:nvSpPr>
          <p:cNvPr id="2" name="Rectangle 1"/>
          <p:cNvSpPr/>
          <p:nvPr/>
        </p:nvSpPr>
        <p:spPr>
          <a:xfrm>
            <a:off x="2133600" y="2292757"/>
            <a:ext cx="8214360" cy="4031873"/>
          </a:xfrm>
          <a:prstGeom prst="rect">
            <a:avLst/>
          </a:prstGeom>
        </p:spPr>
        <p:txBody>
          <a:bodyPr wrap="square">
            <a:spAutoFit/>
          </a:bodyPr>
          <a:lstStyle/>
          <a:p>
            <a:pPr algn="just"/>
            <a:r>
              <a:rPr lang="vi-VN" sz="3200" dirty="0">
                <a:solidFill>
                  <a:srgbClr val="662A0E"/>
                </a:solidFill>
                <a:ea typeface="Cambria" panose="02040503050406030204" pitchFamily="18" charset="0"/>
              </a:rPr>
              <a:t>Khi nắng đã nhạt màu trên những vòm cây</a:t>
            </a:r>
            <a:r>
              <a:rPr lang="vi-VN" sz="3200" dirty="0" smtClean="0">
                <a:solidFill>
                  <a:srgbClr val="662A0E"/>
                </a:solidFill>
                <a:ea typeface="Cambria" panose="02040503050406030204" pitchFamily="18" charset="0"/>
              </a:rPr>
              <a:t>,</a:t>
            </a:r>
            <a:r>
              <a:rPr lang="en-US" sz="3200" dirty="0" smtClean="0">
                <a:solidFill>
                  <a:srgbClr val="C00000"/>
                </a:solidFill>
                <a:ea typeface="Cambria" panose="02040503050406030204" pitchFamily="18" charset="0"/>
              </a:rPr>
              <a:t>/</a:t>
            </a:r>
            <a:r>
              <a:rPr lang="vi-VN" sz="3200" dirty="0" smtClean="0">
                <a:solidFill>
                  <a:srgbClr val="662A0E"/>
                </a:solidFill>
                <a:ea typeface="Cambria" panose="02040503050406030204" pitchFamily="18" charset="0"/>
              </a:rPr>
              <a:t> </a:t>
            </a:r>
            <a:r>
              <a:rPr lang="vi-VN" sz="3200" dirty="0">
                <a:solidFill>
                  <a:srgbClr val="662A0E"/>
                </a:solidFill>
                <a:ea typeface="Cambria" panose="02040503050406030204" pitchFamily="18" charset="0"/>
              </a:rPr>
              <a:t>chúng tôi ra về trong tiếc nuối</a:t>
            </a:r>
            <a:r>
              <a:rPr lang="vi-VN" sz="3200" dirty="0" smtClean="0">
                <a:solidFill>
                  <a:srgbClr val="662A0E"/>
                </a:solidFill>
                <a:ea typeface="Cambria" panose="02040503050406030204" pitchFamily="18" charset="0"/>
              </a:rPr>
              <a:t>.</a:t>
            </a:r>
            <a:r>
              <a:rPr lang="en-US" sz="3200" dirty="0" smtClean="0">
                <a:solidFill>
                  <a:srgbClr val="C00000"/>
                </a:solidFill>
                <a:ea typeface="Cambria" panose="02040503050406030204" pitchFamily="18" charset="0"/>
              </a:rPr>
              <a:t>//</a:t>
            </a:r>
            <a:r>
              <a:rPr lang="vi-VN" sz="3200" dirty="0" smtClean="0">
                <a:solidFill>
                  <a:srgbClr val="C00000"/>
                </a:solidFill>
                <a:ea typeface="Cambria" panose="02040503050406030204" pitchFamily="18" charset="0"/>
              </a:rPr>
              <a:t> </a:t>
            </a:r>
            <a:r>
              <a:rPr lang="vi-VN" sz="3200" dirty="0">
                <a:solidFill>
                  <a:srgbClr val="662A0E"/>
                </a:solidFill>
                <a:ea typeface="Cambria" panose="02040503050406030204" pitchFamily="18" charset="0"/>
              </a:rPr>
              <a:t>Trên đường</a:t>
            </a:r>
            <a:r>
              <a:rPr lang="vi-VN" sz="3200" dirty="0" smtClean="0">
                <a:solidFill>
                  <a:srgbClr val="662A0E"/>
                </a:solidFill>
                <a:ea typeface="Cambria" panose="02040503050406030204" pitchFamily="18" charset="0"/>
              </a:rPr>
              <a:t>,</a:t>
            </a:r>
            <a:r>
              <a:rPr lang="en-US" sz="3200" dirty="0" smtClean="0">
                <a:solidFill>
                  <a:srgbClr val="C00000"/>
                </a:solidFill>
                <a:ea typeface="Cambria" panose="02040503050406030204" pitchFamily="18" charset="0"/>
              </a:rPr>
              <a:t>/</a:t>
            </a:r>
            <a:r>
              <a:rPr lang="vi-VN" sz="3200" dirty="0" smtClean="0">
                <a:solidFill>
                  <a:srgbClr val="662A0E"/>
                </a:solidFill>
                <a:ea typeface="Cambria" panose="02040503050406030204" pitchFamily="18" charset="0"/>
              </a:rPr>
              <a:t> </a:t>
            </a:r>
            <a:r>
              <a:rPr lang="vi-VN" sz="3200" dirty="0">
                <a:solidFill>
                  <a:srgbClr val="662A0E"/>
                </a:solidFill>
                <a:ea typeface="Cambria" panose="02040503050406030204" pitchFamily="18" charset="0"/>
              </a:rPr>
              <a:t>ông kể về những cánh rừng thuở xưa</a:t>
            </a:r>
            <a:r>
              <a:rPr lang="vi-VN" sz="3200" dirty="0" smtClean="0">
                <a:solidFill>
                  <a:srgbClr val="662A0E"/>
                </a:solidFill>
                <a:ea typeface="Cambria" panose="02040503050406030204" pitchFamily="18" charset="0"/>
              </a:rPr>
              <a:t>.</a:t>
            </a:r>
            <a:r>
              <a:rPr lang="en-US" sz="3200" dirty="0" smtClean="0">
                <a:solidFill>
                  <a:srgbClr val="C00000"/>
                </a:solidFill>
                <a:ea typeface="Cambria" panose="02040503050406030204" pitchFamily="18" charset="0"/>
              </a:rPr>
              <a:t>//</a:t>
            </a:r>
            <a:r>
              <a:rPr lang="vi-VN" sz="3200" dirty="0" smtClean="0">
                <a:solidFill>
                  <a:srgbClr val="662A0E"/>
                </a:solidFill>
                <a:ea typeface="Cambria" panose="02040503050406030204" pitchFamily="18" charset="0"/>
              </a:rPr>
              <a:t> </a:t>
            </a:r>
            <a:r>
              <a:rPr lang="vi-VN" sz="3200" dirty="0">
                <a:solidFill>
                  <a:srgbClr val="662A0E"/>
                </a:solidFill>
                <a:ea typeface="Cambria" panose="02040503050406030204" pitchFamily="18" charset="0"/>
              </a:rPr>
              <a:t>Biết bao cảnh sắc như hiện ra trước mắt chúng tôi</a:t>
            </a:r>
            <a:r>
              <a:rPr lang="vi-VN" sz="3200" dirty="0" smtClean="0">
                <a:solidFill>
                  <a:srgbClr val="662A0E"/>
                </a:solidFill>
                <a:ea typeface="Cambria" panose="02040503050406030204" pitchFamily="18" charset="0"/>
              </a:rPr>
              <a:t>:</a:t>
            </a:r>
            <a:r>
              <a:rPr lang="en-US" sz="3200" dirty="0" smtClean="0">
                <a:solidFill>
                  <a:srgbClr val="C00000"/>
                </a:solidFill>
                <a:ea typeface="Cambria" panose="02040503050406030204" pitchFamily="18" charset="0"/>
              </a:rPr>
              <a:t>/</a:t>
            </a:r>
            <a:r>
              <a:rPr lang="vi-VN" sz="3200" dirty="0" smtClean="0">
                <a:solidFill>
                  <a:srgbClr val="662A0E"/>
                </a:solidFill>
                <a:ea typeface="Cambria" panose="02040503050406030204" pitchFamily="18" charset="0"/>
              </a:rPr>
              <a:t> </a:t>
            </a:r>
            <a:r>
              <a:rPr lang="vi-VN" sz="3200" dirty="0">
                <a:solidFill>
                  <a:srgbClr val="662A0E"/>
                </a:solidFill>
                <a:ea typeface="Cambria" panose="02040503050406030204" pitchFamily="18" charset="0"/>
              </a:rPr>
              <a:t>bầy vượn tinh nghịch đánh đu trên cành cao</a:t>
            </a:r>
            <a:r>
              <a:rPr lang="vi-VN" sz="3200" dirty="0" smtClean="0">
                <a:solidFill>
                  <a:srgbClr val="662A0E"/>
                </a:solidFill>
                <a:ea typeface="Cambria" panose="02040503050406030204" pitchFamily="18" charset="0"/>
              </a:rPr>
              <a:t>,</a:t>
            </a:r>
            <a:r>
              <a:rPr lang="en-US" sz="3200" dirty="0" smtClean="0">
                <a:solidFill>
                  <a:srgbClr val="C00000"/>
                </a:solidFill>
                <a:ea typeface="Cambria" panose="02040503050406030204" pitchFamily="18" charset="0"/>
              </a:rPr>
              <a:t>/</a:t>
            </a:r>
            <a:r>
              <a:rPr lang="vi-VN" sz="3200" dirty="0" smtClean="0">
                <a:solidFill>
                  <a:srgbClr val="662A0E"/>
                </a:solidFill>
                <a:ea typeface="Cambria" panose="02040503050406030204" pitchFamily="18" charset="0"/>
              </a:rPr>
              <a:t> </a:t>
            </a:r>
            <a:r>
              <a:rPr lang="vi-VN" sz="3200" dirty="0">
                <a:solidFill>
                  <a:srgbClr val="662A0E"/>
                </a:solidFill>
                <a:ea typeface="Cambria" panose="02040503050406030204" pitchFamily="18" charset="0"/>
              </a:rPr>
              <a:t>đàn hươu nai xinh đẹp và hiền </a:t>
            </a:r>
            <a:r>
              <a:rPr lang="vi-VN" sz="3200" dirty="0" smtClean="0">
                <a:solidFill>
                  <a:srgbClr val="662A0E"/>
                </a:solidFill>
                <a:ea typeface="Cambria" panose="02040503050406030204" pitchFamily="18" charset="0"/>
              </a:rPr>
              <a:t>lành</a:t>
            </a:r>
            <a:r>
              <a:rPr lang="en-US" sz="3200" dirty="0" smtClean="0">
                <a:solidFill>
                  <a:srgbClr val="C00000"/>
                </a:solidFill>
                <a:ea typeface="Cambria" panose="02040503050406030204" pitchFamily="18" charset="0"/>
              </a:rPr>
              <a:t>/</a:t>
            </a:r>
            <a:r>
              <a:rPr lang="vi-VN" sz="3200" dirty="0" smtClean="0">
                <a:solidFill>
                  <a:srgbClr val="C00000"/>
                </a:solidFill>
                <a:ea typeface="Cambria" panose="02040503050406030204" pitchFamily="18" charset="0"/>
              </a:rPr>
              <a:t> </a:t>
            </a:r>
            <a:r>
              <a:rPr lang="vi-VN" sz="3200" dirty="0">
                <a:solidFill>
                  <a:srgbClr val="662A0E"/>
                </a:solidFill>
                <a:ea typeface="Cambria" panose="02040503050406030204" pitchFamily="18" charset="0"/>
              </a:rPr>
              <a:t>rủ nhau ra suối, những vạt cỏ đẫm sương long lanh trong nắng</a:t>
            </a:r>
            <a:r>
              <a:rPr lang="vi-VN" sz="3200" dirty="0" smtClean="0">
                <a:solidFill>
                  <a:srgbClr val="662A0E"/>
                </a:solidFill>
                <a:ea typeface="Cambria" panose="02040503050406030204" pitchFamily="18" charset="0"/>
              </a:rPr>
              <a:t>.</a:t>
            </a:r>
            <a:r>
              <a:rPr lang="en-US" sz="3200" dirty="0" smtClean="0">
                <a:solidFill>
                  <a:srgbClr val="C00000"/>
                </a:solidFill>
                <a:ea typeface="Cambria" panose="02040503050406030204" pitchFamily="18" charset="0"/>
              </a:rPr>
              <a:t>//</a:t>
            </a:r>
            <a:endParaRPr lang="en-US" sz="3200" dirty="0">
              <a:solidFill>
                <a:srgbClr val="C00000"/>
              </a:solidFill>
              <a:ea typeface="Cambria" panose="02040503050406030204" pitchFamily="18" charset="0"/>
            </a:endParaRPr>
          </a:p>
        </p:txBody>
      </p:sp>
    </p:spTree>
    <p:extLst>
      <p:ext uri="{BB962C8B-B14F-4D97-AF65-F5344CB8AC3E}">
        <p14:creationId xmlns:p14="http://schemas.microsoft.com/office/powerpoint/2010/main" val="1867716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00BA6E81-DB45-4786-BBEE-55E8558D774F}"/>
              </a:ext>
            </a:extLst>
          </p:cNvPr>
          <p:cNvSpPr/>
          <p:nvPr/>
        </p:nvSpPr>
        <p:spPr>
          <a:xfrm>
            <a:off x="4124206" y="423271"/>
            <a:ext cx="3312914" cy="1085535"/>
          </a:xfrm>
          <a:prstGeom prst="roundRect">
            <a:avLst>
              <a:gd name="adj" fmla="val 50000"/>
            </a:avLst>
          </a:prstGeom>
          <a:solidFill>
            <a:srgbClr val="9EC538"/>
          </a:solidFill>
          <a:ln w="571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smtClean="0">
                <a:ln>
                  <a:solidFill>
                    <a:schemeClr val="tx1"/>
                  </a:solidFill>
                </a:ln>
                <a:solidFill>
                  <a:schemeClr val="bg1"/>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NỘI</a:t>
            </a:r>
            <a:r>
              <a:rPr kumimoji="0" lang="en-US" altLang="zh-CN" sz="4000" b="0" i="0" u="none" strike="noStrike" kern="1200" cap="none" spc="0" normalizeH="0" noProof="0" dirty="0" smtClean="0">
                <a:ln>
                  <a:solidFill>
                    <a:schemeClr val="tx1"/>
                  </a:solidFill>
                </a:ln>
                <a:solidFill>
                  <a:schemeClr val="bg1"/>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 DUNG</a:t>
            </a:r>
            <a:endParaRPr kumimoji="0" lang="zh-CN" altLang="en-US" sz="4000" b="0" i="0" u="none" strike="noStrike" kern="1200" cap="none" spc="0" normalizeH="0" baseline="0" noProof="0" dirty="0">
              <a:ln>
                <a:solidFill>
                  <a:schemeClr val="tx1"/>
                </a:solidFill>
              </a:ln>
              <a:solidFill>
                <a:schemeClr val="bg1"/>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endParaRPr>
          </a:p>
        </p:txBody>
      </p:sp>
      <p:grpSp>
        <p:nvGrpSpPr>
          <p:cNvPr id="4" name="Group 3"/>
          <p:cNvGrpSpPr/>
          <p:nvPr/>
        </p:nvGrpSpPr>
        <p:grpSpPr>
          <a:xfrm>
            <a:off x="2316480" y="2087880"/>
            <a:ext cx="7726679" cy="3855720"/>
            <a:chOff x="2316480" y="2087880"/>
            <a:chExt cx="7726679" cy="3855720"/>
          </a:xfrm>
        </p:grpSpPr>
        <p:pic>
          <p:nvPicPr>
            <p:cNvPr id="7" name="图片 6">
              <a:extLst>
                <a:ext uri="{FF2B5EF4-FFF2-40B4-BE49-F238E27FC236}">
                  <a16:creationId xmlns:a16="http://schemas.microsoft.com/office/drawing/2014/main" id="{4D31CCFA-471A-43E6-A9D3-B586664A5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6480" y="2087880"/>
              <a:ext cx="7726679" cy="3855720"/>
            </a:xfrm>
            <a:prstGeom prst="rect">
              <a:avLst/>
            </a:prstGeom>
          </p:spPr>
        </p:pic>
        <p:sp>
          <p:nvSpPr>
            <p:cNvPr id="3" name="矩形 2">
              <a:extLst>
                <a:ext uri="{FF2B5EF4-FFF2-40B4-BE49-F238E27FC236}">
                  <a16:creationId xmlns:a16="http://schemas.microsoft.com/office/drawing/2014/main" id="{728FC562-A6F5-47F2-A717-2C3D9323C596}"/>
                </a:ext>
              </a:extLst>
            </p:cNvPr>
            <p:cNvSpPr/>
            <p:nvPr/>
          </p:nvSpPr>
          <p:spPr>
            <a:xfrm>
              <a:off x="2712721" y="2382576"/>
              <a:ext cx="6949440" cy="3416320"/>
            </a:xfrm>
            <a:prstGeom prst="rect">
              <a:avLst/>
            </a:prstGeom>
            <a:solidFill>
              <a:schemeClr val="bg1"/>
            </a:solidFill>
          </p:spPr>
          <p:txBody>
            <a:bodyPr wrap="square">
              <a:spAutoFit/>
            </a:bodyPr>
            <a:lstStyle/>
            <a:p>
              <a:pPr marR="0" lvl="0" algn="ctr" defTabSz="914400" rtl="0" eaLnBrk="1" fontAlgn="auto" latinLnBrk="0" hangingPunct="1">
                <a:lnSpc>
                  <a:spcPct val="150000"/>
                </a:lnSpc>
                <a:spcBef>
                  <a:spcPts val="0"/>
                </a:spcBef>
                <a:spcAft>
                  <a:spcPts val="0"/>
                </a:spcAft>
                <a:buClrTx/>
                <a:buSzTx/>
                <a:tabLst/>
                <a:defRPr/>
              </a:pP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Miêu</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tả</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vẻ</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đẹp</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của</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cánh</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rừng</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và</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sự</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hào</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hứng</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của</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các</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bạn</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nhỏ</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với</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chuyến</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đi</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thăm</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rừng</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thú</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vị</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cùng</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người</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600" dirty="0" err="1"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ông</a:t>
              </a:r>
              <a:r>
                <a:rPr lang="en-US" altLang="zh-CN" sz="3600" dirty="0" smtClean="0">
                  <a:solidFill>
                    <a:schemeClr val="accent2">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endParaRPr kumimoji="0" lang="zh-CN" altLang="en-US" sz="3600"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endParaRPr>
            </a:p>
          </p:txBody>
        </p:sp>
      </p:grpSp>
    </p:spTree>
    <p:extLst>
      <p:ext uri="{BB962C8B-B14F-4D97-AF65-F5344CB8AC3E}">
        <p14:creationId xmlns:p14="http://schemas.microsoft.com/office/powerpoint/2010/main" val="4555922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图片 7" descr="卡通人物&#10;&#10;低可信度描述已自动生成">
            <a:extLst>
              <a:ext uri="{FF2B5EF4-FFF2-40B4-BE49-F238E27FC236}">
                <a16:creationId xmlns:a16="http://schemas.microsoft.com/office/drawing/2014/main" id="{DF0630D9-A171-476A-8BE5-FDB50E9F9D9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26" t="15924" r="4226" b="7447"/>
          <a:stretch/>
        </p:blipFill>
        <p:spPr>
          <a:xfrm>
            <a:off x="2381794" y="1339896"/>
            <a:ext cx="7205428" cy="4603704"/>
          </a:xfrm>
          <a:prstGeom prst="rect">
            <a:avLst/>
          </a:prstGeom>
        </p:spPr>
      </p:pic>
      <p:sp>
        <p:nvSpPr>
          <p:cNvPr id="2" name="矩形: 圆角 1">
            <a:extLst>
              <a:ext uri="{FF2B5EF4-FFF2-40B4-BE49-F238E27FC236}">
                <a16:creationId xmlns:a16="http://schemas.microsoft.com/office/drawing/2014/main" id="{F893471B-D311-4A33-9EDA-10C66D8B6709}"/>
              </a:ext>
            </a:extLst>
          </p:cNvPr>
          <p:cNvSpPr/>
          <p:nvPr/>
        </p:nvSpPr>
        <p:spPr>
          <a:xfrm>
            <a:off x="4755605" y="2546302"/>
            <a:ext cx="2602162" cy="694008"/>
          </a:xfrm>
          <a:prstGeom prst="roundRect">
            <a:avLst>
              <a:gd name="adj" fmla="val 50000"/>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err="1" smtClean="0">
                <a:ln>
                  <a:noFill/>
                </a:ln>
                <a:solidFill>
                  <a:schemeClr val="tx1">
                    <a:lumMod val="75000"/>
                    <a:lumOff val="2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Dặn</a:t>
            </a:r>
            <a:r>
              <a:rPr kumimoji="0" lang="en-US" altLang="zh-CN" sz="5400" b="0" i="0" u="none" strike="noStrike" kern="1200" cap="none" spc="0" normalizeH="0" noProof="0" dirty="0" smtClean="0">
                <a:ln>
                  <a:noFill/>
                </a:ln>
                <a:solidFill>
                  <a:schemeClr val="tx1">
                    <a:lumMod val="75000"/>
                    <a:lumOff val="2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 </a:t>
            </a:r>
            <a:r>
              <a:rPr kumimoji="0" lang="en-US" altLang="zh-CN" sz="5400" b="0" i="0" u="none" strike="noStrike" kern="1200" cap="none" spc="0" normalizeH="0" noProof="0" dirty="0" err="1" smtClean="0">
                <a:ln>
                  <a:noFill/>
                </a:ln>
                <a:solidFill>
                  <a:schemeClr val="tx1">
                    <a:lumMod val="75000"/>
                    <a:lumOff val="2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rPr>
              <a:t>dò</a:t>
            </a:r>
            <a:endParaRPr kumimoji="0" lang="zh-CN" altLang="en-US" sz="5400" b="0" i="0" u="none" strike="noStrike" kern="1200" cap="none" spc="0" normalizeH="0" baseline="0" noProof="0" dirty="0">
              <a:ln>
                <a:noFill/>
              </a:ln>
              <a:solidFill>
                <a:schemeClr val="tx1">
                  <a:lumMod val="75000"/>
                  <a:lumOff val="25000"/>
                </a:schemeClr>
              </a:solidFill>
              <a:effectLst/>
              <a:uLnTx/>
              <a:uFillTx/>
              <a:latin typeface="UVN Dzung Dakao" panose="00000400000000000000" pitchFamily="2" charset="0"/>
              <a:ea typeface="字魂152号-机甲超级黑" panose="00000500000000000000" pitchFamily="2" charset="-122"/>
              <a:sym typeface="Arial" panose="020B0604020202020204" pitchFamily="34" charset="0"/>
            </a:endParaRPr>
          </a:p>
        </p:txBody>
      </p:sp>
      <p:sp>
        <p:nvSpPr>
          <p:cNvPr id="3" name="矩形 2">
            <a:extLst>
              <a:ext uri="{FF2B5EF4-FFF2-40B4-BE49-F238E27FC236}">
                <a16:creationId xmlns:a16="http://schemas.microsoft.com/office/drawing/2014/main" id="{0BC47097-D0A1-470A-A319-858F9794D829}"/>
              </a:ext>
            </a:extLst>
          </p:cNvPr>
          <p:cNvSpPr/>
          <p:nvPr/>
        </p:nvSpPr>
        <p:spPr>
          <a:xfrm>
            <a:off x="3176326" y="3377746"/>
            <a:ext cx="5760719" cy="1620203"/>
          </a:xfrm>
          <a:prstGeom prst="roundRect">
            <a:avLst>
              <a:gd name="adj" fmla="val 15526"/>
            </a:avLst>
          </a:prstGeom>
          <a:solidFill>
            <a:schemeClr val="bg1"/>
          </a:solidFill>
        </p:spPr>
        <p:txBody>
          <a:bodyPr wrap="square">
            <a:sp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kumimoji="0" lang="en-US" altLang="zh-CN" sz="3000" b="0" i="0" u="none" strike="noStrike" kern="1200" cap="none" spc="0" normalizeH="0" baseline="0" noProof="0" dirty="0"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 </a:t>
            </a:r>
            <a:r>
              <a:rPr kumimoji="0" lang="en-US" altLang="zh-CN" sz="3000" b="0" i="0" u="none" strike="noStrike" kern="1200" cap="none" spc="0" normalizeH="0" baseline="0" noProof="0" dirty="0" err="1"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Luyện</a:t>
            </a:r>
            <a:r>
              <a:rPr kumimoji="0" lang="en-US" altLang="zh-CN" sz="3000" b="0" i="0" u="none" strike="noStrike" kern="1200" cap="none" spc="0" normalizeH="0" noProof="0" dirty="0"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 </a:t>
            </a:r>
            <a:r>
              <a:rPr kumimoji="0" lang="en-US" altLang="zh-CN" sz="3000" b="0" i="0" u="none" strike="noStrike" kern="1200" cap="none" spc="0" normalizeH="0" noProof="0" dirty="0" err="1"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đọc</a:t>
            </a:r>
            <a:r>
              <a:rPr kumimoji="0" lang="en-US" altLang="zh-CN" sz="3000" b="0" i="0" u="none" strike="noStrike" kern="1200" cap="none" spc="0" normalizeH="0" noProof="0" dirty="0"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 </a:t>
            </a:r>
            <a:r>
              <a:rPr kumimoji="0" lang="en-US" altLang="zh-CN" sz="3000" b="0" i="0" u="none" strike="noStrike" kern="1200" cap="none" spc="0" normalizeH="0" noProof="0" dirty="0" err="1"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diễn</a:t>
            </a:r>
            <a:r>
              <a:rPr kumimoji="0" lang="en-US" altLang="zh-CN" sz="3000" b="0" i="0" u="none" strike="noStrike" kern="1200" cap="none" spc="0" normalizeH="0" noProof="0" dirty="0"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 </a:t>
            </a:r>
            <a:r>
              <a:rPr kumimoji="0" lang="en-US" altLang="zh-CN" sz="3000" b="0" i="0" u="none" strike="noStrike" kern="1200" cap="none" spc="0" normalizeH="0" noProof="0" dirty="0" err="1"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cảm</a:t>
            </a:r>
            <a:r>
              <a:rPr kumimoji="0" lang="en-US" altLang="zh-CN" sz="3000" b="0" i="0" u="none" strike="noStrike" kern="1200" cap="none" spc="0" normalizeH="0" noProof="0" dirty="0"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 </a:t>
            </a:r>
            <a:r>
              <a:rPr kumimoji="0" lang="en-US" altLang="zh-CN" sz="3000" b="0" i="0" u="none" strike="noStrike" kern="1200" cap="none" spc="0" normalizeH="0" noProof="0" dirty="0" err="1"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bài</a:t>
            </a:r>
            <a:r>
              <a:rPr kumimoji="0" lang="en-US" altLang="zh-CN" sz="3000" b="0" i="0" u="none" strike="noStrike" kern="1200" cap="none" spc="0" normalizeH="0" noProof="0" dirty="0"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 </a:t>
            </a:r>
            <a:r>
              <a:rPr kumimoji="0" lang="en-US" altLang="zh-CN" sz="3000" b="0" i="0" u="none" strike="noStrike" kern="1200" cap="none" spc="0" normalizeH="0" noProof="0" dirty="0" err="1"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rPr>
              <a:t>đọc</a:t>
            </a:r>
            <a:endParaRPr kumimoji="0" lang="en-US" altLang="zh-CN" sz="3000" b="0" i="0" u="none" strike="noStrike" kern="1200" cap="none" spc="0" normalizeH="0" noProof="0" dirty="0" smtClean="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l"/>
              <a:tabLst/>
              <a:defRPr/>
            </a:pPr>
            <a:r>
              <a:rPr lang="en-US" altLang="zh-CN" sz="3000" baseline="0" dirty="0"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000" baseline="0" dirty="0" err="1"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Chuẩn</a:t>
            </a:r>
            <a:r>
              <a:rPr lang="en-US" altLang="zh-CN" sz="3000" baseline="0" dirty="0"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000" baseline="0" dirty="0" err="1"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bị</a:t>
            </a:r>
            <a:r>
              <a:rPr lang="en-US" altLang="zh-CN" sz="3000" dirty="0"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000" dirty="0" err="1"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bài</a:t>
            </a:r>
            <a:r>
              <a:rPr lang="en-US" altLang="zh-CN" sz="3000" dirty="0"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 </a:t>
            </a:r>
            <a:r>
              <a:rPr lang="en-US" altLang="zh-CN" sz="3000" dirty="0" err="1" smtClean="0">
                <a:solidFill>
                  <a:schemeClr val="accent1">
                    <a:lumMod val="50000"/>
                  </a:schemeClr>
                </a:solidFill>
                <a:latin typeface="Arial" panose="020B0604020202020204" pitchFamily="34" charset="0"/>
                <a:ea typeface="思源黑体 CN Medium" panose="020B0600000000000000" pitchFamily="34" charset="-122"/>
                <a:sym typeface="Arial" panose="020B0604020202020204" pitchFamily="34" charset="0"/>
              </a:rPr>
              <a:t>sau</a:t>
            </a:r>
            <a:endParaRPr kumimoji="0" lang="zh-CN" altLang="en-US" sz="3000" b="0" i="0" u="none" strike="noStrike" kern="1200" cap="none" spc="0" normalizeH="0" baseline="0" noProof="0" dirty="0">
              <a:ln>
                <a:noFill/>
              </a:ln>
              <a:solidFill>
                <a:schemeClr val="accent1">
                  <a:lumMod val="50000"/>
                </a:schemeClr>
              </a:solidFill>
              <a:effectLst/>
              <a:uLnTx/>
              <a:uFillTx/>
              <a:latin typeface="Arial" panose="020B0604020202020204" pitchFamily="34" charset="0"/>
              <a:ea typeface="思源黑体 CN Medium" panose="020B0600000000000000" pitchFamily="34" charset="-122"/>
              <a:sym typeface="Arial" panose="020B0604020202020204" pitchFamily="34" charset="0"/>
            </a:endParaRPr>
          </a:p>
        </p:txBody>
      </p:sp>
    </p:spTree>
    <p:extLst>
      <p:ext uri="{BB962C8B-B14F-4D97-AF65-F5344CB8AC3E}">
        <p14:creationId xmlns:p14="http://schemas.microsoft.com/office/powerpoint/2010/main" val="2590310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片包含 图形用户界面&#10;&#10;描述已自动生成">
            <a:extLst>
              <a:ext uri="{FF2B5EF4-FFF2-40B4-BE49-F238E27FC236}">
                <a16:creationId xmlns:a16="http://schemas.microsoft.com/office/drawing/2014/main" id="{00DC6DFA-D246-4665-B978-4C2F0F18BC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121" y="319315"/>
            <a:ext cx="8586790" cy="6858000"/>
          </a:xfrm>
          <a:prstGeom prst="rect">
            <a:avLst/>
          </a:prstGeom>
        </p:spPr>
      </p:pic>
      <p:sp>
        <p:nvSpPr>
          <p:cNvPr id="5" name="矩形 4">
            <a:extLst>
              <a:ext uri="{FF2B5EF4-FFF2-40B4-BE49-F238E27FC236}">
                <a16:creationId xmlns:a16="http://schemas.microsoft.com/office/drawing/2014/main" id="{D2F5C2EB-D108-4767-8CC2-825E72B4AF2F}"/>
              </a:ext>
            </a:extLst>
          </p:cNvPr>
          <p:cNvSpPr/>
          <p:nvPr/>
        </p:nvSpPr>
        <p:spPr>
          <a:xfrm>
            <a:off x="3034389" y="3121515"/>
            <a:ext cx="4845964" cy="1532727"/>
          </a:xfrm>
          <a:prstGeom prst="rect">
            <a:avLst/>
          </a:prstGeom>
        </p:spPr>
        <p:txBody>
          <a:bodyPr wrap="square">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7200" b="0" i="0" u="none" strike="noStrike" kern="1200" cap="none" spc="0" normalizeH="0" baseline="0" noProof="0" dirty="0" err="1" smtClean="0">
                <a:ln>
                  <a:noFill/>
                </a:ln>
                <a:solidFill>
                  <a:prstClr val="white"/>
                </a:solidFill>
                <a:effectLst/>
                <a:uLnTx/>
                <a:uFillTx/>
                <a:latin typeface="#9Slide05 ButterScotch" pitchFamily="2" charset="0"/>
                <a:ea typeface="字魂152号-机甲超级黑" panose="00000500000000000000" pitchFamily="2" charset="-122"/>
                <a:sym typeface="Arial" panose="020B0604020202020204" pitchFamily="34" charset="0"/>
              </a:rPr>
              <a:t>Hẹn</a:t>
            </a:r>
            <a:r>
              <a:rPr kumimoji="0" lang="en-US" altLang="zh-CN" sz="7200" b="0" i="0" u="none" strike="noStrike" kern="1200" cap="none" spc="0" normalizeH="0" noProof="0" dirty="0" smtClean="0">
                <a:ln>
                  <a:noFill/>
                </a:ln>
                <a:solidFill>
                  <a:prstClr val="white"/>
                </a:solidFill>
                <a:effectLst/>
                <a:uLnTx/>
                <a:uFillTx/>
                <a:latin typeface="#9Slide05 ButterScotch" pitchFamily="2" charset="0"/>
                <a:ea typeface="字魂152号-机甲超级黑" panose="00000500000000000000" pitchFamily="2" charset="-122"/>
                <a:sym typeface="Arial" panose="020B0604020202020204" pitchFamily="34" charset="0"/>
              </a:rPr>
              <a:t> </a:t>
            </a:r>
            <a:r>
              <a:rPr kumimoji="0" lang="en-US" altLang="zh-CN" sz="7200" b="0" i="0" u="none" strike="noStrike" kern="1200" cap="none" spc="0" normalizeH="0" noProof="0" dirty="0" err="1" smtClean="0">
                <a:ln>
                  <a:noFill/>
                </a:ln>
                <a:solidFill>
                  <a:prstClr val="white"/>
                </a:solidFill>
                <a:effectLst/>
                <a:uLnTx/>
                <a:uFillTx/>
                <a:latin typeface="#9Slide05 ButterScotch" pitchFamily="2" charset="0"/>
                <a:ea typeface="字魂152号-机甲超级黑" panose="00000500000000000000" pitchFamily="2" charset="-122"/>
                <a:sym typeface="Arial" panose="020B0604020202020204" pitchFamily="34" charset="0"/>
              </a:rPr>
              <a:t>gặp</a:t>
            </a:r>
            <a:r>
              <a:rPr kumimoji="0" lang="en-US" altLang="zh-CN" sz="7200" b="0" i="0" u="none" strike="noStrike" kern="1200" cap="none" spc="0" normalizeH="0" noProof="0" dirty="0" smtClean="0">
                <a:ln>
                  <a:noFill/>
                </a:ln>
                <a:solidFill>
                  <a:prstClr val="white"/>
                </a:solidFill>
                <a:effectLst/>
                <a:uLnTx/>
                <a:uFillTx/>
                <a:latin typeface="#9Slide05 ButterScotch" pitchFamily="2" charset="0"/>
                <a:ea typeface="字魂152号-机甲超级黑" panose="00000500000000000000" pitchFamily="2" charset="-122"/>
                <a:sym typeface="Arial" panose="020B0604020202020204" pitchFamily="34" charset="0"/>
              </a:rPr>
              <a:t> </a:t>
            </a:r>
            <a:r>
              <a:rPr kumimoji="0" lang="en-US" altLang="zh-CN" sz="7200" b="0" i="0" u="none" strike="noStrike" kern="1200" cap="none" spc="0" normalizeH="0" noProof="0" dirty="0" err="1" smtClean="0">
                <a:ln>
                  <a:noFill/>
                </a:ln>
                <a:solidFill>
                  <a:prstClr val="white"/>
                </a:solidFill>
                <a:effectLst/>
                <a:uLnTx/>
                <a:uFillTx/>
                <a:latin typeface="#9Slide05 ButterScotch" pitchFamily="2" charset="0"/>
                <a:ea typeface="字魂152号-机甲超级黑" panose="00000500000000000000" pitchFamily="2" charset="-122"/>
                <a:sym typeface="Arial" panose="020B0604020202020204" pitchFamily="34" charset="0"/>
              </a:rPr>
              <a:t>lại</a:t>
            </a:r>
            <a:endParaRPr kumimoji="0" lang="zh-CN" altLang="en-US" sz="7200" b="0" i="0" u="none" strike="noStrike" kern="1200" cap="none" spc="0" normalizeH="0" baseline="0" noProof="0" dirty="0">
              <a:ln>
                <a:noFill/>
              </a:ln>
              <a:solidFill>
                <a:prstClr val="white"/>
              </a:solidFill>
              <a:effectLst/>
              <a:uLnTx/>
              <a:uFillTx/>
              <a:latin typeface="#9Slide05 ButterScotch" pitchFamily="2" charset="0"/>
              <a:ea typeface="字魂152号-机甲超级黑" panose="00000500000000000000" pitchFamily="2" charset="-122"/>
              <a:sym typeface="Arial" panose="020B0604020202020204" pitchFamily="34" charset="0"/>
            </a:endParaRPr>
          </a:p>
        </p:txBody>
      </p:sp>
      <p:pic>
        <p:nvPicPr>
          <p:cNvPr id="9" name="图片 8" descr="图片包含 乐高, 玩具, 游戏机, 小&#10;&#10;描述已自动生成">
            <a:extLst>
              <a:ext uri="{FF2B5EF4-FFF2-40B4-BE49-F238E27FC236}">
                <a16:creationId xmlns:a16="http://schemas.microsoft.com/office/drawing/2014/main" id="{4E9677CA-45AD-4E82-AEE9-6F8AB7636A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9990" y="2471057"/>
            <a:ext cx="5504542" cy="5504542"/>
          </a:xfrm>
          <a:prstGeom prst="rect">
            <a:avLst/>
          </a:prstGeom>
        </p:spPr>
      </p:pic>
    </p:spTree>
    <p:extLst>
      <p:ext uri="{BB962C8B-B14F-4D97-AF65-F5344CB8AC3E}">
        <p14:creationId xmlns:p14="http://schemas.microsoft.com/office/powerpoint/2010/main" val="3809390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0631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6">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6" name="图片 5" descr="卡通人物&#10;&#10;低可信度描述已自动生成">
            <a:extLst>
              <a:ext uri="{FF2B5EF4-FFF2-40B4-BE49-F238E27FC236}">
                <a16:creationId xmlns:a16="http://schemas.microsoft.com/office/drawing/2014/main" id="{E73CC291-6D46-4EAB-AC99-DA328A7524E2}"/>
              </a:ext>
            </a:extLst>
          </p:cNvPr>
          <p:cNvPicPr>
            <a:picLocks noChangeAspect="1"/>
          </p:cNvPicPr>
          <p:nvPr/>
        </p:nvPicPr>
        <p:blipFill rotWithShape="1">
          <a:blip r:embed="rId7">
            <a:extLst>
              <a:ext uri="{28A0092B-C50C-407E-A947-70E740481C1C}">
                <a14:useLocalDpi xmlns:a14="http://schemas.microsoft.com/office/drawing/2010/main" val="0"/>
              </a:ext>
            </a:extLst>
          </a:blip>
          <a:srcRect r="55595"/>
          <a:stretch/>
        </p:blipFill>
        <p:spPr>
          <a:xfrm>
            <a:off x="0" y="0"/>
            <a:ext cx="5413829" cy="6858000"/>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8">
            <a:extLst>
              <a:ext uri="{28A0092B-C50C-407E-A947-70E740481C1C}">
                <a14:useLocalDpi xmlns:a14="http://schemas.microsoft.com/office/drawing/2010/main" val="0"/>
              </a:ext>
            </a:extLst>
          </a:blip>
          <a:srcRect t="16720" b="69854"/>
          <a:stretch/>
        </p:blipFill>
        <p:spPr>
          <a:xfrm>
            <a:off x="-328" y="3921752"/>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pic>
        <p:nvPicPr>
          <p:cNvPr id="30" name="图片 29" descr="卡通人物&#10;&#10;中度可信度描述已自动生成">
            <a:extLst>
              <a:ext uri="{FF2B5EF4-FFF2-40B4-BE49-F238E27FC236}">
                <a16:creationId xmlns:a16="http://schemas.microsoft.com/office/drawing/2014/main" id="{542D9BEB-1992-44DA-A314-8130083AB8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7047" y="3656097"/>
            <a:ext cx="3627031" cy="3627031"/>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38230" y="144927"/>
            <a:ext cx="1595608" cy="1442837"/>
          </a:xfrm>
          <a:prstGeom prst="rect">
            <a:avLst/>
          </a:prstGeom>
        </p:spPr>
      </p:pic>
      <p:pic>
        <p:nvPicPr>
          <p:cNvPr id="4" name="Picture 3"/>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308" b="41141" l="5825" r="52913">
                        <a14:foregroundMark x1="15352" y1="31553" x2="37379" y2="26032"/>
                      </a14:backgroundRemoval>
                    </a14:imgEffect>
                  </a14:imgLayer>
                </a14:imgProps>
              </a:ext>
              <a:ext uri="{28A0092B-C50C-407E-A947-70E740481C1C}">
                <a14:useLocalDpi xmlns:a14="http://schemas.microsoft.com/office/drawing/2010/main" val="0"/>
              </a:ext>
            </a:extLst>
          </a:blip>
          <a:srcRect r="41197" b="56795"/>
          <a:stretch/>
        </p:blipFill>
        <p:spPr>
          <a:xfrm>
            <a:off x="-399745" y="1023496"/>
            <a:ext cx="3385836" cy="2487704"/>
          </a:xfrm>
          <a:prstGeom prst="rect">
            <a:avLst/>
          </a:prstGeom>
        </p:spPr>
      </p:pic>
      <p:pic>
        <p:nvPicPr>
          <p:cNvPr id="19" name="图片 17" descr="卡通人物&#10;&#10;低可信度描述已自动生成">
            <a:extLst>
              <a:ext uri="{FF2B5EF4-FFF2-40B4-BE49-F238E27FC236}">
                <a16:creationId xmlns:a16="http://schemas.microsoft.com/office/drawing/2014/main" id="{564BF291-7FAB-45ED-B95D-C69E43045FA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0616" y="3726165"/>
            <a:ext cx="3312159" cy="3312159"/>
          </a:xfrm>
          <a:prstGeom prst="rect">
            <a:avLst/>
          </a:prstGeom>
        </p:spPr>
      </p:pic>
      <p:pic>
        <p:nvPicPr>
          <p:cNvPr id="20" name="图片 3" descr="图片包含 形状&#10;&#10;描述已自动生成">
            <a:extLst>
              <a:ext uri="{FF2B5EF4-FFF2-40B4-BE49-F238E27FC236}">
                <a16:creationId xmlns:a16="http://schemas.microsoft.com/office/drawing/2014/main" id="{0BE7D16C-36A3-459B-B5E9-1AF736FA0FC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9286" t="24703" r="10239" b="22560"/>
          <a:stretch/>
        </p:blipFill>
        <p:spPr>
          <a:xfrm>
            <a:off x="3183740" y="657154"/>
            <a:ext cx="6472690" cy="4241718"/>
          </a:xfrm>
          <a:prstGeom prst="rect">
            <a:avLst/>
          </a:prstGeom>
        </p:spPr>
      </p:pic>
      <p:sp>
        <p:nvSpPr>
          <p:cNvPr id="21" name="矩形 12">
            <a:extLst>
              <a:ext uri="{FF2B5EF4-FFF2-40B4-BE49-F238E27FC236}">
                <a16:creationId xmlns:a16="http://schemas.microsoft.com/office/drawing/2014/main" id="{EC7B0485-E2F8-4C90-9AA5-12A39097D7C9}"/>
              </a:ext>
            </a:extLst>
          </p:cNvPr>
          <p:cNvSpPr/>
          <p:nvPr/>
        </p:nvSpPr>
        <p:spPr>
          <a:xfrm>
            <a:off x="4151853" y="1885461"/>
            <a:ext cx="4852987" cy="178510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8000" b="0" i="0" u="none" strike="noStrike" kern="1200" cap="none" spc="0" normalizeH="0" baseline="0" noProof="0" dirty="0" err="1" smtClean="0">
                <a:ln w="28575">
                  <a:solidFill>
                    <a:schemeClr val="tx1">
                      <a:lumMod val="75000"/>
                      <a:lumOff val="25000"/>
                    </a:schemeClr>
                  </a:solidFill>
                </a:ln>
                <a:solidFill>
                  <a:schemeClr val="accent2">
                    <a:lumMod val="60000"/>
                    <a:lumOff val="40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Khởi</a:t>
            </a:r>
            <a:r>
              <a:rPr kumimoji="0" lang="en-US" altLang="zh-CN" sz="8000" b="0" i="0" u="none" strike="noStrike" kern="1200" cap="none" spc="0" normalizeH="0" noProof="0" dirty="0" smtClean="0">
                <a:ln w="28575">
                  <a:solidFill>
                    <a:schemeClr val="tx1">
                      <a:lumMod val="75000"/>
                      <a:lumOff val="25000"/>
                    </a:schemeClr>
                  </a:solidFill>
                </a:ln>
                <a:solidFill>
                  <a:schemeClr val="accent2">
                    <a:lumMod val="60000"/>
                    <a:lumOff val="40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 </a:t>
            </a:r>
            <a:r>
              <a:rPr kumimoji="0" lang="en-US" altLang="zh-CN" sz="8000" b="0" i="0" u="none" strike="noStrike" kern="1200" cap="none" spc="0" normalizeH="0" noProof="0" dirty="0" err="1" smtClean="0">
                <a:ln w="28575">
                  <a:solidFill>
                    <a:schemeClr val="tx1">
                      <a:lumMod val="75000"/>
                      <a:lumOff val="25000"/>
                    </a:schemeClr>
                  </a:solidFill>
                </a:ln>
                <a:solidFill>
                  <a:schemeClr val="accent2">
                    <a:lumMod val="60000"/>
                    <a:lumOff val="40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rPr>
              <a:t>động</a:t>
            </a:r>
            <a:endParaRPr kumimoji="0" lang="zh-CN" altLang="zh-CN" sz="8000" b="0" i="0" u="none" strike="noStrike" kern="1200" cap="none" spc="0" normalizeH="0" baseline="0" noProof="0" dirty="0">
              <a:ln w="28575">
                <a:solidFill>
                  <a:schemeClr val="tx1">
                    <a:lumMod val="75000"/>
                    <a:lumOff val="25000"/>
                  </a:schemeClr>
                </a:solidFill>
              </a:ln>
              <a:solidFill>
                <a:schemeClr val="accent2">
                  <a:lumMod val="60000"/>
                  <a:lumOff val="40000"/>
                </a:schemeClr>
              </a:solidFill>
              <a:effectLst/>
              <a:uLnTx/>
              <a:uFillTx/>
              <a:latin typeface="#9Slide07 SVNBillo" panose="00000400000000000000" pitchFamily="2" charset="0"/>
              <a:ea typeface="思源黑体 CN Medium" panose="020B0600000000000000" pitchFamily="34" charset="-122"/>
              <a:sym typeface="Arial" panose="020B0604020202020204" pitchFamily="34" charset="0"/>
            </a:endParaRPr>
          </a:p>
        </p:txBody>
      </p:sp>
      <p:pic>
        <p:nvPicPr>
          <p:cNvPr id="22" name="图片 46" descr="卡通人物&#10;&#10;低可信度描述已自动生成">
            <a:extLst>
              <a:ext uri="{FF2B5EF4-FFF2-40B4-BE49-F238E27FC236}">
                <a16:creationId xmlns:a16="http://schemas.microsoft.com/office/drawing/2014/main" id="{83A9FCFA-D689-4BAB-A3D2-669FD4EF2FE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8691" t="12732" b="62328"/>
          <a:stretch/>
        </p:blipFill>
        <p:spPr>
          <a:xfrm>
            <a:off x="3418691" y="-1"/>
            <a:ext cx="2598058" cy="1710404"/>
          </a:xfrm>
          <a:custGeom>
            <a:avLst/>
            <a:gdLst>
              <a:gd name="connsiteX0" fmla="*/ 0 w 2598058"/>
              <a:gd name="connsiteY0" fmla="*/ 0 h 1710404"/>
              <a:gd name="connsiteX1" fmla="*/ 2598058 w 2598058"/>
              <a:gd name="connsiteY1" fmla="*/ 0 h 1710404"/>
              <a:gd name="connsiteX2" fmla="*/ 2598058 w 2598058"/>
              <a:gd name="connsiteY2" fmla="*/ 1710404 h 1710404"/>
              <a:gd name="connsiteX3" fmla="*/ 0 w 2598058"/>
              <a:gd name="connsiteY3" fmla="*/ 1710404 h 1710404"/>
            </a:gdLst>
            <a:ahLst/>
            <a:cxnLst>
              <a:cxn ang="0">
                <a:pos x="connsiteX0" y="connsiteY0"/>
              </a:cxn>
              <a:cxn ang="0">
                <a:pos x="connsiteX1" y="connsiteY1"/>
              </a:cxn>
              <a:cxn ang="0">
                <a:pos x="connsiteX2" y="connsiteY2"/>
              </a:cxn>
              <a:cxn ang="0">
                <a:pos x="connsiteX3" y="connsiteY3"/>
              </a:cxn>
            </a:cxnLst>
            <a:rect l="l" t="t" r="r" b="b"/>
            <a:pathLst>
              <a:path w="2598058" h="1710404">
                <a:moveTo>
                  <a:pt x="0" y="0"/>
                </a:moveTo>
                <a:lnTo>
                  <a:pt x="2598058" y="0"/>
                </a:lnTo>
                <a:lnTo>
                  <a:pt x="2598058" y="1710404"/>
                </a:lnTo>
                <a:lnTo>
                  <a:pt x="0" y="1710404"/>
                </a:lnTo>
                <a:close/>
              </a:path>
            </a:pathLst>
          </a:custGeom>
        </p:spPr>
      </p:pic>
    </p:spTree>
    <p:extLst>
      <p:ext uri="{BB962C8B-B14F-4D97-AF65-F5344CB8AC3E}">
        <p14:creationId xmlns:p14="http://schemas.microsoft.com/office/powerpoint/2010/main" val="17055983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bwMode="auto">
          <a:xfrm>
            <a:off x="680720" y="227165"/>
            <a:ext cx="11236959" cy="63361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1118729" y="3595571"/>
            <a:ext cx="9113520" cy="3592286"/>
            <a:chOff x="0" y="3019342"/>
            <a:chExt cx="9113520" cy="3592286"/>
          </a:xfrm>
        </p:grpSpPr>
        <p:pic>
          <p:nvPicPr>
            <p:cNvPr id="3"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9954" b="51736" l="9954" r="89931"/>
                      </a14:imgEffect>
                    </a14:imgLayer>
                  </a14:imgProps>
                </a:ext>
                <a:ext uri="{28A0092B-C50C-407E-A947-70E740481C1C}">
                  <a14:useLocalDpi xmlns:a14="http://schemas.microsoft.com/office/drawing/2010/main" val="0"/>
                </a:ext>
              </a:extLst>
            </a:blip>
            <a:stretch>
              <a:fillRect/>
            </a:stretch>
          </p:blipFill>
          <p:spPr>
            <a:xfrm>
              <a:off x="505096" y="3019342"/>
              <a:ext cx="4265024" cy="3592286"/>
            </a:xfrm>
            <a:prstGeom prst="rect">
              <a:avLst/>
            </a:prstGeom>
          </p:spPr>
        </p:pic>
        <p:pic>
          <p:nvPicPr>
            <p:cNvPr id="4"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rotWithShape="1">
            <a:blip r:embed="rId7" cstate="print">
              <a:extLst>
                <a:ext uri="{BEBA8EAE-BF5A-486C-A8C5-ECC9F3942E4B}">
                  <a14:imgProps xmlns:a14="http://schemas.microsoft.com/office/drawing/2010/main">
                    <a14:imgLayer r:embed="rId6">
                      <a14:imgEffect>
                        <a14:backgroundRemoval t="49306" b="94444" l="9954" r="89931"/>
                      </a14:imgEffect>
                    </a14:imgLayer>
                  </a14:imgProps>
                </a:ext>
                <a:ext uri="{28A0092B-C50C-407E-A947-70E740481C1C}">
                  <a14:useLocalDpi xmlns:a14="http://schemas.microsoft.com/office/drawing/2010/main" val="0"/>
                </a:ext>
              </a:extLst>
            </a:blip>
            <a:srcRect t="45389"/>
            <a:stretch/>
          </p:blipFill>
          <p:spPr>
            <a:xfrm>
              <a:off x="0" y="4612639"/>
              <a:ext cx="9113520" cy="1686561"/>
            </a:xfrm>
            <a:prstGeom prst="rect">
              <a:avLst/>
            </a:prstGeom>
          </p:spPr>
        </p:pic>
      </p:grpSp>
      <p:sp>
        <p:nvSpPr>
          <p:cNvPr id="5" name="TextBox 4"/>
          <p:cNvSpPr txBox="1"/>
          <p:nvPr/>
        </p:nvSpPr>
        <p:spPr>
          <a:xfrm>
            <a:off x="906847" y="5588349"/>
            <a:ext cx="5472504" cy="584775"/>
          </a:xfrm>
          <a:prstGeom prst="rect">
            <a:avLst/>
          </a:prstGeom>
          <a:noFill/>
        </p:spPr>
        <p:txBody>
          <a:bodyPr wrap="square" rtlCol="0">
            <a:spAutoFit/>
          </a:bodyPr>
          <a:lstStyle/>
          <a:p>
            <a:pPr algn="ctr"/>
            <a:r>
              <a:rPr lang="en-US" sz="3200" b="1" dirty="0" err="1" smtClean="0">
                <a:solidFill>
                  <a:schemeClr val="accent2">
                    <a:lumMod val="75000"/>
                  </a:schemeClr>
                </a:solidFill>
                <a:latin typeface="Cambria" panose="02040503050406030204" pitchFamily="18" charset="0"/>
                <a:ea typeface="Cambria" panose="02040503050406030204" pitchFamily="18" charset="0"/>
              </a:rPr>
              <a:t>Tranh</a:t>
            </a:r>
            <a:r>
              <a:rPr lang="en-US" sz="3200" b="1" dirty="0" smtClean="0">
                <a:solidFill>
                  <a:schemeClr val="accent2">
                    <a:lumMod val="75000"/>
                  </a:schemeClr>
                </a:solidFill>
                <a:latin typeface="Cambria" panose="02040503050406030204" pitchFamily="18" charset="0"/>
                <a:ea typeface="Cambria" panose="02040503050406030204" pitchFamily="18" charset="0"/>
              </a:rPr>
              <a:t> </a:t>
            </a:r>
            <a:r>
              <a:rPr lang="en-US" sz="3200" b="1" dirty="0" err="1" smtClean="0">
                <a:solidFill>
                  <a:schemeClr val="accent2">
                    <a:lumMod val="75000"/>
                  </a:schemeClr>
                </a:solidFill>
                <a:latin typeface="Cambria" panose="02040503050406030204" pitchFamily="18" charset="0"/>
                <a:ea typeface="Cambria" panose="02040503050406030204" pitchFamily="18" charset="0"/>
              </a:rPr>
              <a:t>vẽ</a:t>
            </a:r>
            <a:r>
              <a:rPr lang="en-US" sz="3200" b="1" dirty="0" smtClean="0">
                <a:solidFill>
                  <a:schemeClr val="accent2">
                    <a:lumMod val="75000"/>
                  </a:schemeClr>
                </a:solidFill>
                <a:latin typeface="Cambria" panose="02040503050406030204" pitchFamily="18" charset="0"/>
                <a:ea typeface="Cambria" panose="02040503050406030204" pitchFamily="18" charset="0"/>
              </a:rPr>
              <a:t> </a:t>
            </a:r>
            <a:r>
              <a:rPr lang="en-US" sz="3200" b="1" dirty="0" err="1" smtClean="0">
                <a:solidFill>
                  <a:schemeClr val="accent2">
                    <a:lumMod val="75000"/>
                  </a:schemeClr>
                </a:solidFill>
                <a:latin typeface="Cambria" panose="02040503050406030204" pitchFamily="18" charset="0"/>
                <a:ea typeface="Cambria" panose="02040503050406030204" pitchFamily="18" charset="0"/>
              </a:rPr>
              <a:t>cảnh</a:t>
            </a:r>
            <a:r>
              <a:rPr lang="en-US" sz="3200" b="1" dirty="0" smtClean="0">
                <a:solidFill>
                  <a:schemeClr val="accent2">
                    <a:lumMod val="75000"/>
                  </a:schemeClr>
                </a:solidFill>
                <a:latin typeface="Cambria" panose="02040503050406030204" pitchFamily="18" charset="0"/>
                <a:ea typeface="Cambria" panose="02040503050406030204" pitchFamily="18" charset="0"/>
              </a:rPr>
              <a:t> ở </a:t>
            </a:r>
            <a:r>
              <a:rPr lang="en-US" sz="3200" b="1" dirty="0" err="1" smtClean="0">
                <a:solidFill>
                  <a:schemeClr val="accent2">
                    <a:lumMod val="75000"/>
                  </a:schemeClr>
                </a:solidFill>
                <a:latin typeface="Cambria" panose="02040503050406030204" pitchFamily="18" charset="0"/>
                <a:ea typeface="Cambria" panose="02040503050406030204" pitchFamily="18" charset="0"/>
              </a:rPr>
              <a:t>đâu</a:t>
            </a:r>
            <a:r>
              <a:rPr lang="en-US" sz="3200" b="1" dirty="0" smtClean="0">
                <a:solidFill>
                  <a:schemeClr val="accent2">
                    <a:lumMod val="75000"/>
                  </a:schemeClr>
                </a:solidFill>
                <a:latin typeface="Cambria" panose="02040503050406030204" pitchFamily="18" charset="0"/>
                <a:ea typeface="Cambria" panose="02040503050406030204" pitchFamily="18" charset="0"/>
              </a:rPr>
              <a:t>?</a:t>
            </a:r>
            <a:endParaRPr lang="en-US" sz="3200" b="1" dirty="0">
              <a:solidFill>
                <a:schemeClr val="accent2">
                  <a:lumMod val="75000"/>
                </a:schemeClr>
              </a:solidFill>
              <a:latin typeface="Cambria" panose="02040503050406030204" pitchFamily="18" charset="0"/>
              <a:ea typeface="Cambria" panose="02040503050406030204" pitchFamily="18" charset="0"/>
            </a:endParaRPr>
          </a:p>
        </p:txBody>
      </p:sp>
      <p:sp>
        <p:nvSpPr>
          <p:cNvPr id="11" name="TextBox 10"/>
          <p:cNvSpPr txBox="1"/>
          <p:nvPr/>
        </p:nvSpPr>
        <p:spPr>
          <a:xfrm>
            <a:off x="1030463" y="5485656"/>
            <a:ext cx="5062455" cy="830997"/>
          </a:xfrm>
          <a:prstGeom prst="rect">
            <a:avLst/>
          </a:prstGeom>
          <a:noFill/>
        </p:spPr>
        <p:txBody>
          <a:bodyPr wrap="square" rtlCol="0">
            <a:spAutoFit/>
          </a:bodyPr>
          <a:lstStyle/>
          <a:p>
            <a:pPr algn="ctr"/>
            <a:r>
              <a:rPr lang="nl-NL" sz="2400" b="1" dirty="0">
                <a:solidFill>
                  <a:schemeClr val="accent2">
                    <a:lumMod val="75000"/>
                  </a:schemeClr>
                </a:solidFill>
                <a:latin typeface="Cambria" panose="02040503050406030204" pitchFamily="18" charset="0"/>
                <a:ea typeface="Cambria" panose="02040503050406030204" pitchFamily="18" charset="0"/>
              </a:rPr>
              <a:t>Em thích hình ảnh nào trong tranh minh họa bài đọc ?</a:t>
            </a:r>
            <a:endParaRPr lang="en-US" sz="4000" b="1" dirty="0">
              <a:solidFill>
                <a:schemeClr val="accent2">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6174620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t="-2000" r="-7000" b="-2000"/>
          </a:stretch>
        </a:blipFill>
        <a:effectLst/>
      </p:bgPr>
    </p:bg>
    <p:spTree>
      <p:nvGrpSpPr>
        <p:cNvPr id="1" name=""/>
        <p:cNvGrpSpPr/>
        <p:nvPr/>
      </p:nvGrpSpPr>
      <p:grpSpPr>
        <a:xfrm>
          <a:off x="0" y="0"/>
          <a:ext cx="0" cy="0"/>
          <a:chOff x="0" y="0"/>
          <a:chExt cx="0" cy="0"/>
        </a:xfrm>
      </p:grpSpPr>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sp>
        <p:nvSpPr>
          <p:cNvPr id="50" name="矩形: 圆角 49">
            <a:extLst>
              <a:ext uri="{FF2B5EF4-FFF2-40B4-BE49-F238E27FC236}">
                <a16:creationId xmlns:a16="http://schemas.microsoft.com/office/drawing/2014/main" id="{7BDD18C4-E2F1-48DF-AC2B-E22577E4D932}"/>
              </a:ext>
            </a:extLst>
          </p:cNvPr>
          <p:cNvSpPr/>
          <p:nvPr/>
        </p:nvSpPr>
        <p:spPr>
          <a:xfrm>
            <a:off x="9193503" y="6089652"/>
            <a:ext cx="2542593" cy="586131"/>
          </a:xfrm>
          <a:prstGeom prst="roundRect">
            <a:avLst>
              <a:gd name="adj" fmla="val 8038"/>
            </a:avLst>
          </a:prstGeom>
          <a:solidFill>
            <a:schemeClr val="accent3">
              <a:lumMod val="40000"/>
              <a:lumOff val="60000"/>
            </a:schemeClr>
          </a:solidFill>
          <a:ln>
            <a:solidFill>
              <a:schemeClr val="tx1"/>
            </a:solidFill>
            <a:prstDash val="lgDash"/>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err="1" smtClean="0">
                <a:ln>
                  <a:noFill/>
                </a:ln>
                <a:solidFill>
                  <a:schemeClr val="tx1">
                    <a:lumMod val="65000"/>
                    <a:lumOff val="35000"/>
                  </a:schemeClr>
                </a:solidFill>
                <a:effectLst/>
                <a:uLnTx/>
                <a:uFillTx/>
                <a:latin typeface="#9Slide05 IcielRukola" panose="02000506050000020003" pitchFamily="2" charset="0"/>
                <a:ea typeface="思源黑体 CN Medium" panose="020B0600000000000000" pitchFamily="34" charset="-122"/>
                <a:sym typeface="Arial" panose="020B0604020202020204" pitchFamily="34" charset="0"/>
              </a:rPr>
              <a:t>Trang</a:t>
            </a:r>
            <a:r>
              <a:rPr kumimoji="0" lang="en-US" altLang="zh-CN" sz="4800" b="0" i="0" u="none" strike="noStrike" kern="1200" cap="none" spc="0" normalizeH="0" baseline="0" noProof="0" dirty="0" smtClean="0">
                <a:ln>
                  <a:noFill/>
                </a:ln>
                <a:solidFill>
                  <a:schemeClr val="tx1">
                    <a:lumMod val="65000"/>
                    <a:lumOff val="35000"/>
                  </a:schemeClr>
                </a:solidFill>
                <a:effectLst/>
                <a:uLnTx/>
                <a:uFillTx/>
                <a:latin typeface="#9Slide05 IcielRukola" panose="02000506050000020003" pitchFamily="2" charset="0"/>
                <a:ea typeface="思源黑体 CN Medium" panose="020B0600000000000000" pitchFamily="34" charset="-122"/>
                <a:sym typeface="Arial" panose="020B0604020202020204" pitchFamily="34" charset="0"/>
              </a:rPr>
              <a:t> 17</a:t>
            </a:r>
            <a:endParaRPr kumimoji="0" lang="zh-CN" altLang="en-US" sz="4800" b="0" i="0" u="none" strike="noStrike" kern="1200" cap="none" spc="0" normalizeH="0" baseline="0" noProof="0" dirty="0">
              <a:ln>
                <a:noFill/>
              </a:ln>
              <a:solidFill>
                <a:schemeClr val="tx1">
                  <a:lumMod val="65000"/>
                  <a:lumOff val="35000"/>
                </a:schemeClr>
              </a:solidFill>
              <a:effectLst/>
              <a:uLnTx/>
              <a:uFillTx/>
              <a:latin typeface="#9Slide05 IcielRukola" panose="02000506050000020003" pitchFamily="2" charset="0"/>
              <a:ea typeface="思源黑体 CN Medium" panose="020B0600000000000000" pitchFamily="34" charset="-122"/>
              <a:sym typeface="Arial" panose="020B0604020202020204" pitchFamily="34" charset="0"/>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023" y="-101247"/>
            <a:ext cx="1542167" cy="154216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5027" y="5071246"/>
            <a:ext cx="943845" cy="1604537"/>
          </a:xfrm>
          <a:prstGeom prst="rect">
            <a:avLst/>
          </a:prstGeom>
        </p:spPr>
      </p:pic>
      <p:grpSp>
        <p:nvGrpSpPr>
          <p:cNvPr id="3" name="Group 2"/>
          <p:cNvGrpSpPr/>
          <p:nvPr/>
        </p:nvGrpSpPr>
        <p:grpSpPr>
          <a:xfrm>
            <a:off x="4848585" y="669836"/>
            <a:ext cx="2094219" cy="865348"/>
            <a:chOff x="4848585" y="669836"/>
            <a:chExt cx="2094219" cy="865348"/>
          </a:xfrm>
        </p:grpSpPr>
        <p:sp>
          <p:nvSpPr>
            <p:cNvPr id="20" name="矩形: 圆角 49">
              <a:extLst>
                <a:ext uri="{FF2B5EF4-FFF2-40B4-BE49-F238E27FC236}">
                  <a16:creationId xmlns:a16="http://schemas.microsoft.com/office/drawing/2014/main" id="{7BDD18C4-E2F1-48DF-AC2B-E22577E4D932}"/>
                </a:ext>
              </a:extLst>
            </p:cNvPr>
            <p:cNvSpPr/>
            <p:nvPr/>
          </p:nvSpPr>
          <p:spPr>
            <a:xfrm>
              <a:off x="4848585" y="669836"/>
              <a:ext cx="2042264" cy="847323"/>
            </a:xfrm>
            <a:prstGeom prst="roundRect">
              <a:avLst>
                <a:gd name="adj" fmla="val 42988"/>
              </a:avLst>
            </a:prstGeom>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dirty="0" err="1" smtClean="0">
                  <a:solidFill>
                    <a:prstClr val="white"/>
                  </a:solidFill>
                  <a:latin typeface="#9Slide07 SVNDessert Menu Scrip" panose="00000500000000000000" pitchFamily="2" charset="0"/>
                  <a:ea typeface="思源黑体 CN Medium" panose="020B0600000000000000" pitchFamily="34" charset="-122"/>
                  <a:sym typeface="Arial" panose="020B0604020202020204" pitchFamily="34" charset="0"/>
                </a:rPr>
                <a:t>Đọc</a:t>
              </a:r>
              <a:endParaRPr kumimoji="0" lang="zh-CN" altLang="en-US" sz="6000" b="0" i="0" u="none" strike="noStrike" kern="1200" cap="none" spc="0" normalizeH="0" baseline="0" noProof="0" dirty="0">
                <a:ln>
                  <a:noFill/>
                </a:ln>
                <a:solidFill>
                  <a:prstClr val="white"/>
                </a:solidFill>
                <a:effectLst/>
                <a:uLnTx/>
                <a:uFillTx/>
                <a:latin typeface="#9Slide07 SVNDessert Menu Scrip" panose="00000500000000000000" pitchFamily="2" charset="0"/>
                <a:ea typeface="思源黑体 CN Medium" panose="020B0600000000000000" pitchFamily="34" charset="-122"/>
                <a:sym typeface="Arial" panose="020B0604020202020204" pitchFamily="34" charset="0"/>
              </a:endParaRPr>
            </a:p>
          </p:txBody>
        </p:sp>
        <p:sp>
          <p:nvSpPr>
            <p:cNvPr id="12" name="矩形: 圆角 49">
              <a:extLst>
                <a:ext uri="{FF2B5EF4-FFF2-40B4-BE49-F238E27FC236}">
                  <a16:creationId xmlns:a16="http://schemas.microsoft.com/office/drawing/2014/main" id="{7BDD18C4-E2F1-48DF-AC2B-E22577E4D932}"/>
                </a:ext>
              </a:extLst>
            </p:cNvPr>
            <p:cNvSpPr/>
            <p:nvPr/>
          </p:nvSpPr>
          <p:spPr>
            <a:xfrm>
              <a:off x="4900540" y="687861"/>
              <a:ext cx="2042264" cy="847323"/>
            </a:xfrm>
            <a:prstGeom prst="roundRect">
              <a:avLst>
                <a:gd name="adj" fmla="val 42988"/>
              </a:avLst>
            </a:prstGeom>
            <a:solidFill>
              <a:schemeClr val="bg1"/>
            </a:solidFill>
            <a:ln>
              <a:solidFill>
                <a:schemeClr val="tx1">
                  <a:lumMod val="65000"/>
                  <a:lumOff val="35000"/>
                </a:schemeClr>
              </a:solidFill>
              <a:prstDash val="lgDash"/>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dirty="0" err="1" smtClean="0">
                  <a:solidFill>
                    <a:schemeClr val="tx1">
                      <a:lumMod val="65000"/>
                      <a:lumOff val="35000"/>
                    </a:schemeClr>
                  </a:solidFill>
                  <a:latin typeface="#9Slide07 SVNDessert Menu Scrip" panose="00000500000000000000" pitchFamily="2" charset="0"/>
                  <a:ea typeface="思源黑体 CN Medium" panose="020B0600000000000000" pitchFamily="34" charset="-122"/>
                  <a:sym typeface="Arial" panose="020B0604020202020204" pitchFamily="34" charset="0"/>
                </a:rPr>
                <a:t>Đọc</a:t>
              </a:r>
              <a:endParaRPr kumimoji="0" lang="zh-CN" altLang="en-US" sz="6000" b="0" i="0" u="none" strike="noStrike" kern="1200" cap="none" spc="0" normalizeH="0" baseline="0" noProof="0" dirty="0">
                <a:ln>
                  <a:noFill/>
                </a:ln>
                <a:solidFill>
                  <a:schemeClr val="tx1">
                    <a:lumMod val="65000"/>
                    <a:lumOff val="35000"/>
                  </a:schemeClr>
                </a:solidFill>
                <a:effectLst/>
                <a:uLnTx/>
                <a:uFillTx/>
                <a:latin typeface="#9Slide07 SVNDessert Menu Scrip" panose="00000500000000000000" pitchFamily="2" charset="0"/>
                <a:ea typeface="思源黑体 CN Medium" panose="020B0600000000000000" pitchFamily="34" charset="-122"/>
                <a:sym typeface="Arial" panose="020B0604020202020204" pitchFamily="34" charset="0"/>
              </a:endParaRPr>
            </a:p>
          </p:txBody>
        </p:sp>
      </p:gr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5530" y="1203960"/>
            <a:ext cx="11186470" cy="6539694"/>
          </a:xfrm>
          <a:prstGeom prst="rect">
            <a:avLst/>
          </a:prstGeom>
        </p:spPr>
      </p:pic>
    </p:spTree>
    <p:extLst>
      <p:ext uri="{BB962C8B-B14F-4D97-AF65-F5344CB8AC3E}">
        <p14:creationId xmlns:p14="http://schemas.microsoft.com/office/powerpoint/2010/main" val="212067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1000"/>
                                        <p:tgtEl>
                                          <p:spTgt spid="50"/>
                                        </p:tgtEl>
                                      </p:cBhvr>
                                    </p:animEffect>
                                    <p:anim calcmode="lin" valueType="num">
                                      <p:cBhvr>
                                        <p:cTn id="8" dur="1000" fill="hold"/>
                                        <p:tgtEl>
                                          <p:spTgt spid="50"/>
                                        </p:tgtEl>
                                        <p:attrNameLst>
                                          <p:attrName>ppt_x</p:attrName>
                                        </p:attrNameLst>
                                      </p:cBhvr>
                                      <p:tavLst>
                                        <p:tav tm="0">
                                          <p:val>
                                            <p:strVal val="#ppt_x"/>
                                          </p:val>
                                        </p:tav>
                                        <p:tav tm="100000">
                                          <p:val>
                                            <p:strVal val="#ppt_x"/>
                                          </p:val>
                                        </p:tav>
                                      </p:tavLst>
                                    </p:anim>
                                    <p:anim calcmode="lin" valueType="num">
                                      <p:cBhvr>
                                        <p:cTn id="9" dur="1000" fill="hold"/>
                                        <p:tgtEl>
                                          <p:spTgt spid="5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6">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6" name="图片 5" descr="卡通人物&#10;&#10;低可信度描述已自动生成">
            <a:extLst>
              <a:ext uri="{FF2B5EF4-FFF2-40B4-BE49-F238E27FC236}">
                <a16:creationId xmlns:a16="http://schemas.microsoft.com/office/drawing/2014/main" id="{E73CC291-6D46-4EAB-AC99-DA328A7524E2}"/>
              </a:ext>
            </a:extLst>
          </p:cNvPr>
          <p:cNvPicPr>
            <a:picLocks noChangeAspect="1"/>
          </p:cNvPicPr>
          <p:nvPr/>
        </p:nvPicPr>
        <p:blipFill rotWithShape="1">
          <a:blip r:embed="rId7">
            <a:extLst>
              <a:ext uri="{28A0092B-C50C-407E-A947-70E740481C1C}">
                <a14:useLocalDpi xmlns:a14="http://schemas.microsoft.com/office/drawing/2010/main" val="0"/>
              </a:ext>
            </a:extLst>
          </a:blip>
          <a:srcRect r="55595"/>
          <a:stretch/>
        </p:blipFill>
        <p:spPr>
          <a:xfrm>
            <a:off x="0" y="0"/>
            <a:ext cx="5413829" cy="6858000"/>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8">
            <a:extLst>
              <a:ext uri="{28A0092B-C50C-407E-A947-70E740481C1C}">
                <a14:useLocalDpi xmlns:a14="http://schemas.microsoft.com/office/drawing/2010/main" val="0"/>
              </a:ext>
            </a:extLst>
          </a:blip>
          <a:srcRect t="16720" b="69854"/>
          <a:stretch/>
        </p:blipFill>
        <p:spPr>
          <a:xfrm>
            <a:off x="-328" y="3921752"/>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pic>
        <p:nvPicPr>
          <p:cNvPr id="30" name="图片 29" descr="卡通人物&#10;&#10;中度可信度描述已自动生成">
            <a:extLst>
              <a:ext uri="{FF2B5EF4-FFF2-40B4-BE49-F238E27FC236}">
                <a16:creationId xmlns:a16="http://schemas.microsoft.com/office/drawing/2014/main" id="{542D9BEB-1992-44DA-A314-8130083AB8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7047" y="3656097"/>
            <a:ext cx="3627031" cy="3627031"/>
          </a:xfrm>
          <a:prstGeom prst="rect">
            <a:avLst/>
          </a:prstGeom>
        </p:spPr>
      </p:pic>
      <p:pic>
        <p:nvPicPr>
          <p:cNvPr id="8" name="Picture 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38230" y="144927"/>
            <a:ext cx="1595608" cy="1442837"/>
          </a:xfrm>
          <a:prstGeom prst="rect">
            <a:avLst/>
          </a:prstGeom>
        </p:spPr>
      </p:pic>
      <p:pic>
        <p:nvPicPr>
          <p:cNvPr id="4" name="Picture 3"/>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4308" b="41141" l="5825" r="52913">
                        <a14:foregroundMark x1="15352" y1="31553" x2="37379" y2="26032"/>
                      </a14:backgroundRemoval>
                    </a14:imgEffect>
                  </a14:imgLayer>
                </a14:imgProps>
              </a:ext>
              <a:ext uri="{28A0092B-C50C-407E-A947-70E740481C1C}">
                <a14:useLocalDpi xmlns:a14="http://schemas.microsoft.com/office/drawing/2010/main" val="0"/>
              </a:ext>
            </a:extLst>
          </a:blip>
          <a:srcRect r="41197" b="56795"/>
          <a:stretch/>
        </p:blipFill>
        <p:spPr>
          <a:xfrm>
            <a:off x="-399745" y="1023496"/>
            <a:ext cx="3385836" cy="2487704"/>
          </a:xfrm>
          <a:prstGeom prst="rect">
            <a:avLst/>
          </a:prstGeom>
        </p:spPr>
      </p:pic>
      <p:pic>
        <p:nvPicPr>
          <p:cNvPr id="19" name="图片 17" descr="卡通人物&#10;&#10;低可信度描述已自动生成">
            <a:extLst>
              <a:ext uri="{FF2B5EF4-FFF2-40B4-BE49-F238E27FC236}">
                <a16:creationId xmlns:a16="http://schemas.microsoft.com/office/drawing/2014/main" id="{564BF291-7FAB-45ED-B95D-C69E43045FA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10616" y="3726165"/>
            <a:ext cx="3312159" cy="3312159"/>
          </a:xfrm>
          <a:prstGeom prst="rect">
            <a:avLst/>
          </a:prstGeom>
        </p:spPr>
      </p:pic>
      <p:pic>
        <p:nvPicPr>
          <p:cNvPr id="20" name="图片 3" descr="图片包含 形状&#10;&#10;描述已自动生成">
            <a:extLst>
              <a:ext uri="{FF2B5EF4-FFF2-40B4-BE49-F238E27FC236}">
                <a16:creationId xmlns:a16="http://schemas.microsoft.com/office/drawing/2014/main" id="{0BE7D16C-36A3-459B-B5E9-1AF736FA0FC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9286" t="24703" r="10239" b="22560"/>
          <a:stretch/>
        </p:blipFill>
        <p:spPr>
          <a:xfrm>
            <a:off x="3183740" y="657154"/>
            <a:ext cx="6472690" cy="4241718"/>
          </a:xfrm>
          <a:prstGeom prst="rect">
            <a:avLst/>
          </a:prstGeom>
        </p:spPr>
      </p:pic>
      <p:sp>
        <p:nvSpPr>
          <p:cNvPr id="21" name="矩形 12">
            <a:extLst>
              <a:ext uri="{FF2B5EF4-FFF2-40B4-BE49-F238E27FC236}">
                <a16:creationId xmlns:a16="http://schemas.microsoft.com/office/drawing/2014/main" id="{EC7B0485-E2F8-4C90-9AA5-12A39097D7C9}"/>
              </a:ext>
            </a:extLst>
          </p:cNvPr>
          <p:cNvSpPr/>
          <p:nvPr/>
        </p:nvSpPr>
        <p:spPr>
          <a:xfrm>
            <a:off x="4154078" y="1914927"/>
            <a:ext cx="5815949" cy="178510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altLang="zh-CN" sz="8000" dirty="0" err="1" smtClean="0">
                <a:ln w="28575">
                  <a:solidFill>
                    <a:schemeClr val="tx1">
                      <a:lumMod val="75000"/>
                      <a:lumOff val="25000"/>
                    </a:schemeClr>
                  </a:solidFill>
                </a:ln>
                <a:solidFill>
                  <a:srgbClr val="FFC000"/>
                </a:solidFill>
                <a:latin typeface="#9Slide07 SVNBillo" panose="00000400000000000000" pitchFamily="2" charset="0"/>
                <a:ea typeface="思源黑体 CN Medium" panose="020B0600000000000000" pitchFamily="34" charset="-122"/>
                <a:sym typeface="Arial" panose="020B0604020202020204" pitchFamily="34" charset="0"/>
              </a:rPr>
              <a:t>Luyện</a:t>
            </a:r>
            <a:r>
              <a:rPr lang="en-US" altLang="zh-CN" sz="8000" dirty="0" smtClean="0">
                <a:ln w="28575">
                  <a:solidFill>
                    <a:schemeClr val="tx1">
                      <a:lumMod val="75000"/>
                      <a:lumOff val="25000"/>
                    </a:schemeClr>
                  </a:solidFill>
                </a:ln>
                <a:solidFill>
                  <a:srgbClr val="FFC000"/>
                </a:solidFill>
                <a:latin typeface="#9Slide07 SVNBillo" panose="00000400000000000000" pitchFamily="2" charset="0"/>
                <a:ea typeface="思源黑体 CN Medium" panose="020B0600000000000000" pitchFamily="34" charset="-122"/>
                <a:sym typeface="Arial" panose="020B0604020202020204" pitchFamily="34" charset="0"/>
              </a:rPr>
              <a:t> </a:t>
            </a:r>
            <a:r>
              <a:rPr lang="en-US" altLang="zh-CN" sz="8000" dirty="0" err="1" smtClean="0">
                <a:ln w="28575">
                  <a:solidFill>
                    <a:schemeClr val="tx1">
                      <a:lumMod val="75000"/>
                      <a:lumOff val="25000"/>
                    </a:schemeClr>
                  </a:solidFill>
                </a:ln>
                <a:solidFill>
                  <a:srgbClr val="FFC000"/>
                </a:solidFill>
                <a:latin typeface="#9Slide07 SVNBillo" panose="00000400000000000000" pitchFamily="2" charset="0"/>
                <a:ea typeface="思源黑体 CN Medium" panose="020B0600000000000000" pitchFamily="34" charset="-122"/>
                <a:sym typeface="Arial" panose="020B0604020202020204" pitchFamily="34" charset="0"/>
              </a:rPr>
              <a:t>đọc</a:t>
            </a:r>
            <a:endParaRPr kumimoji="0" lang="zh-CN" altLang="zh-CN" sz="8000" b="0" i="0" u="none" strike="noStrike" kern="1200" cap="none" spc="0" normalizeH="0" baseline="0" noProof="0" dirty="0">
              <a:ln w="28575">
                <a:solidFill>
                  <a:schemeClr val="tx1">
                    <a:lumMod val="75000"/>
                    <a:lumOff val="25000"/>
                  </a:schemeClr>
                </a:solidFill>
              </a:ln>
              <a:solidFill>
                <a:srgbClr val="FFC000"/>
              </a:solidFill>
              <a:effectLst/>
              <a:uLnTx/>
              <a:uFillTx/>
              <a:latin typeface="#9Slide07 SVNBillo" panose="00000400000000000000" pitchFamily="2" charset="0"/>
              <a:ea typeface="思源黑体 CN Medium" panose="020B0600000000000000" pitchFamily="34" charset="-122"/>
              <a:sym typeface="Arial" panose="020B0604020202020204" pitchFamily="34" charset="0"/>
            </a:endParaRPr>
          </a:p>
        </p:txBody>
      </p:sp>
      <p:pic>
        <p:nvPicPr>
          <p:cNvPr id="22" name="图片 46" descr="卡通人物&#10;&#10;低可信度描述已自动生成">
            <a:extLst>
              <a:ext uri="{FF2B5EF4-FFF2-40B4-BE49-F238E27FC236}">
                <a16:creationId xmlns:a16="http://schemas.microsoft.com/office/drawing/2014/main" id="{83A9FCFA-D689-4BAB-A3D2-669FD4EF2FE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8691" t="12732" b="62328"/>
          <a:stretch/>
        </p:blipFill>
        <p:spPr>
          <a:xfrm>
            <a:off x="3418691" y="-1"/>
            <a:ext cx="2598058" cy="1710404"/>
          </a:xfrm>
          <a:custGeom>
            <a:avLst/>
            <a:gdLst>
              <a:gd name="connsiteX0" fmla="*/ 0 w 2598058"/>
              <a:gd name="connsiteY0" fmla="*/ 0 h 1710404"/>
              <a:gd name="connsiteX1" fmla="*/ 2598058 w 2598058"/>
              <a:gd name="connsiteY1" fmla="*/ 0 h 1710404"/>
              <a:gd name="connsiteX2" fmla="*/ 2598058 w 2598058"/>
              <a:gd name="connsiteY2" fmla="*/ 1710404 h 1710404"/>
              <a:gd name="connsiteX3" fmla="*/ 0 w 2598058"/>
              <a:gd name="connsiteY3" fmla="*/ 1710404 h 1710404"/>
            </a:gdLst>
            <a:ahLst/>
            <a:cxnLst>
              <a:cxn ang="0">
                <a:pos x="connsiteX0" y="connsiteY0"/>
              </a:cxn>
              <a:cxn ang="0">
                <a:pos x="connsiteX1" y="connsiteY1"/>
              </a:cxn>
              <a:cxn ang="0">
                <a:pos x="connsiteX2" y="connsiteY2"/>
              </a:cxn>
              <a:cxn ang="0">
                <a:pos x="connsiteX3" y="connsiteY3"/>
              </a:cxn>
            </a:cxnLst>
            <a:rect l="l" t="t" r="r" b="b"/>
            <a:pathLst>
              <a:path w="2598058" h="1710404">
                <a:moveTo>
                  <a:pt x="0" y="0"/>
                </a:moveTo>
                <a:lnTo>
                  <a:pt x="2598058" y="0"/>
                </a:lnTo>
                <a:lnTo>
                  <a:pt x="2598058" y="1710404"/>
                </a:lnTo>
                <a:lnTo>
                  <a:pt x="0" y="1710404"/>
                </a:lnTo>
                <a:close/>
              </a:path>
            </a:pathLst>
          </a:custGeom>
        </p:spPr>
      </p:pic>
    </p:spTree>
    <p:extLst>
      <p:ext uri="{BB962C8B-B14F-4D97-AF65-F5344CB8AC3E}">
        <p14:creationId xmlns:p14="http://schemas.microsoft.com/office/powerpoint/2010/main" val="3604276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pic>
        <p:nvPicPr>
          <p:cNvPr id="32" name="图片 31" descr="卡通人物&#10;&#10;低可信度描述已自动生成">
            <a:extLst>
              <a:ext uri="{FF2B5EF4-FFF2-40B4-BE49-F238E27FC236}">
                <a16:creationId xmlns:a16="http://schemas.microsoft.com/office/drawing/2014/main" id="{2ECB0466-1E0E-4A14-85FB-0D62C07F0CE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35" name="图片 34" descr="几个人在黑暗中&#10;&#10;低可信度描述已自动生成">
            <a:extLst>
              <a:ext uri="{FF2B5EF4-FFF2-40B4-BE49-F238E27FC236}">
                <a16:creationId xmlns:a16="http://schemas.microsoft.com/office/drawing/2014/main" id="{2A41C939-C7EB-410D-A2CB-3069291F7D3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946" t="70774" r="80335" b="6566"/>
          <a:stretch/>
        </p:blipFill>
        <p:spPr>
          <a:xfrm>
            <a:off x="962093" y="4533739"/>
            <a:ext cx="1132384" cy="1026836"/>
          </a:xfrm>
          <a:prstGeom prst="rect">
            <a:avLst/>
          </a:prstGeom>
        </p:spPr>
      </p:pic>
      <p:sp>
        <p:nvSpPr>
          <p:cNvPr id="27" name="Rectangle 26"/>
          <p:cNvSpPr/>
          <p:nvPr/>
        </p:nvSpPr>
        <p:spPr>
          <a:xfrm>
            <a:off x="238153" y="907778"/>
            <a:ext cx="11755647" cy="5863144"/>
          </a:xfrm>
          <a:prstGeom prst="rect">
            <a:avLst/>
          </a:prstGeom>
          <a:solidFill>
            <a:schemeClr val="bg1"/>
          </a:solidFill>
          <a:ln w="38100">
            <a:solidFill>
              <a:srgbClr val="662A0E"/>
            </a:solidFill>
            <a:prstDash val="dashDot"/>
          </a:ln>
        </p:spPr>
        <p:txBody>
          <a:bodyPr wrap="square">
            <a:spAutoFit/>
          </a:bodyPr>
          <a:lstStyle/>
          <a:p>
            <a:pPr algn="just"/>
            <a:r>
              <a:rPr lang="en-US"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	</a:t>
            </a:r>
            <a:r>
              <a:rPr lang="vi-VN"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Làng </a:t>
            </a:r>
            <a:r>
              <a:rPr lang="vi-VN" sz="2500" dirty="0">
                <a:solidFill>
                  <a:srgbClr val="662A0E"/>
                </a:solidFill>
                <a:latin typeface="Arial" panose="020B0604020202020204" pitchFamily="34" charset="0"/>
                <a:ea typeface="Cambria" panose="02040503050406030204" pitchFamily="18" charset="0"/>
                <a:cs typeface="Arial" panose="020B0604020202020204" pitchFamily="34" charset="0"/>
              </a:rPr>
              <a:t>tôi ở lưng Trường Sơn, giữa vùng núi non trùng điệp. Một lần, tôi và mấy đứa bạn được ông tôi cho đi thăm rừng. Đứa nào cũng vui.</a:t>
            </a:r>
          </a:p>
          <a:p>
            <a:pPr algn="just"/>
            <a:r>
              <a:rPr lang="en-US"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	</a:t>
            </a:r>
            <a:r>
              <a:rPr lang="vi-VN"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Hôm </a:t>
            </a:r>
            <a:r>
              <a:rPr lang="vi-VN" sz="2500" dirty="0">
                <a:solidFill>
                  <a:srgbClr val="662A0E"/>
                </a:solidFill>
                <a:latin typeface="Arial" panose="020B0604020202020204" pitchFamily="34" charset="0"/>
                <a:ea typeface="Cambria" panose="02040503050406030204" pitchFamily="18" charset="0"/>
                <a:cs typeface="Arial" panose="020B0604020202020204" pitchFamily="34" charset="0"/>
              </a:rPr>
              <a:t>đó là một ngày nắng ráo. Ông đưa cho mỗi đứa một tàu lá cọ che nắng. Chưa hết mùa mưa, đâu đâu cũng thấy cây ra thêm chồi và mọc cỏ xanh um. Đi trong rừng, nghe rất rõ tiếng suối róc rách và tiếng chim hót líu lo.</a:t>
            </a:r>
          </a:p>
          <a:p>
            <a:pPr algn="just"/>
            <a:r>
              <a:rPr lang="en-US"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	</a:t>
            </a:r>
            <a:r>
              <a:rPr lang="vi-VN"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Mặt </a:t>
            </a:r>
            <a:r>
              <a:rPr lang="vi-VN" sz="2500" dirty="0">
                <a:solidFill>
                  <a:srgbClr val="662A0E"/>
                </a:solidFill>
                <a:latin typeface="Arial" panose="020B0604020202020204" pitchFamily="34" charset="0"/>
                <a:ea typeface="Cambria" panose="02040503050406030204" pitchFamily="18" charset="0"/>
                <a:cs typeface="Arial" panose="020B0604020202020204" pitchFamily="34" charset="0"/>
              </a:rPr>
              <a:t>trời chiếu những luồng sáng qua kẽ lá. Cây cối vươn ngọn lên cao tít đón nắng. Nhiều cây thân thẳng tắp, tán là tròn xoe. Những con sóc nâu cong đuôi nhảy thoăn thoắt qua các cành cây. Thấy có người đi tới, chúng dừng cả lại, nhìn ngơ ngác.</a:t>
            </a:r>
          </a:p>
          <a:p>
            <a:pPr algn="just"/>
            <a:r>
              <a:rPr lang="vi-VN" sz="2500" dirty="0">
                <a:solidFill>
                  <a:srgbClr val="662A0E"/>
                </a:solidFill>
                <a:latin typeface="Arial" panose="020B0604020202020204" pitchFamily="34" charset="0"/>
                <a:ea typeface="Cambria" panose="02040503050406030204" pitchFamily="18" charset="0"/>
                <a:cs typeface="Arial" panose="020B0604020202020204" pitchFamily="34" charset="0"/>
              </a:rPr>
              <a:t> </a:t>
            </a:r>
            <a:r>
              <a:rPr lang="en-US"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	</a:t>
            </a:r>
            <a:r>
              <a:rPr lang="vi-VN"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Khi </a:t>
            </a:r>
            <a:r>
              <a:rPr lang="vi-VN" sz="2500" dirty="0">
                <a:solidFill>
                  <a:srgbClr val="662A0E"/>
                </a:solidFill>
                <a:latin typeface="Arial" panose="020B0604020202020204" pitchFamily="34" charset="0"/>
                <a:ea typeface="Cambria" panose="02040503050406030204" pitchFamily="18" charset="0"/>
                <a:cs typeface="Arial" panose="020B0604020202020204" pitchFamily="34" charset="0"/>
              </a:rPr>
              <a:t>nắng đã nhạt màu trên những vòm cây, chúng tôi ra về trong tiếc nuối. Trên đường, ông kể về những cánh rừng thuở xưa. Biết bao cảnh sắc như hiện ra trước mắt chúng tôi: bầy vượn tinh nghịch đánh đu trên cành cao, đàn hươu nai xinh đẹp và hiền lành rủ nhau ra suối, những vạt cỏ đẫm sương long lanh trong nắng</a:t>
            </a:r>
            <a:r>
              <a:rPr lang="vi-VN"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a:t>
            </a:r>
            <a:endParaRPr lang="en-US" sz="2500" dirty="0">
              <a:solidFill>
                <a:srgbClr val="662A0E"/>
              </a:solidFill>
              <a:latin typeface="Arial" panose="020B0604020202020204" pitchFamily="34" charset="0"/>
              <a:ea typeface="Cambria" panose="02040503050406030204" pitchFamily="18" charset="0"/>
              <a:cs typeface="Arial" panose="020B0604020202020204" pitchFamily="34" charset="0"/>
            </a:endParaRPr>
          </a:p>
          <a:p>
            <a:pPr algn="just"/>
            <a:r>
              <a:rPr lang="en-US"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									(</a:t>
            </a:r>
            <a:r>
              <a:rPr lang="en-US" sz="2500" dirty="0" err="1" smtClean="0">
                <a:solidFill>
                  <a:srgbClr val="662A0E"/>
                </a:solidFill>
                <a:latin typeface="Arial" panose="020B0604020202020204" pitchFamily="34" charset="0"/>
                <a:ea typeface="Cambria" panose="02040503050406030204" pitchFamily="18" charset="0"/>
                <a:cs typeface="Arial" panose="020B0604020202020204" pitchFamily="34" charset="0"/>
              </a:rPr>
              <a:t>Vũ</a:t>
            </a:r>
            <a:r>
              <a:rPr lang="en-US"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 </a:t>
            </a:r>
            <a:r>
              <a:rPr lang="en-US" sz="2500" dirty="0" err="1" smtClean="0">
                <a:solidFill>
                  <a:srgbClr val="662A0E"/>
                </a:solidFill>
                <a:latin typeface="Arial" panose="020B0604020202020204" pitchFamily="34" charset="0"/>
                <a:ea typeface="Cambria" panose="02040503050406030204" pitchFamily="18" charset="0"/>
                <a:cs typeface="Arial" panose="020B0604020202020204" pitchFamily="34" charset="0"/>
              </a:rPr>
              <a:t>Hùng</a:t>
            </a:r>
            <a:r>
              <a:rPr lang="en-US" sz="2500" dirty="0" smtClean="0">
                <a:solidFill>
                  <a:srgbClr val="662A0E"/>
                </a:solidFill>
                <a:latin typeface="Arial" panose="020B0604020202020204" pitchFamily="34" charset="0"/>
                <a:ea typeface="Cambria" panose="02040503050406030204" pitchFamily="18" charset="0"/>
                <a:cs typeface="Arial" panose="020B0604020202020204" pitchFamily="34" charset="0"/>
              </a:rPr>
              <a:t>)</a:t>
            </a:r>
          </a:p>
        </p:txBody>
      </p:sp>
      <p:sp>
        <p:nvSpPr>
          <p:cNvPr id="2" name="TextBox 1"/>
          <p:cNvSpPr txBox="1"/>
          <p:nvPr/>
        </p:nvSpPr>
        <p:spPr>
          <a:xfrm>
            <a:off x="3937065" y="277419"/>
            <a:ext cx="5151120" cy="769441"/>
          </a:xfrm>
          <a:prstGeom prst="rect">
            <a:avLst/>
          </a:prstGeom>
          <a:noFill/>
        </p:spPr>
        <p:txBody>
          <a:bodyPr wrap="square" rtlCol="0">
            <a:spAutoFit/>
          </a:bodyPr>
          <a:lstStyle/>
          <a:p>
            <a:pPr algn="ctr"/>
            <a:r>
              <a:rPr lang="en-US" sz="4400" dirty="0" err="1" smtClean="0">
                <a:solidFill>
                  <a:schemeClr val="bg1"/>
                </a:solidFill>
                <a:latin typeface="#9Slide05 Awesome Display" pitchFamily="2" charset="0"/>
              </a:rPr>
              <a:t>Cánh</a:t>
            </a:r>
            <a:r>
              <a:rPr lang="en-US" sz="4400" dirty="0" smtClean="0">
                <a:solidFill>
                  <a:schemeClr val="bg1"/>
                </a:solidFill>
                <a:latin typeface="#9Slide05 Awesome Display" pitchFamily="2" charset="0"/>
              </a:rPr>
              <a:t> </a:t>
            </a:r>
            <a:r>
              <a:rPr lang="en-US" sz="4400" dirty="0" err="1" smtClean="0">
                <a:solidFill>
                  <a:schemeClr val="bg1"/>
                </a:solidFill>
                <a:latin typeface="#9Slide05 Awesome Display" pitchFamily="2" charset="0"/>
              </a:rPr>
              <a:t>rừng</a:t>
            </a:r>
            <a:r>
              <a:rPr lang="en-US" sz="4400" dirty="0" smtClean="0">
                <a:solidFill>
                  <a:schemeClr val="bg1"/>
                </a:solidFill>
                <a:latin typeface="#9Slide05 Awesome Display" pitchFamily="2" charset="0"/>
              </a:rPr>
              <a:t> </a:t>
            </a:r>
            <a:r>
              <a:rPr lang="en-US" sz="4400" dirty="0" err="1" smtClean="0">
                <a:solidFill>
                  <a:schemeClr val="bg1"/>
                </a:solidFill>
                <a:latin typeface="#9Slide05 Awesome Display" pitchFamily="2" charset="0"/>
              </a:rPr>
              <a:t>trong</a:t>
            </a:r>
            <a:r>
              <a:rPr lang="en-US" sz="4400" dirty="0" smtClean="0">
                <a:solidFill>
                  <a:schemeClr val="bg1"/>
                </a:solidFill>
                <a:latin typeface="#9Slide05 Awesome Display" pitchFamily="2" charset="0"/>
              </a:rPr>
              <a:t> </a:t>
            </a:r>
            <a:r>
              <a:rPr lang="en-US" sz="4400" dirty="0" err="1" smtClean="0">
                <a:solidFill>
                  <a:schemeClr val="bg1"/>
                </a:solidFill>
                <a:latin typeface="#9Slide05 Awesome Display" pitchFamily="2" charset="0"/>
              </a:rPr>
              <a:t>nắng</a:t>
            </a:r>
            <a:endParaRPr lang="en-US" sz="4400" dirty="0">
              <a:solidFill>
                <a:schemeClr val="bg1"/>
              </a:solidFill>
              <a:latin typeface="#9Slide05 Awesome Display" pitchFamily="2" charset="0"/>
            </a:endParaRPr>
          </a:p>
        </p:txBody>
      </p:sp>
      <p:pic>
        <p:nvPicPr>
          <p:cNvPr id="31" name="图片 30" descr="几个人在黑暗中&#10;&#10;低可信度描述已自动生成">
            <a:extLst>
              <a:ext uri="{FF2B5EF4-FFF2-40B4-BE49-F238E27FC236}">
                <a16:creationId xmlns:a16="http://schemas.microsoft.com/office/drawing/2014/main" id="{33FDE6E7-B618-4BEA-B934-D67D1C537AB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103" r="27211" b="50320"/>
          <a:stretch/>
        </p:blipFill>
        <p:spPr>
          <a:xfrm flipH="1">
            <a:off x="0" y="0"/>
            <a:ext cx="1939719" cy="1324281"/>
          </a:xfrm>
          <a:prstGeom prst="rect">
            <a:avLst/>
          </a:prstGeom>
        </p:spPr>
      </p:pic>
      <p:pic>
        <p:nvPicPr>
          <p:cNvPr id="6" name="Picture 5"/>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88492" b="98062" l="15675" r="24625"/>
                    </a14:imgEffect>
                    <a14:imgEffect>
                      <a14:colorTemperature colorTemp="8800"/>
                    </a14:imgEffect>
                    <a14:imgEffect>
                      <a14:brightnessContrast bright="20000"/>
                    </a14:imgEffect>
                  </a14:imgLayer>
                </a14:imgProps>
              </a:ext>
              <a:ext uri="{28A0092B-C50C-407E-A947-70E740481C1C}">
                <a14:useLocalDpi xmlns:a14="http://schemas.microsoft.com/office/drawing/2010/main" val="0"/>
              </a:ext>
            </a:extLst>
          </a:blip>
          <a:srcRect l="14759" t="85060" r="75497" b="1949"/>
          <a:stretch/>
        </p:blipFill>
        <p:spPr>
          <a:xfrm>
            <a:off x="2732443" y="-171071"/>
            <a:ext cx="1170289" cy="1170289"/>
          </a:xfrm>
          <a:prstGeom prst="rect">
            <a:avLst/>
          </a:prstGeom>
        </p:spPr>
      </p:pic>
    </p:spTree>
    <p:extLst>
      <p:ext uri="{BB962C8B-B14F-4D97-AF65-F5344CB8AC3E}">
        <p14:creationId xmlns:p14="http://schemas.microsoft.com/office/powerpoint/2010/main" val="4226993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randombar(horizontal)">
                                      <p:cBhvr>
                                        <p:cTn id="10" dur="500"/>
                                        <p:tgtEl>
                                          <p:spTgt spid="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randombar(horizontal)">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4">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5">
            <a:extLst>
              <a:ext uri="{28A0092B-C50C-407E-A947-70E740481C1C}">
                <a14:useLocalDpi xmlns:a14="http://schemas.microsoft.com/office/drawing/2010/main" val="0"/>
              </a:ext>
            </a:extLst>
          </a:blip>
          <a:srcRect t="16720" b="69854"/>
          <a:stretch/>
        </p:blipFill>
        <p:spPr>
          <a:xfrm>
            <a:off x="0" y="3947886"/>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grpSp>
        <p:nvGrpSpPr>
          <p:cNvPr id="34" name="组合 33">
            <a:extLst>
              <a:ext uri="{FF2B5EF4-FFF2-40B4-BE49-F238E27FC236}">
                <a16:creationId xmlns:a16="http://schemas.microsoft.com/office/drawing/2014/main" id="{57341341-0240-407D-8DC3-8CE80FC0FA31}"/>
              </a:ext>
            </a:extLst>
          </p:cNvPr>
          <p:cNvGrpSpPr/>
          <p:nvPr/>
        </p:nvGrpSpPr>
        <p:grpSpPr>
          <a:xfrm>
            <a:off x="2198847" y="311551"/>
            <a:ext cx="4123507" cy="1509368"/>
            <a:chOff x="4003345" y="837266"/>
            <a:chExt cx="4123507" cy="2428448"/>
          </a:xfrm>
        </p:grpSpPr>
        <p:pic>
          <p:nvPicPr>
            <p:cNvPr id="21" name="图片 20">
              <a:extLst>
                <a:ext uri="{FF2B5EF4-FFF2-40B4-BE49-F238E27FC236}">
                  <a16:creationId xmlns:a16="http://schemas.microsoft.com/office/drawing/2014/main" id="{4DDC39A5-177A-4980-90D2-E26A6D62C944}"/>
                </a:ext>
              </a:extLst>
            </p:cNvPr>
            <p:cNvPicPr>
              <a:picLocks noChangeAspect="1"/>
            </p:cNvPicPr>
            <p:nvPr/>
          </p:nvPicPr>
          <p:blipFill>
            <a:blip r:embed="rId6" cstate="print">
              <a:extLst>
                <a:ext uri="{28A0092B-C50C-407E-A947-70E740481C1C}">
                  <a14:useLocalDpi xmlns:a14="http://schemas.microsoft.com/office/drawing/2010/main" val="0"/>
                </a:ext>
              </a:extLst>
            </a:blip>
            <a:srcRect t="15714" b="15714"/>
            <a:stretch/>
          </p:blipFill>
          <p:spPr>
            <a:xfrm flipH="1">
              <a:off x="4325257" y="837266"/>
              <a:ext cx="3541486" cy="2428448"/>
            </a:xfrm>
            <a:prstGeom prst="rect">
              <a:avLst/>
            </a:prstGeom>
          </p:spPr>
        </p:pic>
        <p:sp>
          <p:nvSpPr>
            <p:cNvPr id="11" name="矩形 10">
              <a:extLst>
                <a:ext uri="{FF2B5EF4-FFF2-40B4-BE49-F238E27FC236}">
                  <a16:creationId xmlns:a16="http://schemas.microsoft.com/office/drawing/2014/main" id="{3BDC6A7A-7C61-4B15-BA08-B5CE58867E01}"/>
                </a:ext>
              </a:extLst>
            </p:cNvPr>
            <p:cNvSpPr/>
            <p:nvPr/>
          </p:nvSpPr>
          <p:spPr>
            <a:xfrm>
              <a:off x="4003345" y="1673826"/>
              <a:ext cx="4123507" cy="11389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smtClean="0">
                  <a:ln>
                    <a:noFill/>
                  </a:ln>
                  <a:solidFill>
                    <a:schemeClr val="bg2">
                      <a:lumMod val="25000"/>
                    </a:schemeClr>
                  </a:solidFill>
                  <a:effectLst/>
                  <a:uLnTx/>
                  <a:uFillTx/>
                  <a:latin typeface="#9Slide05 Awesome Display" pitchFamily="2" charset="0"/>
                  <a:ea typeface="字魂152号-机甲超级黑" panose="00000500000000000000" pitchFamily="2" charset="-122"/>
                  <a:sym typeface="Arial" panose="020B0604020202020204" pitchFamily="34" charset="0"/>
                </a:rPr>
                <a:t>Chia</a:t>
              </a:r>
              <a:r>
                <a:rPr kumimoji="0" lang="en-US" altLang="zh-CN" sz="4000" b="0" i="0" u="none" strike="noStrike" kern="1200" cap="none" spc="0" normalizeH="0" noProof="0" dirty="0" smtClean="0">
                  <a:ln>
                    <a:noFill/>
                  </a:ln>
                  <a:solidFill>
                    <a:schemeClr val="bg2">
                      <a:lumMod val="25000"/>
                    </a:schemeClr>
                  </a:solidFill>
                  <a:effectLst/>
                  <a:uLnTx/>
                  <a:uFillTx/>
                  <a:latin typeface="#9Slide05 Awesome Display" pitchFamily="2" charset="0"/>
                  <a:ea typeface="字魂152号-机甲超级黑" panose="00000500000000000000" pitchFamily="2" charset="-122"/>
                  <a:sym typeface="Arial" panose="020B0604020202020204" pitchFamily="34" charset="0"/>
                </a:rPr>
                <a:t> </a:t>
              </a:r>
              <a:r>
                <a:rPr kumimoji="0" lang="en-US" altLang="zh-CN" sz="4000" b="0" i="0" u="none" strike="noStrike" kern="1200" cap="none" spc="0" normalizeH="0" noProof="0" dirty="0" err="1" smtClean="0">
                  <a:ln>
                    <a:noFill/>
                  </a:ln>
                  <a:solidFill>
                    <a:schemeClr val="bg2">
                      <a:lumMod val="25000"/>
                    </a:schemeClr>
                  </a:solidFill>
                  <a:effectLst/>
                  <a:uLnTx/>
                  <a:uFillTx/>
                  <a:latin typeface="#9Slide05 Awesome Display" pitchFamily="2" charset="0"/>
                  <a:ea typeface="字魂152号-机甲超级黑" panose="00000500000000000000" pitchFamily="2" charset="-122"/>
                  <a:sym typeface="Arial" panose="020B0604020202020204" pitchFamily="34" charset="0"/>
                </a:rPr>
                <a:t>đoạn</a:t>
              </a:r>
              <a:endParaRPr kumimoji="0" lang="en-US" altLang="zh-CN" sz="4000" b="0" i="0" u="none" strike="noStrike" kern="1200" cap="none" spc="0" normalizeH="0" baseline="0" noProof="0" dirty="0">
                <a:ln>
                  <a:noFill/>
                </a:ln>
                <a:solidFill>
                  <a:schemeClr val="bg2">
                    <a:lumMod val="25000"/>
                  </a:schemeClr>
                </a:solidFill>
                <a:effectLst/>
                <a:uLnTx/>
                <a:uFillTx/>
                <a:latin typeface="#9Slide05 Awesome Display" pitchFamily="2" charset="0"/>
                <a:ea typeface="字魂152号-机甲超级黑" panose="00000500000000000000" pitchFamily="2" charset="-122"/>
                <a:sym typeface="Arial" panose="020B0604020202020204" pitchFamily="34" charset="0"/>
              </a:endParaRPr>
            </a:p>
          </p:txBody>
        </p:sp>
      </p:grpSp>
      <p:grpSp>
        <p:nvGrpSpPr>
          <p:cNvPr id="5" name="组合 4">
            <a:extLst>
              <a:ext uri="{FF2B5EF4-FFF2-40B4-BE49-F238E27FC236}">
                <a16:creationId xmlns:a16="http://schemas.microsoft.com/office/drawing/2014/main" id="{339ABE1E-C33D-4216-BA37-2B17F78D4B4F}"/>
              </a:ext>
            </a:extLst>
          </p:cNvPr>
          <p:cNvGrpSpPr/>
          <p:nvPr/>
        </p:nvGrpSpPr>
        <p:grpSpPr>
          <a:xfrm>
            <a:off x="1877922" y="1774778"/>
            <a:ext cx="1026546" cy="1026836"/>
            <a:chOff x="2181111" y="3626991"/>
            <a:chExt cx="1026546" cy="1026836"/>
          </a:xfrm>
        </p:grpSpPr>
        <p:pic>
          <p:nvPicPr>
            <p:cNvPr id="4" name="图片 3" descr="形状, 圆圈&#10;&#10;描述已自动生成">
              <a:extLst>
                <a:ext uri="{FF2B5EF4-FFF2-40B4-BE49-F238E27FC236}">
                  <a16:creationId xmlns:a16="http://schemas.microsoft.com/office/drawing/2014/main" id="{DF56C082-5C4C-4DB2-A381-40C8E8CC1BF8}"/>
                </a:ext>
              </a:extLst>
            </p:cNvPr>
            <p:cNvPicPr>
              <a:picLocks noChangeAspect="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181111" y="3626991"/>
              <a:ext cx="1026546" cy="1026836"/>
            </a:xfrm>
            <a:prstGeom prst="rect">
              <a:avLst/>
            </a:prstGeom>
          </p:spPr>
        </p:pic>
        <p:sp>
          <p:nvSpPr>
            <p:cNvPr id="14" name="矩形 13">
              <a:extLst>
                <a:ext uri="{FF2B5EF4-FFF2-40B4-BE49-F238E27FC236}">
                  <a16:creationId xmlns:a16="http://schemas.microsoft.com/office/drawing/2014/main" id="{1C9C57DA-FFAD-4A22-96CC-DA584C4ABCD8}"/>
                </a:ext>
              </a:extLst>
            </p:cNvPr>
            <p:cNvSpPr/>
            <p:nvPr/>
          </p:nvSpPr>
          <p:spPr>
            <a:xfrm>
              <a:off x="2193642" y="3848022"/>
              <a:ext cx="100148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662A0E"/>
                  </a:solidFill>
                  <a:effectLst/>
                  <a:uLnTx/>
                  <a:uFillTx/>
                  <a:latin typeface="#9Slide07 SVNBillo" panose="00000400000000000000" pitchFamily="2" charset="0"/>
                  <a:ea typeface="字魂152号-机甲超级黑" panose="00000500000000000000" pitchFamily="2" charset="-122"/>
                  <a:sym typeface="Arial" panose="020B0604020202020204" pitchFamily="34" charset="0"/>
                </a:rPr>
                <a:t>01</a:t>
              </a:r>
            </a:p>
          </p:txBody>
        </p:sp>
      </p:grpSp>
      <p:sp>
        <p:nvSpPr>
          <p:cNvPr id="17" name="文本框 16">
            <a:extLst>
              <a:ext uri="{FF2B5EF4-FFF2-40B4-BE49-F238E27FC236}">
                <a16:creationId xmlns:a16="http://schemas.microsoft.com/office/drawing/2014/main" id="{38E171D2-11FB-4499-B213-BC5594650E4A}"/>
              </a:ext>
            </a:extLst>
          </p:cNvPr>
          <p:cNvSpPr txBox="1"/>
          <p:nvPr/>
        </p:nvSpPr>
        <p:spPr>
          <a:xfrm>
            <a:off x="3169744" y="2086543"/>
            <a:ext cx="5945858" cy="584775"/>
          </a:xfrm>
          <a:prstGeom prst="rect">
            <a:avLst/>
          </a:prstGeom>
          <a:solidFill>
            <a:schemeClr val="bg1"/>
          </a:solidFill>
          <a:ln>
            <a:solidFill>
              <a:schemeClr val="accent6">
                <a:lumMod val="75000"/>
              </a:schemeClr>
            </a:solidFill>
            <a:prstDash val="lgDashDot"/>
          </a:ln>
        </p:spPr>
        <p:txBody>
          <a:bodyPr wrap="none" rtlCol="0">
            <a:spAutoFit/>
          </a:bodyPr>
          <a:lstStyle/>
          <a:p>
            <a:pPr lvl="0">
              <a:defRPr/>
            </a:pP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Từ</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đầu</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đến</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tiếng</a:t>
            </a:r>
            <a:r>
              <a:rPr lang="en-US" sz="3200" i="1"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chim</a:t>
            </a:r>
            <a:r>
              <a:rPr lang="en-US" sz="3200" i="1"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hót</a:t>
            </a:r>
            <a:r>
              <a:rPr lang="en-US" sz="3200" i="1"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líu</a:t>
            </a:r>
            <a:r>
              <a:rPr lang="en-US" sz="3200" i="1"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lo</a:t>
            </a:r>
            <a:endParaRPr kumimoji="0" lang="zh-CN" altLang="en-US" sz="3200" b="0" i="0" u="none" strike="noStrike" kern="1200" cap="none" spc="0" normalizeH="0" baseline="0" noProof="0" dirty="0">
              <a:ln>
                <a:noFill/>
              </a:ln>
              <a:solidFill>
                <a:schemeClr val="accent2">
                  <a:lumMod val="75000"/>
                </a:schemeClr>
              </a:solidFill>
              <a:effectLst/>
              <a:uLnTx/>
              <a:uFillTx/>
              <a:latin typeface="Arial" panose="020B0604020202020204" pitchFamily="34" charset="0"/>
              <a:ea typeface="字魂152号-机甲超级黑" panose="00000500000000000000" pitchFamily="2" charset="-122"/>
              <a:cs typeface="Arial" panose="020B0604020202020204" pitchFamily="34" charset="0"/>
              <a:sym typeface="Arial" panose="020B0604020202020204" pitchFamily="34" charset="0"/>
            </a:endParaRPr>
          </a:p>
        </p:txBody>
      </p:sp>
      <p:pic>
        <p:nvPicPr>
          <p:cNvPr id="32" name="图片 31" descr="卡通人物&#10;&#10;低可信度描述已自动生成">
            <a:extLst>
              <a:ext uri="{FF2B5EF4-FFF2-40B4-BE49-F238E27FC236}">
                <a16:creationId xmlns:a16="http://schemas.microsoft.com/office/drawing/2014/main" id="{2ECB0466-1E0E-4A14-85FB-0D62C07F0CE4}"/>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31" name="图片 30" descr="几个人在黑暗中&#10;&#10;低可信度描述已自动生成">
            <a:extLst>
              <a:ext uri="{FF2B5EF4-FFF2-40B4-BE49-F238E27FC236}">
                <a16:creationId xmlns:a16="http://schemas.microsoft.com/office/drawing/2014/main" id="{33FDE6E7-B618-4BEA-B934-D67D1C537AB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4103" r="27211" b="50320"/>
          <a:stretch/>
        </p:blipFill>
        <p:spPr>
          <a:xfrm flipH="1">
            <a:off x="8843113" y="166108"/>
            <a:ext cx="1939719" cy="1324281"/>
          </a:xfrm>
          <a:prstGeom prst="rect">
            <a:avLst/>
          </a:prstGeom>
        </p:spPr>
      </p:pic>
      <p:pic>
        <p:nvPicPr>
          <p:cNvPr id="35" name="图片 34" descr="几个人在黑暗中&#10;&#10;低可信度描述已自动生成">
            <a:extLst>
              <a:ext uri="{FF2B5EF4-FFF2-40B4-BE49-F238E27FC236}">
                <a16:creationId xmlns:a16="http://schemas.microsoft.com/office/drawing/2014/main" id="{2A41C939-C7EB-410D-A2CB-3069291F7D3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946" t="70774" r="80335" b="6566"/>
          <a:stretch/>
        </p:blipFill>
        <p:spPr>
          <a:xfrm>
            <a:off x="1245629" y="1738571"/>
            <a:ext cx="1132384" cy="1026836"/>
          </a:xfrm>
          <a:prstGeom prst="rect">
            <a:avLst/>
          </a:prstGeom>
        </p:spPr>
      </p:pic>
      <p:grpSp>
        <p:nvGrpSpPr>
          <p:cNvPr id="38" name="组合 37">
            <a:extLst>
              <a:ext uri="{FF2B5EF4-FFF2-40B4-BE49-F238E27FC236}">
                <a16:creationId xmlns:a16="http://schemas.microsoft.com/office/drawing/2014/main" id="{A55E6140-3F9D-4CD2-9CD6-BC737547048F}"/>
              </a:ext>
            </a:extLst>
          </p:cNvPr>
          <p:cNvGrpSpPr/>
          <p:nvPr/>
        </p:nvGrpSpPr>
        <p:grpSpPr>
          <a:xfrm>
            <a:off x="2227983" y="3266206"/>
            <a:ext cx="1026546" cy="1026836"/>
            <a:chOff x="2181111" y="3626991"/>
            <a:chExt cx="1026546" cy="1026836"/>
          </a:xfrm>
        </p:grpSpPr>
        <p:pic>
          <p:nvPicPr>
            <p:cNvPr id="39" name="图片 38" descr="形状, 圆圈&#10;&#10;描述已自动生成">
              <a:extLst>
                <a:ext uri="{FF2B5EF4-FFF2-40B4-BE49-F238E27FC236}">
                  <a16:creationId xmlns:a16="http://schemas.microsoft.com/office/drawing/2014/main" id="{49638A3D-5B97-4592-AB96-1A029328F093}"/>
                </a:ext>
              </a:extLst>
            </p:cNvPr>
            <p:cNvPicPr>
              <a:picLocks noChangeAspect="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181111" y="3626991"/>
              <a:ext cx="1026546" cy="1026836"/>
            </a:xfrm>
            <a:prstGeom prst="rect">
              <a:avLst/>
            </a:prstGeom>
          </p:spPr>
        </p:pic>
        <p:sp>
          <p:nvSpPr>
            <p:cNvPr id="40" name="矩形 39">
              <a:extLst>
                <a:ext uri="{FF2B5EF4-FFF2-40B4-BE49-F238E27FC236}">
                  <a16:creationId xmlns:a16="http://schemas.microsoft.com/office/drawing/2014/main" id="{3E2BF338-6E83-4284-B492-7B4785618470}"/>
                </a:ext>
              </a:extLst>
            </p:cNvPr>
            <p:cNvSpPr/>
            <p:nvPr/>
          </p:nvSpPr>
          <p:spPr>
            <a:xfrm>
              <a:off x="2193642" y="3848022"/>
              <a:ext cx="100148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662A0E"/>
                  </a:solidFill>
                  <a:effectLst/>
                  <a:uLnTx/>
                  <a:uFillTx/>
                  <a:latin typeface="#9Slide07 SVNBillo" panose="00000400000000000000" pitchFamily="2" charset="0"/>
                  <a:ea typeface="字魂152号-机甲超级黑" panose="00000500000000000000" pitchFamily="2" charset="-122"/>
                  <a:sym typeface="Arial" panose="020B0604020202020204" pitchFamily="34" charset="0"/>
                </a:rPr>
                <a:t>02</a:t>
              </a:r>
            </a:p>
          </p:txBody>
        </p:sp>
      </p:grpSp>
      <p:sp>
        <p:nvSpPr>
          <p:cNvPr id="42" name="文本框 41">
            <a:extLst>
              <a:ext uri="{FF2B5EF4-FFF2-40B4-BE49-F238E27FC236}">
                <a16:creationId xmlns:a16="http://schemas.microsoft.com/office/drawing/2014/main" id="{8B0DB2B4-F125-4B0F-9858-095BE2331344}"/>
              </a:ext>
            </a:extLst>
          </p:cNvPr>
          <p:cNvSpPr txBox="1"/>
          <p:nvPr/>
        </p:nvSpPr>
        <p:spPr>
          <a:xfrm>
            <a:off x="3477347" y="3399753"/>
            <a:ext cx="6177460" cy="584775"/>
          </a:xfrm>
          <a:prstGeom prst="rect">
            <a:avLst/>
          </a:prstGeom>
          <a:solidFill>
            <a:schemeClr val="bg1"/>
          </a:solidFill>
          <a:ln>
            <a:solidFill>
              <a:schemeClr val="accent6">
                <a:lumMod val="75000"/>
              </a:schemeClr>
            </a:solidFill>
            <a:prstDash val="lgDashDot"/>
          </a:ln>
        </p:spPr>
        <p:txBody>
          <a:bodyPr wrap="none" rtlCol="0">
            <a:spAutoFit/>
          </a:bodyPr>
          <a:lstStyle/>
          <a:p>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Tiếp</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theo</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cho</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đến</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nhìn</a:t>
            </a:r>
            <a:r>
              <a:rPr lang="en-US" sz="3200" i="1"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ngơ</a:t>
            </a:r>
            <a:r>
              <a:rPr lang="en-US" sz="3200" i="1"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ngác</a:t>
            </a:r>
            <a:endPar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endParaRPr>
          </a:p>
        </p:txBody>
      </p:sp>
      <p:pic>
        <p:nvPicPr>
          <p:cNvPr id="44" name="图片 43" descr="几个人在黑暗中&#10;&#10;低可信度描述已自动生成">
            <a:extLst>
              <a:ext uri="{FF2B5EF4-FFF2-40B4-BE49-F238E27FC236}">
                <a16:creationId xmlns:a16="http://schemas.microsoft.com/office/drawing/2014/main" id="{1C427594-6684-47BF-81A6-7D5C2C81A6E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2087" t="50000" r="3127" b="30774"/>
          <a:stretch/>
        </p:blipFill>
        <p:spPr>
          <a:xfrm>
            <a:off x="2005165" y="2775136"/>
            <a:ext cx="1189179" cy="1034538"/>
          </a:xfrm>
          <a:prstGeom prst="rect">
            <a:avLst/>
          </a:prstGeom>
        </p:spPr>
      </p:pic>
      <p:pic>
        <p:nvPicPr>
          <p:cNvPr id="47" name="图片 46" descr="卡通人物&#10;&#10;低可信度描述已自动生成">
            <a:extLst>
              <a:ext uri="{FF2B5EF4-FFF2-40B4-BE49-F238E27FC236}">
                <a16:creationId xmlns:a16="http://schemas.microsoft.com/office/drawing/2014/main" id="{83A9FCFA-D689-4BAB-A3D2-669FD4EF2FE6}"/>
              </a:ext>
            </a:extLst>
          </p:cNvPr>
          <p:cNvPicPr>
            <a:picLocks noChangeAspect="1"/>
          </p:cNvPicPr>
          <p:nvPr/>
        </p:nvPicPr>
        <p:blipFill rotWithShape="1">
          <a:blip r:embed="rId9">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rcRect l="78691" t="12732" b="62328"/>
          <a:stretch/>
        </p:blipFill>
        <p:spPr>
          <a:xfrm>
            <a:off x="-238602" y="12727"/>
            <a:ext cx="2598058" cy="1710404"/>
          </a:xfrm>
          <a:custGeom>
            <a:avLst/>
            <a:gdLst>
              <a:gd name="connsiteX0" fmla="*/ 0 w 2598058"/>
              <a:gd name="connsiteY0" fmla="*/ 0 h 1710404"/>
              <a:gd name="connsiteX1" fmla="*/ 2598058 w 2598058"/>
              <a:gd name="connsiteY1" fmla="*/ 0 h 1710404"/>
              <a:gd name="connsiteX2" fmla="*/ 2598058 w 2598058"/>
              <a:gd name="connsiteY2" fmla="*/ 1710404 h 1710404"/>
              <a:gd name="connsiteX3" fmla="*/ 0 w 2598058"/>
              <a:gd name="connsiteY3" fmla="*/ 1710404 h 1710404"/>
            </a:gdLst>
            <a:ahLst/>
            <a:cxnLst>
              <a:cxn ang="0">
                <a:pos x="connsiteX0" y="connsiteY0"/>
              </a:cxn>
              <a:cxn ang="0">
                <a:pos x="connsiteX1" y="connsiteY1"/>
              </a:cxn>
              <a:cxn ang="0">
                <a:pos x="connsiteX2" y="connsiteY2"/>
              </a:cxn>
              <a:cxn ang="0">
                <a:pos x="connsiteX3" y="connsiteY3"/>
              </a:cxn>
            </a:cxnLst>
            <a:rect l="l" t="t" r="r" b="b"/>
            <a:pathLst>
              <a:path w="2598058" h="1710404">
                <a:moveTo>
                  <a:pt x="0" y="0"/>
                </a:moveTo>
                <a:lnTo>
                  <a:pt x="2598058" y="0"/>
                </a:lnTo>
                <a:lnTo>
                  <a:pt x="2598058" y="1710404"/>
                </a:lnTo>
                <a:lnTo>
                  <a:pt x="0" y="1710404"/>
                </a:lnTo>
                <a:close/>
              </a:path>
            </a:pathLst>
          </a:custGeom>
        </p:spPr>
      </p:pic>
      <p:grpSp>
        <p:nvGrpSpPr>
          <p:cNvPr id="27" name="组合 37">
            <a:extLst>
              <a:ext uri="{FF2B5EF4-FFF2-40B4-BE49-F238E27FC236}">
                <a16:creationId xmlns:a16="http://schemas.microsoft.com/office/drawing/2014/main" id="{A55E6140-3F9D-4CD2-9CD6-BC737547048F}"/>
              </a:ext>
            </a:extLst>
          </p:cNvPr>
          <p:cNvGrpSpPr/>
          <p:nvPr/>
        </p:nvGrpSpPr>
        <p:grpSpPr>
          <a:xfrm>
            <a:off x="2656471" y="4696306"/>
            <a:ext cx="1026546" cy="1026836"/>
            <a:chOff x="2181111" y="3626991"/>
            <a:chExt cx="1026546" cy="1026836"/>
          </a:xfrm>
        </p:grpSpPr>
        <p:pic>
          <p:nvPicPr>
            <p:cNvPr id="28" name="图片 38" descr="形状, 圆圈&#10;&#10;描述已自动生成">
              <a:extLst>
                <a:ext uri="{FF2B5EF4-FFF2-40B4-BE49-F238E27FC236}">
                  <a16:creationId xmlns:a16="http://schemas.microsoft.com/office/drawing/2014/main" id="{49638A3D-5B97-4592-AB96-1A029328F093}"/>
                </a:ext>
              </a:extLst>
            </p:cNvPr>
            <p:cNvPicPr>
              <a:picLocks noChangeAspect="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181111" y="3626991"/>
              <a:ext cx="1026546" cy="1026836"/>
            </a:xfrm>
            <a:prstGeom prst="rect">
              <a:avLst/>
            </a:prstGeom>
          </p:spPr>
        </p:pic>
        <p:sp>
          <p:nvSpPr>
            <p:cNvPr id="30" name="矩形 39">
              <a:extLst>
                <a:ext uri="{FF2B5EF4-FFF2-40B4-BE49-F238E27FC236}">
                  <a16:creationId xmlns:a16="http://schemas.microsoft.com/office/drawing/2014/main" id="{3E2BF338-6E83-4284-B492-7B4785618470}"/>
                </a:ext>
              </a:extLst>
            </p:cNvPr>
            <p:cNvSpPr/>
            <p:nvPr/>
          </p:nvSpPr>
          <p:spPr>
            <a:xfrm>
              <a:off x="2181111" y="3755688"/>
              <a:ext cx="100148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smtClean="0">
                  <a:ln>
                    <a:noFill/>
                  </a:ln>
                  <a:solidFill>
                    <a:srgbClr val="662A0E"/>
                  </a:solidFill>
                  <a:effectLst/>
                  <a:uLnTx/>
                  <a:uFillTx/>
                  <a:latin typeface="#9Slide07 SVNBillo" panose="00000400000000000000" pitchFamily="2" charset="0"/>
                  <a:ea typeface="字魂152号-机甲超级黑" panose="00000500000000000000" pitchFamily="2" charset="-122"/>
                  <a:sym typeface="Arial" panose="020B0604020202020204" pitchFamily="34" charset="0"/>
                </a:rPr>
                <a:t>03</a:t>
              </a:r>
              <a:endParaRPr kumimoji="0" lang="en-US" altLang="zh-CN" sz="4400" b="1" i="0" u="none" strike="noStrike" kern="1200" cap="none" spc="0" normalizeH="0" baseline="0" noProof="0" dirty="0">
                <a:ln>
                  <a:noFill/>
                </a:ln>
                <a:solidFill>
                  <a:srgbClr val="662A0E"/>
                </a:solidFill>
                <a:effectLst/>
                <a:uLnTx/>
                <a:uFillTx/>
                <a:latin typeface="#9Slide07 SVNBillo" panose="00000400000000000000" pitchFamily="2" charset="0"/>
                <a:ea typeface="字魂152号-机甲超级黑" panose="00000500000000000000" pitchFamily="2" charset="-122"/>
                <a:sym typeface="Arial" panose="020B0604020202020204" pitchFamily="34" charset="0"/>
              </a:endParaRPr>
            </a:p>
          </p:txBody>
        </p:sp>
      </p:grpSp>
      <p:sp>
        <p:nvSpPr>
          <p:cNvPr id="36" name="文本框 41">
            <a:extLst>
              <a:ext uri="{FF2B5EF4-FFF2-40B4-BE49-F238E27FC236}">
                <a16:creationId xmlns:a16="http://schemas.microsoft.com/office/drawing/2014/main" id="{8B0DB2B4-F125-4B0F-9858-095BE2331344}"/>
              </a:ext>
            </a:extLst>
          </p:cNvPr>
          <p:cNvSpPr txBox="1"/>
          <p:nvPr/>
        </p:nvSpPr>
        <p:spPr>
          <a:xfrm>
            <a:off x="3863865" y="4905281"/>
            <a:ext cx="4130426" cy="584775"/>
          </a:xfrm>
          <a:prstGeom prst="rect">
            <a:avLst/>
          </a:prstGeom>
          <a:solidFill>
            <a:schemeClr val="bg1"/>
          </a:solidFill>
          <a:ln>
            <a:solidFill>
              <a:schemeClr val="accent6">
                <a:lumMod val="75000"/>
              </a:schemeClr>
            </a:solidFill>
            <a:prstDash val="lgDashDot"/>
          </a:ln>
        </p:spPr>
        <p:txBody>
          <a:bodyPr wrap="none" rtlCol="0">
            <a:spAutoFit/>
          </a:bodyPr>
          <a:lstStyle/>
          <a:p>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Tiếp</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theo</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cho</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dirty="0" err="1">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đến</a:t>
            </a:r>
            <a:r>
              <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 </a:t>
            </a:r>
            <a:r>
              <a:rPr lang="en-US" sz="3200" i="1" dirty="0" err="1" smtClean="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rPr>
              <a:t>hết</a:t>
            </a:r>
            <a:endParaRPr lang="en-US" sz="3200" dirty="0">
              <a:solidFill>
                <a:schemeClr val="accent2">
                  <a:lumMod val="75000"/>
                </a:schemeClr>
              </a:solidFill>
              <a:latin typeface="Arial" panose="020B0604020202020204" pitchFamily="34" charset="0"/>
              <a:ea typeface="Cambria" panose="02040503050406030204" pitchFamily="18" charset="0"/>
              <a:cs typeface="Arial" panose="020B0604020202020204" pitchFamily="34" charset="0"/>
            </a:endParaRPr>
          </a:p>
        </p:txBody>
      </p:sp>
      <p:pic>
        <p:nvPicPr>
          <p:cNvPr id="37" name="图片 43" descr="几个人在黑暗中&#10;&#10;低可信度描述已自动生成">
            <a:extLst>
              <a:ext uri="{FF2B5EF4-FFF2-40B4-BE49-F238E27FC236}">
                <a16:creationId xmlns:a16="http://schemas.microsoft.com/office/drawing/2014/main" id="{1C427594-6684-47BF-81A6-7D5C2C81A6EA}"/>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82087" t="50000" r="3127" b="30774"/>
          <a:stretch/>
        </p:blipFill>
        <p:spPr>
          <a:xfrm rot="5400000">
            <a:off x="3122724" y="4861110"/>
            <a:ext cx="1189179" cy="1034538"/>
          </a:xfrm>
          <a:prstGeom prst="rect">
            <a:avLst/>
          </a:prstGeom>
        </p:spPr>
      </p:pic>
      <p:pic>
        <p:nvPicPr>
          <p:cNvPr id="33" name="Picture 32"/>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332" b="99810" l="62531" r="99835"/>
                    </a14:imgEffect>
                  </a14:imgLayer>
                </a14:imgProps>
              </a:ext>
              <a:ext uri="{28A0092B-C50C-407E-A947-70E740481C1C}">
                <a14:useLocalDpi xmlns:a14="http://schemas.microsoft.com/office/drawing/2010/main" val="0"/>
              </a:ext>
            </a:extLst>
          </a:blip>
          <a:srcRect l="62576"/>
          <a:stretch/>
        </p:blipFill>
        <p:spPr>
          <a:xfrm>
            <a:off x="8933986" y="2668998"/>
            <a:ext cx="3697692" cy="4312009"/>
          </a:xfrm>
          <a:prstGeom prst="rect">
            <a:avLst/>
          </a:prstGeom>
        </p:spPr>
      </p:pic>
      <p:pic>
        <p:nvPicPr>
          <p:cNvPr id="41" name="图片 17" descr="卡通人物&#10;&#10;低可信度描述已自动生成">
            <a:extLst>
              <a:ext uri="{FF2B5EF4-FFF2-40B4-BE49-F238E27FC236}">
                <a16:creationId xmlns:a16="http://schemas.microsoft.com/office/drawing/2014/main" id="{564BF291-7FAB-45ED-B95D-C69E43045FA5}"/>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2172" y="4568108"/>
            <a:ext cx="2307993" cy="2307993"/>
          </a:xfrm>
          <a:prstGeom prst="rect">
            <a:avLst/>
          </a:prstGeom>
        </p:spPr>
      </p:pic>
    </p:spTree>
    <p:extLst>
      <p:ext uri="{BB962C8B-B14F-4D97-AF65-F5344CB8AC3E}">
        <p14:creationId xmlns:p14="http://schemas.microsoft.com/office/powerpoint/2010/main" val="1455691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inVertical)">
                                      <p:cBhvr>
                                        <p:cTn id="15" dur="500"/>
                                        <p:tgtEl>
                                          <p:spTgt spid="35"/>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wipe(down)">
                                      <p:cBhvr>
                                        <p:cTn id="26" dur="500"/>
                                        <p:tgtEl>
                                          <p:spTgt spid="44"/>
                                        </p:tgtEl>
                                      </p:cBhvr>
                                    </p:animEffect>
                                  </p:childTnLst>
                                </p:cTn>
                              </p:par>
                              <p:par>
                                <p:cTn id="27" presetID="22" presetClass="entr" presetSubtype="4"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wipe(down)">
                                      <p:cBhvr>
                                        <p:cTn id="29" dur="500"/>
                                        <p:tgtEl>
                                          <p:spTgt spid="38"/>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wipe(down)">
                                      <p:cBhvr>
                                        <p:cTn id="32" dur="500"/>
                                        <p:tgtEl>
                                          <p:spTgt spid="42"/>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additive="base">
                                        <p:cTn id="37" dur="500" fill="hold"/>
                                        <p:tgtEl>
                                          <p:spTgt spid="27"/>
                                        </p:tgtEl>
                                        <p:attrNameLst>
                                          <p:attrName>ppt_x</p:attrName>
                                        </p:attrNameLst>
                                      </p:cBhvr>
                                      <p:tavLst>
                                        <p:tav tm="0">
                                          <p:val>
                                            <p:strVal val="#ppt_x"/>
                                          </p:val>
                                        </p:tav>
                                        <p:tav tm="100000">
                                          <p:val>
                                            <p:strVal val="#ppt_x"/>
                                          </p:val>
                                        </p:tav>
                                      </p:tavLst>
                                    </p:anim>
                                    <p:anim calcmode="lin" valueType="num">
                                      <p:cBhvr additive="base">
                                        <p:cTn id="38" dur="500" fill="hold"/>
                                        <p:tgtEl>
                                          <p:spTgt spid="2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7"/>
                                        </p:tgtEl>
                                        <p:attrNameLst>
                                          <p:attrName>style.visibility</p:attrName>
                                        </p:attrNameLst>
                                      </p:cBhvr>
                                      <p:to>
                                        <p:strVal val="visible"/>
                                      </p:to>
                                    </p:set>
                                    <p:anim calcmode="lin" valueType="num">
                                      <p:cBhvr additive="base">
                                        <p:cTn id="41" dur="500" fill="hold"/>
                                        <p:tgtEl>
                                          <p:spTgt spid="37"/>
                                        </p:tgtEl>
                                        <p:attrNameLst>
                                          <p:attrName>ppt_x</p:attrName>
                                        </p:attrNameLst>
                                      </p:cBhvr>
                                      <p:tavLst>
                                        <p:tav tm="0">
                                          <p:val>
                                            <p:strVal val="#ppt_x"/>
                                          </p:val>
                                        </p:tav>
                                        <p:tav tm="100000">
                                          <p:val>
                                            <p:strVal val="#ppt_x"/>
                                          </p:val>
                                        </p:tav>
                                      </p:tavLst>
                                    </p:anim>
                                    <p:anim calcmode="lin" valueType="num">
                                      <p:cBhvr additive="base">
                                        <p:cTn id="42" dur="500" fill="hold"/>
                                        <p:tgtEl>
                                          <p:spTgt spid="37"/>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additive="base">
                                        <p:cTn id="45" dur="500" fill="hold"/>
                                        <p:tgtEl>
                                          <p:spTgt spid="36"/>
                                        </p:tgtEl>
                                        <p:attrNameLst>
                                          <p:attrName>ppt_x</p:attrName>
                                        </p:attrNameLst>
                                      </p:cBhvr>
                                      <p:tavLst>
                                        <p:tav tm="0">
                                          <p:val>
                                            <p:strVal val="#ppt_x"/>
                                          </p:val>
                                        </p:tav>
                                        <p:tav tm="100000">
                                          <p:val>
                                            <p:strVal val="#ppt_x"/>
                                          </p:val>
                                        </p:tav>
                                      </p:tavLst>
                                    </p:anim>
                                    <p:anim calcmode="lin" valueType="num">
                                      <p:cBhvr additive="base">
                                        <p:cTn id="4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2" grpId="0" animBg="1"/>
      <p:bldP spid="3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包含 鱼, 游戏机&#10;&#10;描述已自动生成">
            <a:extLst>
              <a:ext uri="{FF2B5EF4-FFF2-40B4-BE49-F238E27FC236}">
                <a16:creationId xmlns:a16="http://schemas.microsoft.com/office/drawing/2014/main" id="{A4C9ECF5-1143-4FBA-B582-F4FFE00A1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8" name="图片 27" descr="卡通人物&#10;&#10;低可信度描述已自动生成">
            <a:extLst>
              <a:ext uri="{FF2B5EF4-FFF2-40B4-BE49-F238E27FC236}">
                <a16:creationId xmlns:a16="http://schemas.microsoft.com/office/drawing/2014/main" id="{00AAC6C4-3936-4611-84CE-FBCD7F934DD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l="71667" b="62328"/>
          <a:stretch/>
        </p:blipFill>
        <p:spPr>
          <a:xfrm>
            <a:off x="8737600" y="0"/>
            <a:ext cx="3454400" cy="2583543"/>
          </a:xfrm>
          <a:prstGeom prst="rect">
            <a:avLst/>
          </a:prstGeom>
        </p:spPr>
      </p:pic>
      <p:pic>
        <p:nvPicPr>
          <p:cNvPr id="10" name="图片 9" descr="图片包含 游戏机, 蛋糕, 食物, 动物&#10;&#10;描述已自动生成">
            <a:extLst>
              <a:ext uri="{FF2B5EF4-FFF2-40B4-BE49-F238E27FC236}">
                <a16:creationId xmlns:a16="http://schemas.microsoft.com/office/drawing/2014/main" id="{79C54302-CA44-4FC4-9A77-E14DD3FC821D}"/>
              </a:ext>
            </a:extLst>
          </p:cNvPr>
          <p:cNvPicPr>
            <a:picLocks noChangeAspect="1"/>
          </p:cNvPicPr>
          <p:nvPr/>
        </p:nvPicPr>
        <p:blipFill rotWithShape="1">
          <a:blip r:embed="rId5">
            <a:extLst>
              <a:ext uri="{28A0092B-C50C-407E-A947-70E740481C1C}">
                <a14:useLocalDpi xmlns:a14="http://schemas.microsoft.com/office/drawing/2010/main" val="0"/>
              </a:ext>
            </a:extLst>
          </a:blip>
          <a:srcRect t="37672"/>
          <a:stretch/>
        </p:blipFill>
        <p:spPr>
          <a:xfrm>
            <a:off x="0" y="2583542"/>
            <a:ext cx="12192000" cy="4274457"/>
          </a:xfrm>
          <a:prstGeom prst="rect">
            <a:avLst/>
          </a:prstGeom>
        </p:spPr>
      </p:pic>
      <p:pic>
        <p:nvPicPr>
          <p:cNvPr id="6" name="图片 5" descr="卡通人物&#10;&#10;低可信度描述已自动生成">
            <a:extLst>
              <a:ext uri="{FF2B5EF4-FFF2-40B4-BE49-F238E27FC236}">
                <a16:creationId xmlns:a16="http://schemas.microsoft.com/office/drawing/2014/main" id="{E73CC291-6D46-4EAB-AC99-DA328A7524E2}"/>
              </a:ext>
            </a:extLst>
          </p:cNvPr>
          <p:cNvPicPr>
            <a:picLocks noChangeAspect="1"/>
          </p:cNvPicPr>
          <p:nvPr/>
        </p:nvPicPr>
        <p:blipFill rotWithShape="1">
          <a:blip r:embed="rId6">
            <a:extLst>
              <a:ext uri="{28A0092B-C50C-407E-A947-70E740481C1C}">
                <a14:useLocalDpi xmlns:a14="http://schemas.microsoft.com/office/drawing/2010/main" val="0"/>
              </a:ext>
            </a:extLst>
          </a:blip>
          <a:srcRect r="55595"/>
          <a:stretch/>
        </p:blipFill>
        <p:spPr>
          <a:xfrm>
            <a:off x="0" y="0"/>
            <a:ext cx="5413829" cy="6858000"/>
          </a:xfrm>
          <a:prstGeom prst="rect">
            <a:avLst/>
          </a:prstGeom>
        </p:spPr>
      </p:pic>
      <p:pic>
        <p:nvPicPr>
          <p:cNvPr id="29" name="图片 28" descr="图片包含 游戏机, 花&#10;&#10;描述已自动生成">
            <a:extLst>
              <a:ext uri="{FF2B5EF4-FFF2-40B4-BE49-F238E27FC236}">
                <a16:creationId xmlns:a16="http://schemas.microsoft.com/office/drawing/2014/main" id="{BC839597-67AA-4D4E-80BB-4A65EBFB36E9}"/>
              </a:ext>
            </a:extLst>
          </p:cNvPr>
          <p:cNvPicPr>
            <a:picLocks noChangeAspect="1"/>
          </p:cNvPicPr>
          <p:nvPr/>
        </p:nvPicPr>
        <p:blipFill rotWithShape="1">
          <a:blip r:embed="rId7">
            <a:extLst>
              <a:ext uri="{28A0092B-C50C-407E-A947-70E740481C1C}">
                <a14:useLocalDpi xmlns:a14="http://schemas.microsoft.com/office/drawing/2010/main" val="0"/>
              </a:ext>
            </a:extLst>
          </a:blip>
          <a:srcRect t="16720" b="69854"/>
          <a:stretch/>
        </p:blipFill>
        <p:spPr>
          <a:xfrm>
            <a:off x="0" y="3947886"/>
            <a:ext cx="12192000" cy="2910114"/>
          </a:xfrm>
          <a:custGeom>
            <a:avLst/>
            <a:gdLst>
              <a:gd name="connsiteX0" fmla="*/ 0 w 12192000"/>
              <a:gd name="connsiteY0" fmla="*/ 0 h 2910114"/>
              <a:gd name="connsiteX1" fmla="*/ 12192000 w 12192000"/>
              <a:gd name="connsiteY1" fmla="*/ 0 h 2910114"/>
              <a:gd name="connsiteX2" fmla="*/ 12192000 w 12192000"/>
              <a:gd name="connsiteY2" fmla="*/ 2910114 h 2910114"/>
              <a:gd name="connsiteX3" fmla="*/ 0 w 12192000"/>
              <a:gd name="connsiteY3" fmla="*/ 2910114 h 2910114"/>
            </a:gdLst>
            <a:ahLst/>
            <a:cxnLst>
              <a:cxn ang="0">
                <a:pos x="connsiteX0" y="connsiteY0"/>
              </a:cxn>
              <a:cxn ang="0">
                <a:pos x="connsiteX1" y="connsiteY1"/>
              </a:cxn>
              <a:cxn ang="0">
                <a:pos x="connsiteX2" y="connsiteY2"/>
              </a:cxn>
              <a:cxn ang="0">
                <a:pos x="connsiteX3" y="connsiteY3"/>
              </a:cxn>
            </a:cxnLst>
            <a:rect l="l" t="t" r="r" b="b"/>
            <a:pathLst>
              <a:path w="12192000" h="2910114">
                <a:moveTo>
                  <a:pt x="0" y="0"/>
                </a:moveTo>
                <a:lnTo>
                  <a:pt x="12192000" y="0"/>
                </a:lnTo>
                <a:lnTo>
                  <a:pt x="12192000" y="2910114"/>
                </a:lnTo>
                <a:lnTo>
                  <a:pt x="0" y="2910114"/>
                </a:lnTo>
                <a:close/>
              </a:path>
            </a:pathLst>
          </a:custGeom>
          <a:effectLst>
            <a:outerShdw blurRad="254000" dist="127000" dir="16200000" rotWithShape="0">
              <a:srgbClr val="25672E">
                <a:alpha val="20000"/>
              </a:srgbClr>
            </a:outerShdw>
          </a:effectLst>
        </p:spPr>
      </p:pic>
      <p:pic>
        <p:nvPicPr>
          <p:cNvPr id="30" name="图片 29" descr="卡通人物&#10;&#10;中度可信度描述已自动生成">
            <a:extLst>
              <a:ext uri="{FF2B5EF4-FFF2-40B4-BE49-F238E27FC236}">
                <a16:creationId xmlns:a16="http://schemas.microsoft.com/office/drawing/2014/main" id="{542D9BEB-1992-44DA-A314-8130083AB8D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74872" y="3040747"/>
            <a:ext cx="4252676" cy="4252676"/>
          </a:xfrm>
          <a:prstGeom prst="rect">
            <a:avLst/>
          </a:prstGeom>
        </p:spPr>
      </p:pic>
      <p:grpSp>
        <p:nvGrpSpPr>
          <p:cNvPr id="11" name="Group 10"/>
          <p:cNvGrpSpPr/>
          <p:nvPr/>
        </p:nvGrpSpPr>
        <p:grpSpPr>
          <a:xfrm>
            <a:off x="-459851" y="741817"/>
            <a:ext cx="6241157" cy="1121752"/>
            <a:chOff x="-732159" y="5070275"/>
            <a:chExt cx="7973637" cy="1686561"/>
          </a:xfrm>
        </p:grpSpPr>
        <p:pic>
          <p:nvPicPr>
            <p:cNvPr id="15" name="图片 3" descr="卡通人物&#10;&#10;中度可信度描述已自动生成">
              <a:extLst>
                <a:ext uri="{FF2B5EF4-FFF2-40B4-BE49-F238E27FC236}">
                  <a16:creationId xmlns:a16="http://schemas.microsoft.com/office/drawing/2014/main" id="{0917547E-D89D-46BD-AA1A-F8E6E3C1C692}"/>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49306" b="94444" l="9954" r="89931"/>
                      </a14:imgEffect>
                    </a14:imgLayer>
                  </a14:imgProps>
                </a:ext>
                <a:ext uri="{28A0092B-C50C-407E-A947-70E740481C1C}">
                  <a14:useLocalDpi xmlns:a14="http://schemas.microsoft.com/office/drawing/2010/main" val="0"/>
                </a:ext>
              </a:extLst>
            </a:blip>
            <a:srcRect t="45389"/>
            <a:stretch/>
          </p:blipFill>
          <p:spPr>
            <a:xfrm>
              <a:off x="-732159" y="5070275"/>
              <a:ext cx="7973637" cy="1686561"/>
            </a:xfrm>
            <a:prstGeom prst="rect">
              <a:avLst/>
            </a:prstGeom>
          </p:spPr>
        </p:pic>
        <p:sp>
          <p:nvSpPr>
            <p:cNvPr id="13" name="TextBox 12"/>
            <p:cNvSpPr txBox="1"/>
            <p:nvPr/>
          </p:nvSpPr>
          <p:spPr>
            <a:xfrm>
              <a:off x="723433" y="5177543"/>
              <a:ext cx="5062455" cy="1156860"/>
            </a:xfrm>
            <a:prstGeom prst="rect">
              <a:avLst/>
            </a:prstGeom>
            <a:noFill/>
          </p:spPr>
          <p:txBody>
            <a:bodyPr wrap="square" rtlCol="0">
              <a:spAutoFit/>
            </a:bodyPr>
            <a:lstStyle/>
            <a:p>
              <a:pPr algn="ctr"/>
              <a:r>
                <a:rPr lang="nl-NL" sz="4400" b="1" dirty="0" smtClean="0">
                  <a:solidFill>
                    <a:schemeClr val="accent2">
                      <a:lumMod val="75000"/>
                    </a:schemeClr>
                  </a:solidFill>
                  <a:latin typeface="#9Slide05 IcielRukola" panose="02000506050000020003" pitchFamily="2" charset="0"/>
                  <a:ea typeface="Cambria" panose="02040503050406030204" pitchFamily="18" charset="0"/>
                </a:rPr>
                <a:t>Luyện đọc từ khó</a:t>
              </a:r>
              <a:endParaRPr lang="en-US" sz="6600" b="1" dirty="0">
                <a:solidFill>
                  <a:schemeClr val="accent2">
                    <a:lumMod val="75000"/>
                  </a:schemeClr>
                </a:solidFill>
                <a:latin typeface="#9Slide05 IcielRukola" panose="02000506050000020003" pitchFamily="2" charset="0"/>
                <a:ea typeface="Cambria" panose="02040503050406030204" pitchFamily="18" charset="0"/>
              </a:endParaRPr>
            </a:p>
          </p:txBody>
        </p:sp>
      </p:grpSp>
      <p:sp>
        <p:nvSpPr>
          <p:cNvPr id="2" name="Rectangle 1"/>
          <p:cNvSpPr/>
          <p:nvPr/>
        </p:nvSpPr>
        <p:spPr>
          <a:xfrm>
            <a:off x="2778295" y="4682291"/>
            <a:ext cx="5065105" cy="769441"/>
          </a:xfrm>
          <a:prstGeom prst="rect">
            <a:avLst/>
          </a:prstGeom>
          <a:solidFill>
            <a:schemeClr val="bg1"/>
          </a:solidFill>
          <a:ln>
            <a:solidFill>
              <a:schemeClr val="tx1"/>
            </a:solidFill>
            <a:prstDash val="lgDash"/>
          </a:ln>
        </p:spPr>
        <p:txBody>
          <a:bodyPr wrap="none">
            <a:spAutoFit/>
          </a:bodyPr>
          <a:lstStyle/>
          <a:p>
            <a:r>
              <a:rPr lang="en-US" sz="4400" b="1" dirty="0" err="1">
                <a:solidFill>
                  <a:srgbClr val="662A0E"/>
                </a:solidFill>
                <a:latin typeface="Arial" panose="020B0604020202020204" pitchFamily="34" charset="0"/>
                <a:ea typeface="Times New Roman" panose="02020603050405020304" pitchFamily="18" charset="0"/>
                <a:cs typeface="Arial" panose="020B0604020202020204" pitchFamily="34" charset="0"/>
              </a:rPr>
              <a:t>lưng</a:t>
            </a:r>
            <a:r>
              <a:rPr lang="en-US" sz="4400" b="1" dirty="0">
                <a:solidFill>
                  <a:srgbClr val="662A0E"/>
                </a:solidFill>
                <a:latin typeface="Arial" panose="020B0604020202020204" pitchFamily="34" charset="0"/>
                <a:ea typeface="Times New Roman" panose="02020603050405020304" pitchFamily="18" charset="0"/>
                <a:cs typeface="Arial" panose="020B0604020202020204" pitchFamily="34" charset="0"/>
              </a:rPr>
              <a:t> </a:t>
            </a:r>
            <a:r>
              <a:rPr lang="en-US" sz="4400" b="1" dirty="0" err="1">
                <a:solidFill>
                  <a:srgbClr val="662A0E"/>
                </a:solidFill>
                <a:latin typeface="Arial" panose="020B0604020202020204" pitchFamily="34" charset="0"/>
                <a:ea typeface="Times New Roman" panose="02020603050405020304" pitchFamily="18" charset="0"/>
                <a:cs typeface="Arial" panose="020B0604020202020204" pitchFamily="34" charset="0"/>
              </a:rPr>
              <a:t>Trường</a:t>
            </a:r>
            <a:r>
              <a:rPr lang="en-US" sz="4400" b="1" dirty="0">
                <a:solidFill>
                  <a:srgbClr val="662A0E"/>
                </a:solidFill>
                <a:latin typeface="Arial" panose="020B0604020202020204" pitchFamily="34" charset="0"/>
                <a:ea typeface="Times New Roman" panose="02020603050405020304" pitchFamily="18" charset="0"/>
                <a:cs typeface="Arial" panose="020B0604020202020204" pitchFamily="34" charset="0"/>
              </a:rPr>
              <a:t> </a:t>
            </a:r>
            <a:r>
              <a:rPr lang="en-US" sz="4400" b="1" dirty="0" err="1" smtClean="0">
                <a:solidFill>
                  <a:srgbClr val="662A0E"/>
                </a:solidFill>
                <a:latin typeface="Arial" panose="020B0604020202020204" pitchFamily="34" charset="0"/>
                <a:ea typeface="Times New Roman" panose="02020603050405020304" pitchFamily="18" charset="0"/>
                <a:cs typeface="Arial" panose="020B0604020202020204" pitchFamily="34" charset="0"/>
              </a:rPr>
              <a:t>Sơn</a:t>
            </a:r>
            <a:r>
              <a:rPr lang="en-US" sz="4400" b="1" dirty="0" smtClean="0">
                <a:solidFill>
                  <a:srgbClr val="662A0E"/>
                </a:solidFill>
                <a:latin typeface="Arial" panose="020B0604020202020204" pitchFamily="34" charset="0"/>
                <a:ea typeface="Times New Roman" panose="02020603050405020304" pitchFamily="18" charset="0"/>
                <a:cs typeface="Arial" panose="020B0604020202020204" pitchFamily="34" charset="0"/>
              </a:rPr>
              <a:t>.</a:t>
            </a:r>
            <a:endParaRPr lang="en-US" sz="4400" b="1" dirty="0">
              <a:solidFill>
                <a:srgbClr val="662A0E"/>
              </a:solidFill>
              <a:latin typeface="Arial" panose="020B0604020202020204" pitchFamily="34" charset="0"/>
              <a:cs typeface="Arial" panose="020B0604020202020204" pitchFamily="34" charset="0"/>
            </a:endParaRPr>
          </a:p>
        </p:txBody>
      </p:sp>
      <p:sp>
        <p:nvSpPr>
          <p:cNvPr id="5" name="Rectangle 4"/>
          <p:cNvSpPr/>
          <p:nvPr/>
        </p:nvSpPr>
        <p:spPr>
          <a:xfrm>
            <a:off x="2778295" y="3276026"/>
            <a:ext cx="5137945" cy="769441"/>
          </a:xfrm>
          <a:prstGeom prst="rect">
            <a:avLst/>
          </a:prstGeom>
          <a:solidFill>
            <a:schemeClr val="bg1"/>
          </a:solidFill>
          <a:ln>
            <a:solidFill>
              <a:schemeClr val="tx1"/>
            </a:solidFill>
            <a:prstDash val="lgDash"/>
          </a:ln>
        </p:spPr>
        <p:txBody>
          <a:bodyPr wrap="none">
            <a:spAutoFit/>
          </a:bodyPr>
          <a:lstStyle/>
          <a:p>
            <a:r>
              <a:rPr lang="en-US" sz="4400" b="1" dirty="0" err="1">
                <a:solidFill>
                  <a:srgbClr val="662A0E"/>
                </a:solidFill>
                <a:latin typeface="Arial" panose="020B0604020202020204" pitchFamily="34" charset="0"/>
                <a:ea typeface="Times New Roman" panose="02020603050405020304" pitchFamily="18" charset="0"/>
                <a:cs typeface="Arial" panose="020B0604020202020204" pitchFamily="34" charset="0"/>
              </a:rPr>
              <a:t>núi</a:t>
            </a:r>
            <a:r>
              <a:rPr lang="en-US" sz="4400" b="1" dirty="0">
                <a:solidFill>
                  <a:srgbClr val="662A0E"/>
                </a:solidFill>
                <a:latin typeface="Arial" panose="020B0604020202020204" pitchFamily="34" charset="0"/>
                <a:ea typeface="Times New Roman" panose="02020603050405020304" pitchFamily="18" charset="0"/>
                <a:cs typeface="Arial" panose="020B0604020202020204" pitchFamily="34" charset="0"/>
              </a:rPr>
              <a:t> non </a:t>
            </a:r>
            <a:r>
              <a:rPr lang="en-US" sz="4400" b="1" dirty="0" err="1">
                <a:solidFill>
                  <a:srgbClr val="662A0E"/>
                </a:solidFill>
                <a:latin typeface="Arial" panose="020B0604020202020204" pitchFamily="34" charset="0"/>
                <a:ea typeface="Times New Roman" panose="02020603050405020304" pitchFamily="18" charset="0"/>
                <a:cs typeface="Arial" panose="020B0604020202020204" pitchFamily="34" charset="0"/>
              </a:rPr>
              <a:t>trùng</a:t>
            </a:r>
            <a:r>
              <a:rPr lang="en-US" sz="4400" b="1" dirty="0">
                <a:solidFill>
                  <a:srgbClr val="662A0E"/>
                </a:solidFill>
                <a:latin typeface="Arial" panose="020B0604020202020204" pitchFamily="34" charset="0"/>
                <a:ea typeface="Times New Roman" panose="02020603050405020304" pitchFamily="18" charset="0"/>
                <a:cs typeface="Arial" panose="020B0604020202020204" pitchFamily="34" charset="0"/>
              </a:rPr>
              <a:t> </a:t>
            </a:r>
            <a:r>
              <a:rPr lang="en-US" sz="4400" b="1" dirty="0" err="1">
                <a:solidFill>
                  <a:srgbClr val="662A0E"/>
                </a:solidFill>
                <a:latin typeface="Arial" panose="020B0604020202020204" pitchFamily="34" charset="0"/>
                <a:ea typeface="Times New Roman" panose="02020603050405020304" pitchFamily="18" charset="0"/>
                <a:cs typeface="Arial" panose="020B0604020202020204" pitchFamily="34" charset="0"/>
              </a:rPr>
              <a:t>điệp</a:t>
            </a:r>
            <a:endParaRPr lang="en-US" sz="4400" b="1" dirty="0">
              <a:solidFill>
                <a:srgbClr val="662A0E"/>
              </a:solidFill>
              <a:latin typeface="Arial" panose="020B0604020202020204" pitchFamily="34" charset="0"/>
              <a:cs typeface="Arial" panose="020B0604020202020204" pitchFamily="34" charset="0"/>
            </a:endParaRPr>
          </a:p>
        </p:txBody>
      </p:sp>
      <p:sp>
        <p:nvSpPr>
          <p:cNvPr id="7" name="Rectangle 6"/>
          <p:cNvSpPr/>
          <p:nvPr/>
        </p:nvSpPr>
        <p:spPr>
          <a:xfrm>
            <a:off x="2778295" y="1911683"/>
            <a:ext cx="2412840" cy="769441"/>
          </a:xfrm>
          <a:prstGeom prst="rect">
            <a:avLst/>
          </a:prstGeom>
          <a:solidFill>
            <a:schemeClr val="bg1"/>
          </a:solidFill>
          <a:ln>
            <a:solidFill>
              <a:schemeClr val="tx1"/>
            </a:solidFill>
            <a:prstDash val="lgDash"/>
          </a:ln>
        </p:spPr>
        <p:txBody>
          <a:bodyPr wrap="none">
            <a:spAutoFit/>
          </a:bodyPr>
          <a:lstStyle/>
          <a:p>
            <a:r>
              <a:rPr lang="en-US" sz="4400" b="1" dirty="0" err="1">
                <a:solidFill>
                  <a:srgbClr val="662A0E"/>
                </a:solidFill>
                <a:latin typeface="Arial" panose="020B0604020202020204" pitchFamily="34" charset="0"/>
                <a:ea typeface="Times New Roman" panose="02020603050405020304" pitchFamily="18" charset="0"/>
                <a:cs typeface="Arial" panose="020B0604020202020204" pitchFamily="34" charset="0"/>
              </a:rPr>
              <a:t>róc</a:t>
            </a:r>
            <a:r>
              <a:rPr lang="en-US" sz="4400" b="1" dirty="0">
                <a:solidFill>
                  <a:srgbClr val="662A0E"/>
                </a:solidFill>
                <a:latin typeface="Arial" panose="020B0604020202020204" pitchFamily="34" charset="0"/>
                <a:ea typeface="Times New Roman" panose="02020603050405020304" pitchFamily="18" charset="0"/>
                <a:cs typeface="Arial" panose="020B0604020202020204" pitchFamily="34" charset="0"/>
              </a:rPr>
              <a:t> </a:t>
            </a:r>
            <a:r>
              <a:rPr lang="en-US" sz="4400" b="1" dirty="0" err="1">
                <a:solidFill>
                  <a:srgbClr val="662A0E"/>
                </a:solidFill>
                <a:latin typeface="Arial" panose="020B0604020202020204" pitchFamily="34" charset="0"/>
                <a:ea typeface="Times New Roman" panose="02020603050405020304" pitchFamily="18" charset="0"/>
                <a:cs typeface="Arial" panose="020B0604020202020204" pitchFamily="34" charset="0"/>
              </a:rPr>
              <a:t>rách</a:t>
            </a:r>
            <a:endParaRPr lang="en-US" sz="4400" b="1" dirty="0">
              <a:solidFill>
                <a:srgbClr val="662A0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3308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961819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705</TotalTime>
  <Words>1039</Words>
  <Application>Microsoft Office PowerPoint</Application>
  <PresentationFormat>Widescreen</PresentationFormat>
  <Paragraphs>90</Paragraphs>
  <Slides>25</Slides>
  <Notes>10</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25</vt:i4>
      </vt:variant>
    </vt:vector>
  </HeadingPairs>
  <TitlesOfParts>
    <vt:vector size="44" baseType="lpstr">
      <vt:lpstr>#9Slide07 SVNDessert Menu Scrip</vt:lpstr>
      <vt:lpstr>Calibri</vt:lpstr>
      <vt:lpstr>SVN-Newton</vt:lpstr>
      <vt:lpstr>UVN Dzung Dakao</vt:lpstr>
      <vt:lpstr>#9Slide05 ButterScotch</vt:lpstr>
      <vt:lpstr>Wingdings</vt:lpstr>
      <vt:lpstr>#9Slide07 HoneyCream</vt:lpstr>
      <vt:lpstr>字魂152号-机甲超级黑</vt:lpstr>
      <vt:lpstr>思源黑体 CN Medium</vt:lpstr>
      <vt:lpstr>Cambria</vt:lpstr>
      <vt:lpstr>#9Slide07 SVNBillo</vt:lpstr>
      <vt:lpstr>#9Slide07 Altus</vt:lpstr>
      <vt:lpstr>Calibri Light</vt:lpstr>
      <vt:lpstr>#9Slide05 IcielRukola</vt:lpstr>
      <vt:lpstr>#9Slide05 Awesome Display</vt:lpstr>
      <vt:lpstr>Times New Roman</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Nguyễn Thị Hồng Linh</cp:lastModifiedBy>
  <cp:revision>31</cp:revision>
  <dcterms:created xsi:type="dcterms:W3CDTF">2022-07-12T03:29:26Z</dcterms:created>
  <dcterms:modified xsi:type="dcterms:W3CDTF">2022-08-21T00:39:48Z</dcterms:modified>
</cp:coreProperties>
</file>