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  <p:sldMasterId id="2147483691" r:id="rId5"/>
    <p:sldMasterId id="2147483694" r:id="rId6"/>
  </p:sldMasterIdLst>
  <p:notesMasterIdLst>
    <p:notesMasterId r:id="rId31"/>
  </p:notesMasterIdLst>
  <p:sldIdLst>
    <p:sldId id="290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91" r:id="rId16"/>
    <p:sldId id="267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61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F98D7-6E4B-4AB4-BEBB-8D6BACE49F92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8A6E9-E443-40BF-B5D1-D5811C75A4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47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3D085-EF64-4866-B56F-E969A7C34C7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576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284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937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279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603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215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99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843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747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714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B3D085-EF64-4866-B56F-E969A7C34C7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456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044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93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2717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036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A35BBA-C728-46DB-A218-CDD4560597C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51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0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13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59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:\ppt创作\2进行中\2进行中\新建文件夹\新建文件夹\12.png12"/>
          <p:cNvPicPr>
            <a:picLocks noChangeAspect="1"/>
          </p:cNvPicPr>
          <p:nvPr userDrawn="1"/>
        </p:nvPicPr>
        <p:blipFill>
          <a:blip r:embed="rId2"/>
          <a:srcRect l="34171" r="34171"/>
          <a:stretch>
            <a:fillRect/>
          </a:stretch>
        </p:blipFill>
        <p:spPr>
          <a:xfrm rot="5400000">
            <a:off x="2665144" y="-2665147"/>
            <a:ext cx="6861709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E:\ppt创作\2进行中\2进行中\新建文件夹\新建文件夹\12.png12"/>
          <p:cNvPicPr>
            <a:picLocks noChangeAspect="1"/>
          </p:cNvPicPr>
          <p:nvPr userDrawn="1"/>
        </p:nvPicPr>
        <p:blipFill>
          <a:blip r:embed="rId2"/>
          <a:srcRect l="34171" r="34171"/>
          <a:stretch>
            <a:fillRect/>
          </a:stretch>
        </p:blipFill>
        <p:spPr>
          <a:xfrm rot="5400000">
            <a:off x="2707005" y="-2707005"/>
            <a:ext cx="6861810" cy="12275820"/>
          </a:xfrm>
          <a:prstGeom prst="rect">
            <a:avLst/>
          </a:prstGeom>
        </p:spPr>
      </p:pic>
      <p:pic>
        <p:nvPicPr>
          <p:cNvPr id="7" name="图片 6" descr="E:\ppt创作\2进行中\2进行中\新建文件夹\新建文件夹\14.png14"/>
          <p:cNvPicPr>
            <a:picLocks noChangeAspect="1"/>
          </p:cNvPicPr>
          <p:nvPr userDrawn="1"/>
        </p:nvPicPr>
        <p:blipFill>
          <a:blip r:embed="rId3"/>
          <a:srcRect l="33519" r="33519"/>
          <a:stretch>
            <a:fillRect/>
          </a:stretch>
        </p:blipFill>
        <p:spPr>
          <a:xfrm rot="5400000">
            <a:off x="2858675" y="-2360438"/>
            <a:ext cx="6682155" cy="1140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12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48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9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94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67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4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1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13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63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54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42EBA72C-EC77-0897-977B-1099CDC44365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3DBB9E4-8B28-91CD-6EDD-0B780EB747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BA35FA2-EA1E-701F-B388-253FE4A3F36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39DD0462-E8EA-73ED-A8ED-48342EEFEDE6}"/>
              </a:ext>
            </a:extLst>
          </p:cNvPr>
          <p:cNvGrpSpPr/>
          <p:nvPr userDrawn="1"/>
        </p:nvGrpSpPr>
        <p:grpSpPr>
          <a:xfrm>
            <a:off x="-4600" y="3427421"/>
            <a:ext cx="12196600" cy="3430580"/>
            <a:chOff x="-4600" y="3427421"/>
            <a:chExt cx="12196600" cy="343058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0F86163-E0AC-A542-EE34-45279A99D5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80"/>
            <a:stretch/>
          </p:blipFill>
          <p:spPr>
            <a:xfrm>
              <a:off x="-4600" y="3427421"/>
              <a:ext cx="12192000" cy="3430580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BCE9FD5-E742-92E4-3314-28EB417C37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573339"/>
              <a:ext cx="12192000" cy="3284661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46080D98-DEA4-74F3-6FDB-E5F6A13F72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" y="4521681"/>
            <a:ext cx="12192000" cy="196336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FE8FF8B4-5213-EC25-D56F-8EA8B517B1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8" y="5996849"/>
            <a:ext cx="4000629" cy="861152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635ECC3-676F-7306-72E9-22DCDDAB110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17" y="5405266"/>
            <a:ext cx="1162050" cy="65722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33AFF2D-E1F5-6071-5B78-2A815CEE533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588" y="4391323"/>
            <a:ext cx="2689104" cy="268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854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79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596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EAD679-775A-4114-EA8B-73F1DF7DA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0787B1-AD49-0AB5-0E7A-AC688269D1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6FD70BA-93F7-B5F2-C2C7-6AA270D92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E57CB1-27A1-C73F-E607-EBE23AD7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C23E44-771A-85E6-DAB1-5B65BF009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983A9C-0EA3-04C9-1879-F041D68B2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8944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F3DAA1-5528-7783-A361-0C7BF75AC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8F308D7-7CB8-B902-9F00-8B46B1649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BA84202-8336-842E-291D-799E4FB2B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0A899CC-CC21-3AC0-5CA1-443D24C82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36075B0-1274-D76C-6A61-D3F08FF40E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0A37A6C-27B5-BAEB-A225-BFE4B6AA2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A291DB7-3C14-CA61-A0D6-1AA24CC0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94A2865-9183-4A3F-DDBB-61699110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907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DA26A4-5C95-E4CC-A947-1400AD10B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C607E86-D2EB-9814-FC7B-1AA064213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3F7CB22-B230-E71C-77A4-3970E194E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1F8149F-8200-A3EF-FF97-C31D6D6B4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207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89E6E5C-83E8-F9A7-6C1D-4F43444AB5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F2C9D4F-6492-B311-0B73-0696496F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33D9CE9-91FF-B9EB-35F4-2118FF31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11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159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76A357-69AB-9136-4E18-8ADD6C2C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3D5DF6-6C1E-E7AA-D761-D55C69848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46045BA-9252-3921-9C19-33796CA00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18F46A5-2103-A436-3E48-7098BB28DD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B65A5A7-13B5-CA05-F057-D03913CB9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658462-FD51-1132-02FC-8701BB5D2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663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08689C-9AF3-7E99-F814-5D3BEAEC1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FADB8C8-30D4-D023-D9D8-1DA4645E4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3C77DF6-938B-47F1-ABCE-633802CEAB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F4A1D5-B7CE-D875-0D0B-0820462E7B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7A15D9-96AA-55F7-9D22-8E49816A2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D22F8B-D529-E9F8-F8E5-C017CBB2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2356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4B25CF-A84B-F0B3-BE46-55A2BD8B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C440D90-863C-CD19-50F6-C4C1FCD90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9C35A7-CE0A-A9F1-EAC1-415FB9C64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44039E-7B52-E055-6D1B-6CF8D7C42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8E6362-71E8-D4FD-A4C7-C3D8CF45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13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FC1FFC1-4B9E-753E-DA31-D6706EBB9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E78CEF-9FCE-AB0B-4F53-FDFE667E6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D8C9A6-D764-480B-B3C0-BCCD9A277F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1A1C15-1DE9-4AA7-9722-FC9E35145C5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871CCD-BBDE-7A51-A06B-397C0F525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527DDA-61E7-D4B5-40E1-6C0F585A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CBB61-03AE-4D9B-9E27-915772717671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7265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15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93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324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163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66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564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980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9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09799E67-365D-9A94-7D51-467A24775790}"/>
              </a:ext>
            </a:extLst>
          </p:cNvPr>
          <p:cNvGrpSpPr/>
          <p:nvPr userDrawn="1"/>
        </p:nvGrpSpPr>
        <p:grpSpPr>
          <a:xfrm>
            <a:off x="0" y="0"/>
            <a:ext cx="12187400" cy="6858000"/>
            <a:chOff x="0" y="0"/>
            <a:chExt cx="121874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9A021DF-3AF2-D036-9FB1-8065A45A9B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081"/>
            <a:stretch/>
          </p:blipFill>
          <p:spPr>
            <a:xfrm>
              <a:off x="0" y="0"/>
              <a:ext cx="12187400" cy="551542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5F52890-5E34-0949-3E5D-D000D3A882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537" b="46081"/>
            <a:stretch/>
          </p:blipFill>
          <p:spPr>
            <a:xfrm>
              <a:off x="0" y="5080000"/>
              <a:ext cx="12187400" cy="177800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9C9A91A3-25F8-4650-1596-1DD1677D67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339"/>
            <a:ext cx="12192000" cy="328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62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2365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32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75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B75557-E6FB-DC58-EA7D-3D76FC24A5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90893" y="7283869"/>
            <a:ext cx="6230652" cy="10546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286C9A-B839-9C09-7FF8-625225C869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10049" y="7101692"/>
            <a:ext cx="958526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7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89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8386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51363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821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D8631F-F9D7-468D-AE83-AF4FD4A6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6CD68F8-ACA0-4AB4-89DB-165B1DD96F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E898DD-2791-476E-98F3-48978B37C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98FD3D-7953-4872-B3DD-1422991C8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18AF9E-49F1-403C-8BCB-D5878E8D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8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103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F8583B-BA32-487A-B5C8-39FDE1F9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9E14A3-73D1-4935-AC65-D819728B4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7D6A88-6199-4CEA-B7BC-3BA674A48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39FCCE-55CE-4E03-8CE3-88CB9BE26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AB5084-C718-4904-BF46-AFC0EF863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18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D3FB2-BD7D-4E78-B01C-78E5CE738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8307959-104E-4830-A994-F0DC7C28E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C9FB5B-40A0-41FE-A57D-BA7288D73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F256C9-150B-41BE-8F11-ED0E54ED7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E2C922-2383-481A-9F18-8F0AC6C1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50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4486A4-EE6D-4FFD-89A7-24ABCE45B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A03CFC-8B9D-416C-9151-1019C61DE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7750F1-D92C-426F-BA44-6B92F0EEF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C4714A-68F8-4B23-BF51-AD5A36EC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8FEB43-AAAD-4EAE-AC10-AE1AF304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023177-90F4-4953-9C73-02A56DA6B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31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E32EBF-C29C-4913-A99B-62029E96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FCB568-B508-4C92-9F5A-155AB173A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3AEAA0B-8598-445F-A6FE-EFD4A2D2F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01C0FD6-5501-4E7D-9399-E156FFA42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080D109-339A-4629-9DEC-533E6EB38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D844517-7643-46B4-B3E7-A18DE9B52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5AF02B1-A407-4128-A327-9D8F52D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A580E2A-6296-40AF-8302-F831C371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17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6B51D7-57F0-4763-A7B0-00E86217F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480367A-7A3E-4F26-BDED-C9A18839F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F78E879-17DA-41F8-BCDA-5E44ACBF1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20A9709-104E-43EB-B553-9D4BD161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5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6DC706D-104D-4DAA-B897-9008AED90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01F2DA2-AE27-492A-B5E4-D9D9ED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6AB9A2-1995-4A12-9846-0EB97907A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66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334E6D-ACB1-4873-B04D-FE9B2BFAB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20EB8C-3F85-45F8-A5FD-3E5D5FA50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7BE4F5-BF4B-49A4-9EE6-62B3F8739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90BA0E-C953-43DA-B780-655AB75A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04E7DE-612D-4B76-8083-70696D4FC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4B739B6-4716-4327-A234-02F73AE80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44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9FC620-D743-4E59-9AB9-038A6517B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EAEB869-17FF-4A5C-9863-FD8B0E5D91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78C5F13-2386-4423-8911-CE5BCC029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0026C84-C25D-45A6-B8E9-2541E87E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0172DD-11AC-47F3-8DFD-A795827F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851B82B-2877-4B0C-8455-0BC142351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79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6586C0-F2C7-4247-A80F-45DFBABC7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E0CE88-8135-4902-9F6B-EF99EE1A1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F5D12E-D3D8-47D9-BF0E-2EC5FC543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5A6628-7652-4659-9A42-80BAB6CC0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7718A1-420B-49F7-A885-C71F024D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85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8BB5129-965F-45E3-9AC4-EB700E06C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FDAB11-13C0-4070-85CD-D042DAE32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FC6C37-BB77-4C29-9392-B30DF846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66BC46-C0EF-47FA-8D8D-6FCC12B2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3BA121F-894B-44AD-81E6-0B9A138D1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62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359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310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98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8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4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FC467-7C0F-4E2F-9253-40E3769EB0EF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876CB-2E12-4A76-9E49-905A222B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7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7DBBDC-DD87-428F-AE3F-560237C96EA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7735F-47DC-4F2E-AEF8-B7148A362B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27号-布丁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A9ADD2-A6A7-6279-E332-6A941CE04D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531343" y="-288944"/>
            <a:ext cx="2156721" cy="22289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87D4F4-28EA-9584-C94F-4CF7D98FF9B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2830" y="1690688"/>
            <a:ext cx="2156721" cy="22289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EF8756-7BA4-C041-8201-EB0E9969028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695283"/>
            <a:ext cx="932139" cy="9633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F6EA9C-EFFC-C274-D728-BBB5FEDFE5C1}"/>
              </a:ext>
            </a:extLst>
          </p:cNvPr>
          <p:cNvSpPr txBox="1"/>
          <p:nvPr userDrawn="1"/>
        </p:nvSpPr>
        <p:spPr>
          <a:xfrm>
            <a:off x="10799806" y="-645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Non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F84AF7-AC82-6D00-6A02-8825C8C1A200}"/>
              </a:ext>
            </a:extLst>
          </p:cNvPr>
          <p:cNvSpPr txBox="1"/>
          <p:nvPr userDrawn="1"/>
        </p:nvSpPr>
        <p:spPr>
          <a:xfrm>
            <a:off x="10713308" y="6396335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Non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6A4169-5265-361F-A202-4BEAEDE09DDD}"/>
              </a:ext>
            </a:extLst>
          </p:cNvPr>
          <p:cNvSpPr txBox="1"/>
          <p:nvPr userDrawn="1"/>
        </p:nvSpPr>
        <p:spPr>
          <a:xfrm>
            <a:off x="86498" y="74716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Non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70EA05-F63C-1FD2-51BA-BC113DF60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1" y="6858001"/>
            <a:ext cx="2432012" cy="2669980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71E7439B-6FF1-144A-5DE9-AE6B5F4DC95B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A6AB37D-9343-AA96-59E4-CB13E5C37F15}"/>
              </a:ext>
            </a:extLst>
          </p:cNvPr>
          <p:cNvSpPr txBox="1">
            <a:spLocks/>
          </p:cNvSpPr>
          <p:nvPr userDrawn="1"/>
        </p:nvSpPr>
        <p:spPr>
          <a:xfrm>
            <a:off x="174110" y="908614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764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Tm="3000">
        <p:circle/>
      </p:transition>
    </mc:Choice>
    <mc:Fallback xmlns="">
      <p:transition spd="slow" advTm="3000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27号-布丁体" panose="00000500000000000000" pitchFamily="2" charset="-122"/>
          <a:ea typeface="字魂27号-布丁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27号-布丁体" panose="00000500000000000000" pitchFamily="2" charset="-122"/>
          <a:ea typeface="字魂27号-布丁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27号-布丁体" panose="00000500000000000000" pitchFamily="2" charset="-122"/>
          <a:ea typeface="字魂27号-布丁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27号-布丁体" panose="00000500000000000000" pitchFamily="2" charset="-122"/>
          <a:ea typeface="字魂27号-布丁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27号-布丁体" panose="00000500000000000000" pitchFamily="2" charset="-122"/>
          <a:ea typeface="字魂27号-布丁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27号-布丁体" panose="00000500000000000000" pitchFamily="2" charset="-122"/>
          <a:ea typeface="字魂27号-布丁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D14099-1E7E-F776-A26A-30360E64E81F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3299183" y="-204395"/>
            <a:ext cx="2158171" cy="22252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0BBDF7-584F-AD87-4EFF-49C0B7E75A87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2912882" y="4632767"/>
            <a:ext cx="2158171" cy="22252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0D8315-B90C-0D40-6241-D588CC46A551}"/>
              </a:ext>
            </a:extLst>
          </p:cNvPr>
          <p:cNvSpPr txBox="1"/>
          <p:nvPr userDrawn="1"/>
        </p:nvSpPr>
        <p:spPr>
          <a:xfrm>
            <a:off x="10799806" y="-645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Non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9F7C-2572-49A3-04CF-0EBD3089392E}"/>
              </a:ext>
            </a:extLst>
          </p:cNvPr>
          <p:cNvSpPr txBox="1"/>
          <p:nvPr userDrawn="1"/>
        </p:nvSpPr>
        <p:spPr>
          <a:xfrm>
            <a:off x="172995" y="135280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Non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38C02F-2414-DEA9-DCC6-C73551E800C0}"/>
              </a:ext>
            </a:extLst>
          </p:cNvPr>
          <p:cNvSpPr txBox="1"/>
          <p:nvPr userDrawn="1"/>
        </p:nvSpPr>
        <p:spPr>
          <a:xfrm>
            <a:off x="10676238" y="6363085"/>
            <a:ext cx="1940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Non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B6A2E9-CB0B-B8A8-9375-7F2BA3F33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1" y="6858001"/>
            <a:ext cx="2432012" cy="2669980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4C34BB31-318B-4958-5774-34CCE254C278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5BBE05C-E575-7F07-8C39-EA7ED69DCADB}"/>
              </a:ext>
            </a:extLst>
          </p:cNvPr>
          <p:cNvSpPr txBox="1">
            <a:spLocks/>
          </p:cNvSpPr>
          <p:nvPr userDrawn="1"/>
        </p:nvSpPr>
        <p:spPr>
          <a:xfrm>
            <a:off x="174110" y="908614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58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713" r:id="rId13"/>
    <p:sldLayoutId id="2147483712" r:id="rId14"/>
    <p:sldLayoutId id="2147483711" r:id="rId15"/>
    <p:sldLayoutId id="2147483710" r:id="rId16"/>
    <p:sldLayoutId id="2147483709" r:id="rId17"/>
    <p:sldLayoutId id="2147483708" r:id="rId18"/>
    <p:sldLayoutId id="2147483707" r:id="rId19"/>
    <p:sldLayoutId id="214748368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6C35A7-F849-FA68-EC2D-6B2EC8FF45D2}"/>
              </a:ext>
            </a:extLst>
          </p:cNvPr>
          <p:cNvSpPr txBox="1"/>
          <p:nvPr userDrawn="1"/>
        </p:nvSpPr>
        <p:spPr>
          <a:xfrm>
            <a:off x="10101943" y="188687"/>
            <a:ext cx="2365829" cy="47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 Non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#9Slide05 Aphrodite Pro" panose="02000000000000000000" charset="-93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7DE491-56AB-C9C0-5A7A-F80B0EBF3696}"/>
              </a:ext>
            </a:extLst>
          </p:cNvPr>
          <p:cNvSpPr txBox="1"/>
          <p:nvPr userDrawn="1"/>
        </p:nvSpPr>
        <p:spPr>
          <a:xfrm>
            <a:off x="9971314" y="6429827"/>
            <a:ext cx="2365829" cy="47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 Non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#9Slide05 Aphrodite Pro" panose="02000000000000000000" charset="-93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4B8847-B239-C5A5-1A8E-A04C8F4D740B}"/>
              </a:ext>
            </a:extLst>
          </p:cNvPr>
          <p:cNvSpPr txBox="1"/>
          <p:nvPr userDrawn="1"/>
        </p:nvSpPr>
        <p:spPr>
          <a:xfrm>
            <a:off x="0" y="188687"/>
            <a:ext cx="2365829" cy="47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 Non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#9Slide05 Aphrodite Pro" panose="02000000000000000000" charset="-93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69536-1275-1993-7E0D-ED57FF19E429}"/>
              </a:ext>
            </a:extLst>
          </p:cNvPr>
          <p:cNvSpPr txBox="1"/>
          <p:nvPr userDrawn="1"/>
        </p:nvSpPr>
        <p:spPr>
          <a:xfrm>
            <a:off x="-4107543" y="3062516"/>
            <a:ext cx="2365829" cy="478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Măng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Aphrodite Pro" panose="02000000000000000000" charset="-93"/>
                <a:ea typeface="+mn-ea"/>
                <a:cs typeface="+mn-cs"/>
              </a:rPr>
              <a:t> Non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#9Slide05 Aphrodite Pro" panose="02000000000000000000" charset="-93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088F6A-C45F-E1FE-9D5E-7AD66B5A3A7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2315426" y="188687"/>
            <a:ext cx="1966105" cy="1749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80C79F-1F11-1030-A16B-69ADB16F969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837520" y="6908798"/>
            <a:ext cx="1822862" cy="2005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2B8C8C-C9F3-9521-63D4-B6FC247772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660382" y="7680684"/>
            <a:ext cx="6230652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1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" sz="1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6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1" y="6858001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3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0" y="9086148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714D5E-99F7-3526-2C4C-4E3C229FC647}"/>
              </a:ext>
            </a:extLst>
          </p:cNvPr>
          <p:cNvSpPr txBox="1">
            <a:spLocks/>
          </p:cNvSpPr>
          <p:nvPr userDrawn="1"/>
        </p:nvSpPr>
        <p:spPr>
          <a:xfrm>
            <a:off x="9453250" y="-1049867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DIỆU HIỀN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2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8" y="31562422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7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4000" b="0" i="0" u="none" strike="noStrike" kern="120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4000" b="0" i="0" u="none" strike="noStrike" kern="120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214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A17DC31-64F9-4770-A19C-B25EE3F49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C441C9-6634-4551-ACFF-EE73E1F2D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8FE540-3589-4F68-B7AE-EDFDEB4D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272DF-2D07-4156-B210-6E83B17206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2022/8/21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104DB9-2DF6-42A1-B7EA-2512F2A3A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215D2B-AEF7-453D-999F-963B77717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8D0690-9978-4EE9-A46D-313AD8CD36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31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12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0" Type="http://schemas.microsoft.com/office/2007/relationships/hdphoto" Target="../media/hdphoto4.wdp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7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54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5" Type="http://schemas.openxmlformats.org/officeDocument/2006/relationships/image" Target="../media/image55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7.png"/><Relationship Id="rId7" Type="http://schemas.microsoft.com/office/2007/relationships/hdphoto" Target="../media/hdphoto10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0.png"/><Relationship Id="rId10" Type="http://schemas.microsoft.com/office/2007/relationships/hdphoto" Target="../media/hdphoto11.wdp"/><Relationship Id="rId4" Type="http://schemas.openxmlformats.org/officeDocument/2006/relationships/image" Target="../media/image61.pn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46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2.wdp"/><Relationship Id="rId5" Type="http://schemas.openxmlformats.org/officeDocument/2006/relationships/image" Target="../media/image66.png"/><Relationship Id="rId10" Type="http://schemas.microsoft.com/office/2007/relationships/hdphoto" Target="../media/hdphoto13.wdp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3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4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4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1.png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29F0808-FC53-48E8-9C32-B2C5023CB7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AC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B32CAC3-E8F2-4C49-929D-A049F7EC415C}"/>
              </a:ext>
            </a:extLst>
          </p:cNvPr>
          <p:cNvSpPr/>
          <p:nvPr/>
        </p:nvSpPr>
        <p:spPr>
          <a:xfrm>
            <a:off x="0" y="5486401"/>
            <a:ext cx="12192000" cy="1371600"/>
          </a:xfrm>
          <a:prstGeom prst="rect">
            <a:avLst/>
          </a:prstGeom>
          <a:solidFill>
            <a:srgbClr val="F9B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2650CF0-8A12-47C1-AC95-2646F51A3811}"/>
              </a:ext>
            </a:extLst>
          </p:cNvPr>
          <p:cNvSpPr/>
          <p:nvPr/>
        </p:nvSpPr>
        <p:spPr>
          <a:xfrm>
            <a:off x="0" y="5756957"/>
            <a:ext cx="12192000" cy="1122814"/>
          </a:xfrm>
          <a:prstGeom prst="rect">
            <a:avLst/>
          </a:prstGeom>
          <a:solidFill>
            <a:srgbClr val="EA9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1D0BC40-DC8F-4E04-B597-C4E149121F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847164" y="3260567"/>
            <a:ext cx="3827701" cy="38277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E0B8AEF-B2BB-434A-9913-B8A7216647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314" y="5699"/>
            <a:ext cx="3736481" cy="251912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7A3843F-4E58-4B34-AF53-4E7796E5F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8205" y="7739"/>
            <a:ext cx="2047442" cy="262345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B5C5C73-C923-4CCC-81B2-35DEBB2349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81943" cy="157797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D09B5D1-3686-4F55-876A-51E5EA3EE1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60" y="1022998"/>
            <a:ext cx="3288114" cy="328811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0E2144E-E48E-4E82-AC11-35461C31F1F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064"/>
          <a:stretch/>
        </p:blipFill>
        <p:spPr>
          <a:xfrm>
            <a:off x="166915" y="4293326"/>
            <a:ext cx="6070600" cy="28492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F9E094F-3A6C-3D92-01BE-D52A79B5066D}"/>
              </a:ext>
            </a:extLst>
          </p:cNvPr>
          <p:cNvSpPr txBox="1"/>
          <p:nvPr/>
        </p:nvSpPr>
        <p:spPr>
          <a:xfrm>
            <a:off x="2554564" y="654967"/>
            <a:ext cx="8206451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Luyện</a:t>
            </a: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tập</a:t>
            </a:r>
            <a:r>
              <a:rPr kumimoji="0" lang="en-US" sz="6000" b="0" i="0" u="none" strike="noStrike" kern="1200" cap="none" spc="0" normalizeH="0" baseline="0" noProof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:</a:t>
            </a:r>
            <a:endParaRPr kumimoji="0" lang="vi-VN" sz="6000" b="0" i="0" u="none" strike="noStrike" kern="1200" cap="none" spc="0" normalizeH="0" baseline="0" noProof="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C01E3C-1132-E904-E2E5-3C7D4207D350}"/>
              </a:ext>
            </a:extLst>
          </p:cNvPr>
          <p:cNvSpPr txBox="1"/>
          <p:nvPr/>
        </p:nvSpPr>
        <p:spPr>
          <a:xfrm>
            <a:off x="5217655" y="301177"/>
            <a:ext cx="9486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#9Slide05 SVNVanilla Daisy Pro" panose="00000500000000000000" pitchFamily="2" charset="0"/>
              </a:rPr>
              <a:t>Viết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#9Slide05 SVNVanilla Daisy Pro" panose="00000500000000000000" pitchFamily="2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#9Slide05 SVNVanilla Daisy Pro" panose="00000500000000000000" pitchFamily="2" charset="0"/>
              </a:rPr>
              <a:t>đoạn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#9Slide05 SVNVanilla Daisy Pro" panose="00000500000000000000" pitchFamily="2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#9Slide05 SVNVanilla Daisy Pro" panose="00000500000000000000" pitchFamily="2" charset="0"/>
              </a:rPr>
              <a:t>văn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#9Slide05 SVNVanilla Daisy Pro" panose="00000500000000000000" pitchFamily="2" charset="0"/>
              </a:rPr>
              <a:t> 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#9Slide03 AllRoundGothic" panose="020B0703020202020104" pitchFamily="34" charset="-93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332FE4-59BE-5B09-079B-53B4D8132231}"/>
              </a:ext>
            </a:extLst>
          </p:cNvPr>
          <p:cNvSpPr txBox="1"/>
          <p:nvPr/>
        </p:nvSpPr>
        <p:spPr>
          <a:xfrm>
            <a:off x="4104688" y="2848611"/>
            <a:ext cx="9589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cùng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 smtClean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làm</a:t>
            </a:r>
            <a:r>
              <a:rPr kumimoji="0" lang="en-US" sz="7200" b="0" i="0" u="none" strike="noStrike" kern="1200" cap="none" spc="0" normalizeH="0" baseline="0" noProof="0" dirty="0" smtClean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với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người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thân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            </a:t>
            </a:r>
            <a:endParaRPr kumimoji="0" lang="vi-VN" sz="7200" b="0" i="0" u="none" strike="noStrike" kern="1200" cap="none" spc="0" normalizeH="0" baseline="0" noProof="0" dirty="0">
              <a:ln w="16192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8074E0-90AA-1D9F-02A7-2F23A270B9C4}"/>
              </a:ext>
            </a:extLst>
          </p:cNvPr>
          <p:cNvSpPr txBox="1"/>
          <p:nvPr/>
        </p:nvSpPr>
        <p:spPr>
          <a:xfrm>
            <a:off x="4080752" y="2859496"/>
            <a:ext cx="7872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cùng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làm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với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người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thân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            </a:t>
            </a:r>
            <a:endParaRPr kumimoji="0" lang="vi-VN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F441A4-2834-242F-B36C-36320D787E18}"/>
              </a:ext>
            </a:extLst>
          </p:cNvPr>
          <p:cNvSpPr txBox="1"/>
          <p:nvPr/>
        </p:nvSpPr>
        <p:spPr>
          <a:xfrm>
            <a:off x="3084244" y="1534539"/>
            <a:ext cx="59151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Kể</a:t>
            </a:r>
            <a:r>
              <a:rPr kumimoji="0" lang="en-US" sz="8000" b="0" i="0" u="none" strike="noStrike" kern="1200" cap="none" spc="0" normalizeH="0" baseline="0" noProof="0" dirty="0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lại</a:t>
            </a:r>
            <a:r>
              <a:rPr kumimoji="0" lang="en-US" sz="8000" b="0" i="0" u="none" strike="noStrike" kern="1200" cap="none" spc="0" normalizeH="0" baseline="0" noProof="0" dirty="0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hoạt</a:t>
            </a:r>
            <a:r>
              <a:rPr kumimoji="0" lang="en-US" sz="8000" b="0" i="0" u="none" strike="noStrike" kern="1200" cap="none" spc="0" normalizeH="0" baseline="0" noProof="0" dirty="0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động</a:t>
            </a:r>
            <a:endParaRPr kumimoji="0" lang="vi-VN" sz="8000" b="0" i="0" u="none" strike="noStrike" kern="1200" cap="none" spc="0" normalizeH="0" baseline="0" noProof="0" dirty="0">
              <a:ln w="23177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A496A2-014F-FCDA-EB69-513E3A9EB53E}"/>
              </a:ext>
            </a:extLst>
          </p:cNvPr>
          <p:cNvSpPr txBox="1"/>
          <p:nvPr/>
        </p:nvSpPr>
        <p:spPr>
          <a:xfrm>
            <a:off x="3059395" y="1537609"/>
            <a:ext cx="6073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Kể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lại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hoạt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động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pic>
        <p:nvPicPr>
          <p:cNvPr id="28" name="Picture 27" descr="Logo, company name&#10;&#10;Description automatically generated">
            <a:extLst>
              <a:ext uri="{FF2B5EF4-FFF2-40B4-BE49-F238E27FC236}">
                <a16:creationId xmlns:a16="http://schemas.microsoft.com/office/drawing/2014/main" id="{F4D3C7C1-9D1B-3BA1-74B8-38E631A218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868" y="1036216"/>
            <a:ext cx="1415439" cy="141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9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29F0808-FC53-48E8-9C32-B2C5023CB7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AC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B32CAC3-E8F2-4C49-929D-A049F7EC415C}"/>
              </a:ext>
            </a:extLst>
          </p:cNvPr>
          <p:cNvSpPr/>
          <p:nvPr/>
        </p:nvSpPr>
        <p:spPr>
          <a:xfrm>
            <a:off x="0" y="5486401"/>
            <a:ext cx="12192000" cy="1371600"/>
          </a:xfrm>
          <a:prstGeom prst="rect">
            <a:avLst/>
          </a:prstGeom>
          <a:solidFill>
            <a:srgbClr val="F9B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2650CF0-8A12-47C1-AC95-2646F51A3811}"/>
              </a:ext>
            </a:extLst>
          </p:cNvPr>
          <p:cNvSpPr/>
          <p:nvPr/>
        </p:nvSpPr>
        <p:spPr>
          <a:xfrm>
            <a:off x="0" y="5756957"/>
            <a:ext cx="12192000" cy="1122814"/>
          </a:xfrm>
          <a:prstGeom prst="rect">
            <a:avLst/>
          </a:prstGeom>
          <a:solidFill>
            <a:srgbClr val="EA9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1D0BC40-DC8F-4E04-B597-C4E149121F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847164" y="3260567"/>
            <a:ext cx="3827701" cy="38277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E0B8AEF-B2BB-434A-9913-B8A7216647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314" y="5699"/>
            <a:ext cx="3736481" cy="251912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7A3843F-4E58-4B34-AF53-4E7796E5FC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8205" y="7739"/>
            <a:ext cx="2047442" cy="262345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B5C5C73-C923-4CCC-81B2-35DEBB2349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481943" cy="157797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D09B5D1-3686-4F55-876A-51E5EA3EE1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60" y="1022998"/>
            <a:ext cx="3288114" cy="328811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0E2144E-E48E-4E82-AC11-35461C31F1F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064"/>
          <a:stretch/>
        </p:blipFill>
        <p:spPr>
          <a:xfrm>
            <a:off x="166915" y="4293326"/>
            <a:ext cx="6070600" cy="28492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F9E094F-3A6C-3D92-01BE-D52A79B5066D}"/>
              </a:ext>
            </a:extLst>
          </p:cNvPr>
          <p:cNvSpPr txBox="1"/>
          <p:nvPr/>
        </p:nvSpPr>
        <p:spPr>
          <a:xfrm>
            <a:off x="2554564" y="654967"/>
            <a:ext cx="8206451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Luyện</a:t>
            </a: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tập</a:t>
            </a:r>
            <a:r>
              <a:rPr kumimoji="0" lang="en-US" sz="6000" b="0" i="0" u="none" strike="noStrike" kern="1200" cap="none" spc="0" normalizeH="0" baseline="0" noProof="0" dirty="0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uLnTx/>
                <a:uFillTx/>
                <a:latin typeface="#9Slide05 Agile Script Calligra" panose="03070402050302030203" pitchFamily="66" charset="-93"/>
                <a:ea typeface="+mn-ea"/>
                <a:cs typeface="+mn-cs"/>
              </a:rPr>
              <a:t>:</a:t>
            </a:r>
            <a:endParaRPr kumimoji="0" lang="vi-VN" sz="6000" b="0" i="0" u="none" strike="noStrike" kern="1200" cap="none" spc="0" normalizeH="0" baseline="0" noProof="0" dirty="0">
              <a:ln w="0"/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uLnTx/>
              <a:uFillTx/>
              <a:latin typeface="#9Slide05 Agile Script Calligra" panose="03070402050302030203" pitchFamily="66" charset="-93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C01E3C-1132-E904-E2E5-3C7D4207D350}"/>
              </a:ext>
            </a:extLst>
          </p:cNvPr>
          <p:cNvSpPr txBox="1"/>
          <p:nvPr/>
        </p:nvSpPr>
        <p:spPr>
          <a:xfrm>
            <a:off x="5217655" y="301177"/>
            <a:ext cx="9486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Viết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đoạn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văn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 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#9Slide03 AllRoundGothic" panose="020B0703020202020104" pitchFamily="34" charset="-93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332FE4-59BE-5B09-079B-53B4D8132231}"/>
              </a:ext>
            </a:extLst>
          </p:cNvPr>
          <p:cNvSpPr txBox="1"/>
          <p:nvPr/>
        </p:nvSpPr>
        <p:spPr>
          <a:xfrm>
            <a:off x="4104688" y="2848611"/>
            <a:ext cx="9589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cùng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 smtClean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làm</a:t>
            </a:r>
            <a:r>
              <a:rPr kumimoji="0" lang="en-US" sz="7200" b="0" i="0" u="none" strike="noStrike" kern="1200" cap="none" spc="0" normalizeH="0" baseline="0" noProof="0" dirty="0" smtClean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với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người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thân</a:t>
            </a:r>
            <a:r>
              <a:rPr kumimoji="0" lang="en-US" sz="7200" b="0" i="0" u="none" strike="noStrike" kern="1200" cap="none" spc="0" normalizeH="0" baseline="0" noProof="0" dirty="0">
                <a:ln w="16192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            </a:t>
            </a:r>
            <a:endParaRPr kumimoji="0" lang="vi-VN" sz="7200" b="0" i="0" u="none" strike="noStrike" kern="1200" cap="none" spc="0" normalizeH="0" baseline="0" noProof="0" dirty="0">
              <a:ln w="16192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8074E0-90AA-1D9F-02A7-2F23A270B9C4}"/>
              </a:ext>
            </a:extLst>
          </p:cNvPr>
          <p:cNvSpPr txBox="1"/>
          <p:nvPr/>
        </p:nvSpPr>
        <p:spPr>
          <a:xfrm>
            <a:off x="4080752" y="2859496"/>
            <a:ext cx="78725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cùng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làm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với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người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thân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            </a:t>
            </a:r>
            <a:endParaRPr kumimoji="0" lang="vi-VN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F441A4-2834-242F-B36C-36320D787E18}"/>
              </a:ext>
            </a:extLst>
          </p:cNvPr>
          <p:cNvSpPr txBox="1"/>
          <p:nvPr/>
        </p:nvSpPr>
        <p:spPr>
          <a:xfrm>
            <a:off x="3084244" y="1534539"/>
            <a:ext cx="59151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Kể</a:t>
            </a:r>
            <a:r>
              <a:rPr kumimoji="0" lang="en-US" sz="8000" b="0" i="0" u="none" strike="noStrike" kern="1200" cap="none" spc="0" normalizeH="0" baseline="0" noProof="0" dirty="0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lại</a:t>
            </a:r>
            <a:r>
              <a:rPr kumimoji="0" lang="en-US" sz="8000" b="0" i="0" u="none" strike="noStrike" kern="1200" cap="none" spc="0" normalizeH="0" baseline="0" noProof="0" dirty="0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hoạt</a:t>
            </a:r>
            <a:r>
              <a:rPr kumimoji="0" lang="en-US" sz="8000" b="0" i="0" u="none" strike="noStrike" kern="1200" cap="none" spc="0" normalizeH="0" baseline="0" noProof="0" dirty="0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 w="2317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động</a:t>
            </a:r>
            <a:endParaRPr kumimoji="0" lang="vi-VN" sz="8000" b="0" i="0" u="none" strike="noStrike" kern="1200" cap="none" spc="0" normalizeH="0" baseline="0" noProof="0" dirty="0">
              <a:ln w="231775">
                <a:solidFill>
                  <a:prstClr val="white"/>
                </a:solidFill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A496A2-014F-FCDA-EB69-513E3A9EB53E}"/>
              </a:ext>
            </a:extLst>
          </p:cNvPr>
          <p:cNvSpPr txBox="1"/>
          <p:nvPr/>
        </p:nvSpPr>
        <p:spPr>
          <a:xfrm>
            <a:off x="3059395" y="1537609"/>
            <a:ext cx="6073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Kể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lại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hoạt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động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F Candlescript Pro" panose="02000000000000000000" pitchFamily="50" charset="-93"/>
                <a:ea typeface="+mn-ea"/>
                <a:cs typeface="+mn-cs"/>
              </a:rPr>
              <a:t>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F Candlescript Pro" panose="02000000000000000000" pitchFamily="50" charset="-93"/>
              <a:ea typeface="+mn-ea"/>
              <a:cs typeface="+mn-cs"/>
            </a:endParaRPr>
          </a:p>
        </p:txBody>
      </p:sp>
      <p:pic>
        <p:nvPicPr>
          <p:cNvPr id="28" name="Picture 27" descr="Logo, company name&#10;&#10;Description automatically generated">
            <a:extLst>
              <a:ext uri="{FF2B5EF4-FFF2-40B4-BE49-F238E27FC236}">
                <a16:creationId xmlns:a16="http://schemas.microsoft.com/office/drawing/2014/main" id="{F4D3C7C1-9D1B-3BA1-74B8-38E631A218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868" y="1036216"/>
            <a:ext cx="1415439" cy="141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5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273685" y="110490"/>
            <a:ext cx="11367770" cy="6515100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0" r="-180" b="50428"/>
          <a:stretch>
            <a:fillRect/>
          </a:stretch>
        </p:blipFill>
        <p:spPr>
          <a:xfrm>
            <a:off x="8425188" y="48641"/>
            <a:ext cx="3799033" cy="682225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6" b="41583"/>
          <a:stretch>
            <a:fillRect/>
          </a:stretch>
        </p:blipFill>
        <p:spPr>
          <a:xfrm>
            <a:off x="-32224" y="-124178"/>
            <a:ext cx="4744101" cy="6995075"/>
          </a:xfrm>
          <a:prstGeom prst="rect">
            <a:avLst/>
          </a:prstGeom>
        </p:spPr>
      </p:pic>
      <p:pic>
        <p:nvPicPr>
          <p:cNvPr id="23" name="图片 22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4"/>
          <a:srcRect l="63285" t="14768" r="4893" b="8899"/>
          <a:stretch>
            <a:fillRect/>
          </a:stretch>
        </p:blipFill>
        <p:spPr>
          <a:xfrm>
            <a:off x="9109275" y="3036698"/>
            <a:ext cx="2532179" cy="3417442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5"/>
          <a:srcRect l="45652" t="46499" r="34238" b="11787"/>
          <a:stretch>
            <a:fillRect/>
          </a:stretch>
        </p:blipFill>
        <p:spPr>
          <a:xfrm flipH="1">
            <a:off x="7448608" y="4283710"/>
            <a:ext cx="1933575" cy="225615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6"/>
          <a:srcRect l="9650" t="3999" r="66869" b="83436"/>
          <a:stretch>
            <a:fillRect/>
          </a:stretch>
        </p:blipFill>
        <p:spPr>
          <a:xfrm>
            <a:off x="4075110" y="940652"/>
            <a:ext cx="3799032" cy="1143455"/>
          </a:xfrm>
          <a:prstGeom prst="rect">
            <a:avLst/>
          </a:prstGeom>
        </p:spPr>
      </p:pic>
      <p:pic>
        <p:nvPicPr>
          <p:cNvPr id="6" name="图片 5" descr="6"/>
          <p:cNvPicPr>
            <a:picLocks noChangeAspect="1"/>
          </p:cNvPicPr>
          <p:nvPr/>
        </p:nvPicPr>
        <p:blipFill>
          <a:blip r:embed="rId7"/>
          <a:srcRect l="38419" t="45705" r="43403"/>
          <a:stretch>
            <a:fillRect/>
          </a:stretch>
        </p:blipFill>
        <p:spPr>
          <a:xfrm>
            <a:off x="1157605" y="2595880"/>
            <a:ext cx="1595755" cy="268097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7"/>
          <a:srcRect l="77807" t="45705"/>
          <a:stretch>
            <a:fillRect/>
          </a:stretch>
        </p:blipFill>
        <p:spPr>
          <a:xfrm>
            <a:off x="9817080" y="-157366"/>
            <a:ext cx="1948180" cy="2680970"/>
          </a:xfrm>
          <a:prstGeom prst="rect">
            <a:avLst/>
          </a:prstGeom>
        </p:spPr>
      </p:pic>
      <p:pic>
        <p:nvPicPr>
          <p:cNvPr id="24" name="图片 23" descr="E:\ppt创作\2进行中\2进行中\新建文件夹\新建文件夹\8.png8"/>
          <p:cNvPicPr>
            <a:picLocks noChangeAspect="1"/>
          </p:cNvPicPr>
          <p:nvPr/>
        </p:nvPicPr>
        <p:blipFill rotWithShape="1">
          <a:blip r:embed="rId8"/>
          <a:srcRect l="12120" t="50266" r="62702" b="5792"/>
          <a:stretch>
            <a:fillRect/>
          </a:stretch>
        </p:blipFill>
        <p:spPr>
          <a:xfrm rot="1218917">
            <a:off x="1168011" y="3391532"/>
            <a:ext cx="2294255" cy="2252345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3781902" y="2135885"/>
            <a:ext cx="4871205" cy="36317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i="0" u="none" strike="noStrike" kern="1200" cap="none" spc="-150" normalizeH="0" baseline="0" noProof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VN Dzung Dakao" panose="00000400000000000000" pitchFamily="2" charset="0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KHÁM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i="0" u="none" strike="noStrike" kern="1200" cap="none" spc="-150" normalizeH="0" baseline="0" noProof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VN Dzung Dakao" panose="00000400000000000000" pitchFamily="2" charset="0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 </a:t>
            </a:r>
            <a:r>
              <a:rPr kumimoji="0" lang="en-US" altLang="zh-CN" sz="11500" i="0" u="none" strike="noStrike" kern="1200" cap="none" spc="-15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VN Dzung Dakao" panose="00000400000000000000" pitchFamily="2" charset="0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PHÁ </a:t>
            </a:r>
            <a:endParaRPr kumimoji="0" lang="zh-CN" altLang="en-US" sz="11500" i="0" u="none" strike="noStrike" kern="1200" cap="none" spc="-15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VN Dzung Dakao" panose="00000400000000000000" pitchFamily="2" charset="0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3874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 rot="21341492">
            <a:off x="1872504" y="2034315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10E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添加标题文字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095519-BDEC-03D3-F403-3D2EF3C1A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511" y="3260501"/>
            <a:ext cx="603589" cy="53631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C29E528-D5A0-0C64-1E18-40BCFBC51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011" y="3260501"/>
            <a:ext cx="603589" cy="5363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AFDD0A1-5CD8-B761-BE4E-D24D3DBE6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3111" y="415701"/>
            <a:ext cx="603589" cy="5363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F7D7F8-F0F3-63FD-5870-B3E6B9B36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743"/>
            <a:ext cx="12293600" cy="686274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EE42FEE-D88E-98A2-FE30-DBA9F115A98C}"/>
              </a:ext>
            </a:extLst>
          </p:cNvPr>
          <p:cNvSpPr/>
          <p:nvPr/>
        </p:nvSpPr>
        <p:spPr>
          <a:xfrm>
            <a:off x="236538" y="415701"/>
            <a:ext cx="11855450" cy="6096000"/>
          </a:xfrm>
          <a:prstGeom prst="roundRect">
            <a:avLst>
              <a:gd name="adj" fmla="val 6979"/>
            </a:avLst>
          </a:prstGeom>
          <a:solidFill>
            <a:schemeClr val="bg1"/>
          </a:solidFill>
          <a:ln w="3492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8E288DA-7128-9771-268F-44454577E04A}"/>
              </a:ext>
            </a:extLst>
          </p:cNvPr>
          <p:cNvSpPr/>
          <p:nvPr/>
        </p:nvSpPr>
        <p:spPr>
          <a:xfrm>
            <a:off x="44174" y="110265"/>
            <a:ext cx="12205252" cy="630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1E8FA7-A910-2CBB-BEF9-DF66619AF5E8}"/>
              </a:ext>
            </a:extLst>
          </p:cNvPr>
          <p:cNvSpPr txBox="1"/>
          <p:nvPr/>
        </p:nvSpPr>
        <p:spPr>
          <a:xfrm>
            <a:off x="236538" y="90417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1: Quan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sát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tranh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tranh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vi-VN" sz="3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EF49B6-3D03-0F3F-B494-672809277A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810" l="894" r="99269">
                        <a14:foregroundMark x1="16247" y1="84818" x2="39886" y2="63650"/>
                        <a14:foregroundMark x1="9017" y1="94015" x2="13485" y2="85109"/>
                        <a14:foregroundMark x1="5524" y1="93723" x2="5524" y2="93723"/>
                        <a14:foregroundMark x1="7392" y1="13285" x2="7392" y2="13285"/>
                        <a14:foregroundMark x1="9748" y1="8613" x2="6499" y2="16934"/>
                        <a14:foregroundMark x1="43786" y1="9051" x2="73274" y2="30511"/>
                        <a14:foregroundMark x1="41511" y1="5109" x2="43623" y2="8321"/>
                        <a14:foregroundMark x1="38180" y1="5839" x2="42648" y2="4672"/>
                        <a14:backgroundMark x1="37530" y1="4088" x2="43136" y2="2190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1" t="3656" r="4391" b="4900"/>
          <a:stretch/>
        </p:blipFill>
        <p:spPr>
          <a:xfrm>
            <a:off x="1715084" y="883919"/>
            <a:ext cx="4074161" cy="26009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655AA2-5B26-3883-FFE3-1F5490899F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3" t="3821" r="6624" b="5561"/>
          <a:stretch/>
        </p:blipFill>
        <p:spPr>
          <a:xfrm>
            <a:off x="6736080" y="883919"/>
            <a:ext cx="4094480" cy="26009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F112CC-549F-FBF1-82C3-7FCA005CE35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3" t="3144" r="4103" b="2789"/>
          <a:stretch/>
        </p:blipFill>
        <p:spPr>
          <a:xfrm>
            <a:off x="1715084" y="3767876"/>
            <a:ext cx="4074161" cy="2568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AAF739-E45C-F592-D444-12CFE045BF9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6" t="4878" r="5861" b="3858"/>
          <a:stretch/>
        </p:blipFill>
        <p:spPr>
          <a:xfrm>
            <a:off x="6736080" y="3767875"/>
            <a:ext cx="4094480" cy="25680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870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273685" y="110490"/>
            <a:ext cx="11367770" cy="6515100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3" name="图片 22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3"/>
          <a:srcRect l="63285" t="14768" r="4893" b="8899"/>
          <a:stretch>
            <a:fillRect/>
          </a:stretch>
        </p:blipFill>
        <p:spPr>
          <a:xfrm>
            <a:off x="10716143" y="3791486"/>
            <a:ext cx="1925120" cy="2598152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4"/>
          <a:srcRect l="45652" t="46499" r="34238" b="11787"/>
          <a:stretch>
            <a:fillRect/>
          </a:stretch>
        </p:blipFill>
        <p:spPr>
          <a:xfrm flipH="1">
            <a:off x="10070146" y="5214319"/>
            <a:ext cx="1241795" cy="1448965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5"/>
          <a:srcRect l="77807" t="45705"/>
          <a:stretch>
            <a:fillRect/>
          </a:stretch>
        </p:blipFill>
        <p:spPr>
          <a:xfrm>
            <a:off x="10511057" y="-61677"/>
            <a:ext cx="1948180" cy="2680970"/>
          </a:xfrm>
          <a:prstGeom prst="rect">
            <a:avLst/>
          </a:prstGeom>
        </p:spPr>
      </p:pic>
      <p:pic>
        <p:nvPicPr>
          <p:cNvPr id="8" name="Picture 7" descr="A picture containing metalware, accessory, chain&#10;&#10;Description automatically generated">
            <a:extLst>
              <a:ext uri="{FF2B5EF4-FFF2-40B4-BE49-F238E27FC236}">
                <a16:creationId xmlns:a16="http://schemas.microsoft.com/office/drawing/2014/main" id="{C2EEAE4F-6369-692C-67A0-A9633A8482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4" b="89976" l="6208" r="92608">
                        <a14:foregroundMark x1="10251" y1="58407" x2="14640" y2="52708"/>
                        <a14:foregroundMark x1="14640" y1="52708" x2="24487" y2="55780"/>
                        <a14:foregroundMark x1="24487" y1="55780" x2="19203" y2="58529"/>
                        <a14:foregroundMark x1="19203" y1="58529" x2="15507" y2="55335"/>
                        <a14:foregroundMark x1="76379" y1="58407" x2="81634" y2="58529"/>
                        <a14:foregroundMark x1="78805" y1="54850" x2="92694" y2="59175"/>
                        <a14:foregroundMark x1="81750" y1="52264" x2="91048" y2="60226"/>
                        <a14:foregroundMark x1="91048" y1="60226" x2="91048" y2="60226"/>
                        <a14:foregroundMark x1="25036" y1="66653" x2="27000" y2="74939"/>
                        <a14:foregroundMark x1="27000" y1="74939" x2="27000" y2="74939"/>
                        <a14:foregroundMark x1="9385" y1="54729" x2="9269" y2="59458"/>
                        <a14:foregroundMark x1="9038" y1="55497" x2="9154" y2="72474"/>
                        <a14:foregroundMark x1="9154" y1="72474" x2="9154" y2="72474"/>
                        <a14:foregroundMark x1="7508" y1="68513" x2="7508" y2="75869"/>
                        <a14:foregroundMark x1="7508" y1="75869" x2="7508" y2="75869"/>
                        <a14:foregroundMark x1="6208" y1="68027" x2="8172" y2="75869"/>
                        <a14:foregroundMark x1="8172" y1="75869" x2="8172" y2="75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096" y="-948681"/>
            <a:ext cx="12085856" cy="83174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97B229-868B-5AC5-EBF1-4A700BDF848B}"/>
              </a:ext>
            </a:extLst>
          </p:cNvPr>
          <p:cNvSpPr txBox="1"/>
          <p:nvPr/>
        </p:nvSpPr>
        <p:spPr>
          <a:xfrm>
            <a:off x="1760055" y="1197846"/>
            <a:ext cx="75168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Hoạt</a:t>
            </a:r>
            <a:r>
              <a:rPr kumimoji="0" lang="en-US" sz="6600" b="0" i="0" u="none" strike="noStrike" kern="1200" cap="none" spc="0" normalizeH="0" baseline="0" noProof="0" dirty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động</a:t>
            </a:r>
            <a:r>
              <a:rPr kumimoji="0" lang="en-US" sz="6600" b="0" i="0" u="none" strike="noStrike" kern="1200" cap="none" spc="0" normalizeH="0" baseline="0" noProof="0" dirty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nhóm</a:t>
            </a:r>
            <a:r>
              <a:rPr kumimoji="0" lang="en-US" sz="6600" b="0" i="0" u="none" strike="noStrike" kern="1200" cap="none" spc="0" normalizeH="0" baseline="0" noProof="0" dirty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endParaRPr kumimoji="0" lang="en-US" sz="6600" b="0" i="0" u="none" strike="noStrike" kern="1200" cap="none" spc="0" normalizeH="0" baseline="0" noProof="0" dirty="0" smtClean="0">
              <a:ln w="508000">
                <a:solidFill>
                  <a:srgbClr val="ED7D31">
                    <a:lumMod val="40000"/>
                    <a:lumOff val="60000"/>
                  </a:srgbClr>
                </a:solidFill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chia </a:t>
            </a:r>
            <a:r>
              <a:rPr kumimoji="0" lang="en-US" sz="6600" b="0" i="0" u="none" strike="noStrike" kern="1200" cap="none" spc="0" normalizeH="0" baseline="0" noProof="0" dirty="0" err="1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sẻ</a:t>
            </a:r>
            <a:r>
              <a:rPr kumimoji="0" lang="en-US" sz="6600" b="0" i="0" u="none" strike="noStrike" kern="1200" cap="none" spc="0" normalizeH="0" baseline="0" noProof="0" dirty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4 </a:t>
            </a:r>
            <a:r>
              <a:rPr kumimoji="0" lang="en-US" sz="6600" b="0" i="0" u="none" strike="noStrike" kern="1200" cap="none" spc="0" normalizeH="0" baseline="0" noProof="0" dirty="0" err="1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bức</a:t>
            </a:r>
            <a:r>
              <a:rPr kumimoji="0" lang="en-US" sz="6600" b="0" i="0" u="none" strike="noStrike" kern="1200" cap="none" spc="0" normalizeH="0" baseline="0" noProof="0" dirty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tranh</a:t>
            </a:r>
            <a:r>
              <a:rPr kumimoji="0" lang="en-US" sz="6600" b="0" i="0" u="none" strike="noStrike" kern="1200" cap="none" spc="0" normalizeH="0" baseline="0" noProof="0" dirty="0">
                <a:ln w="508000">
                  <a:solidFill>
                    <a:srgbClr val="ED7D31">
                      <a:lumMod val="40000"/>
                      <a:lumOff val="60000"/>
                    </a:srgbClr>
                  </a:solidFill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!</a:t>
            </a:r>
            <a:endParaRPr kumimoji="0" lang="vi-VN" sz="6600" b="0" i="0" u="none" strike="noStrike" kern="1200" cap="none" spc="0" normalizeH="0" baseline="0" noProof="0" dirty="0">
              <a:ln w="508000">
                <a:solidFill>
                  <a:srgbClr val="ED7D31">
                    <a:lumMod val="40000"/>
                    <a:lumOff val="60000"/>
                  </a:srgbClr>
                </a:solidFill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DE96C4-881E-584F-CA61-A7348C022C3C}"/>
              </a:ext>
            </a:extLst>
          </p:cNvPr>
          <p:cNvSpPr txBox="1"/>
          <p:nvPr/>
        </p:nvSpPr>
        <p:spPr>
          <a:xfrm>
            <a:off x="2230949" y="1197846"/>
            <a:ext cx="675341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Hoạt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động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nhóm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endParaRPr kumimoji="0" lang="en-US" sz="6500" b="0" i="0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Chia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sẻ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4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bức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tranh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!</a:t>
            </a:r>
            <a:endParaRPr kumimoji="0" lang="vi-VN" sz="65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789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-506627" y="-197708"/>
            <a:ext cx="12801600" cy="7179276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pic>
        <p:nvPicPr>
          <p:cNvPr id="4" name="图片 3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3"/>
          <a:srcRect l="63285" t="14768" r="4893" b="8899"/>
          <a:stretch>
            <a:fillRect/>
          </a:stretch>
        </p:blipFill>
        <p:spPr>
          <a:xfrm>
            <a:off x="6248623" y="-232221"/>
            <a:ext cx="1241767" cy="1675896"/>
          </a:xfrm>
          <a:prstGeom prst="rect">
            <a:avLst/>
          </a:prstGeom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4"/>
          <a:srcRect l="45652" t="46499" r="34238" b="11787"/>
          <a:stretch>
            <a:fillRect/>
          </a:stretch>
        </p:blipFill>
        <p:spPr>
          <a:xfrm flipH="1">
            <a:off x="11028332" y="5281413"/>
            <a:ext cx="1351170" cy="1576587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5"/>
          <a:srcRect l="9650" t="3999" r="66869" b="83436"/>
          <a:stretch>
            <a:fillRect/>
          </a:stretch>
        </p:blipFill>
        <p:spPr>
          <a:xfrm>
            <a:off x="4686129" y="0"/>
            <a:ext cx="2061210" cy="6203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8DE494-C4BB-C020-0008-F691910BBE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1" t="4240" r="4552" b="5303"/>
          <a:stretch/>
        </p:blipFill>
        <p:spPr>
          <a:xfrm>
            <a:off x="345440" y="1524000"/>
            <a:ext cx="5689600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1C916-3710-0A26-2407-3EDBEF134CFE}"/>
              </a:ext>
            </a:extLst>
          </p:cNvPr>
          <p:cNvSpPr/>
          <p:nvPr/>
        </p:nvSpPr>
        <p:spPr>
          <a:xfrm>
            <a:off x="6481419" y="719249"/>
            <a:ext cx="5435177" cy="5453863"/>
          </a:xfrm>
          <a:prstGeom prst="roundRect">
            <a:avLst/>
          </a:prstGeom>
          <a:solidFill>
            <a:srgbClr val="ED7D31">
              <a:lumMod val="20000"/>
              <a:lumOff val="80000"/>
              <a:alpha val="81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D924C1-BE0A-82AB-4D1F-6849581CFB7C}"/>
              </a:ext>
            </a:extLst>
          </p:cNvPr>
          <p:cNvSpPr txBox="1"/>
          <p:nvPr/>
        </p:nvSpPr>
        <p:spPr>
          <a:xfrm>
            <a:off x="6747339" y="976273"/>
            <a:ext cx="490151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đình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lên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lịch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Mẹ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dắt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tay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gái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bố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kéo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va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li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Ai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cũng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hào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hứng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vi-VN" sz="45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64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-506627" y="-197708"/>
            <a:ext cx="12801600" cy="7179276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3"/>
          <a:srcRect l="63285" t="14768" r="4893" b="8899"/>
          <a:stretch>
            <a:fillRect/>
          </a:stretch>
        </p:blipFill>
        <p:spPr>
          <a:xfrm>
            <a:off x="4891500" y="-183249"/>
            <a:ext cx="1241767" cy="1675896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4"/>
          <a:srcRect l="9650" t="3999" r="66869" b="83436"/>
          <a:stretch>
            <a:fillRect/>
          </a:stretch>
        </p:blipFill>
        <p:spPr>
          <a:xfrm>
            <a:off x="6514929" y="85937"/>
            <a:ext cx="2061210" cy="620395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1C916-3710-0A26-2407-3EDBEF134CFE}"/>
              </a:ext>
            </a:extLst>
          </p:cNvPr>
          <p:cNvSpPr/>
          <p:nvPr/>
        </p:nvSpPr>
        <p:spPr>
          <a:xfrm>
            <a:off x="113247" y="1135778"/>
            <a:ext cx="5435177" cy="4551680"/>
          </a:xfrm>
          <a:prstGeom prst="roundRect">
            <a:avLst/>
          </a:prstGeom>
          <a:solidFill>
            <a:srgbClr val="ED7D31">
              <a:lumMod val="20000"/>
              <a:lumOff val="80000"/>
              <a:alpha val="81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D924C1-BE0A-82AB-4D1F-6849581CFB7C}"/>
              </a:ext>
            </a:extLst>
          </p:cNvPr>
          <p:cNvSpPr txBox="1"/>
          <p:nvPr/>
        </p:nvSpPr>
        <p:spPr>
          <a:xfrm>
            <a:off x="228642" y="1261110"/>
            <a:ext cx="52043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bãi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bố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bóng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Mẹ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gái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xây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lâu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đài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endParaRPr kumimoji="0" lang="vi-VN" sz="5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C24AA0-6C2B-7719-D890-3C1F23E13F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16" t="3696" r="7447" b="4014"/>
          <a:stretch/>
        </p:blipFill>
        <p:spPr>
          <a:xfrm>
            <a:off x="6197394" y="1261110"/>
            <a:ext cx="5334000" cy="4236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7"/>
          <a:srcRect l="45652" t="46499" r="34238" b="11787"/>
          <a:stretch>
            <a:fillRect/>
          </a:stretch>
        </p:blipFill>
        <p:spPr>
          <a:xfrm flipH="1">
            <a:off x="-166889" y="5139206"/>
            <a:ext cx="1351170" cy="157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6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-579120" y="-197708"/>
            <a:ext cx="12874093" cy="7179276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3"/>
          <a:srcRect l="63285" t="14768" r="4893" b="8899"/>
          <a:stretch>
            <a:fillRect/>
          </a:stretch>
        </p:blipFill>
        <p:spPr>
          <a:xfrm>
            <a:off x="4891500" y="-183249"/>
            <a:ext cx="1241767" cy="1675896"/>
          </a:xfrm>
          <a:prstGeom prst="rect">
            <a:avLst/>
          </a:prstGeom>
        </p:spPr>
      </p:pic>
      <p:pic>
        <p:nvPicPr>
          <p:cNvPr id="6" name="图片 5" descr="4"/>
          <p:cNvPicPr>
            <a:picLocks noChangeAspect="1"/>
          </p:cNvPicPr>
          <p:nvPr/>
        </p:nvPicPr>
        <p:blipFill>
          <a:blip r:embed="rId4"/>
          <a:srcRect l="9650" t="3999" r="66869" b="83436"/>
          <a:stretch>
            <a:fillRect/>
          </a:stretch>
        </p:blipFill>
        <p:spPr>
          <a:xfrm>
            <a:off x="6514929" y="85937"/>
            <a:ext cx="2061210" cy="620395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1C916-3710-0A26-2407-3EDBEF134CFE}"/>
              </a:ext>
            </a:extLst>
          </p:cNvPr>
          <p:cNvSpPr/>
          <p:nvPr/>
        </p:nvSpPr>
        <p:spPr>
          <a:xfrm>
            <a:off x="113248" y="654699"/>
            <a:ext cx="5435177" cy="5299061"/>
          </a:xfrm>
          <a:prstGeom prst="roundRect">
            <a:avLst/>
          </a:prstGeom>
          <a:solidFill>
            <a:srgbClr val="ED7D31">
              <a:lumMod val="20000"/>
              <a:lumOff val="80000"/>
              <a:alpha val="81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D924C1-BE0A-82AB-4D1F-6849581CFB7C}"/>
              </a:ext>
            </a:extLst>
          </p:cNvPr>
          <p:cNvSpPr txBox="1"/>
          <p:nvPr/>
        </p:nvSpPr>
        <p:spPr>
          <a:xfrm>
            <a:off x="297837" y="810263"/>
            <a:ext cx="512074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đình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chuyền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bóng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Hai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anh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chưa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bơi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nên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dung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phao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ai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cũng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vui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vẻ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endParaRPr kumimoji="0" lang="vi-VN" sz="45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332353-C59C-EC4F-C670-50594C4444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98" t="4014" r="4338" b="3872"/>
          <a:stretch/>
        </p:blipFill>
        <p:spPr>
          <a:xfrm>
            <a:off x="6217920" y="1492647"/>
            <a:ext cx="5364480" cy="37702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7"/>
          <a:srcRect l="45652" t="46499" r="34238" b="11787"/>
          <a:stretch>
            <a:fillRect/>
          </a:stretch>
        </p:blipFill>
        <p:spPr>
          <a:xfrm flipH="1">
            <a:off x="-166889" y="5139206"/>
            <a:ext cx="1351170" cy="157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0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-162561" y="-197708"/>
            <a:ext cx="12354561" cy="7179276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5" descr="4"/>
          <p:cNvPicPr>
            <a:picLocks noChangeAspect="1"/>
          </p:cNvPicPr>
          <p:nvPr/>
        </p:nvPicPr>
        <p:blipFill>
          <a:blip r:embed="rId3"/>
          <a:srcRect l="9650" t="3999" r="66869" b="83436"/>
          <a:stretch>
            <a:fillRect/>
          </a:stretch>
        </p:blipFill>
        <p:spPr>
          <a:xfrm>
            <a:off x="4669169" y="147395"/>
            <a:ext cx="2061210" cy="620395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51C916-3710-0A26-2407-3EDBEF134CFE}"/>
              </a:ext>
            </a:extLst>
          </p:cNvPr>
          <p:cNvSpPr/>
          <p:nvPr/>
        </p:nvSpPr>
        <p:spPr>
          <a:xfrm>
            <a:off x="6481419" y="719249"/>
            <a:ext cx="5435177" cy="5453863"/>
          </a:xfrm>
          <a:prstGeom prst="roundRect">
            <a:avLst/>
          </a:prstGeom>
          <a:solidFill>
            <a:srgbClr val="ED7D31">
              <a:lumMod val="20000"/>
              <a:lumOff val="80000"/>
              <a:alpha val="81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D924C1-BE0A-82AB-4D1F-6849581CFB7C}"/>
              </a:ext>
            </a:extLst>
          </p:cNvPr>
          <p:cNvSpPr txBox="1"/>
          <p:nvPr/>
        </p:nvSpPr>
        <p:spPr>
          <a:xfrm>
            <a:off x="6481419" y="1066025"/>
            <a:ext cx="531447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dạo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Bố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cõng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gái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bố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mẹ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dắt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tay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bé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trai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nhà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ngắm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trăng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trên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endParaRPr kumimoji="0" lang="vi-VN" sz="45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DC96A7-3BFF-8E71-6E7B-37DBF259E4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" t="5677" r="6020" b="3449"/>
          <a:stretch/>
        </p:blipFill>
        <p:spPr>
          <a:xfrm>
            <a:off x="711422" y="1849372"/>
            <a:ext cx="5537201" cy="3373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图片 3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5"/>
          <a:srcRect l="63285" t="14768" r="4893" b="8899"/>
          <a:stretch>
            <a:fillRect/>
          </a:stretch>
        </p:blipFill>
        <p:spPr>
          <a:xfrm>
            <a:off x="5975178" y="122780"/>
            <a:ext cx="1241767" cy="1675896"/>
          </a:xfrm>
          <a:prstGeom prst="rect">
            <a:avLst/>
          </a:prstGeom>
        </p:spPr>
      </p:pic>
      <p:pic>
        <p:nvPicPr>
          <p:cNvPr id="5" name="图片 4" descr="5"/>
          <p:cNvPicPr>
            <a:picLocks noChangeAspect="1"/>
          </p:cNvPicPr>
          <p:nvPr/>
        </p:nvPicPr>
        <p:blipFill>
          <a:blip r:embed="rId6"/>
          <a:srcRect l="45652" t="46499" r="34238" b="11787"/>
          <a:stretch>
            <a:fillRect/>
          </a:stretch>
        </p:blipFill>
        <p:spPr>
          <a:xfrm flipH="1">
            <a:off x="11028332" y="5281413"/>
            <a:ext cx="1351170" cy="157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A01CC7-8070-5A21-AF6E-1EB3DBFD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78"/>
            <a:ext cx="12192000" cy="680624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98F7A9-36D0-7F8E-2ADC-87D6A62FE725}"/>
              </a:ext>
            </a:extLst>
          </p:cNvPr>
          <p:cNvSpPr/>
          <p:nvPr/>
        </p:nvSpPr>
        <p:spPr>
          <a:xfrm>
            <a:off x="0" y="165356"/>
            <a:ext cx="12192000" cy="6646503"/>
          </a:xfrm>
          <a:prstGeom prst="roundRect">
            <a:avLst/>
          </a:prstGeom>
          <a:solidFill>
            <a:srgbClr val="ED7D31">
              <a:lumMod val="20000"/>
              <a:lumOff val="80000"/>
              <a:alpha val="91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-188493" y="0"/>
            <a:ext cx="2614299" cy="346273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5" r="-2545"/>
          <a:stretch>
            <a:fillRect/>
          </a:stretch>
        </p:blipFill>
        <p:spPr>
          <a:xfrm>
            <a:off x="9081259" y="439357"/>
            <a:ext cx="3110742" cy="41202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76829" r="54853" b="15846"/>
          <a:stretch>
            <a:fillRect/>
          </a:stretch>
        </p:blipFill>
        <p:spPr>
          <a:xfrm rot="20999273">
            <a:off x="2179040" y="1864997"/>
            <a:ext cx="7337477" cy="35149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E793F4-83A1-D443-60A8-3D978B27FF63}"/>
              </a:ext>
            </a:extLst>
          </p:cNvPr>
          <p:cNvSpPr txBox="1"/>
          <p:nvPr/>
        </p:nvSpPr>
        <p:spPr>
          <a:xfrm rot="21045112">
            <a:off x="2914035" y="2382558"/>
            <a:ext cx="58674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Chia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sẻ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lại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4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bức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65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tranh</a:t>
            </a:r>
            <a:r>
              <a:rPr kumimoji="0" lang="en-US" sz="65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!</a:t>
            </a:r>
            <a:endParaRPr kumimoji="0" lang="vi-VN" sz="65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19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A01CC7-8070-5A21-AF6E-1EB3DBFD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78"/>
            <a:ext cx="12192000" cy="680624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98F7A9-36D0-7F8E-2ADC-87D6A62FE725}"/>
              </a:ext>
            </a:extLst>
          </p:cNvPr>
          <p:cNvSpPr/>
          <p:nvPr/>
        </p:nvSpPr>
        <p:spPr>
          <a:xfrm>
            <a:off x="52302" y="164201"/>
            <a:ext cx="12192000" cy="6646503"/>
          </a:xfrm>
          <a:prstGeom prst="roundRect">
            <a:avLst/>
          </a:prstGeom>
          <a:solidFill>
            <a:srgbClr val="ED7D31">
              <a:lumMod val="20000"/>
              <a:lumOff val="80000"/>
              <a:alpha val="73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文本框 40">
            <a:extLst>
              <a:ext uri="{FF2B5EF4-FFF2-40B4-BE49-F238E27FC236}">
                <a16:creationId xmlns:a16="http://schemas.microsoft.com/office/drawing/2014/main" id="{12CA6891-0383-FE2C-C260-E9FC7C664738}"/>
              </a:ext>
            </a:extLst>
          </p:cNvPr>
          <p:cNvSpPr txBox="1"/>
          <p:nvPr/>
        </p:nvSpPr>
        <p:spPr>
          <a:xfrm>
            <a:off x="522494" y="188340"/>
            <a:ext cx="116956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defRPr sz="4400" spc="300">
                <a:solidFill>
                  <a:schemeClr val="tx1">
                    <a:lumMod val="85000"/>
                    <a:lumOff val="15000"/>
                  </a:schemeClr>
                </a:solidFill>
                <a:latin typeface="汉仪润圆-65W" panose="00020600040101010101" pitchFamily="18" charset="-122"/>
                <a:ea typeface="汉仪润圆-65W" panose="00020600040101010101" pitchFamily="18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Bài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5: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Kể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lại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một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hoạt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động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chung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của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gia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đình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em</a:t>
            </a:r>
            <a:r>
              <a:rPr kumimoji="0" lang="en-US" altLang="zh-CN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字魂112号-阿开童漫体" panose="00000500000000000000" pitchFamily="2" charset="-122"/>
              </a:rPr>
              <a:t>?</a:t>
            </a: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字魂112号-阿开童漫体" panose="00000500000000000000" pitchFamily="2" charset="-122"/>
              <a:cs typeface="+mn-cs"/>
              <a:sym typeface="字魂112号-阿开童漫体" panose="00000500000000000000" pitchFamily="2" charset="-122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6800AB6-597A-FBB5-2CB7-EF7C92FDE565}"/>
              </a:ext>
            </a:extLst>
          </p:cNvPr>
          <p:cNvSpPr/>
          <p:nvPr/>
        </p:nvSpPr>
        <p:spPr>
          <a:xfrm>
            <a:off x="4485976" y="963115"/>
            <a:ext cx="3440541" cy="1013254"/>
          </a:xfrm>
          <a:prstGeom prst="roundRect">
            <a:avLst/>
          </a:prstGeom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F25D786-C853-BC65-22FC-12EAC9B740A6}"/>
              </a:ext>
            </a:extLst>
          </p:cNvPr>
          <p:cNvSpPr/>
          <p:nvPr/>
        </p:nvSpPr>
        <p:spPr>
          <a:xfrm>
            <a:off x="444037" y="2576172"/>
            <a:ext cx="3440541" cy="101325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21F0065-11ED-0A72-5A6B-6FCFA587107C}"/>
              </a:ext>
            </a:extLst>
          </p:cNvPr>
          <p:cNvSpPr/>
          <p:nvPr/>
        </p:nvSpPr>
        <p:spPr>
          <a:xfrm>
            <a:off x="4597748" y="2623842"/>
            <a:ext cx="3440541" cy="101325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D02670E-887A-FFE8-F5F8-EF853023EB94}"/>
              </a:ext>
            </a:extLst>
          </p:cNvPr>
          <p:cNvSpPr/>
          <p:nvPr/>
        </p:nvSpPr>
        <p:spPr>
          <a:xfrm>
            <a:off x="8576623" y="2632394"/>
            <a:ext cx="3440541" cy="101325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4D234A-CE1F-4E16-2E2B-8092C1B76378}"/>
              </a:ext>
            </a:extLst>
          </p:cNvPr>
          <p:cNvSpPr/>
          <p:nvPr/>
        </p:nvSpPr>
        <p:spPr>
          <a:xfrm>
            <a:off x="444037" y="3804991"/>
            <a:ext cx="3559552" cy="26939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D89FAAF-8B64-45F3-4DD7-FB44C7DAFF3C}"/>
              </a:ext>
            </a:extLst>
          </p:cNvPr>
          <p:cNvSpPr/>
          <p:nvPr/>
        </p:nvSpPr>
        <p:spPr>
          <a:xfrm>
            <a:off x="4452587" y="3804991"/>
            <a:ext cx="3559552" cy="26939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E16975F-0F7A-24A0-F54C-5DFEBCD3E557}"/>
              </a:ext>
            </a:extLst>
          </p:cNvPr>
          <p:cNvSpPr/>
          <p:nvPr/>
        </p:nvSpPr>
        <p:spPr>
          <a:xfrm>
            <a:off x="8457612" y="3918682"/>
            <a:ext cx="3559552" cy="26939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08380-A763-3A9E-2F63-F21D301F1087}"/>
              </a:ext>
            </a:extLst>
          </p:cNvPr>
          <p:cNvSpPr txBox="1"/>
          <p:nvPr/>
        </p:nvSpPr>
        <p:spPr>
          <a:xfrm>
            <a:off x="5006799" y="869577"/>
            <a:ext cx="2656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02E18C-E3FE-B914-71E6-2F8C0931761B}"/>
              </a:ext>
            </a:extLst>
          </p:cNvPr>
          <p:cNvSpPr txBox="1"/>
          <p:nvPr/>
        </p:nvSpPr>
        <p:spPr>
          <a:xfrm>
            <a:off x="697879" y="2759633"/>
            <a:ext cx="3216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Giới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thiệu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FFFC9-95C5-EBBE-126B-AF81507B0C75}"/>
              </a:ext>
            </a:extLst>
          </p:cNvPr>
          <p:cNvSpPr txBox="1"/>
          <p:nvPr/>
        </p:nvSpPr>
        <p:spPr>
          <a:xfrm>
            <a:off x="4762135" y="2741819"/>
            <a:ext cx="3216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Diễn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9EF4F9-BE80-A277-DB18-F51BD0C6F377}"/>
              </a:ext>
            </a:extLst>
          </p:cNvPr>
          <p:cNvSpPr txBox="1"/>
          <p:nvPr/>
        </p:nvSpPr>
        <p:spPr>
          <a:xfrm>
            <a:off x="8688706" y="2785938"/>
            <a:ext cx="3216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nghĩ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5398A1-4C50-CE0E-3703-F843B2B2AEF0}"/>
              </a:ext>
            </a:extLst>
          </p:cNvPr>
          <p:cNvSpPr txBox="1"/>
          <p:nvPr/>
        </p:nvSpPr>
        <p:spPr>
          <a:xfrm>
            <a:off x="617389" y="3915544"/>
            <a:ext cx="3216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520B54-3F91-BBAE-D468-D0418FD4F95F}"/>
              </a:ext>
            </a:extLst>
          </p:cNvPr>
          <p:cNvSpPr txBox="1"/>
          <p:nvPr/>
        </p:nvSpPr>
        <p:spPr>
          <a:xfrm>
            <a:off x="590961" y="4659899"/>
            <a:ext cx="3216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Địa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045D23-42C9-852C-CE47-1CE14DF30E4C}"/>
              </a:ext>
            </a:extLst>
          </p:cNvPr>
          <p:cNvSpPr txBox="1"/>
          <p:nvPr/>
        </p:nvSpPr>
        <p:spPr>
          <a:xfrm>
            <a:off x="444037" y="5375392"/>
            <a:ext cx="39821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Người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tham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endParaRPr kumimoji="0" lang="vi-VN" sz="35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EC7E34-2A3A-3954-5E84-CB255F741439}"/>
              </a:ext>
            </a:extLst>
          </p:cNvPr>
          <p:cNvSpPr txBox="1"/>
          <p:nvPr/>
        </p:nvSpPr>
        <p:spPr>
          <a:xfrm>
            <a:off x="4426159" y="4014770"/>
            <a:ext cx="3599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tiên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1AB5CA-118B-4C97-5155-4BC522EB2F71}"/>
              </a:ext>
            </a:extLst>
          </p:cNvPr>
          <p:cNvSpPr txBox="1"/>
          <p:nvPr/>
        </p:nvSpPr>
        <p:spPr>
          <a:xfrm>
            <a:off x="4369786" y="4753521"/>
            <a:ext cx="3912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E2D44E-DF3E-11A0-00D2-6E8B6C90B90A}"/>
              </a:ext>
            </a:extLst>
          </p:cNvPr>
          <p:cNvSpPr txBox="1"/>
          <p:nvPr/>
        </p:nvSpPr>
        <p:spPr>
          <a:xfrm>
            <a:off x="4369786" y="5479134"/>
            <a:ext cx="3912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cuối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54E628-A6BF-F29B-D79D-95B2EBC12343}"/>
              </a:ext>
            </a:extLst>
          </p:cNvPr>
          <p:cNvSpPr txBox="1"/>
          <p:nvPr/>
        </p:nvSpPr>
        <p:spPr>
          <a:xfrm>
            <a:off x="8554180" y="4142264"/>
            <a:ext cx="34404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Suy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mọi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người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EAB32-79FC-FDA5-A311-C120B8B91C4A}"/>
              </a:ext>
            </a:extLst>
          </p:cNvPr>
          <p:cNvCxnSpPr/>
          <p:nvPr/>
        </p:nvCxnSpPr>
        <p:spPr>
          <a:xfrm flipH="1">
            <a:off x="1902942" y="2070365"/>
            <a:ext cx="4193058" cy="5058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F8AD82-C925-CE59-9865-B7380FBEC551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6096000" y="2068789"/>
            <a:ext cx="4200894" cy="56360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3FDC917-6CFC-1B00-F63A-16CA486A307E}"/>
              </a:ext>
            </a:extLst>
          </p:cNvPr>
          <p:cNvCxnSpPr>
            <a:cxnSpLocks/>
          </p:cNvCxnSpPr>
          <p:nvPr/>
        </p:nvCxnSpPr>
        <p:spPr>
          <a:xfrm flipV="1">
            <a:off x="6096000" y="2056397"/>
            <a:ext cx="0" cy="51977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266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3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4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-146420" y="48641"/>
            <a:ext cx="12277161" cy="6515100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190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 descr="E:\ppt创作\2进行中\2进行中\新建文件夹\新建文件夹\1.png1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216612" y="4849792"/>
            <a:ext cx="3975388" cy="2235666"/>
          </a:xfrm>
          <a:prstGeom prst="rect">
            <a:avLst/>
          </a:prstGeom>
        </p:spPr>
      </p:pic>
      <p:pic>
        <p:nvPicPr>
          <p:cNvPr id="4" name="图片 3" descr="4"/>
          <p:cNvPicPr>
            <a:picLocks noChangeAspect="1"/>
          </p:cNvPicPr>
          <p:nvPr/>
        </p:nvPicPr>
        <p:blipFill>
          <a:blip r:embed="rId4"/>
          <a:srcRect l="8681" t="4282" r="67839" b="80594"/>
          <a:stretch>
            <a:fillRect/>
          </a:stretch>
        </p:blipFill>
        <p:spPr>
          <a:xfrm rot="21240000">
            <a:off x="347981" y="496300"/>
            <a:ext cx="2061210" cy="746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2C117E-206B-476E-51BC-90D45B1CDC0F}"/>
              </a:ext>
            </a:extLst>
          </p:cNvPr>
          <p:cNvSpPr txBox="1"/>
          <p:nvPr/>
        </p:nvSpPr>
        <p:spPr>
          <a:xfrm>
            <a:off x="3945375" y="386652"/>
            <a:ext cx="5577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Broad" panose="02020500000000000000" pitchFamily="18" charset="-93"/>
                <a:ea typeface="Broad" panose="02020500000000000000" pitchFamily="18" charset="-93"/>
                <a:cs typeface="Broad" panose="02020500000000000000" pitchFamily="18" charset="-93"/>
              </a:rPr>
              <a:t>YÊU CẦU CẦN ĐẠT</a:t>
            </a:r>
            <a:endParaRPr kumimoji="0" lang="vi-VN" sz="36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Broad" panose="02020500000000000000" pitchFamily="18" charset="-93"/>
              <a:ea typeface="Broad" panose="02020500000000000000" pitchFamily="18" charset="-93"/>
              <a:cs typeface="Broad" panose="02020500000000000000" pitchFamily="18" charset="-93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699AC1-2171-8E05-166C-C316CE4446E9}"/>
              </a:ext>
            </a:extLst>
          </p:cNvPr>
          <p:cNvSpPr txBox="1"/>
          <p:nvPr/>
        </p:nvSpPr>
        <p:spPr>
          <a:xfrm>
            <a:off x="492654" y="869680"/>
            <a:ext cx="5577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BA0CD1-03BF-AEE0-0900-F48617894127}"/>
              </a:ext>
            </a:extLst>
          </p:cNvPr>
          <p:cNvSpPr txBox="1"/>
          <p:nvPr/>
        </p:nvSpPr>
        <p:spPr>
          <a:xfrm>
            <a:off x="387596" y="1328073"/>
            <a:ext cx="5577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2ECAEA-4C5D-2B8F-F2F6-592A90588F82}"/>
              </a:ext>
            </a:extLst>
          </p:cNvPr>
          <p:cNvSpPr txBox="1"/>
          <p:nvPr/>
        </p:nvSpPr>
        <p:spPr>
          <a:xfrm>
            <a:off x="460595" y="1352708"/>
            <a:ext cx="9921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Tham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tích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cực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878B20-26D2-318F-618C-375C7DC8D4E8}"/>
              </a:ext>
            </a:extLst>
          </p:cNvPr>
          <p:cNvSpPr txBox="1"/>
          <p:nvPr/>
        </p:nvSpPr>
        <p:spPr>
          <a:xfrm>
            <a:off x="460594" y="1908172"/>
            <a:ext cx="10789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Giao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Phối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nhóm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5EA5AC-946A-3889-DF0D-C5D52864C8F9}"/>
              </a:ext>
            </a:extLst>
          </p:cNvPr>
          <p:cNvSpPr txBox="1"/>
          <p:nvPr/>
        </p:nvSpPr>
        <p:spPr>
          <a:xfrm>
            <a:off x="445149" y="2747519"/>
            <a:ext cx="10789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quyết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vấn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tạo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quyết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908EE2-9102-2483-B6C6-72C46961C12A}"/>
              </a:ext>
            </a:extLst>
          </p:cNvPr>
          <p:cNvSpPr txBox="1"/>
          <p:nvPr/>
        </p:nvSpPr>
        <p:spPr>
          <a:xfrm>
            <a:off x="445149" y="3306191"/>
            <a:ext cx="10789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lực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thù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ngữ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biệt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màu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sắc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dáng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kích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thước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4842A0-717E-0E9B-D84E-FFBCF3F08725}"/>
              </a:ext>
            </a:extLst>
          </p:cNvPr>
          <p:cNvSpPr txBox="1"/>
          <p:nvPr/>
        </p:nvSpPr>
        <p:spPr>
          <a:xfrm>
            <a:off x="445149" y="4196410"/>
            <a:ext cx="11909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Văn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đoạn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văn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người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thân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2DE4E2-CC3B-9A81-4AF6-4F1B76C33F8B}"/>
              </a:ext>
            </a:extLst>
          </p:cNvPr>
          <p:cNvSpPr txBox="1"/>
          <p:nvPr/>
        </p:nvSpPr>
        <p:spPr>
          <a:xfrm>
            <a:off x="387596" y="4791021"/>
            <a:ext cx="11909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3.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Phẩm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chất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Chăm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Trách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nhiệm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kumimoji="0" lang="vi-V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77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5" grpId="0"/>
      <p:bldP spid="26" grpId="0"/>
      <p:bldP spid="11" grpId="0"/>
      <p:bldP spid="12" grpId="0"/>
      <p:bldP spid="13" grpId="0"/>
      <p:bldP spid="14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A01CC7-8070-5A21-AF6E-1EB3DBFD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78"/>
            <a:ext cx="12192000" cy="680624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98F7A9-36D0-7F8E-2ADC-87D6A62FE725}"/>
              </a:ext>
            </a:extLst>
          </p:cNvPr>
          <p:cNvSpPr/>
          <p:nvPr/>
        </p:nvSpPr>
        <p:spPr>
          <a:xfrm>
            <a:off x="0" y="165356"/>
            <a:ext cx="12192000" cy="6646503"/>
          </a:xfrm>
          <a:prstGeom prst="roundRect">
            <a:avLst/>
          </a:prstGeom>
          <a:solidFill>
            <a:srgbClr val="ED7D31">
              <a:lumMod val="20000"/>
              <a:lumOff val="80000"/>
              <a:alpha val="91000"/>
            </a:srgbClr>
          </a:solidFill>
          <a:ln w="19050" cap="flat" cmpd="sng" algn="ctr">
            <a:solidFill>
              <a:srgbClr val="ED7D31">
                <a:lumMod val="75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-349130" y="-214310"/>
            <a:ext cx="2103790" cy="278654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76829" r="54853" b="15846"/>
          <a:stretch>
            <a:fillRect/>
          </a:stretch>
        </p:blipFill>
        <p:spPr>
          <a:xfrm rot="20999273">
            <a:off x="1038073" y="221861"/>
            <a:ext cx="5524418" cy="20650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E793F4-83A1-D443-60A8-3D978B27FF63}"/>
              </a:ext>
            </a:extLst>
          </p:cNvPr>
          <p:cNvSpPr txBox="1"/>
          <p:nvPr/>
        </p:nvSpPr>
        <p:spPr>
          <a:xfrm rot="21045112">
            <a:off x="1828252" y="578796"/>
            <a:ext cx="3517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sinh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thực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chia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sẻ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2B98ADD-ED7B-73AD-5062-A18593F083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269" y="452167"/>
            <a:ext cx="5991653" cy="33703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69B698B-BFAA-438B-1159-1A90DA127A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1" y="2930601"/>
            <a:ext cx="5850026" cy="3722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AD0A9D8B-EDC2-A514-C2E4-07EAF3B4BC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76" b="93861" l="9976" r="91034">
                        <a14:foregroundMark x1="32472" y1="21244" x2="22011" y2="24273"/>
                        <a14:foregroundMark x1="22011" y1="24273" x2="25889" y2="32593"/>
                        <a14:foregroundMark x1="25889" y1="32593" x2="37399" y2="20073"/>
                        <a14:foregroundMark x1="37399" y1="20073" x2="36955" y2="16922"/>
                        <a14:foregroundMark x1="64540" y1="78029" x2="66438" y2="87399"/>
                        <a14:foregroundMark x1="66438" y1="87399" x2="74758" y2="79564"/>
                        <a14:foregroundMark x1="74758" y1="79564" x2="67326" y2="84047"/>
                        <a14:foregroundMark x1="67326" y1="84047" x2="66478" y2="93134"/>
                        <a14:foregroundMark x1="66478" y1="93134" x2="68134" y2="88288"/>
                        <a14:foregroundMark x1="21284" y1="29725" x2="19952" y2="21204"/>
                        <a14:foregroundMark x1="19952" y1="21204" x2="29725" y2="15267"/>
                        <a14:foregroundMark x1="29725" y1="15267" x2="36834" y2="30614"/>
                        <a14:foregroundMark x1="36834" y1="30614" x2="16640" y2="35784"/>
                        <a14:foregroundMark x1="16640" y1="35784" x2="29241" y2="15630"/>
                        <a14:foregroundMark x1="29241" y1="15630" x2="42649" y2="26252"/>
                        <a14:foregroundMark x1="42649" y1="26252" x2="36147" y2="35582"/>
                        <a14:foregroundMark x1="36147" y1="35582" x2="35703" y2="35662"/>
                        <a14:foregroundMark x1="76414" y1="63974" x2="77141" y2="63611"/>
                        <a14:foregroundMark x1="61995" y1="60703" x2="63974" y2="61268"/>
                        <a14:foregroundMark x1="90468" y1="66478" x2="92084" y2="85662"/>
                        <a14:foregroundMark x1="92084" y1="85662" x2="91034" y2="78756"/>
                        <a14:foregroundMark x1="91034" y1="78756" x2="91034" y2="78756"/>
                        <a14:foregroundMark x1="59289" y1="77827" x2="66317" y2="84128"/>
                        <a14:foregroundMark x1="66317" y1="84128" x2="77100" y2="76414"/>
                        <a14:foregroundMark x1="77100" y1="76414" x2="76171" y2="86228"/>
                        <a14:foregroundMark x1="76171" y1="86228" x2="70113" y2="92973"/>
                        <a14:foregroundMark x1="53191" y1="81785" x2="57714" y2="75646"/>
                        <a14:foregroundMark x1="57714" y1="75646" x2="62076" y2="89822"/>
                        <a14:foregroundMark x1="62076" y1="89822" x2="69144" y2="93861"/>
                        <a14:foregroundMark x1="69144" y1="93861" x2="78150" y2="91155"/>
                        <a14:foregroundMark x1="78150" y1="91155" x2="78595" y2="87399"/>
                        <a14:foregroundMark x1="60582" y1="90267" x2="75687" y2="93498"/>
                        <a14:foregroundMark x1="20921" y1="37278" x2="14943" y2="23183"/>
                        <a14:foregroundMark x1="14943" y1="23183" x2="29887" y2="12561"/>
                        <a14:foregroundMark x1="29887" y1="12561" x2="41236" y2="17003"/>
                        <a14:foregroundMark x1="41236" y1="17003" x2="44911" y2="28837"/>
                        <a14:foregroundMark x1="44911" y1="28837" x2="34895" y2="36672"/>
                        <a14:foregroundMark x1="34895" y1="36672" x2="23990" y2="38005"/>
                        <a14:foregroundMark x1="46163" y1="24152" x2="42973" y2="37641"/>
                        <a14:foregroundMark x1="42973" y1="37641" x2="46123" y2="27827"/>
                        <a14:foregroundMark x1="46123" y1="27827" x2="49596" y2="23788"/>
                        <a14:foregroundMark x1="38772" y1="42528" x2="40226" y2="45961"/>
                        <a14:foregroundMark x1="61309" y1="92609" x2="82391" y2="91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514" y="3429000"/>
            <a:ext cx="4330813" cy="35223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48065E-5A97-6022-3AF2-C74996AD88C6}"/>
              </a:ext>
            </a:extLst>
          </p:cNvPr>
          <p:cNvSpPr txBox="1"/>
          <p:nvPr/>
        </p:nvSpPr>
        <p:spPr>
          <a:xfrm rot="21045112">
            <a:off x="7973480" y="3749713"/>
            <a:ext cx="1720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Hè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năm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ngoái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gia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đình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…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160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 rot="21341492">
            <a:off x="1872504" y="2034315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10E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添加标题文字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1F6DFE-DE3B-B04F-652F-27A54C1C0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711" y="3758988"/>
            <a:ext cx="798780" cy="7097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FC36E5D-8C45-C7A0-B471-BEBD77526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4411" y="4320104"/>
            <a:ext cx="798780" cy="7097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913CAB-71FC-191B-8FBD-7D8A50B1A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7478" y="0"/>
            <a:ext cx="12269478" cy="6857999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4BE4F8-79E5-DFD0-0582-B17556201592}"/>
              </a:ext>
            </a:extLst>
          </p:cNvPr>
          <p:cNvSpPr/>
          <p:nvPr/>
        </p:nvSpPr>
        <p:spPr>
          <a:xfrm>
            <a:off x="168275" y="177799"/>
            <a:ext cx="11855450" cy="650240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92000"/>
            </a:schemeClr>
          </a:solidFill>
          <a:ln w="3492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AF8459A-476D-34CD-94D8-4135656650BA}"/>
              </a:ext>
            </a:extLst>
          </p:cNvPr>
          <p:cNvSpPr/>
          <p:nvPr/>
        </p:nvSpPr>
        <p:spPr>
          <a:xfrm>
            <a:off x="208343" y="138897"/>
            <a:ext cx="11830684" cy="1331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A203FE-E7AA-47FD-00A2-F2A63940E598}"/>
              </a:ext>
            </a:extLst>
          </p:cNvPr>
          <p:cNvSpPr txBox="1"/>
          <p:nvPr/>
        </p:nvSpPr>
        <p:spPr>
          <a:xfrm>
            <a:off x="361315" y="81166"/>
            <a:ext cx="11731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6: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3-4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về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điều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đã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gợi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ý a, b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hoặc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 ở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mục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2?</a:t>
            </a:r>
            <a:endParaRPr kumimoji="0" lang="vi-VN" sz="4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8A8E25A4-AB12-7E39-DCBA-3A60809CDB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05" b="89972" l="9061" r="93474">
                        <a14:foregroundMark x1="18123" y1="21270" x2="11084" y2="26729"/>
                        <a14:foregroundMark x1="11084" y1="26729" x2="13862" y2="46179"/>
                        <a14:foregroundMark x1="13862" y1="46179" x2="21305" y2="33643"/>
                        <a14:foregroundMark x1="21305" y1="33643" x2="19552" y2="24343"/>
                        <a14:foregroundMark x1="11138" y1="17307" x2="9817" y2="27659"/>
                        <a14:foregroundMark x1="9817" y1="27659" x2="10626" y2="40558"/>
                        <a14:foregroundMark x1="10626" y1="40558" x2="9898" y2="20299"/>
                        <a14:foregroundMark x1="9898" y1="20299" x2="13781" y2="16053"/>
                        <a14:foregroundMark x1="25324" y1="11888" x2="50189" y2="15366"/>
                        <a14:foregroundMark x1="50189" y1="15366" x2="58010" y2="14719"/>
                        <a14:foregroundMark x1="58010" y1="14719" x2="45982" y2="12980"/>
                        <a14:foregroundMark x1="45982" y1="12980" x2="45982" y2="12980"/>
                        <a14:foregroundMark x1="45766" y1="11727" x2="59763" y2="11363"/>
                        <a14:foregroundMark x1="59763" y1="11363" x2="76321" y2="11767"/>
                        <a14:foregroundMark x1="76321" y1="11767" x2="46845" y2="10433"/>
                        <a14:foregroundMark x1="41424" y1="10433" x2="41559" y2="9745"/>
                        <a14:foregroundMark x1="9574" y1="17671" x2="5178" y2="22968"/>
                        <a14:foregroundMark x1="5178" y1="22968" x2="5933" y2="33158"/>
                        <a14:foregroundMark x1="5933" y1="33158" x2="9412" y2="23534"/>
                        <a14:foregroundMark x1="9412" y1="23534" x2="9088" y2="20178"/>
                        <a14:foregroundMark x1="81203" y1="49009" x2="84574" y2="56450"/>
                        <a14:foregroundMark x1="84574" y1="56450" x2="84736" y2="77113"/>
                        <a14:foregroundMark x1="84736" y1="77113" x2="80556" y2="86130"/>
                        <a14:foregroundMark x1="80556" y1="86130" x2="86785" y2="70966"/>
                        <a14:foregroundMark x1="86785" y1="70966" x2="87621" y2="58755"/>
                        <a14:foregroundMark x1="87621" y1="58755" x2="89266" y2="71371"/>
                        <a14:foregroundMark x1="89266" y1="71371" x2="87460" y2="84594"/>
                        <a14:foregroundMark x1="87460" y1="84594" x2="84331" y2="79256"/>
                        <a14:foregroundMark x1="84331" y1="79256" x2="89941" y2="61059"/>
                        <a14:foregroundMark x1="89941" y1="61059" x2="86624" y2="51880"/>
                        <a14:foregroundMark x1="90696" y1="50465" x2="93959" y2="66721"/>
                        <a14:foregroundMark x1="93959" y1="66721" x2="93015" y2="75051"/>
                        <a14:foregroundMark x1="93015" y1="75051" x2="93474" y2="55115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668" y="804441"/>
            <a:ext cx="1028185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A6B2D0-3A89-3AF0-1F61-E8CD0C384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909" y="1284166"/>
            <a:ext cx="1904058" cy="252381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41" b="11600"/>
          <a:stretch>
            <a:fillRect/>
          </a:stretch>
        </p:blipFill>
        <p:spPr>
          <a:xfrm flipH="1">
            <a:off x="9344306" y="5592292"/>
            <a:ext cx="2962843" cy="1346873"/>
          </a:xfrm>
          <a:prstGeom prst="rect">
            <a:avLst/>
          </a:prstGeom>
        </p:spPr>
      </p:pic>
      <p:pic>
        <p:nvPicPr>
          <p:cNvPr id="23" name="Picture 22" descr="A picture containing icon&#10;&#10;Description automatically generated">
            <a:extLst>
              <a:ext uri="{FF2B5EF4-FFF2-40B4-BE49-F238E27FC236}">
                <a16:creationId xmlns:a16="http://schemas.microsoft.com/office/drawing/2014/main" id="{D8FA45F1-CAA1-19A5-5999-E2AF9E9CDB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76" b="93861" l="9976" r="91034">
                        <a14:foregroundMark x1="32472" y1="21244" x2="22011" y2="24273"/>
                        <a14:foregroundMark x1="22011" y1="24273" x2="25889" y2="32593"/>
                        <a14:foregroundMark x1="25889" y1="32593" x2="37399" y2="20073"/>
                        <a14:foregroundMark x1="37399" y1="20073" x2="36955" y2="16922"/>
                        <a14:foregroundMark x1="64540" y1="78029" x2="66438" y2="87399"/>
                        <a14:foregroundMark x1="66438" y1="87399" x2="74758" y2="79564"/>
                        <a14:foregroundMark x1="74758" y1="79564" x2="67326" y2="84047"/>
                        <a14:foregroundMark x1="67326" y1="84047" x2="66478" y2="93134"/>
                        <a14:foregroundMark x1="66478" y1="93134" x2="68134" y2="88288"/>
                        <a14:foregroundMark x1="21284" y1="29725" x2="19952" y2="21204"/>
                        <a14:foregroundMark x1="19952" y1="21204" x2="29725" y2="15267"/>
                        <a14:foregroundMark x1="29725" y1="15267" x2="36834" y2="30614"/>
                        <a14:foregroundMark x1="36834" y1="30614" x2="16640" y2="35784"/>
                        <a14:foregroundMark x1="16640" y1="35784" x2="29241" y2="15630"/>
                        <a14:foregroundMark x1="29241" y1="15630" x2="42649" y2="26252"/>
                        <a14:foregroundMark x1="42649" y1="26252" x2="36147" y2="35582"/>
                        <a14:foregroundMark x1="36147" y1="35582" x2="35703" y2="35662"/>
                        <a14:foregroundMark x1="76414" y1="63974" x2="77141" y2="63611"/>
                        <a14:foregroundMark x1="61995" y1="60703" x2="63974" y2="61268"/>
                        <a14:foregroundMark x1="90468" y1="66478" x2="92084" y2="85662"/>
                        <a14:foregroundMark x1="92084" y1="85662" x2="91034" y2="78756"/>
                        <a14:foregroundMark x1="91034" y1="78756" x2="91034" y2="78756"/>
                        <a14:foregroundMark x1="59289" y1="77827" x2="66317" y2="84128"/>
                        <a14:foregroundMark x1="66317" y1="84128" x2="77100" y2="76414"/>
                        <a14:foregroundMark x1="77100" y1="76414" x2="76171" y2="86228"/>
                        <a14:foregroundMark x1="76171" y1="86228" x2="70113" y2="92973"/>
                        <a14:foregroundMark x1="53191" y1="81785" x2="57714" y2="75646"/>
                        <a14:foregroundMark x1="57714" y1="75646" x2="62076" y2="89822"/>
                        <a14:foregroundMark x1="62076" y1="89822" x2="69144" y2="93861"/>
                        <a14:foregroundMark x1="69144" y1="93861" x2="78150" y2="91155"/>
                        <a14:foregroundMark x1="78150" y1="91155" x2="78595" y2="87399"/>
                        <a14:foregroundMark x1="60582" y1="90267" x2="75687" y2="93498"/>
                        <a14:foregroundMark x1="20921" y1="37278" x2="14943" y2="23183"/>
                        <a14:foregroundMark x1="14943" y1="23183" x2="29887" y2="12561"/>
                        <a14:foregroundMark x1="29887" y1="12561" x2="41236" y2="17003"/>
                        <a14:foregroundMark x1="41236" y1="17003" x2="44911" y2="28837"/>
                        <a14:foregroundMark x1="44911" y1="28837" x2="34895" y2="36672"/>
                        <a14:foregroundMark x1="34895" y1="36672" x2="23990" y2="38005"/>
                        <a14:foregroundMark x1="46163" y1="24152" x2="42973" y2="37641"/>
                        <a14:foregroundMark x1="42973" y1="37641" x2="46123" y2="27827"/>
                        <a14:foregroundMark x1="46123" y1="27827" x2="49596" y2="23788"/>
                        <a14:foregroundMark x1="38772" y1="42528" x2="40226" y2="45961"/>
                        <a14:foregroundMark x1="61309" y1="92609" x2="82391" y2="91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149" y="1730842"/>
            <a:ext cx="5107791" cy="415426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F988FE0-649D-3CEF-193B-29D850E66563}"/>
              </a:ext>
            </a:extLst>
          </p:cNvPr>
          <p:cNvSpPr txBox="1"/>
          <p:nvPr/>
        </p:nvSpPr>
        <p:spPr>
          <a:xfrm rot="21045112">
            <a:off x="8333622" y="2376029"/>
            <a:ext cx="1720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 chia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#9Slide07 IcielNabila" pitchFamily="2" charset="-93"/>
                <a:ea typeface="+mn-ea"/>
                <a:cs typeface="+mn-cs"/>
              </a:rPr>
              <a:t>sẻ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#9Slide07 IcielNabila" pitchFamily="2" charset="-9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85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26"/>
          <a:stretch/>
        </p:blipFill>
        <p:spPr>
          <a:xfrm>
            <a:off x="0" y="0"/>
            <a:ext cx="12192000" cy="23302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8"/>
          <a:stretch/>
        </p:blipFill>
        <p:spPr>
          <a:xfrm>
            <a:off x="0" y="3437466"/>
            <a:ext cx="12192000" cy="34205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b="59259"/>
          <a:stretch/>
        </p:blipFill>
        <p:spPr>
          <a:xfrm>
            <a:off x="-2" y="0"/>
            <a:ext cx="11921067" cy="2328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9" y="1229176"/>
            <a:ext cx="12192000" cy="5734051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9ACEA1-31E6-4C73-535D-43A166638413}"/>
              </a:ext>
            </a:extLst>
          </p:cNvPr>
          <p:cNvSpPr/>
          <p:nvPr/>
        </p:nvSpPr>
        <p:spPr>
          <a:xfrm>
            <a:off x="925902" y="1894870"/>
            <a:ext cx="10694171" cy="86692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B54A204-7D7D-0A41-99AC-44124F7C1D67}"/>
              </a:ext>
            </a:extLst>
          </p:cNvPr>
          <p:cNvSpPr/>
          <p:nvPr/>
        </p:nvSpPr>
        <p:spPr>
          <a:xfrm>
            <a:off x="1294544" y="3229273"/>
            <a:ext cx="9863191" cy="86692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AD84F5-B892-7178-A97F-7090FF956D77}"/>
              </a:ext>
            </a:extLst>
          </p:cNvPr>
          <p:cNvSpPr txBox="1"/>
          <p:nvPr/>
        </p:nvSpPr>
        <p:spPr>
          <a:xfrm rot="186704">
            <a:off x="4498538" y="1314180"/>
            <a:ext cx="5822066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/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adway" panose="04040905080B02020502" pitchFamily="82" charset="0"/>
                <a:ea typeface="Cambria" panose="02040503050406030204" pitchFamily="18" charset="0"/>
                <a:cs typeface="+mn-cs"/>
              </a:rPr>
              <a:t>DẶN DÒ</a:t>
            </a:r>
            <a:endParaRPr kumimoji="0" lang="vi-VN" sz="7200" b="1" i="0" u="none" strike="noStrike" kern="1200" cap="none" spc="0" normalizeH="0" baseline="0" noProof="0" dirty="0">
              <a:ln/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71D908-0398-3F8A-9B9F-654184C3DC3D}"/>
              </a:ext>
            </a:extLst>
          </p:cNvPr>
          <p:cNvSpPr txBox="1"/>
          <p:nvPr/>
        </p:nvSpPr>
        <p:spPr>
          <a:xfrm>
            <a:off x="925902" y="2049750"/>
            <a:ext cx="11062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hương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vị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F5BF10-75C6-DCB2-8ABE-13C8DB7B1D1D}"/>
              </a:ext>
            </a:extLst>
          </p:cNvPr>
          <p:cNvSpPr txBox="1"/>
          <p:nvPr/>
        </p:nvSpPr>
        <p:spPr>
          <a:xfrm>
            <a:off x="1412096" y="3392884"/>
            <a:ext cx="967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2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273685" y="110490"/>
            <a:ext cx="11367770" cy="6515100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0" r="-180" b="50428"/>
          <a:stretch>
            <a:fillRect/>
          </a:stretch>
        </p:blipFill>
        <p:spPr>
          <a:xfrm>
            <a:off x="8425188" y="48641"/>
            <a:ext cx="3799033" cy="682225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6" b="41583"/>
          <a:stretch>
            <a:fillRect/>
          </a:stretch>
        </p:blipFill>
        <p:spPr>
          <a:xfrm>
            <a:off x="-32224" y="-124178"/>
            <a:ext cx="4744101" cy="6995075"/>
          </a:xfrm>
          <a:prstGeom prst="rect">
            <a:avLst/>
          </a:prstGeom>
        </p:spPr>
      </p:pic>
      <p:pic>
        <p:nvPicPr>
          <p:cNvPr id="23" name="图片 22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4"/>
          <a:srcRect l="63285" t="14768" r="4893" b="8899"/>
          <a:stretch>
            <a:fillRect/>
          </a:stretch>
        </p:blipFill>
        <p:spPr>
          <a:xfrm>
            <a:off x="10077535" y="3607433"/>
            <a:ext cx="2532179" cy="3417442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5"/>
          <a:srcRect l="45652" t="46499" r="34238" b="11787"/>
          <a:stretch>
            <a:fillRect/>
          </a:stretch>
        </p:blipFill>
        <p:spPr>
          <a:xfrm flipH="1">
            <a:off x="8840509" y="4367257"/>
            <a:ext cx="1933575" cy="225615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6"/>
          <a:srcRect l="9650" t="3999" r="66869" b="83436"/>
          <a:stretch>
            <a:fillRect/>
          </a:stretch>
        </p:blipFill>
        <p:spPr>
          <a:xfrm>
            <a:off x="4377151" y="992430"/>
            <a:ext cx="3799032" cy="1143455"/>
          </a:xfrm>
          <a:prstGeom prst="rect">
            <a:avLst/>
          </a:prstGeom>
        </p:spPr>
      </p:pic>
      <p:pic>
        <p:nvPicPr>
          <p:cNvPr id="6" name="图片 5" descr="6"/>
          <p:cNvPicPr>
            <a:picLocks noChangeAspect="1"/>
          </p:cNvPicPr>
          <p:nvPr/>
        </p:nvPicPr>
        <p:blipFill>
          <a:blip r:embed="rId7"/>
          <a:srcRect l="38419" t="45705" r="43403"/>
          <a:stretch>
            <a:fillRect/>
          </a:stretch>
        </p:blipFill>
        <p:spPr>
          <a:xfrm>
            <a:off x="377932" y="3216449"/>
            <a:ext cx="1595755" cy="268097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7"/>
          <a:srcRect l="77807" t="45705"/>
          <a:stretch>
            <a:fillRect/>
          </a:stretch>
        </p:blipFill>
        <p:spPr>
          <a:xfrm>
            <a:off x="9817080" y="-157366"/>
            <a:ext cx="1948180" cy="2680970"/>
          </a:xfrm>
          <a:prstGeom prst="rect">
            <a:avLst/>
          </a:prstGeom>
        </p:spPr>
      </p:pic>
      <p:pic>
        <p:nvPicPr>
          <p:cNvPr id="24" name="图片 23" descr="E:\ppt创作\2进行中\2进行中\新建文件夹\新建文件夹\8.png8"/>
          <p:cNvPicPr>
            <a:picLocks noChangeAspect="1"/>
          </p:cNvPicPr>
          <p:nvPr/>
        </p:nvPicPr>
        <p:blipFill rotWithShape="1">
          <a:blip r:embed="rId8"/>
          <a:srcRect l="12120" t="50266" r="62702" b="5792"/>
          <a:stretch>
            <a:fillRect/>
          </a:stretch>
        </p:blipFill>
        <p:spPr>
          <a:xfrm rot="1218917">
            <a:off x="365390" y="4525006"/>
            <a:ext cx="2294255" cy="2252345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645574" y="2330906"/>
            <a:ext cx="10804561" cy="163121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0" b="1" i="0" u="none" strike="noStrike" kern="1200" cap="none" spc="-15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#9Slide07 IcielNabila" pitchFamily="2" charset="-93"/>
                <a:ea typeface="字魂27号-布丁体" panose="00000500000000000000" pitchFamily="2" charset="-122"/>
                <a:cs typeface="+mn-cs"/>
                <a:sym typeface="字魂27号-布丁体" panose="00000500000000000000" pitchFamily="2" charset="-122"/>
              </a:rPr>
              <a:t>CHÀO TẠM BIỆT</a:t>
            </a:r>
            <a:endParaRPr kumimoji="0" lang="zh-CN" altLang="en-US" sz="10000" b="1" i="0" u="none" strike="noStrike" kern="1200" cap="none" spc="-15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#9Slide07 IcielNabila" pitchFamily="2" charset="-93"/>
              <a:ea typeface="字魂27号-布丁体" panose="00000500000000000000" pitchFamily="2" charset="-122"/>
              <a:cs typeface="+mn-cs"/>
              <a:sym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670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2305857" y="3927569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99807" y="225255"/>
            <a:ext cx="13680376" cy="6727523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1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rgbClr val="FCF2BA">
                        <a:lumMod val="5000"/>
                        <a:lumOff val="95000"/>
                      </a:srgb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7 IcielPony" panose="02000000000000000000" pitchFamily="2" charset="0"/>
                <a:ea typeface="+mn-ea"/>
                <a:cs typeface="#9Slide05 Bodega Script" pitchFamily="2" charset="0"/>
                <a:sym typeface="Arial"/>
              </a:rPr>
              <a:t>GIÁO ÁN ĐIỆN TỬ LỚP 4</a:t>
            </a:r>
            <a:endParaRPr kumimoji="0" lang="id-ID" sz="5333" b="0" i="0" u="none" strike="noStrike" kern="0" cap="none" spc="0" normalizeH="0" baseline="0" noProof="0">
              <a:ln>
                <a:solidFill>
                  <a:srgbClr val="002060"/>
                </a:solidFill>
              </a:ln>
              <a:gradFill>
                <a:gsLst>
                  <a:gs pos="100000">
                    <a:srgbClr val="FCF2BA">
                      <a:lumMod val="5000"/>
                      <a:lumOff val="95000"/>
                    </a:srgb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Pony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410007" y="1529096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BC Cubano Normal" panose="00000500000000000000" pitchFamily="2" charset="0"/>
                <a:ea typeface="+mn-ea"/>
                <a:cs typeface="#9Slide05 Bodega Script" pitchFamily="2" charset="0"/>
                <a:sym typeface="Arial"/>
              </a:rPr>
              <a:t>GIÁO ÁN ĐIỆN TỬ LỚP 2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Pony" panose="02000000000000000000" pitchFamily="2" charset="0"/>
                <a:ea typeface="+mn-ea"/>
                <a:cs typeface="#9Slide05 Bodega Script" pitchFamily="2" charset="0"/>
                <a:sym typeface="Arial"/>
              </a:rPr>
              <a:t>&amp;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effectLst/>
                <a:uLnTx/>
                <a:uFillTx/>
                <a:latin typeface="#9Slide07 IcielBC Cubano Normal" panose="00000500000000000000" pitchFamily="2" charset="0"/>
                <a:ea typeface="+mn-ea"/>
                <a:cs typeface="#9Slide05 Bodega Script" pitchFamily="2" charset="0"/>
                <a:sym typeface="Arial"/>
              </a:rPr>
              <a:t> LỚP 3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B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ộ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2E9733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K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E9CAA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ế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CF2BA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n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ố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92D05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i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BC3259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r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i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 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t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65C87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h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ứ</a:t>
            </a:r>
            <a:r>
              <a:rPr kumimoji="0" lang="en-US" sz="5333" b="0" i="0" u="none" strike="noStrike" kern="0" cap="none" spc="0" normalizeH="0" baseline="0" noProof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>
                    <a:lumMod val="40000"/>
                    <a:lumOff val="60000"/>
                  </a:srgbClr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#9Slide05 Bodega Script" pitchFamily="2" charset="0"/>
                <a:sym typeface="Arial"/>
              </a:rPr>
              <a:t>c</a:t>
            </a:r>
            <a:endParaRPr kumimoji="0" lang="id-ID" sz="5333" b="0" i="0" u="none" strike="noStrike" kern="0" cap="none" spc="0" normalizeH="0" baseline="0" noProof="0">
              <a:ln>
                <a:solidFill>
                  <a:srgbClr val="FFC51C">
                    <a:lumMod val="50000"/>
                  </a:srgbClr>
                </a:solidFill>
              </a:ln>
              <a:solidFill>
                <a:srgbClr val="422B24">
                  <a:lumMod val="40000"/>
                  <a:lumOff val="60000"/>
                </a:srgbClr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9" y="3044205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215750" y="4960298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710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273685" y="110490"/>
            <a:ext cx="11367770" cy="6515100"/>
          </a:xfrm>
          <a:custGeom>
            <a:avLst/>
            <a:gdLst>
              <a:gd name="connisteX0" fmla="*/ 629288 w 11368079"/>
              <a:gd name="connsiteY0" fmla="*/ 6161887 h 6515165"/>
              <a:gd name="connisteX1" fmla="*/ 1475743 w 11368079"/>
              <a:gd name="connsiteY1" fmla="*/ 6359372 h 6515165"/>
              <a:gd name="connisteX2" fmla="*/ 2195198 w 11368079"/>
              <a:gd name="connsiteY2" fmla="*/ 6190462 h 6515165"/>
              <a:gd name="connisteX3" fmla="*/ 3423288 w 11368079"/>
              <a:gd name="connsiteY3" fmla="*/ 6401917 h 6515165"/>
              <a:gd name="connisteX4" fmla="*/ 4199258 w 11368079"/>
              <a:gd name="connsiteY4" fmla="*/ 6175857 h 6515165"/>
              <a:gd name="connisteX5" fmla="*/ 5229228 w 11368079"/>
              <a:gd name="connsiteY5" fmla="*/ 6373977 h 6515165"/>
              <a:gd name="connisteX6" fmla="*/ 6301743 w 11368079"/>
              <a:gd name="connsiteY6" fmla="*/ 6218402 h 6515165"/>
              <a:gd name="connisteX7" fmla="*/ 7148198 w 11368079"/>
              <a:gd name="connsiteY7" fmla="*/ 6514947 h 6515165"/>
              <a:gd name="connisteX8" fmla="*/ 8376288 w 11368079"/>
              <a:gd name="connsiteY8" fmla="*/ 6260947 h 6515165"/>
              <a:gd name="connisteX9" fmla="*/ 9307198 w 11368079"/>
              <a:gd name="connsiteY9" fmla="*/ 6345402 h 6515165"/>
              <a:gd name="connisteX10" fmla="*/ 10125713 w 11368079"/>
              <a:gd name="connsiteY10" fmla="*/ 6175857 h 6515165"/>
              <a:gd name="connisteX11" fmla="*/ 10986773 w 11368079"/>
              <a:gd name="connsiteY11" fmla="*/ 6387947 h 6515165"/>
              <a:gd name="connisteX12" fmla="*/ 11339198 w 11368079"/>
              <a:gd name="connsiteY12" fmla="*/ 5682462 h 6515165"/>
              <a:gd name="connisteX13" fmla="*/ 11113773 w 11368079"/>
              <a:gd name="connsiteY13" fmla="*/ 4948402 h 6515165"/>
              <a:gd name="connisteX14" fmla="*/ 11353168 w 11368079"/>
              <a:gd name="connsiteY14" fmla="*/ 4200372 h 6515165"/>
              <a:gd name="connisteX15" fmla="*/ 11014713 w 11368079"/>
              <a:gd name="connsiteY15" fmla="*/ 3353917 h 6515165"/>
              <a:gd name="connisteX16" fmla="*/ 11353168 w 11368079"/>
              <a:gd name="connsiteY16" fmla="*/ 2577947 h 6515165"/>
              <a:gd name="connisteX17" fmla="*/ 10986773 w 11368079"/>
              <a:gd name="connsiteY17" fmla="*/ 1928977 h 6515165"/>
              <a:gd name="connisteX18" fmla="*/ 11367773 w 11368079"/>
              <a:gd name="connsiteY18" fmla="*/ 1138402 h 6515165"/>
              <a:gd name="connisteX19" fmla="*/ 11043288 w 11368079"/>
              <a:gd name="connsiteY19" fmla="*/ 559917 h 6515165"/>
              <a:gd name="connisteX20" fmla="*/ 11254743 w 11368079"/>
              <a:gd name="connsiteY20" fmla="*/ 122402 h 6515165"/>
              <a:gd name="connisteX21" fmla="*/ 10704198 w 11368079"/>
              <a:gd name="connsiteY21" fmla="*/ 23977 h 6515165"/>
              <a:gd name="connisteX22" fmla="*/ 10196198 w 11368079"/>
              <a:gd name="connsiteY22" fmla="*/ 404977 h 6515165"/>
              <a:gd name="connisteX23" fmla="*/ 9250683 w 11368079"/>
              <a:gd name="connsiteY23" fmla="*/ 192887 h 6515165"/>
              <a:gd name="connisteX24" fmla="*/ 8926198 w 11368079"/>
              <a:gd name="connsiteY24" fmla="*/ 588492 h 6515165"/>
              <a:gd name="connisteX25" fmla="*/ 7444743 w 11368079"/>
              <a:gd name="connsiteY25" fmla="*/ 65887 h 6515165"/>
              <a:gd name="connisteX26" fmla="*/ 6231258 w 11368079"/>
              <a:gd name="connsiteY26" fmla="*/ 432917 h 6515165"/>
              <a:gd name="connisteX27" fmla="*/ 5102228 w 11368079"/>
              <a:gd name="connsiteY27" fmla="*/ 122402 h 6515165"/>
              <a:gd name="connisteX28" fmla="*/ 3775713 w 11368079"/>
              <a:gd name="connsiteY28" fmla="*/ 531977 h 6515165"/>
              <a:gd name="connisteX29" fmla="*/ 2844168 w 11368079"/>
              <a:gd name="connsiteY29" fmla="*/ 136372 h 6515165"/>
              <a:gd name="connisteX30" fmla="*/ 1517653 w 11368079"/>
              <a:gd name="connsiteY30" fmla="*/ 573887 h 6515165"/>
              <a:gd name="connisteX31" fmla="*/ 756288 w 11368079"/>
              <a:gd name="connsiteY31" fmla="*/ 122402 h 6515165"/>
              <a:gd name="connisteX32" fmla="*/ 121288 w 11368079"/>
              <a:gd name="connsiteY32" fmla="*/ 489432 h 6515165"/>
              <a:gd name="connisteX33" fmla="*/ 248288 w 11368079"/>
              <a:gd name="connsiteY33" fmla="*/ 1180947 h 6515165"/>
              <a:gd name="connisteX34" fmla="*/ 8258 w 11368079"/>
              <a:gd name="connsiteY34" fmla="*/ 2027402 h 6515165"/>
              <a:gd name="connisteX35" fmla="*/ 544198 w 11368079"/>
              <a:gd name="connsiteY35" fmla="*/ 2874492 h 6515165"/>
              <a:gd name="connisteX36" fmla="*/ 92713 w 11368079"/>
              <a:gd name="connsiteY36" fmla="*/ 3932402 h 6515165"/>
              <a:gd name="connisteX37" fmla="*/ 572773 w 11368079"/>
              <a:gd name="connsiteY37" fmla="*/ 5004917 h 6515165"/>
              <a:gd name="connisteX38" fmla="*/ 219713 w 11368079"/>
              <a:gd name="connsiteY38" fmla="*/ 6077432 h 6515165"/>
              <a:gd name="connisteX39" fmla="*/ 629288 w 11368079"/>
              <a:gd name="connsiteY39" fmla="*/ 6161887 h 651516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</a:cxnLst>
            <a:rect l="l" t="t" r="r" b="b"/>
            <a:pathLst>
              <a:path w="11368079" h="6515166">
                <a:moveTo>
                  <a:pt x="629289" y="6161888"/>
                </a:moveTo>
                <a:cubicBezTo>
                  <a:pt x="880749" y="6218403"/>
                  <a:pt x="1162689" y="6353658"/>
                  <a:pt x="1475744" y="6359373"/>
                </a:cubicBezTo>
                <a:cubicBezTo>
                  <a:pt x="1788799" y="6365088"/>
                  <a:pt x="1805944" y="6182208"/>
                  <a:pt x="2195199" y="6190463"/>
                </a:cubicBezTo>
                <a:cubicBezTo>
                  <a:pt x="2584454" y="6198718"/>
                  <a:pt x="3022604" y="6405093"/>
                  <a:pt x="3423289" y="6401918"/>
                </a:cubicBezTo>
                <a:cubicBezTo>
                  <a:pt x="3823974" y="6398743"/>
                  <a:pt x="3837944" y="6181573"/>
                  <a:pt x="4199259" y="6175858"/>
                </a:cubicBezTo>
                <a:cubicBezTo>
                  <a:pt x="4560574" y="6170143"/>
                  <a:pt x="4808859" y="6365723"/>
                  <a:pt x="5229229" y="6373978"/>
                </a:cubicBezTo>
                <a:cubicBezTo>
                  <a:pt x="5649599" y="6382233"/>
                  <a:pt x="5918204" y="6190463"/>
                  <a:pt x="6301744" y="6218403"/>
                </a:cubicBezTo>
                <a:cubicBezTo>
                  <a:pt x="6685284" y="6246343"/>
                  <a:pt x="6733544" y="6506693"/>
                  <a:pt x="7148199" y="6514948"/>
                </a:cubicBezTo>
                <a:cubicBezTo>
                  <a:pt x="7562854" y="6523203"/>
                  <a:pt x="7944489" y="6294603"/>
                  <a:pt x="8376289" y="6260948"/>
                </a:cubicBezTo>
                <a:cubicBezTo>
                  <a:pt x="8808089" y="6227293"/>
                  <a:pt x="8957314" y="6362548"/>
                  <a:pt x="9307199" y="6345403"/>
                </a:cubicBezTo>
                <a:cubicBezTo>
                  <a:pt x="9657084" y="6328258"/>
                  <a:pt x="9789799" y="6167603"/>
                  <a:pt x="10125714" y="6175858"/>
                </a:cubicBezTo>
                <a:cubicBezTo>
                  <a:pt x="10461629" y="6184113"/>
                  <a:pt x="10744204" y="6486373"/>
                  <a:pt x="10986774" y="6387948"/>
                </a:cubicBezTo>
                <a:cubicBezTo>
                  <a:pt x="11229344" y="6289523"/>
                  <a:pt x="11313799" y="5970118"/>
                  <a:pt x="11339199" y="5682463"/>
                </a:cubicBezTo>
                <a:cubicBezTo>
                  <a:pt x="11364599" y="5394808"/>
                  <a:pt x="11111234" y="5244948"/>
                  <a:pt x="11113774" y="4948403"/>
                </a:cubicBezTo>
                <a:cubicBezTo>
                  <a:pt x="11116314" y="4651858"/>
                  <a:pt x="11372854" y="4519143"/>
                  <a:pt x="11353169" y="4200373"/>
                </a:cubicBezTo>
                <a:cubicBezTo>
                  <a:pt x="11333484" y="3881603"/>
                  <a:pt x="11014714" y="3678403"/>
                  <a:pt x="11014714" y="3353918"/>
                </a:cubicBezTo>
                <a:cubicBezTo>
                  <a:pt x="11014714" y="3029433"/>
                  <a:pt x="11358884" y="2863063"/>
                  <a:pt x="11353169" y="2577948"/>
                </a:cubicBezTo>
                <a:cubicBezTo>
                  <a:pt x="11347454" y="2292833"/>
                  <a:pt x="10983599" y="2216633"/>
                  <a:pt x="10986774" y="1928978"/>
                </a:cubicBezTo>
                <a:cubicBezTo>
                  <a:pt x="10989949" y="1641323"/>
                  <a:pt x="11356344" y="1412088"/>
                  <a:pt x="11367774" y="1138403"/>
                </a:cubicBezTo>
                <a:cubicBezTo>
                  <a:pt x="11379204" y="864718"/>
                  <a:pt x="11066149" y="763118"/>
                  <a:pt x="11043289" y="559918"/>
                </a:cubicBezTo>
                <a:cubicBezTo>
                  <a:pt x="11020429" y="356718"/>
                  <a:pt x="11322689" y="229718"/>
                  <a:pt x="11254744" y="122403"/>
                </a:cubicBezTo>
                <a:cubicBezTo>
                  <a:pt x="11186799" y="15088"/>
                  <a:pt x="10915654" y="-32537"/>
                  <a:pt x="10704199" y="23978"/>
                </a:cubicBezTo>
                <a:cubicBezTo>
                  <a:pt x="10492744" y="80493"/>
                  <a:pt x="10487029" y="371323"/>
                  <a:pt x="10196199" y="404978"/>
                </a:cubicBezTo>
                <a:cubicBezTo>
                  <a:pt x="9905369" y="438633"/>
                  <a:pt x="9504684" y="156058"/>
                  <a:pt x="9250684" y="192888"/>
                </a:cubicBezTo>
                <a:cubicBezTo>
                  <a:pt x="8996684" y="229718"/>
                  <a:pt x="9287514" y="613893"/>
                  <a:pt x="8926199" y="588493"/>
                </a:cubicBezTo>
                <a:cubicBezTo>
                  <a:pt x="8564884" y="563093"/>
                  <a:pt x="7983859" y="97003"/>
                  <a:pt x="7444744" y="65888"/>
                </a:cubicBezTo>
                <a:cubicBezTo>
                  <a:pt x="6905629" y="34773"/>
                  <a:pt x="6699889" y="421488"/>
                  <a:pt x="6231259" y="432918"/>
                </a:cubicBezTo>
                <a:cubicBezTo>
                  <a:pt x="5762629" y="444348"/>
                  <a:pt x="5593084" y="102718"/>
                  <a:pt x="5102229" y="122403"/>
                </a:cubicBezTo>
                <a:cubicBezTo>
                  <a:pt x="4611374" y="142088"/>
                  <a:pt x="4227199" y="529438"/>
                  <a:pt x="3775714" y="531978"/>
                </a:cubicBezTo>
                <a:cubicBezTo>
                  <a:pt x="3324229" y="534518"/>
                  <a:pt x="3295654" y="128118"/>
                  <a:pt x="2844169" y="136373"/>
                </a:cubicBezTo>
                <a:cubicBezTo>
                  <a:pt x="2392684" y="144628"/>
                  <a:pt x="1935484" y="576428"/>
                  <a:pt x="1517654" y="573888"/>
                </a:cubicBezTo>
                <a:cubicBezTo>
                  <a:pt x="1099824" y="571348"/>
                  <a:pt x="1035689" y="139548"/>
                  <a:pt x="756289" y="122403"/>
                </a:cubicBezTo>
                <a:cubicBezTo>
                  <a:pt x="476889" y="105258"/>
                  <a:pt x="222889" y="277978"/>
                  <a:pt x="121289" y="489433"/>
                </a:cubicBezTo>
                <a:cubicBezTo>
                  <a:pt x="19689" y="700888"/>
                  <a:pt x="271149" y="873608"/>
                  <a:pt x="248289" y="1180948"/>
                </a:cubicBezTo>
                <a:cubicBezTo>
                  <a:pt x="225429" y="1488288"/>
                  <a:pt x="-50796" y="1688948"/>
                  <a:pt x="8259" y="2027403"/>
                </a:cubicBezTo>
                <a:cubicBezTo>
                  <a:pt x="67314" y="2365858"/>
                  <a:pt x="527054" y="2493493"/>
                  <a:pt x="544199" y="2874493"/>
                </a:cubicBezTo>
                <a:cubicBezTo>
                  <a:pt x="561344" y="3255493"/>
                  <a:pt x="86999" y="3506318"/>
                  <a:pt x="92714" y="3932403"/>
                </a:cubicBezTo>
                <a:cubicBezTo>
                  <a:pt x="98429" y="4358488"/>
                  <a:pt x="547374" y="4575658"/>
                  <a:pt x="572774" y="5004918"/>
                </a:cubicBezTo>
                <a:cubicBezTo>
                  <a:pt x="598174" y="5434178"/>
                  <a:pt x="208284" y="5846293"/>
                  <a:pt x="219714" y="6077433"/>
                </a:cubicBezTo>
                <a:cubicBezTo>
                  <a:pt x="231144" y="6308573"/>
                  <a:pt x="377829" y="6105373"/>
                  <a:pt x="629289" y="6161888"/>
                </a:cubicBezTo>
                <a:close/>
              </a:path>
            </a:pathLst>
          </a:custGeom>
          <a:solidFill>
            <a:schemeClr val="bg1"/>
          </a:solidFill>
          <a:ln w="47625">
            <a:solidFill>
              <a:schemeClr val="accent2"/>
            </a:solidFill>
          </a:ln>
          <a:effectLst>
            <a:outerShdw blurRad="2286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0" r="-180" b="50428"/>
          <a:stretch>
            <a:fillRect/>
          </a:stretch>
        </p:blipFill>
        <p:spPr>
          <a:xfrm>
            <a:off x="8425188" y="48641"/>
            <a:ext cx="3799033" cy="682225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66" b="41583"/>
          <a:stretch>
            <a:fillRect/>
          </a:stretch>
        </p:blipFill>
        <p:spPr>
          <a:xfrm>
            <a:off x="-32224" y="-124178"/>
            <a:ext cx="4744101" cy="6995075"/>
          </a:xfrm>
          <a:prstGeom prst="rect">
            <a:avLst/>
          </a:prstGeom>
        </p:spPr>
      </p:pic>
      <p:pic>
        <p:nvPicPr>
          <p:cNvPr id="23" name="图片 22" descr="E:\ppt创作\2进行中\2进行中\新建文件夹\新建文件夹\2.png2"/>
          <p:cNvPicPr>
            <a:picLocks noChangeAspect="1"/>
          </p:cNvPicPr>
          <p:nvPr/>
        </p:nvPicPr>
        <p:blipFill rotWithShape="1">
          <a:blip r:embed="rId4"/>
          <a:srcRect l="63285" t="14768" r="4893" b="8899"/>
          <a:stretch>
            <a:fillRect/>
          </a:stretch>
        </p:blipFill>
        <p:spPr>
          <a:xfrm>
            <a:off x="9692042" y="3379911"/>
            <a:ext cx="2532179" cy="3417442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5"/>
          <a:srcRect l="45652" t="46499" r="34238" b="11787"/>
          <a:stretch>
            <a:fillRect/>
          </a:stretch>
        </p:blipFill>
        <p:spPr>
          <a:xfrm flipH="1">
            <a:off x="8312208" y="4614742"/>
            <a:ext cx="1933575" cy="225615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6"/>
          <a:srcRect l="9650" t="3999" r="66869" b="83436"/>
          <a:stretch>
            <a:fillRect/>
          </a:stretch>
        </p:blipFill>
        <p:spPr>
          <a:xfrm>
            <a:off x="4469133" y="828200"/>
            <a:ext cx="3799032" cy="1143455"/>
          </a:xfrm>
          <a:prstGeom prst="rect">
            <a:avLst/>
          </a:prstGeom>
        </p:spPr>
      </p:pic>
      <p:pic>
        <p:nvPicPr>
          <p:cNvPr id="6" name="图片 5" descr="6"/>
          <p:cNvPicPr>
            <a:picLocks noChangeAspect="1"/>
          </p:cNvPicPr>
          <p:nvPr/>
        </p:nvPicPr>
        <p:blipFill>
          <a:blip r:embed="rId7"/>
          <a:srcRect l="38419" t="45705" r="43403"/>
          <a:stretch>
            <a:fillRect/>
          </a:stretch>
        </p:blipFill>
        <p:spPr>
          <a:xfrm>
            <a:off x="1157605" y="2595880"/>
            <a:ext cx="1595755" cy="2680970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7"/>
          <a:srcRect l="77807" t="45705"/>
          <a:stretch>
            <a:fillRect/>
          </a:stretch>
        </p:blipFill>
        <p:spPr>
          <a:xfrm>
            <a:off x="9817080" y="-157366"/>
            <a:ext cx="1948180" cy="2680970"/>
          </a:xfrm>
          <a:prstGeom prst="rect">
            <a:avLst/>
          </a:prstGeom>
        </p:spPr>
      </p:pic>
      <p:pic>
        <p:nvPicPr>
          <p:cNvPr id="24" name="图片 23" descr="E:\ppt创作\2进行中\2进行中\新建文件夹\新建文件夹\8.png8"/>
          <p:cNvPicPr>
            <a:picLocks noChangeAspect="1"/>
          </p:cNvPicPr>
          <p:nvPr/>
        </p:nvPicPr>
        <p:blipFill rotWithShape="1">
          <a:blip r:embed="rId8"/>
          <a:srcRect l="12120" t="50266" r="62702" b="5792"/>
          <a:stretch>
            <a:fillRect/>
          </a:stretch>
        </p:blipFill>
        <p:spPr>
          <a:xfrm rot="1218917">
            <a:off x="1168011" y="3391532"/>
            <a:ext cx="2294255" cy="2252345"/>
          </a:xfrm>
          <a:prstGeom prst="rect">
            <a:avLst/>
          </a:prstGeom>
        </p:spPr>
      </p:pic>
      <p:sp>
        <p:nvSpPr>
          <p:cNvPr id="67" name="文本框 66"/>
          <p:cNvSpPr txBox="1"/>
          <p:nvPr/>
        </p:nvSpPr>
        <p:spPr>
          <a:xfrm>
            <a:off x="3637280" y="1766540"/>
            <a:ext cx="5355953" cy="43396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-15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VN Dzung Dakao" panose="00000400000000000000" pitchFamily="2" charset="0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KHỞI </a:t>
            </a:r>
            <a:endParaRPr kumimoji="0" lang="en-US" altLang="zh-CN" sz="13800" b="1" i="0" u="none" strike="noStrike" kern="1200" cap="none" spc="-150" normalizeH="0" baseline="0" noProof="0" dirty="0" smtClean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VN Dzung Dakao" panose="00000400000000000000" pitchFamily="2" charset="0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UVN Dzung Dakao" panose="00000400000000000000" pitchFamily="2" charset="0"/>
                <a:ea typeface="字魂27号-布丁体" panose="00000500000000000000" pitchFamily="2" charset="-122"/>
                <a:sym typeface="字魂27号-布丁体" panose="00000500000000000000" pitchFamily="2" charset="-122"/>
              </a:rPr>
              <a:t>ĐỘNG</a:t>
            </a:r>
            <a:endParaRPr kumimoji="0" lang="zh-CN" altLang="en-US" sz="13800" b="1" i="0" u="none" strike="noStrike" kern="1200" cap="none" spc="-15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uLnTx/>
              <a:uFillTx/>
              <a:latin typeface="UVN Dzung Dakao" panose="00000400000000000000" pitchFamily="2" charset="0"/>
              <a:ea typeface="字魂27号-布丁体" panose="00000500000000000000" pitchFamily="2" charset="-122"/>
              <a:sym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443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11FB108-2748-6F0A-ACB7-FD908254BDD6}"/>
              </a:ext>
            </a:extLst>
          </p:cNvPr>
          <p:cNvGrpSpPr/>
          <p:nvPr/>
        </p:nvGrpSpPr>
        <p:grpSpPr>
          <a:xfrm>
            <a:off x="166514" y="334975"/>
            <a:ext cx="8819909" cy="3850100"/>
            <a:chOff x="-99250" y="-1193634"/>
            <a:chExt cx="8819909" cy="3850100"/>
          </a:xfrm>
        </p:grpSpPr>
        <p:sp>
          <p:nvSpPr>
            <p:cNvPr id="7" name="文本框 14">
              <a:extLst>
                <a:ext uri="{FF2B5EF4-FFF2-40B4-BE49-F238E27FC236}">
                  <a16:creationId xmlns:a16="http://schemas.microsoft.com/office/drawing/2014/main" id="{0838367E-58B3-6A61-B5F8-92D4FE7FCE25}"/>
                </a:ext>
              </a:extLst>
            </p:cNvPr>
            <p:cNvSpPr txBox="1"/>
            <p:nvPr/>
          </p:nvSpPr>
          <p:spPr>
            <a:xfrm>
              <a:off x="-99250" y="-1129186"/>
              <a:ext cx="8819909" cy="3785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 err="1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Trò</a:t>
              </a:r>
              <a:r>
                <a:rPr kumimoji="0" lang="en-US" altLang="zh-CN" sz="8000" b="1" i="0" u="none" strike="noStrike" kern="1200" cap="none" spc="0" normalizeH="0" baseline="0" noProof="0" dirty="0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chơi</a:t>
              </a:r>
              <a:r>
                <a:rPr kumimoji="0" lang="en-US" altLang="zh-CN" sz="8000" b="1" i="0" u="none" strike="noStrike" kern="1200" cap="none" spc="0" normalizeH="0" baseline="0" noProof="0" dirty="0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 err="1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Nông</a:t>
              </a:r>
              <a:r>
                <a:rPr kumimoji="0" lang="en-US" altLang="zh-CN" sz="8000" b="1" i="0" u="none" strike="noStrike" kern="1200" cap="none" spc="0" normalizeH="0" baseline="0" noProof="0" dirty="0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trại</a:t>
              </a:r>
              <a:r>
                <a:rPr kumimoji="0" lang="en-US" altLang="zh-CN" sz="8000" b="1" i="0" u="none" strike="noStrike" kern="1200" cap="none" spc="0" normalizeH="0" baseline="0" noProof="0" dirty="0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vui</a:t>
              </a:r>
              <a:r>
                <a:rPr kumimoji="0" lang="en-US" altLang="zh-CN" sz="8000" b="1" i="0" u="none" strike="noStrike" kern="1200" cap="none" spc="0" normalizeH="0" baseline="0" noProof="0" dirty="0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393700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vẻ</a:t>
              </a:r>
              <a:endParaRPr kumimoji="0" lang="zh-CN" altLang="en-US" sz="8000" b="1" i="0" u="none" strike="noStrike" kern="1200" cap="none" spc="0" normalizeH="0" baseline="0" noProof="0" dirty="0">
                <a:ln w="393700">
                  <a:solidFill>
                    <a:prstClr val="white"/>
                  </a:solidFill>
                  <a:prstDash val="solid"/>
                </a:ln>
                <a:solidFill>
                  <a:srgbClr val="E8806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VF Slim Tony" panose="02000000000000000000" pitchFamily="2" charset="0"/>
                <a:ea typeface="字魂112号-阿开童漫体" panose="00000500000000000000" pitchFamily="2" charset="-122"/>
                <a:sym typeface="字魂112号-阿开童漫体" panose="00000500000000000000" pitchFamily="2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1E4C4B6-D2C1-7A69-D15C-EC5A5D482652}"/>
                </a:ext>
              </a:extLst>
            </p:cNvPr>
            <p:cNvSpPr txBox="1"/>
            <p:nvPr/>
          </p:nvSpPr>
          <p:spPr>
            <a:xfrm>
              <a:off x="-99250" y="-1193634"/>
              <a:ext cx="8819909" cy="3785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Trò</a:t>
              </a:r>
              <a:r>
                <a:rPr kumimoji="0" lang="en-US" altLang="zh-CN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chơi</a:t>
              </a:r>
              <a:r>
                <a:rPr kumimoji="0" lang="en-US" altLang="zh-CN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6AA944">
                      <a:lumMod val="50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Nông</a:t>
              </a:r>
              <a:r>
                <a:rPr kumimoji="0" lang="en-US" altLang="zh-CN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trại</a:t>
              </a:r>
              <a:r>
                <a:rPr kumimoji="0" lang="en-US" altLang="zh-CN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vui</a:t>
              </a:r>
              <a:r>
                <a:rPr kumimoji="0" lang="en-US" altLang="zh-CN" sz="80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E8806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VF Slim Tony" panose="02000000000000000000" pitchFamily="2" charset="0"/>
                  <a:ea typeface="字魂112号-阿开童漫体" panose="00000500000000000000" pitchFamily="2" charset="-122"/>
                  <a:sym typeface="字魂112号-阿开童漫体" panose="00000500000000000000" pitchFamily="2" charset="-122"/>
                </a:rPr>
                <a:t>vẻ</a:t>
              </a:r>
              <a:endParaRPr kumimoji="0" lang="zh-CN" alt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E8806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VF Slim Tony" panose="02000000000000000000" pitchFamily="2" charset="0"/>
                <a:ea typeface="字魂112号-阿开童漫体" panose="00000500000000000000" pitchFamily="2" charset="-122"/>
                <a:sym typeface="字魂112号-阿开童漫体" panose="00000500000000000000" pitchFamily="2" charset="-122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69183B67-9155-1863-A328-075ACD7AA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126" y="-377783"/>
            <a:ext cx="7805195" cy="715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7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9223FF6-A102-AEB1-286F-08698AD7239B}"/>
              </a:ext>
            </a:extLst>
          </p:cNvPr>
          <p:cNvGrpSpPr/>
          <p:nvPr/>
        </p:nvGrpSpPr>
        <p:grpSpPr>
          <a:xfrm>
            <a:off x="4942389" y="567159"/>
            <a:ext cx="7002683" cy="2858074"/>
            <a:chOff x="6092825" y="1083484"/>
            <a:chExt cx="5400675" cy="2373087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A3562928-BD14-332B-AF33-60639FD832E3}"/>
                </a:ext>
              </a:extLst>
            </p:cNvPr>
            <p:cNvSpPr/>
            <p:nvPr/>
          </p:nvSpPr>
          <p:spPr>
            <a:xfrm>
              <a:off x="6092825" y="1083484"/>
              <a:ext cx="5400675" cy="2373087"/>
            </a:xfrm>
            <a:prstGeom prst="roundRect">
              <a:avLst>
                <a:gd name="adj" fmla="val 7755"/>
              </a:avLst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12号-阿开童漫体" panose="00000500000000000000" pitchFamily="2" charset="-122"/>
                <a:ea typeface="字魂112号-阿开童漫体" panose="00000500000000000000" pitchFamily="2" charset="-122"/>
                <a:cs typeface="+mn-cs"/>
                <a:sym typeface="字魂112号-阿开童漫体" panose="00000500000000000000" pitchFamily="2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1E4C4B6-D2C1-7A69-D15C-EC5A5D482652}"/>
                </a:ext>
              </a:extLst>
            </p:cNvPr>
            <p:cNvSpPr txBox="1"/>
            <p:nvPr/>
          </p:nvSpPr>
          <p:spPr>
            <a:xfrm>
              <a:off x="6234112" y="1239362"/>
              <a:ext cx="5118100" cy="2061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4400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润圆-65W" panose="00020600040101010101" pitchFamily="18" charset="-122"/>
                  <a:ea typeface="汉仪润圆-65W" panose="00020600040101010101" pitchFamily="18" charset="-122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Mùa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thu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hoạch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đến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rồi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,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em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hãy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giúp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bác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nông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dân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thu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hoạch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rau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củ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nhé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!</a:t>
              </a:r>
              <a:endParaRPr kumimoji="0" lang="zh-CN" altLang="en-US" sz="3600" b="1" i="0" u="none" strike="noStrike" kern="1200" cap="none" spc="30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12号-阿开童漫体" panose="00000500000000000000" pitchFamily="2" charset="-122"/>
                <a:cs typeface="+mn-cs"/>
                <a:sym typeface="字魂112号-阿开童漫体" panose="00000500000000000000" pitchFamily="2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85229F94-5B79-5D5C-538E-4D95B786E0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28" y="377655"/>
            <a:ext cx="4572000" cy="538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7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EBE34FF1-ADDD-D98A-C778-825E00EB12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1008" y="-90949"/>
            <a:ext cx="3519947" cy="351994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7F1587-90B3-7A0A-A1C3-B3FFFDF25799}"/>
              </a:ext>
            </a:extLst>
          </p:cNvPr>
          <p:cNvSpPr/>
          <p:nvPr/>
        </p:nvSpPr>
        <p:spPr>
          <a:xfrm>
            <a:off x="2071868" y="138897"/>
            <a:ext cx="9954227" cy="2569580"/>
          </a:xfrm>
          <a:custGeom>
            <a:avLst/>
            <a:gdLst>
              <a:gd name="connsiteX0" fmla="*/ 0 w 9954227"/>
              <a:gd name="connsiteY0" fmla="*/ 428272 h 2569580"/>
              <a:gd name="connsiteX1" fmla="*/ 428272 w 9954227"/>
              <a:gd name="connsiteY1" fmla="*/ 0 h 2569580"/>
              <a:gd name="connsiteX2" fmla="*/ 1178831 w 9954227"/>
              <a:gd name="connsiteY2" fmla="*/ 0 h 2569580"/>
              <a:gd name="connsiteX3" fmla="*/ 1747436 w 9954227"/>
              <a:gd name="connsiteY3" fmla="*/ 0 h 2569580"/>
              <a:gd name="connsiteX4" fmla="*/ 2497995 w 9954227"/>
              <a:gd name="connsiteY4" fmla="*/ 0 h 2569580"/>
              <a:gd name="connsiteX5" fmla="*/ 3157577 w 9954227"/>
              <a:gd name="connsiteY5" fmla="*/ 0 h 2569580"/>
              <a:gd name="connsiteX6" fmla="*/ 3817159 w 9954227"/>
              <a:gd name="connsiteY6" fmla="*/ 0 h 2569580"/>
              <a:gd name="connsiteX7" fmla="*/ 4385764 w 9954227"/>
              <a:gd name="connsiteY7" fmla="*/ 0 h 2569580"/>
              <a:gd name="connsiteX8" fmla="*/ 4863392 w 9954227"/>
              <a:gd name="connsiteY8" fmla="*/ 0 h 2569580"/>
              <a:gd name="connsiteX9" fmla="*/ 5431998 w 9954227"/>
              <a:gd name="connsiteY9" fmla="*/ 0 h 2569580"/>
              <a:gd name="connsiteX10" fmla="*/ 5818649 w 9954227"/>
              <a:gd name="connsiteY10" fmla="*/ 0 h 2569580"/>
              <a:gd name="connsiteX11" fmla="*/ 6569208 w 9954227"/>
              <a:gd name="connsiteY11" fmla="*/ 0 h 2569580"/>
              <a:gd name="connsiteX12" fmla="*/ 7319767 w 9954227"/>
              <a:gd name="connsiteY12" fmla="*/ 0 h 2569580"/>
              <a:gd name="connsiteX13" fmla="*/ 7979349 w 9954227"/>
              <a:gd name="connsiteY13" fmla="*/ 0 h 2569580"/>
              <a:gd name="connsiteX14" fmla="*/ 8729908 w 9954227"/>
              <a:gd name="connsiteY14" fmla="*/ 0 h 2569580"/>
              <a:gd name="connsiteX15" fmla="*/ 9525955 w 9954227"/>
              <a:gd name="connsiteY15" fmla="*/ 0 h 2569580"/>
              <a:gd name="connsiteX16" fmla="*/ 9954227 w 9954227"/>
              <a:gd name="connsiteY16" fmla="*/ 428272 h 2569580"/>
              <a:gd name="connsiteX17" fmla="*/ 9954227 w 9954227"/>
              <a:gd name="connsiteY17" fmla="*/ 1033545 h 2569580"/>
              <a:gd name="connsiteX18" fmla="*/ 9954227 w 9954227"/>
              <a:gd name="connsiteY18" fmla="*/ 1553166 h 2569580"/>
              <a:gd name="connsiteX19" fmla="*/ 9954227 w 9954227"/>
              <a:gd name="connsiteY19" fmla="*/ 2141308 h 2569580"/>
              <a:gd name="connsiteX20" fmla="*/ 9525955 w 9954227"/>
              <a:gd name="connsiteY20" fmla="*/ 2569580 h 2569580"/>
              <a:gd name="connsiteX21" fmla="*/ 8775396 w 9954227"/>
              <a:gd name="connsiteY21" fmla="*/ 2569580 h 2569580"/>
              <a:gd name="connsiteX22" fmla="*/ 8388745 w 9954227"/>
              <a:gd name="connsiteY22" fmla="*/ 2569580 h 2569580"/>
              <a:gd name="connsiteX23" fmla="*/ 7638186 w 9954227"/>
              <a:gd name="connsiteY23" fmla="*/ 2569580 h 2569580"/>
              <a:gd name="connsiteX24" fmla="*/ 7069581 w 9954227"/>
              <a:gd name="connsiteY24" fmla="*/ 2569580 h 2569580"/>
              <a:gd name="connsiteX25" fmla="*/ 6409999 w 9954227"/>
              <a:gd name="connsiteY25" fmla="*/ 2569580 h 2569580"/>
              <a:gd name="connsiteX26" fmla="*/ 5659440 w 9954227"/>
              <a:gd name="connsiteY26" fmla="*/ 2569580 h 2569580"/>
              <a:gd name="connsiteX27" fmla="*/ 5090835 w 9954227"/>
              <a:gd name="connsiteY27" fmla="*/ 2569580 h 2569580"/>
              <a:gd name="connsiteX28" fmla="*/ 4431253 w 9954227"/>
              <a:gd name="connsiteY28" fmla="*/ 2569580 h 2569580"/>
              <a:gd name="connsiteX29" fmla="*/ 3953624 w 9954227"/>
              <a:gd name="connsiteY29" fmla="*/ 2569580 h 2569580"/>
              <a:gd name="connsiteX30" fmla="*/ 3657949 w 9954227"/>
              <a:gd name="connsiteY30" fmla="*/ 2569580 h 2569580"/>
              <a:gd name="connsiteX31" fmla="*/ 3089344 w 9954227"/>
              <a:gd name="connsiteY31" fmla="*/ 2569580 h 2569580"/>
              <a:gd name="connsiteX32" fmla="*/ 2702693 w 9954227"/>
              <a:gd name="connsiteY32" fmla="*/ 2569580 h 2569580"/>
              <a:gd name="connsiteX33" fmla="*/ 2043111 w 9954227"/>
              <a:gd name="connsiteY33" fmla="*/ 2569580 h 2569580"/>
              <a:gd name="connsiteX34" fmla="*/ 1292552 w 9954227"/>
              <a:gd name="connsiteY34" fmla="*/ 2569580 h 2569580"/>
              <a:gd name="connsiteX35" fmla="*/ 428272 w 9954227"/>
              <a:gd name="connsiteY35" fmla="*/ 2569580 h 2569580"/>
              <a:gd name="connsiteX36" fmla="*/ 0 w 9954227"/>
              <a:gd name="connsiteY36" fmla="*/ 2141308 h 2569580"/>
              <a:gd name="connsiteX37" fmla="*/ 0 w 9954227"/>
              <a:gd name="connsiteY37" fmla="*/ 1604557 h 2569580"/>
              <a:gd name="connsiteX38" fmla="*/ 0 w 9954227"/>
              <a:gd name="connsiteY38" fmla="*/ 1067805 h 2569580"/>
              <a:gd name="connsiteX39" fmla="*/ 0 w 9954227"/>
              <a:gd name="connsiteY39" fmla="*/ 428272 h 256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954227" h="2569580" fill="none" extrusionOk="0">
                <a:moveTo>
                  <a:pt x="0" y="428272"/>
                </a:moveTo>
                <a:cubicBezTo>
                  <a:pt x="14953" y="204586"/>
                  <a:pt x="136844" y="-4151"/>
                  <a:pt x="428272" y="0"/>
                </a:cubicBezTo>
                <a:cubicBezTo>
                  <a:pt x="743044" y="-44975"/>
                  <a:pt x="804835" y="48197"/>
                  <a:pt x="1178831" y="0"/>
                </a:cubicBezTo>
                <a:cubicBezTo>
                  <a:pt x="1552827" y="-48197"/>
                  <a:pt x="1630306" y="31432"/>
                  <a:pt x="1747436" y="0"/>
                </a:cubicBezTo>
                <a:cubicBezTo>
                  <a:pt x="1864567" y="-31432"/>
                  <a:pt x="2326860" y="14317"/>
                  <a:pt x="2497995" y="0"/>
                </a:cubicBezTo>
                <a:cubicBezTo>
                  <a:pt x="2669130" y="-14317"/>
                  <a:pt x="2992343" y="29513"/>
                  <a:pt x="3157577" y="0"/>
                </a:cubicBezTo>
                <a:cubicBezTo>
                  <a:pt x="3322811" y="-29513"/>
                  <a:pt x="3488869" y="24874"/>
                  <a:pt x="3817159" y="0"/>
                </a:cubicBezTo>
                <a:cubicBezTo>
                  <a:pt x="4145449" y="-24874"/>
                  <a:pt x="4148361" y="36251"/>
                  <a:pt x="4385764" y="0"/>
                </a:cubicBezTo>
                <a:cubicBezTo>
                  <a:pt x="4623167" y="-36251"/>
                  <a:pt x="4715746" y="27960"/>
                  <a:pt x="4863392" y="0"/>
                </a:cubicBezTo>
                <a:cubicBezTo>
                  <a:pt x="5011038" y="-27960"/>
                  <a:pt x="5267781" y="351"/>
                  <a:pt x="5431998" y="0"/>
                </a:cubicBezTo>
                <a:cubicBezTo>
                  <a:pt x="5596215" y="-351"/>
                  <a:pt x="5665268" y="29472"/>
                  <a:pt x="5818649" y="0"/>
                </a:cubicBezTo>
                <a:cubicBezTo>
                  <a:pt x="5972030" y="-29472"/>
                  <a:pt x="6393876" y="60386"/>
                  <a:pt x="6569208" y="0"/>
                </a:cubicBezTo>
                <a:cubicBezTo>
                  <a:pt x="6744540" y="-60386"/>
                  <a:pt x="7121625" y="76635"/>
                  <a:pt x="7319767" y="0"/>
                </a:cubicBezTo>
                <a:cubicBezTo>
                  <a:pt x="7517909" y="-76635"/>
                  <a:pt x="7752060" y="66664"/>
                  <a:pt x="7979349" y="0"/>
                </a:cubicBezTo>
                <a:cubicBezTo>
                  <a:pt x="8206638" y="-66664"/>
                  <a:pt x="8361561" y="57197"/>
                  <a:pt x="8729908" y="0"/>
                </a:cubicBezTo>
                <a:cubicBezTo>
                  <a:pt x="9098255" y="-57197"/>
                  <a:pt x="9338324" y="12072"/>
                  <a:pt x="9525955" y="0"/>
                </a:cubicBezTo>
                <a:cubicBezTo>
                  <a:pt x="9706760" y="4176"/>
                  <a:pt x="9993503" y="210627"/>
                  <a:pt x="9954227" y="428272"/>
                </a:cubicBezTo>
                <a:cubicBezTo>
                  <a:pt x="9971291" y="673526"/>
                  <a:pt x="9925590" y="873453"/>
                  <a:pt x="9954227" y="1033545"/>
                </a:cubicBezTo>
                <a:cubicBezTo>
                  <a:pt x="9982864" y="1193637"/>
                  <a:pt x="9942326" y="1306638"/>
                  <a:pt x="9954227" y="1553166"/>
                </a:cubicBezTo>
                <a:cubicBezTo>
                  <a:pt x="9966128" y="1799694"/>
                  <a:pt x="9905220" y="1990377"/>
                  <a:pt x="9954227" y="2141308"/>
                </a:cubicBezTo>
                <a:cubicBezTo>
                  <a:pt x="9897255" y="2372799"/>
                  <a:pt x="9716374" y="2595404"/>
                  <a:pt x="9525955" y="2569580"/>
                </a:cubicBezTo>
                <a:cubicBezTo>
                  <a:pt x="9262441" y="2574609"/>
                  <a:pt x="9134234" y="2494176"/>
                  <a:pt x="8775396" y="2569580"/>
                </a:cubicBezTo>
                <a:cubicBezTo>
                  <a:pt x="8416558" y="2644984"/>
                  <a:pt x="8506789" y="2533081"/>
                  <a:pt x="8388745" y="2569580"/>
                </a:cubicBezTo>
                <a:cubicBezTo>
                  <a:pt x="8270701" y="2606079"/>
                  <a:pt x="7816777" y="2530884"/>
                  <a:pt x="7638186" y="2569580"/>
                </a:cubicBezTo>
                <a:cubicBezTo>
                  <a:pt x="7459595" y="2608276"/>
                  <a:pt x="7207799" y="2524129"/>
                  <a:pt x="7069581" y="2569580"/>
                </a:cubicBezTo>
                <a:cubicBezTo>
                  <a:pt x="6931363" y="2615031"/>
                  <a:pt x="6655981" y="2558802"/>
                  <a:pt x="6409999" y="2569580"/>
                </a:cubicBezTo>
                <a:cubicBezTo>
                  <a:pt x="6164017" y="2580358"/>
                  <a:pt x="5878412" y="2568675"/>
                  <a:pt x="5659440" y="2569580"/>
                </a:cubicBezTo>
                <a:cubicBezTo>
                  <a:pt x="5440468" y="2570485"/>
                  <a:pt x="5317521" y="2568782"/>
                  <a:pt x="5090835" y="2569580"/>
                </a:cubicBezTo>
                <a:cubicBezTo>
                  <a:pt x="4864150" y="2570378"/>
                  <a:pt x="4607688" y="2568350"/>
                  <a:pt x="4431253" y="2569580"/>
                </a:cubicBezTo>
                <a:cubicBezTo>
                  <a:pt x="4254818" y="2570810"/>
                  <a:pt x="4091245" y="2560519"/>
                  <a:pt x="3953624" y="2569580"/>
                </a:cubicBezTo>
                <a:cubicBezTo>
                  <a:pt x="3816003" y="2578641"/>
                  <a:pt x="3783612" y="2546957"/>
                  <a:pt x="3657949" y="2569580"/>
                </a:cubicBezTo>
                <a:cubicBezTo>
                  <a:pt x="3532287" y="2592203"/>
                  <a:pt x="3302003" y="2565214"/>
                  <a:pt x="3089344" y="2569580"/>
                </a:cubicBezTo>
                <a:cubicBezTo>
                  <a:pt x="2876685" y="2573946"/>
                  <a:pt x="2843493" y="2554978"/>
                  <a:pt x="2702693" y="2569580"/>
                </a:cubicBezTo>
                <a:cubicBezTo>
                  <a:pt x="2561893" y="2584182"/>
                  <a:pt x="2369000" y="2518493"/>
                  <a:pt x="2043111" y="2569580"/>
                </a:cubicBezTo>
                <a:cubicBezTo>
                  <a:pt x="1717222" y="2620667"/>
                  <a:pt x="1444703" y="2561726"/>
                  <a:pt x="1292552" y="2569580"/>
                </a:cubicBezTo>
                <a:cubicBezTo>
                  <a:pt x="1140401" y="2577434"/>
                  <a:pt x="747511" y="2485667"/>
                  <a:pt x="428272" y="2569580"/>
                </a:cubicBezTo>
                <a:cubicBezTo>
                  <a:pt x="204551" y="2568357"/>
                  <a:pt x="-45586" y="2377854"/>
                  <a:pt x="0" y="2141308"/>
                </a:cubicBezTo>
                <a:cubicBezTo>
                  <a:pt x="-10465" y="1925574"/>
                  <a:pt x="9190" y="1836922"/>
                  <a:pt x="0" y="1604557"/>
                </a:cubicBezTo>
                <a:cubicBezTo>
                  <a:pt x="-9190" y="1372192"/>
                  <a:pt x="16727" y="1199686"/>
                  <a:pt x="0" y="1067805"/>
                </a:cubicBezTo>
                <a:cubicBezTo>
                  <a:pt x="-16727" y="935924"/>
                  <a:pt x="68002" y="685742"/>
                  <a:pt x="0" y="428272"/>
                </a:cubicBezTo>
                <a:close/>
              </a:path>
              <a:path w="9954227" h="2569580" stroke="0" extrusionOk="0">
                <a:moveTo>
                  <a:pt x="0" y="428272"/>
                </a:moveTo>
                <a:cubicBezTo>
                  <a:pt x="21575" y="197336"/>
                  <a:pt x="222484" y="6596"/>
                  <a:pt x="428272" y="0"/>
                </a:cubicBezTo>
                <a:cubicBezTo>
                  <a:pt x="540577" y="-13857"/>
                  <a:pt x="687257" y="11181"/>
                  <a:pt x="814924" y="0"/>
                </a:cubicBezTo>
                <a:cubicBezTo>
                  <a:pt x="942591" y="-11181"/>
                  <a:pt x="1021589" y="15059"/>
                  <a:pt x="1110598" y="0"/>
                </a:cubicBezTo>
                <a:cubicBezTo>
                  <a:pt x="1199607" y="-15059"/>
                  <a:pt x="1564415" y="11482"/>
                  <a:pt x="1679203" y="0"/>
                </a:cubicBezTo>
                <a:cubicBezTo>
                  <a:pt x="1793992" y="-11482"/>
                  <a:pt x="2143809" y="65345"/>
                  <a:pt x="2429762" y="0"/>
                </a:cubicBezTo>
                <a:cubicBezTo>
                  <a:pt x="2715715" y="-65345"/>
                  <a:pt x="3002138" y="72178"/>
                  <a:pt x="3180321" y="0"/>
                </a:cubicBezTo>
                <a:cubicBezTo>
                  <a:pt x="3358504" y="-72178"/>
                  <a:pt x="3601026" y="22647"/>
                  <a:pt x="3930880" y="0"/>
                </a:cubicBezTo>
                <a:cubicBezTo>
                  <a:pt x="4260734" y="-22647"/>
                  <a:pt x="4135716" y="11630"/>
                  <a:pt x="4317531" y="0"/>
                </a:cubicBezTo>
                <a:cubicBezTo>
                  <a:pt x="4499346" y="-11630"/>
                  <a:pt x="4664161" y="28714"/>
                  <a:pt x="4795160" y="0"/>
                </a:cubicBezTo>
                <a:cubicBezTo>
                  <a:pt x="4926159" y="-28714"/>
                  <a:pt x="5145940" y="31051"/>
                  <a:pt x="5363765" y="0"/>
                </a:cubicBezTo>
                <a:cubicBezTo>
                  <a:pt x="5581590" y="-31051"/>
                  <a:pt x="5579273" y="21366"/>
                  <a:pt x="5659440" y="0"/>
                </a:cubicBezTo>
                <a:cubicBezTo>
                  <a:pt x="5739608" y="-21366"/>
                  <a:pt x="6222037" y="2742"/>
                  <a:pt x="6409999" y="0"/>
                </a:cubicBezTo>
                <a:cubicBezTo>
                  <a:pt x="6597961" y="-2742"/>
                  <a:pt x="6752321" y="21081"/>
                  <a:pt x="6887627" y="0"/>
                </a:cubicBezTo>
                <a:cubicBezTo>
                  <a:pt x="7022933" y="-21081"/>
                  <a:pt x="7133267" y="26971"/>
                  <a:pt x="7365255" y="0"/>
                </a:cubicBezTo>
                <a:cubicBezTo>
                  <a:pt x="7597243" y="-26971"/>
                  <a:pt x="7700094" y="691"/>
                  <a:pt x="7842884" y="0"/>
                </a:cubicBezTo>
                <a:cubicBezTo>
                  <a:pt x="7985674" y="-691"/>
                  <a:pt x="8315334" y="25377"/>
                  <a:pt x="8593442" y="0"/>
                </a:cubicBezTo>
                <a:cubicBezTo>
                  <a:pt x="8871550" y="-25377"/>
                  <a:pt x="9315660" y="69415"/>
                  <a:pt x="9525955" y="0"/>
                </a:cubicBezTo>
                <a:cubicBezTo>
                  <a:pt x="9736202" y="-8730"/>
                  <a:pt x="9945909" y="199373"/>
                  <a:pt x="9954227" y="428272"/>
                </a:cubicBezTo>
                <a:cubicBezTo>
                  <a:pt x="9969232" y="610024"/>
                  <a:pt x="9941204" y="804743"/>
                  <a:pt x="9954227" y="947893"/>
                </a:cubicBezTo>
                <a:cubicBezTo>
                  <a:pt x="9967250" y="1091043"/>
                  <a:pt x="9892405" y="1250803"/>
                  <a:pt x="9954227" y="1467514"/>
                </a:cubicBezTo>
                <a:cubicBezTo>
                  <a:pt x="10016049" y="1684225"/>
                  <a:pt x="9939919" y="1985348"/>
                  <a:pt x="9954227" y="2141308"/>
                </a:cubicBezTo>
                <a:cubicBezTo>
                  <a:pt x="9937963" y="2401606"/>
                  <a:pt x="9791332" y="2559788"/>
                  <a:pt x="9525955" y="2569580"/>
                </a:cubicBezTo>
                <a:cubicBezTo>
                  <a:pt x="9364884" y="2623668"/>
                  <a:pt x="9177148" y="2513543"/>
                  <a:pt x="9048327" y="2569580"/>
                </a:cubicBezTo>
                <a:cubicBezTo>
                  <a:pt x="8919506" y="2625617"/>
                  <a:pt x="8699222" y="2549852"/>
                  <a:pt x="8479721" y="2569580"/>
                </a:cubicBezTo>
                <a:cubicBezTo>
                  <a:pt x="8260220" y="2589308"/>
                  <a:pt x="8204615" y="2547389"/>
                  <a:pt x="8093070" y="2569580"/>
                </a:cubicBezTo>
                <a:cubicBezTo>
                  <a:pt x="7981525" y="2591771"/>
                  <a:pt x="7766768" y="2531168"/>
                  <a:pt x="7615442" y="2569580"/>
                </a:cubicBezTo>
                <a:cubicBezTo>
                  <a:pt x="7464116" y="2607992"/>
                  <a:pt x="7458834" y="2547611"/>
                  <a:pt x="7319767" y="2569580"/>
                </a:cubicBezTo>
                <a:cubicBezTo>
                  <a:pt x="7180701" y="2591549"/>
                  <a:pt x="6943986" y="2559247"/>
                  <a:pt x="6569208" y="2569580"/>
                </a:cubicBezTo>
                <a:cubicBezTo>
                  <a:pt x="6194430" y="2579913"/>
                  <a:pt x="6261795" y="2565931"/>
                  <a:pt x="6182556" y="2569580"/>
                </a:cubicBezTo>
                <a:cubicBezTo>
                  <a:pt x="6103317" y="2573229"/>
                  <a:pt x="5771286" y="2565109"/>
                  <a:pt x="5522974" y="2569580"/>
                </a:cubicBezTo>
                <a:cubicBezTo>
                  <a:pt x="5274662" y="2574051"/>
                  <a:pt x="5018597" y="2560970"/>
                  <a:pt x="4772416" y="2569580"/>
                </a:cubicBezTo>
                <a:cubicBezTo>
                  <a:pt x="4526235" y="2578190"/>
                  <a:pt x="4198409" y="2531160"/>
                  <a:pt x="4021857" y="2569580"/>
                </a:cubicBezTo>
                <a:cubicBezTo>
                  <a:pt x="3845305" y="2608000"/>
                  <a:pt x="3747418" y="2526820"/>
                  <a:pt x="3544228" y="2569580"/>
                </a:cubicBezTo>
                <a:cubicBezTo>
                  <a:pt x="3341038" y="2612340"/>
                  <a:pt x="3322660" y="2535359"/>
                  <a:pt x="3157577" y="2569580"/>
                </a:cubicBezTo>
                <a:cubicBezTo>
                  <a:pt x="2992494" y="2603801"/>
                  <a:pt x="2892087" y="2567450"/>
                  <a:pt x="2770925" y="2569580"/>
                </a:cubicBezTo>
                <a:cubicBezTo>
                  <a:pt x="2649763" y="2571710"/>
                  <a:pt x="2565162" y="2545863"/>
                  <a:pt x="2384274" y="2569580"/>
                </a:cubicBezTo>
                <a:cubicBezTo>
                  <a:pt x="2203386" y="2593297"/>
                  <a:pt x="2214827" y="2543104"/>
                  <a:pt x="2088599" y="2569580"/>
                </a:cubicBezTo>
                <a:cubicBezTo>
                  <a:pt x="1962371" y="2596056"/>
                  <a:pt x="1907192" y="2539126"/>
                  <a:pt x="1792924" y="2569580"/>
                </a:cubicBezTo>
                <a:cubicBezTo>
                  <a:pt x="1678657" y="2600034"/>
                  <a:pt x="1531563" y="2537404"/>
                  <a:pt x="1315296" y="2569580"/>
                </a:cubicBezTo>
                <a:cubicBezTo>
                  <a:pt x="1099029" y="2601756"/>
                  <a:pt x="1075395" y="2548983"/>
                  <a:pt x="928645" y="2569580"/>
                </a:cubicBezTo>
                <a:cubicBezTo>
                  <a:pt x="781895" y="2590177"/>
                  <a:pt x="617591" y="2554182"/>
                  <a:pt x="428272" y="2569580"/>
                </a:cubicBezTo>
                <a:cubicBezTo>
                  <a:pt x="186109" y="2539851"/>
                  <a:pt x="15030" y="2372407"/>
                  <a:pt x="0" y="2141308"/>
                </a:cubicBezTo>
                <a:cubicBezTo>
                  <a:pt x="-3235" y="1934233"/>
                  <a:pt x="23792" y="1697930"/>
                  <a:pt x="0" y="1570296"/>
                </a:cubicBezTo>
                <a:cubicBezTo>
                  <a:pt x="-23792" y="1442662"/>
                  <a:pt x="67663" y="1241283"/>
                  <a:pt x="0" y="982154"/>
                </a:cubicBezTo>
                <a:cubicBezTo>
                  <a:pt x="-67663" y="723025"/>
                  <a:pt x="51303" y="649970"/>
                  <a:pt x="0" y="42827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69000"/>
            </a:schemeClr>
          </a:solidFill>
          <a:ln w="47625" cmpd="dbl">
            <a:solidFill>
              <a:schemeClr val="accent1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18957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3CB060D-F06F-2F0C-8A9B-DA03440889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346" y="2252191"/>
            <a:ext cx="5380778" cy="53807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B9A650-38B8-5AA7-95AB-A0059AFC7905}"/>
              </a:ext>
            </a:extLst>
          </p:cNvPr>
          <p:cNvSpPr txBox="1"/>
          <p:nvPr/>
        </p:nvSpPr>
        <p:spPr>
          <a:xfrm>
            <a:off x="2327382" y="223358"/>
            <a:ext cx="99542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ngữ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Đàn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trâu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đang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thung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thăng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gặm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cỏ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 </a:t>
            </a:r>
            <a:endParaRPr kumimoji="0" lang="vi-VN" sz="4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4F640B3-8844-DB12-6555-B5DF930018EF}"/>
              </a:ext>
            </a:extLst>
          </p:cNvPr>
          <p:cNvSpPr/>
          <p:nvPr/>
        </p:nvSpPr>
        <p:spPr>
          <a:xfrm>
            <a:off x="3537661" y="3053858"/>
            <a:ext cx="4811878" cy="1258907"/>
          </a:xfrm>
          <a:custGeom>
            <a:avLst/>
            <a:gdLst>
              <a:gd name="connsiteX0" fmla="*/ 0 w 4811878"/>
              <a:gd name="connsiteY0" fmla="*/ 209822 h 1258907"/>
              <a:gd name="connsiteX1" fmla="*/ 209822 w 4811878"/>
              <a:gd name="connsiteY1" fmla="*/ 0 h 1258907"/>
              <a:gd name="connsiteX2" fmla="*/ 627084 w 4811878"/>
              <a:gd name="connsiteY2" fmla="*/ 0 h 1258907"/>
              <a:gd name="connsiteX3" fmla="*/ 1220036 w 4811878"/>
              <a:gd name="connsiteY3" fmla="*/ 0 h 1258907"/>
              <a:gd name="connsiteX4" fmla="*/ 1856910 w 4811878"/>
              <a:gd name="connsiteY4" fmla="*/ 0 h 1258907"/>
              <a:gd name="connsiteX5" fmla="*/ 2493784 w 4811878"/>
              <a:gd name="connsiteY5" fmla="*/ 0 h 1258907"/>
              <a:gd name="connsiteX6" fmla="*/ 2998891 w 4811878"/>
              <a:gd name="connsiteY6" fmla="*/ 0 h 1258907"/>
              <a:gd name="connsiteX7" fmla="*/ 3460075 w 4811878"/>
              <a:gd name="connsiteY7" fmla="*/ 0 h 1258907"/>
              <a:gd name="connsiteX8" fmla="*/ 3921260 w 4811878"/>
              <a:gd name="connsiteY8" fmla="*/ 0 h 1258907"/>
              <a:gd name="connsiteX9" fmla="*/ 4602056 w 4811878"/>
              <a:gd name="connsiteY9" fmla="*/ 0 h 1258907"/>
              <a:gd name="connsiteX10" fmla="*/ 4811878 w 4811878"/>
              <a:gd name="connsiteY10" fmla="*/ 209822 h 1258907"/>
              <a:gd name="connsiteX11" fmla="*/ 4811878 w 4811878"/>
              <a:gd name="connsiteY11" fmla="*/ 612668 h 1258907"/>
              <a:gd name="connsiteX12" fmla="*/ 4811878 w 4811878"/>
              <a:gd name="connsiteY12" fmla="*/ 1049085 h 1258907"/>
              <a:gd name="connsiteX13" fmla="*/ 4602056 w 4811878"/>
              <a:gd name="connsiteY13" fmla="*/ 1258907 h 1258907"/>
              <a:gd name="connsiteX14" fmla="*/ 4096949 w 4811878"/>
              <a:gd name="connsiteY14" fmla="*/ 1258907 h 1258907"/>
              <a:gd name="connsiteX15" fmla="*/ 3503998 w 4811878"/>
              <a:gd name="connsiteY15" fmla="*/ 1258907 h 1258907"/>
              <a:gd name="connsiteX16" fmla="*/ 2911046 w 4811878"/>
              <a:gd name="connsiteY16" fmla="*/ 1258907 h 1258907"/>
              <a:gd name="connsiteX17" fmla="*/ 2318094 w 4811878"/>
              <a:gd name="connsiteY17" fmla="*/ 1258907 h 1258907"/>
              <a:gd name="connsiteX18" fmla="*/ 1769065 w 4811878"/>
              <a:gd name="connsiteY18" fmla="*/ 1258907 h 1258907"/>
              <a:gd name="connsiteX19" fmla="*/ 1220036 w 4811878"/>
              <a:gd name="connsiteY19" fmla="*/ 1258907 h 1258907"/>
              <a:gd name="connsiteX20" fmla="*/ 209822 w 4811878"/>
              <a:gd name="connsiteY20" fmla="*/ 1258907 h 1258907"/>
              <a:gd name="connsiteX21" fmla="*/ 0 w 4811878"/>
              <a:gd name="connsiteY21" fmla="*/ 1049085 h 1258907"/>
              <a:gd name="connsiteX22" fmla="*/ 0 w 4811878"/>
              <a:gd name="connsiteY22" fmla="*/ 637846 h 1258907"/>
              <a:gd name="connsiteX23" fmla="*/ 0 w 4811878"/>
              <a:gd name="connsiteY23" fmla="*/ 209822 h 1258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11878" h="1258907" fill="none" extrusionOk="0">
                <a:moveTo>
                  <a:pt x="0" y="209822"/>
                </a:moveTo>
                <a:cubicBezTo>
                  <a:pt x="9375" y="126044"/>
                  <a:pt x="121126" y="15145"/>
                  <a:pt x="209822" y="0"/>
                </a:cubicBezTo>
                <a:cubicBezTo>
                  <a:pt x="353057" y="-17366"/>
                  <a:pt x="521038" y="28405"/>
                  <a:pt x="627084" y="0"/>
                </a:cubicBezTo>
                <a:cubicBezTo>
                  <a:pt x="733130" y="-28405"/>
                  <a:pt x="1033093" y="12197"/>
                  <a:pt x="1220036" y="0"/>
                </a:cubicBezTo>
                <a:cubicBezTo>
                  <a:pt x="1406979" y="-12197"/>
                  <a:pt x="1678193" y="72535"/>
                  <a:pt x="1856910" y="0"/>
                </a:cubicBezTo>
                <a:cubicBezTo>
                  <a:pt x="2035627" y="-72535"/>
                  <a:pt x="2291036" y="20781"/>
                  <a:pt x="2493784" y="0"/>
                </a:cubicBezTo>
                <a:cubicBezTo>
                  <a:pt x="2696532" y="-20781"/>
                  <a:pt x="2874594" y="58188"/>
                  <a:pt x="2998891" y="0"/>
                </a:cubicBezTo>
                <a:cubicBezTo>
                  <a:pt x="3123188" y="-58188"/>
                  <a:pt x="3245769" y="44903"/>
                  <a:pt x="3460075" y="0"/>
                </a:cubicBezTo>
                <a:cubicBezTo>
                  <a:pt x="3674381" y="-44903"/>
                  <a:pt x="3743519" y="36615"/>
                  <a:pt x="3921260" y="0"/>
                </a:cubicBezTo>
                <a:cubicBezTo>
                  <a:pt x="4099002" y="-36615"/>
                  <a:pt x="4452761" y="50067"/>
                  <a:pt x="4602056" y="0"/>
                </a:cubicBezTo>
                <a:cubicBezTo>
                  <a:pt x="4722520" y="8738"/>
                  <a:pt x="4810833" y="90577"/>
                  <a:pt x="4811878" y="209822"/>
                </a:cubicBezTo>
                <a:cubicBezTo>
                  <a:pt x="4821199" y="354168"/>
                  <a:pt x="4764178" y="429212"/>
                  <a:pt x="4811878" y="612668"/>
                </a:cubicBezTo>
                <a:cubicBezTo>
                  <a:pt x="4859578" y="796124"/>
                  <a:pt x="4766997" y="858627"/>
                  <a:pt x="4811878" y="1049085"/>
                </a:cubicBezTo>
                <a:cubicBezTo>
                  <a:pt x="4819899" y="1156875"/>
                  <a:pt x="4738169" y="1279828"/>
                  <a:pt x="4602056" y="1258907"/>
                </a:cubicBezTo>
                <a:cubicBezTo>
                  <a:pt x="4387352" y="1272065"/>
                  <a:pt x="4242457" y="1240980"/>
                  <a:pt x="4096949" y="1258907"/>
                </a:cubicBezTo>
                <a:cubicBezTo>
                  <a:pt x="3951441" y="1276834"/>
                  <a:pt x="3625790" y="1222996"/>
                  <a:pt x="3503998" y="1258907"/>
                </a:cubicBezTo>
                <a:cubicBezTo>
                  <a:pt x="3382206" y="1294818"/>
                  <a:pt x="3097509" y="1239413"/>
                  <a:pt x="2911046" y="1258907"/>
                </a:cubicBezTo>
                <a:cubicBezTo>
                  <a:pt x="2724583" y="1278401"/>
                  <a:pt x="2499712" y="1239872"/>
                  <a:pt x="2318094" y="1258907"/>
                </a:cubicBezTo>
                <a:cubicBezTo>
                  <a:pt x="2136476" y="1277942"/>
                  <a:pt x="1921691" y="1237958"/>
                  <a:pt x="1769065" y="1258907"/>
                </a:cubicBezTo>
                <a:cubicBezTo>
                  <a:pt x="1616439" y="1279856"/>
                  <a:pt x="1406975" y="1257577"/>
                  <a:pt x="1220036" y="1258907"/>
                </a:cubicBezTo>
                <a:cubicBezTo>
                  <a:pt x="1033097" y="1260237"/>
                  <a:pt x="620061" y="1137769"/>
                  <a:pt x="209822" y="1258907"/>
                </a:cubicBezTo>
                <a:cubicBezTo>
                  <a:pt x="97169" y="1247284"/>
                  <a:pt x="14619" y="1163470"/>
                  <a:pt x="0" y="1049085"/>
                </a:cubicBezTo>
                <a:cubicBezTo>
                  <a:pt x="-9210" y="878310"/>
                  <a:pt x="22964" y="768567"/>
                  <a:pt x="0" y="637846"/>
                </a:cubicBezTo>
                <a:cubicBezTo>
                  <a:pt x="-22964" y="507125"/>
                  <a:pt x="12210" y="334718"/>
                  <a:pt x="0" y="209822"/>
                </a:cubicBezTo>
                <a:close/>
              </a:path>
              <a:path w="4811878" h="1258907" stroke="0" extrusionOk="0">
                <a:moveTo>
                  <a:pt x="0" y="209822"/>
                </a:moveTo>
                <a:cubicBezTo>
                  <a:pt x="22292" y="99718"/>
                  <a:pt x="121599" y="5935"/>
                  <a:pt x="209822" y="0"/>
                </a:cubicBezTo>
                <a:cubicBezTo>
                  <a:pt x="381741" y="-25187"/>
                  <a:pt x="574972" y="23412"/>
                  <a:pt x="671007" y="0"/>
                </a:cubicBezTo>
                <a:cubicBezTo>
                  <a:pt x="767042" y="-23412"/>
                  <a:pt x="907094" y="34640"/>
                  <a:pt x="1088269" y="0"/>
                </a:cubicBezTo>
                <a:cubicBezTo>
                  <a:pt x="1269444" y="-34640"/>
                  <a:pt x="1439657" y="315"/>
                  <a:pt x="1637298" y="0"/>
                </a:cubicBezTo>
                <a:cubicBezTo>
                  <a:pt x="1834939" y="-315"/>
                  <a:pt x="2107656" y="39134"/>
                  <a:pt x="2274172" y="0"/>
                </a:cubicBezTo>
                <a:cubicBezTo>
                  <a:pt x="2440688" y="-39134"/>
                  <a:pt x="2775810" y="19129"/>
                  <a:pt x="2911046" y="0"/>
                </a:cubicBezTo>
                <a:cubicBezTo>
                  <a:pt x="3046282" y="-19129"/>
                  <a:pt x="3270130" y="7802"/>
                  <a:pt x="3547920" y="0"/>
                </a:cubicBezTo>
                <a:cubicBezTo>
                  <a:pt x="3825710" y="-7802"/>
                  <a:pt x="3802895" y="20189"/>
                  <a:pt x="4009104" y="0"/>
                </a:cubicBezTo>
                <a:cubicBezTo>
                  <a:pt x="4215313" y="-20189"/>
                  <a:pt x="4387534" y="45143"/>
                  <a:pt x="4602056" y="0"/>
                </a:cubicBezTo>
                <a:cubicBezTo>
                  <a:pt x="4721688" y="7394"/>
                  <a:pt x="4787928" y="87392"/>
                  <a:pt x="4811878" y="209822"/>
                </a:cubicBezTo>
                <a:cubicBezTo>
                  <a:pt x="4812891" y="418115"/>
                  <a:pt x="4788863" y="456208"/>
                  <a:pt x="4811878" y="629454"/>
                </a:cubicBezTo>
                <a:cubicBezTo>
                  <a:pt x="4834893" y="802700"/>
                  <a:pt x="4791278" y="841889"/>
                  <a:pt x="4811878" y="1049085"/>
                </a:cubicBezTo>
                <a:cubicBezTo>
                  <a:pt x="4815304" y="1169343"/>
                  <a:pt x="4710878" y="1264254"/>
                  <a:pt x="4602056" y="1258907"/>
                </a:cubicBezTo>
                <a:cubicBezTo>
                  <a:pt x="4466720" y="1316679"/>
                  <a:pt x="4242119" y="1244076"/>
                  <a:pt x="4009104" y="1258907"/>
                </a:cubicBezTo>
                <a:cubicBezTo>
                  <a:pt x="3776089" y="1273738"/>
                  <a:pt x="3692905" y="1247807"/>
                  <a:pt x="3460075" y="1258907"/>
                </a:cubicBezTo>
                <a:cubicBezTo>
                  <a:pt x="3227245" y="1270007"/>
                  <a:pt x="3184411" y="1256296"/>
                  <a:pt x="3042813" y="1258907"/>
                </a:cubicBezTo>
                <a:cubicBezTo>
                  <a:pt x="2901215" y="1261518"/>
                  <a:pt x="2808645" y="1219784"/>
                  <a:pt x="2581628" y="1258907"/>
                </a:cubicBezTo>
                <a:cubicBezTo>
                  <a:pt x="2354611" y="1298030"/>
                  <a:pt x="2197635" y="1253861"/>
                  <a:pt x="2032599" y="1258907"/>
                </a:cubicBezTo>
                <a:cubicBezTo>
                  <a:pt x="1867563" y="1263953"/>
                  <a:pt x="1765611" y="1211494"/>
                  <a:pt x="1615337" y="1258907"/>
                </a:cubicBezTo>
                <a:cubicBezTo>
                  <a:pt x="1465063" y="1306320"/>
                  <a:pt x="1289842" y="1239422"/>
                  <a:pt x="1154152" y="1258907"/>
                </a:cubicBezTo>
                <a:cubicBezTo>
                  <a:pt x="1018463" y="1278392"/>
                  <a:pt x="828452" y="1232981"/>
                  <a:pt x="692968" y="1258907"/>
                </a:cubicBezTo>
                <a:cubicBezTo>
                  <a:pt x="557484" y="1284833"/>
                  <a:pt x="314345" y="1237204"/>
                  <a:pt x="209822" y="1258907"/>
                </a:cubicBezTo>
                <a:cubicBezTo>
                  <a:pt x="86792" y="1237098"/>
                  <a:pt x="-10713" y="1174195"/>
                  <a:pt x="0" y="1049085"/>
                </a:cubicBezTo>
                <a:cubicBezTo>
                  <a:pt x="-15588" y="858422"/>
                  <a:pt x="24326" y="782236"/>
                  <a:pt x="0" y="646239"/>
                </a:cubicBezTo>
                <a:cubicBezTo>
                  <a:pt x="-24326" y="510242"/>
                  <a:pt x="42449" y="410378"/>
                  <a:pt x="0" y="20982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69000"/>
            </a:schemeClr>
          </a:solidFill>
          <a:ln w="47625" cmpd="dbl">
            <a:solidFill>
              <a:schemeClr val="accent2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18957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94906-BD54-2719-9731-5DAC38185FA6}"/>
              </a:ext>
            </a:extLst>
          </p:cNvPr>
          <p:cNvSpPr txBox="1"/>
          <p:nvPr/>
        </p:nvSpPr>
        <p:spPr>
          <a:xfrm>
            <a:off x="4095509" y="3267812"/>
            <a:ext cx="376177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đàn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cỏ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125BFC3-1253-B371-02C6-9180FF970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821" y="148906"/>
            <a:ext cx="1547148" cy="2195699"/>
          </a:xfrm>
          <a:prstGeom prst="rect">
            <a:avLst/>
          </a:prstGeom>
        </p:spPr>
      </p:pic>
      <p:pic>
        <p:nvPicPr>
          <p:cNvPr id="20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950AE88-8AF8-CFCE-7059-FF19E5DE8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683108" y="1807795"/>
            <a:ext cx="1875517" cy="18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6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0.75794 0.3789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91" y="1893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70716 0.2879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52" y="1439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08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6" grpId="0"/>
      <p:bldP spid="18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7F1587-90B3-7A0A-A1C3-B3FFFDF25799}"/>
              </a:ext>
            </a:extLst>
          </p:cNvPr>
          <p:cNvSpPr/>
          <p:nvPr/>
        </p:nvSpPr>
        <p:spPr>
          <a:xfrm>
            <a:off x="2071868" y="138897"/>
            <a:ext cx="9954227" cy="2569580"/>
          </a:xfrm>
          <a:custGeom>
            <a:avLst/>
            <a:gdLst>
              <a:gd name="connsiteX0" fmla="*/ 0 w 9954227"/>
              <a:gd name="connsiteY0" fmla="*/ 428272 h 2569580"/>
              <a:gd name="connsiteX1" fmla="*/ 428272 w 9954227"/>
              <a:gd name="connsiteY1" fmla="*/ 0 h 2569580"/>
              <a:gd name="connsiteX2" fmla="*/ 1178831 w 9954227"/>
              <a:gd name="connsiteY2" fmla="*/ 0 h 2569580"/>
              <a:gd name="connsiteX3" fmla="*/ 1747436 w 9954227"/>
              <a:gd name="connsiteY3" fmla="*/ 0 h 2569580"/>
              <a:gd name="connsiteX4" fmla="*/ 2497995 w 9954227"/>
              <a:gd name="connsiteY4" fmla="*/ 0 h 2569580"/>
              <a:gd name="connsiteX5" fmla="*/ 3157577 w 9954227"/>
              <a:gd name="connsiteY5" fmla="*/ 0 h 2569580"/>
              <a:gd name="connsiteX6" fmla="*/ 3817159 w 9954227"/>
              <a:gd name="connsiteY6" fmla="*/ 0 h 2569580"/>
              <a:gd name="connsiteX7" fmla="*/ 4385764 w 9954227"/>
              <a:gd name="connsiteY7" fmla="*/ 0 h 2569580"/>
              <a:gd name="connsiteX8" fmla="*/ 4863392 w 9954227"/>
              <a:gd name="connsiteY8" fmla="*/ 0 h 2569580"/>
              <a:gd name="connsiteX9" fmla="*/ 5431998 w 9954227"/>
              <a:gd name="connsiteY9" fmla="*/ 0 h 2569580"/>
              <a:gd name="connsiteX10" fmla="*/ 5818649 w 9954227"/>
              <a:gd name="connsiteY10" fmla="*/ 0 h 2569580"/>
              <a:gd name="connsiteX11" fmla="*/ 6569208 w 9954227"/>
              <a:gd name="connsiteY11" fmla="*/ 0 h 2569580"/>
              <a:gd name="connsiteX12" fmla="*/ 7319767 w 9954227"/>
              <a:gd name="connsiteY12" fmla="*/ 0 h 2569580"/>
              <a:gd name="connsiteX13" fmla="*/ 7979349 w 9954227"/>
              <a:gd name="connsiteY13" fmla="*/ 0 h 2569580"/>
              <a:gd name="connsiteX14" fmla="*/ 8729908 w 9954227"/>
              <a:gd name="connsiteY14" fmla="*/ 0 h 2569580"/>
              <a:gd name="connsiteX15" fmla="*/ 9525955 w 9954227"/>
              <a:gd name="connsiteY15" fmla="*/ 0 h 2569580"/>
              <a:gd name="connsiteX16" fmla="*/ 9954227 w 9954227"/>
              <a:gd name="connsiteY16" fmla="*/ 428272 h 2569580"/>
              <a:gd name="connsiteX17" fmla="*/ 9954227 w 9954227"/>
              <a:gd name="connsiteY17" fmla="*/ 1033545 h 2569580"/>
              <a:gd name="connsiteX18" fmla="*/ 9954227 w 9954227"/>
              <a:gd name="connsiteY18" fmla="*/ 1553166 h 2569580"/>
              <a:gd name="connsiteX19" fmla="*/ 9954227 w 9954227"/>
              <a:gd name="connsiteY19" fmla="*/ 2141308 h 2569580"/>
              <a:gd name="connsiteX20" fmla="*/ 9525955 w 9954227"/>
              <a:gd name="connsiteY20" fmla="*/ 2569580 h 2569580"/>
              <a:gd name="connsiteX21" fmla="*/ 8775396 w 9954227"/>
              <a:gd name="connsiteY21" fmla="*/ 2569580 h 2569580"/>
              <a:gd name="connsiteX22" fmla="*/ 8388745 w 9954227"/>
              <a:gd name="connsiteY22" fmla="*/ 2569580 h 2569580"/>
              <a:gd name="connsiteX23" fmla="*/ 7638186 w 9954227"/>
              <a:gd name="connsiteY23" fmla="*/ 2569580 h 2569580"/>
              <a:gd name="connsiteX24" fmla="*/ 7069581 w 9954227"/>
              <a:gd name="connsiteY24" fmla="*/ 2569580 h 2569580"/>
              <a:gd name="connsiteX25" fmla="*/ 6409999 w 9954227"/>
              <a:gd name="connsiteY25" fmla="*/ 2569580 h 2569580"/>
              <a:gd name="connsiteX26" fmla="*/ 5659440 w 9954227"/>
              <a:gd name="connsiteY26" fmla="*/ 2569580 h 2569580"/>
              <a:gd name="connsiteX27" fmla="*/ 5090835 w 9954227"/>
              <a:gd name="connsiteY27" fmla="*/ 2569580 h 2569580"/>
              <a:gd name="connsiteX28" fmla="*/ 4431253 w 9954227"/>
              <a:gd name="connsiteY28" fmla="*/ 2569580 h 2569580"/>
              <a:gd name="connsiteX29" fmla="*/ 3953624 w 9954227"/>
              <a:gd name="connsiteY29" fmla="*/ 2569580 h 2569580"/>
              <a:gd name="connsiteX30" fmla="*/ 3657949 w 9954227"/>
              <a:gd name="connsiteY30" fmla="*/ 2569580 h 2569580"/>
              <a:gd name="connsiteX31" fmla="*/ 3089344 w 9954227"/>
              <a:gd name="connsiteY31" fmla="*/ 2569580 h 2569580"/>
              <a:gd name="connsiteX32" fmla="*/ 2702693 w 9954227"/>
              <a:gd name="connsiteY32" fmla="*/ 2569580 h 2569580"/>
              <a:gd name="connsiteX33" fmla="*/ 2043111 w 9954227"/>
              <a:gd name="connsiteY33" fmla="*/ 2569580 h 2569580"/>
              <a:gd name="connsiteX34" fmla="*/ 1292552 w 9954227"/>
              <a:gd name="connsiteY34" fmla="*/ 2569580 h 2569580"/>
              <a:gd name="connsiteX35" fmla="*/ 428272 w 9954227"/>
              <a:gd name="connsiteY35" fmla="*/ 2569580 h 2569580"/>
              <a:gd name="connsiteX36" fmla="*/ 0 w 9954227"/>
              <a:gd name="connsiteY36" fmla="*/ 2141308 h 2569580"/>
              <a:gd name="connsiteX37" fmla="*/ 0 w 9954227"/>
              <a:gd name="connsiteY37" fmla="*/ 1604557 h 2569580"/>
              <a:gd name="connsiteX38" fmla="*/ 0 w 9954227"/>
              <a:gd name="connsiteY38" fmla="*/ 1067805 h 2569580"/>
              <a:gd name="connsiteX39" fmla="*/ 0 w 9954227"/>
              <a:gd name="connsiteY39" fmla="*/ 428272 h 256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954227" h="2569580" fill="none" extrusionOk="0">
                <a:moveTo>
                  <a:pt x="0" y="428272"/>
                </a:moveTo>
                <a:cubicBezTo>
                  <a:pt x="14953" y="204586"/>
                  <a:pt x="136844" y="-4151"/>
                  <a:pt x="428272" y="0"/>
                </a:cubicBezTo>
                <a:cubicBezTo>
                  <a:pt x="743044" y="-44975"/>
                  <a:pt x="804835" y="48197"/>
                  <a:pt x="1178831" y="0"/>
                </a:cubicBezTo>
                <a:cubicBezTo>
                  <a:pt x="1552827" y="-48197"/>
                  <a:pt x="1630306" y="31432"/>
                  <a:pt x="1747436" y="0"/>
                </a:cubicBezTo>
                <a:cubicBezTo>
                  <a:pt x="1864567" y="-31432"/>
                  <a:pt x="2326860" y="14317"/>
                  <a:pt x="2497995" y="0"/>
                </a:cubicBezTo>
                <a:cubicBezTo>
                  <a:pt x="2669130" y="-14317"/>
                  <a:pt x="2992343" y="29513"/>
                  <a:pt x="3157577" y="0"/>
                </a:cubicBezTo>
                <a:cubicBezTo>
                  <a:pt x="3322811" y="-29513"/>
                  <a:pt x="3488869" y="24874"/>
                  <a:pt x="3817159" y="0"/>
                </a:cubicBezTo>
                <a:cubicBezTo>
                  <a:pt x="4145449" y="-24874"/>
                  <a:pt x="4148361" y="36251"/>
                  <a:pt x="4385764" y="0"/>
                </a:cubicBezTo>
                <a:cubicBezTo>
                  <a:pt x="4623167" y="-36251"/>
                  <a:pt x="4715746" y="27960"/>
                  <a:pt x="4863392" y="0"/>
                </a:cubicBezTo>
                <a:cubicBezTo>
                  <a:pt x="5011038" y="-27960"/>
                  <a:pt x="5267781" y="351"/>
                  <a:pt x="5431998" y="0"/>
                </a:cubicBezTo>
                <a:cubicBezTo>
                  <a:pt x="5596215" y="-351"/>
                  <a:pt x="5665268" y="29472"/>
                  <a:pt x="5818649" y="0"/>
                </a:cubicBezTo>
                <a:cubicBezTo>
                  <a:pt x="5972030" y="-29472"/>
                  <a:pt x="6393876" y="60386"/>
                  <a:pt x="6569208" y="0"/>
                </a:cubicBezTo>
                <a:cubicBezTo>
                  <a:pt x="6744540" y="-60386"/>
                  <a:pt x="7121625" y="76635"/>
                  <a:pt x="7319767" y="0"/>
                </a:cubicBezTo>
                <a:cubicBezTo>
                  <a:pt x="7517909" y="-76635"/>
                  <a:pt x="7752060" y="66664"/>
                  <a:pt x="7979349" y="0"/>
                </a:cubicBezTo>
                <a:cubicBezTo>
                  <a:pt x="8206638" y="-66664"/>
                  <a:pt x="8361561" y="57197"/>
                  <a:pt x="8729908" y="0"/>
                </a:cubicBezTo>
                <a:cubicBezTo>
                  <a:pt x="9098255" y="-57197"/>
                  <a:pt x="9338324" y="12072"/>
                  <a:pt x="9525955" y="0"/>
                </a:cubicBezTo>
                <a:cubicBezTo>
                  <a:pt x="9706760" y="4176"/>
                  <a:pt x="9993503" y="210627"/>
                  <a:pt x="9954227" y="428272"/>
                </a:cubicBezTo>
                <a:cubicBezTo>
                  <a:pt x="9971291" y="673526"/>
                  <a:pt x="9925590" y="873453"/>
                  <a:pt x="9954227" y="1033545"/>
                </a:cubicBezTo>
                <a:cubicBezTo>
                  <a:pt x="9982864" y="1193637"/>
                  <a:pt x="9942326" y="1306638"/>
                  <a:pt x="9954227" y="1553166"/>
                </a:cubicBezTo>
                <a:cubicBezTo>
                  <a:pt x="9966128" y="1799694"/>
                  <a:pt x="9905220" y="1990377"/>
                  <a:pt x="9954227" y="2141308"/>
                </a:cubicBezTo>
                <a:cubicBezTo>
                  <a:pt x="9897255" y="2372799"/>
                  <a:pt x="9716374" y="2595404"/>
                  <a:pt x="9525955" y="2569580"/>
                </a:cubicBezTo>
                <a:cubicBezTo>
                  <a:pt x="9262441" y="2574609"/>
                  <a:pt x="9134234" y="2494176"/>
                  <a:pt x="8775396" y="2569580"/>
                </a:cubicBezTo>
                <a:cubicBezTo>
                  <a:pt x="8416558" y="2644984"/>
                  <a:pt x="8506789" y="2533081"/>
                  <a:pt x="8388745" y="2569580"/>
                </a:cubicBezTo>
                <a:cubicBezTo>
                  <a:pt x="8270701" y="2606079"/>
                  <a:pt x="7816777" y="2530884"/>
                  <a:pt x="7638186" y="2569580"/>
                </a:cubicBezTo>
                <a:cubicBezTo>
                  <a:pt x="7459595" y="2608276"/>
                  <a:pt x="7207799" y="2524129"/>
                  <a:pt x="7069581" y="2569580"/>
                </a:cubicBezTo>
                <a:cubicBezTo>
                  <a:pt x="6931363" y="2615031"/>
                  <a:pt x="6655981" y="2558802"/>
                  <a:pt x="6409999" y="2569580"/>
                </a:cubicBezTo>
                <a:cubicBezTo>
                  <a:pt x="6164017" y="2580358"/>
                  <a:pt x="5878412" y="2568675"/>
                  <a:pt x="5659440" y="2569580"/>
                </a:cubicBezTo>
                <a:cubicBezTo>
                  <a:pt x="5440468" y="2570485"/>
                  <a:pt x="5317521" y="2568782"/>
                  <a:pt x="5090835" y="2569580"/>
                </a:cubicBezTo>
                <a:cubicBezTo>
                  <a:pt x="4864150" y="2570378"/>
                  <a:pt x="4607688" y="2568350"/>
                  <a:pt x="4431253" y="2569580"/>
                </a:cubicBezTo>
                <a:cubicBezTo>
                  <a:pt x="4254818" y="2570810"/>
                  <a:pt x="4091245" y="2560519"/>
                  <a:pt x="3953624" y="2569580"/>
                </a:cubicBezTo>
                <a:cubicBezTo>
                  <a:pt x="3816003" y="2578641"/>
                  <a:pt x="3783612" y="2546957"/>
                  <a:pt x="3657949" y="2569580"/>
                </a:cubicBezTo>
                <a:cubicBezTo>
                  <a:pt x="3532287" y="2592203"/>
                  <a:pt x="3302003" y="2565214"/>
                  <a:pt x="3089344" y="2569580"/>
                </a:cubicBezTo>
                <a:cubicBezTo>
                  <a:pt x="2876685" y="2573946"/>
                  <a:pt x="2843493" y="2554978"/>
                  <a:pt x="2702693" y="2569580"/>
                </a:cubicBezTo>
                <a:cubicBezTo>
                  <a:pt x="2561893" y="2584182"/>
                  <a:pt x="2369000" y="2518493"/>
                  <a:pt x="2043111" y="2569580"/>
                </a:cubicBezTo>
                <a:cubicBezTo>
                  <a:pt x="1717222" y="2620667"/>
                  <a:pt x="1444703" y="2561726"/>
                  <a:pt x="1292552" y="2569580"/>
                </a:cubicBezTo>
                <a:cubicBezTo>
                  <a:pt x="1140401" y="2577434"/>
                  <a:pt x="747511" y="2485667"/>
                  <a:pt x="428272" y="2569580"/>
                </a:cubicBezTo>
                <a:cubicBezTo>
                  <a:pt x="204551" y="2568357"/>
                  <a:pt x="-45586" y="2377854"/>
                  <a:pt x="0" y="2141308"/>
                </a:cubicBezTo>
                <a:cubicBezTo>
                  <a:pt x="-10465" y="1925574"/>
                  <a:pt x="9190" y="1836922"/>
                  <a:pt x="0" y="1604557"/>
                </a:cubicBezTo>
                <a:cubicBezTo>
                  <a:pt x="-9190" y="1372192"/>
                  <a:pt x="16727" y="1199686"/>
                  <a:pt x="0" y="1067805"/>
                </a:cubicBezTo>
                <a:cubicBezTo>
                  <a:pt x="-16727" y="935924"/>
                  <a:pt x="68002" y="685742"/>
                  <a:pt x="0" y="428272"/>
                </a:cubicBezTo>
                <a:close/>
              </a:path>
              <a:path w="9954227" h="2569580" stroke="0" extrusionOk="0">
                <a:moveTo>
                  <a:pt x="0" y="428272"/>
                </a:moveTo>
                <a:cubicBezTo>
                  <a:pt x="21575" y="197336"/>
                  <a:pt x="222484" y="6596"/>
                  <a:pt x="428272" y="0"/>
                </a:cubicBezTo>
                <a:cubicBezTo>
                  <a:pt x="540577" y="-13857"/>
                  <a:pt x="687257" y="11181"/>
                  <a:pt x="814924" y="0"/>
                </a:cubicBezTo>
                <a:cubicBezTo>
                  <a:pt x="942591" y="-11181"/>
                  <a:pt x="1021589" y="15059"/>
                  <a:pt x="1110598" y="0"/>
                </a:cubicBezTo>
                <a:cubicBezTo>
                  <a:pt x="1199607" y="-15059"/>
                  <a:pt x="1564415" y="11482"/>
                  <a:pt x="1679203" y="0"/>
                </a:cubicBezTo>
                <a:cubicBezTo>
                  <a:pt x="1793992" y="-11482"/>
                  <a:pt x="2143809" y="65345"/>
                  <a:pt x="2429762" y="0"/>
                </a:cubicBezTo>
                <a:cubicBezTo>
                  <a:pt x="2715715" y="-65345"/>
                  <a:pt x="3002138" y="72178"/>
                  <a:pt x="3180321" y="0"/>
                </a:cubicBezTo>
                <a:cubicBezTo>
                  <a:pt x="3358504" y="-72178"/>
                  <a:pt x="3601026" y="22647"/>
                  <a:pt x="3930880" y="0"/>
                </a:cubicBezTo>
                <a:cubicBezTo>
                  <a:pt x="4260734" y="-22647"/>
                  <a:pt x="4135716" y="11630"/>
                  <a:pt x="4317531" y="0"/>
                </a:cubicBezTo>
                <a:cubicBezTo>
                  <a:pt x="4499346" y="-11630"/>
                  <a:pt x="4664161" y="28714"/>
                  <a:pt x="4795160" y="0"/>
                </a:cubicBezTo>
                <a:cubicBezTo>
                  <a:pt x="4926159" y="-28714"/>
                  <a:pt x="5145940" y="31051"/>
                  <a:pt x="5363765" y="0"/>
                </a:cubicBezTo>
                <a:cubicBezTo>
                  <a:pt x="5581590" y="-31051"/>
                  <a:pt x="5579273" y="21366"/>
                  <a:pt x="5659440" y="0"/>
                </a:cubicBezTo>
                <a:cubicBezTo>
                  <a:pt x="5739608" y="-21366"/>
                  <a:pt x="6222037" y="2742"/>
                  <a:pt x="6409999" y="0"/>
                </a:cubicBezTo>
                <a:cubicBezTo>
                  <a:pt x="6597961" y="-2742"/>
                  <a:pt x="6752321" y="21081"/>
                  <a:pt x="6887627" y="0"/>
                </a:cubicBezTo>
                <a:cubicBezTo>
                  <a:pt x="7022933" y="-21081"/>
                  <a:pt x="7133267" y="26971"/>
                  <a:pt x="7365255" y="0"/>
                </a:cubicBezTo>
                <a:cubicBezTo>
                  <a:pt x="7597243" y="-26971"/>
                  <a:pt x="7700094" y="691"/>
                  <a:pt x="7842884" y="0"/>
                </a:cubicBezTo>
                <a:cubicBezTo>
                  <a:pt x="7985674" y="-691"/>
                  <a:pt x="8315334" y="25377"/>
                  <a:pt x="8593442" y="0"/>
                </a:cubicBezTo>
                <a:cubicBezTo>
                  <a:pt x="8871550" y="-25377"/>
                  <a:pt x="9315660" y="69415"/>
                  <a:pt x="9525955" y="0"/>
                </a:cubicBezTo>
                <a:cubicBezTo>
                  <a:pt x="9736202" y="-8730"/>
                  <a:pt x="9945909" y="199373"/>
                  <a:pt x="9954227" y="428272"/>
                </a:cubicBezTo>
                <a:cubicBezTo>
                  <a:pt x="9969232" y="610024"/>
                  <a:pt x="9941204" y="804743"/>
                  <a:pt x="9954227" y="947893"/>
                </a:cubicBezTo>
                <a:cubicBezTo>
                  <a:pt x="9967250" y="1091043"/>
                  <a:pt x="9892405" y="1250803"/>
                  <a:pt x="9954227" y="1467514"/>
                </a:cubicBezTo>
                <a:cubicBezTo>
                  <a:pt x="10016049" y="1684225"/>
                  <a:pt x="9939919" y="1985348"/>
                  <a:pt x="9954227" y="2141308"/>
                </a:cubicBezTo>
                <a:cubicBezTo>
                  <a:pt x="9937963" y="2401606"/>
                  <a:pt x="9791332" y="2559788"/>
                  <a:pt x="9525955" y="2569580"/>
                </a:cubicBezTo>
                <a:cubicBezTo>
                  <a:pt x="9364884" y="2623668"/>
                  <a:pt x="9177148" y="2513543"/>
                  <a:pt x="9048327" y="2569580"/>
                </a:cubicBezTo>
                <a:cubicBezTo>
                  <a:pt x="8919506" y="2625617"/>
                  <a:pt x="8699222" y="2549852"/>
                  <a:pt x="8479721" y="2569580"/>
                </a:cubicBezTo>
                <a:cubicBezTo>
                  <a:pt x="8260220" y="2589308"/>
                  <a:pt x="8204615" y="2547389"/>
                  <a:pt x="8093070" y="2569580"/>
                </a:cubicBezTo>
                <a:cubicBezTo>
                  <a:pt x="7981525" y="2591771"/>
                  <a:pt x="7766768" y="2531168"/>
                  <a:pt x="7615442" y="2569580"/>
                </a:cubicBezTo>
                <a:cubicBezTo>
                  <a:pt x="7464116" y="2607992"/>
                  <a:pt x="7458834" y="2547611"/>
                  <a:pt x="7319767" y="2569580"/>
                </a:cubicBezTo>
                <a:cubicBezTo>
                  <a:pt x="7180701" y="2591549"/>
                  <a:pt x="6943986" y="2559247"/>
                  <a:pt x="6569208" y="2569580"/>
                </a:cubicBezTo>
                <a:cubicBezTo>
                  <a:pt x="6194430" y="2579913"/>
                  <a:pt x="6261795" y="2565931"/>
                  <a:pt x="6182556" y="2569580"/>
                </a:cubicBezTo>
                <a:cubicBezTo>
                  <a:pt x="6103317" y="2573229"/>
                  <a:pt x="5771286" y="2565109"/>
                  <a:pt x="5522974" y="2569580"/>
                </a:cubicBezTo>
                <a:cubicBezTo>
                  <a:pt x="5274662" y="2574051"/>
                  <a:pt x="5018597" y="2560970"/>
                  <a:pt x="4772416" y="2569580"/>
                </a:cubicBezTo>
                <a:cubicBezTo>
                  <a:pt x="4526235" y="2578190"/>
                  <a:pt x="4198409" y="2531160"/>
                  <a:pt x="4021857" y="2569580"/>
                </a:cubicBezTo>
                <a:cubicBezTo>
                  <a:pt x="3845305" y="2608000"/>
                  <a:pt x="3747418" y="2526820"/>
                  <a:pt x="3544228" y="2569580"/>
                </a:cubicBezTo>
                <a:cubicBezTo>
                  <a:pt x="3341038" y="2612340"/>
                  <a:pt x="3322660" y="2535359"/>
                  <a:pt x="3157577" y="2569580"/>
                </a:cubicBezTo>
                <a:cubicBezTo>
                  <a:pt x="2992494" y="2603801"/>
                  <a:pt x="2892087" y="2567450"/>
                  <a:pt x="2770925" y="2569580"/>
                </a:cubicBezTo>
                <a:cubicBezTo>
                  <a:pt x="2649763" y="2571710"/>
                  <a:pt x="2565162" y="2545863"/>
                  <a:pt x="2384274" y="2569580"/>
                </a:cubicBezTo>
                <a:cubicBezTo>
                  <a:pt x="2203386" y="2593297"/>
                  <a:pt x="2214827" y="2543104"/>
                  <a:pt x="2088599" y="2569580"/>
                </a:cubicBezTo>
                <a:cubicBezTo>
                  <a:pt x="1962371" y="2596056"/>
                  <a:pt x="1907192" y="2539126"/>
                  <a:pt x="1792924" y="2569580"/>
                </a:cubicBezTo>
                <a:cubicBezTo>
                  <a:pt x="1678657" y="2600034"/>
                  <a:pt x="1531563" y="2537404"/>
                  <a:pt x="1315296" y="2569580"/>
                </a:cubicBezTo>
                <a:cubicBezTo>
                  <a:pt x="1099029" y="2601756"/>
                  <a:pt x="1075395" y="2548983"/>
                  <a:pt x="928645" y="2569580"/>
                </a:cubicBezTo>
                <a:cubicBezTo>
                  <a:pt x="781895" y="2590177"/>
                  <a:pt x="617591" y="2554182"/>
                  <a:pt x="428272" y="2569580"/>
                </a:cubicBezTo>
                <a:cubicBezTo>
                  <a:pt x="186109" y="2539851"/>
                  <a:pt x="15030" y="2372407"/>
                  <a:pt x="0" y="2141308"/>
                </a:cubicBezTo>
                <a:cubicBezTo>
                  <a:pt x="-3235" y="1934233"/>
                  <a:pt x="23792" y="1697930"/>
                  <a:pt x="0" y="1570296"/>
                </a:cubicBezTo>
                <a:cubicBezTo>
                  <a:pt x="-23792" y="1442662"/>
                  <a:pt x="67663" y="1241283"/>
                  <a:pt x="0" y="982154"/>
                </a:cubicBezTo>
                <a:cubicBezTo>
                  <a:pt x="-67663" y="723025"/>
                  <a:pt x="51303" y="649970"/>
                  <a:pt x="0" y="42827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69000"/>
            </a:schemeClr>
          </a:solidFill>
          <a:ln w="47625" cmpd="dbl">
            <a:solidFill>
              <a:schemeClr val="accent1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18957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3CB060D-F06F-2F0C-8A9B-DA0344088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346" y="2252191"/>
            <a:ext cx="5380778" cy="53807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B9A650-38B8-5AA7-95AB-A0059AFC7905}"/>
              </a:ext>
            </a:extLst>
          </p:cNvPr>
          <p:cNvSpPr txBox="1"/>
          <p:nvPr/>
        </p:nvSpPr>
        <p:spPr>
          <a:xfrm>
            <a:off x="2327382" y="153811"/>
            <a:ext cx="99542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2: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Tìm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ngữ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  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Đàn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trâu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đang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thung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thăng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gặm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cỏ</a:t>
            </a: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 </a:t>
            </a:r>
            <a:endParaRPr kumimoji="0" lang="vi-VN" sz="4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4F640B3-8844-DB12-6555-B5DF930018EF}"/>
              </a:ext>
            </a:extLst>
          </p:cNvPr>
          <p:cNvSpPr/>
          <p:nvPr/>
        </p:nvSpPr>
        <p:spPr>
          <a:xfrm>
            <a:off x="4699322" y="2829837"/>
            <a:ext cx="2682767" cy="1001384"/>
          </a:xfrm>
          <a:custGeom>
            <a:avLst/>
            <a:gdLst>
              <a:gd name="connsiteX0" fmla="*/ 0 w 2682767"/>
              <a:gd name="connsiteY0" fmla="*/ 166901 h 1001384"/>
              <a:gd name="connsiteX1" fmla="*/ 166901 w 2682767"/>
              <a:gd name="connsiteY1" fmla="*/ 0 h 1001384"/>
              <a:gd name="connsiteX2" fmla="*/ 730653 w 2682767"/>
              <a:gd name="connsiteY2" fmla="*/ 0 h 1001384"/>
              <a:gd name="connsiteX3" fmla="*/ 1270915 w 2682767"/>
              <a:gd name="connsiteY3" fmla="*/ 0 h 1001384"/>
              <a:gd name="connsiteX4" fmla="*/ 1811177 w 2682767"/>
              <a:gd name="connsiteY4" fmla="*/ 0 h 1001384"/>
              <a:gd name="connsiteX5" fmla="*/ 2515866 w 2682767"/>
              <a:gd name="connsiteY5" fmla="*/ 0 h 1001384"/>
              <a:gd name="connsiteX6" fmla="*/ 2682767 w 2682767"/>
              <a:gd name="connsiteY6" fmla="*/ 166901 h 1001384"/>
              <a:gd name="connsiteX7" fmla="*/ 2682767 w 2682767"/>
              <a:gd name="connsiteY7" fmla="*/ 494016 h 1001384"/>
              <a:gd name="connsiteX8" fmla="*/ 2682767 w 2682767"/>
              <a:gd name="connsiteY8" fmla="*/ 834483 h 1001384"/>
              <a:gd name="connsiteX9" fmla="*/ 2515866 w 2682767"/>
              <a:gd name="connsiteY9" fmla="*/ 1001384 h 1001384"/>
              <a:gd name="connsiteX10" fmla="*/ 1975604 w 2682767"/>
              <a:gd name="connsiteY10" fmla="*/ 1001384 h 1001384"/>
              <a:gd name="connsiteX11" fmla="*/ 1341384 w 2682767"/>
              <a:gd name="connsiteY11" fmla="*/ 1001384 h 1001384"/>
              <a:gd name="connsiteX12" fmla="*/ 707163 w 2682767"/>
              <a:gd name="connsiteY12" fmla="*/ 1001384 h 1001384"/>
              <a:gd name="connsiteX13" fmla="*/ 166901 w 2682767"/>
              <a:gd name="connsiteY13" fmla="*/ 1001384 h 1001384"/>
              <a:gd name="connsiteX14" fmla="*/ 0 w 2682767"/>
              <a:gd name="connsiteY14" fmla="*/ 834483 h 1001384"/>
              <a:gd name="connsiteX15" fmla="*/ 0 w 2682767"/>
              <a:gd name="connsiteY15" fmla="*/ 487340 h 1001384"/>
              <a:gd name="connsiteX16" fmla="*/ 0 w 2682767"/>
              <a:gd name="connsiteY16" fmla="*/ 166901 h 1001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82767" h="1001384" fill="none" extrusionOk="0">
                <a:moveTo>
                  <a:pt x="0" y="166901"/>
                </a:moveTo>
                <a:cubicBezTo>
                  <a:pt x="-7025" y="92696"/>
                  <a:pt x="80185" y="11789"/>
                  <a:pt x="166901" y="0"/>
                </a:cubicBezTo>
                <a:cubicBezTo>
                  <a:pt x="337579" y="-8297"/>
                  <a:pt x="495666" y="47687"/>
                  <a:pt x="730653" y="0"/>
                </a:cubicBezTo>
                <a:cubicBezTo>
                  <a:pt x="965640" y="-47687"/>
                  <a:pt x="1160770" y="49883"/>
                  <a:pt x="1270915" y="0"/>
                </a:cubicBezTo>
                <a:cubicBezTo>
                  <a:pt x="1381060" y="-49883"/>
                  <a:pt x="1591607" y="20151"/>
                  <a:pt x="1811177" y="0"/>
                </a:cubicBezTo>
                <a:cubicBezTo>
                  <a:pt x="2030747" y="-20151"/>
                  <a:pt x="2350915" y="19835"/>
                  <a:pt x="2515866" y="0"/>
                </a:cubicBezTo>
                <a:cubicBezTo>
                  <a:pt x="2616963" y="19488"/>
                  <a:pt x="2688872" y="87311"/>
                  <a:pt x="2682767" y="166901"/>
                </a:cubicBezTo>
                <a:cubicBezTo>
                  <a:pt x="2689348" y="294703"/>
                  <a:pt x="2680481" y="333680"/>
                  <a:pt x="2682767" y="494016"/>
                </a:cubicBezTo>
                <a:cubicBezTo>
                  <a:pt x="2685053" y="654353"/>
                  <a:pt x="2652357" y="702357"/>
                  <a:pt x="2682767" y="834483"/>
                </a:cubicBezTo>
                <a:cubicBezTo>
                  <a:pt x="2658901" y="929851"/>
                  <a:pt x="2615326" y="1001608"/>
                  <a:pt x="2515866" y="1001384"/>
                </a:cubicBezTo>
                <a:cubicBezTo>
                  <a:pt x="2384821" y="1027533"/>
                  <a:pt x="2218967" y="952578"/>
                  <a:pt x="1975604" y="1001384"/>
                </a:cubicBezTo>
                <a:cubicBezTo>
                  <a:pt x="1732241" y="1050190"/>
                  <a:pt x="1551173" y="964125"/>
                  <a:pt x="1341384" y="1001384"/>
                </a:cubicBezTo>
                <a:cubicBezTo>
                  <a:pt x="1131595" y="1038643"/>
                  <a:pt x="889326" y="970263"/>
                  <a:pt x="707163" y="1001384"/>
                </a:cubicBezTo>
                <a:cubicBezTo>
                  <a:pt x="525000" y="1032505"/>
                  <a:pt x="379043" y="978164"/>
                  <a:pt x="166901" y="1001384"/>
                </a:cubicBezTo>
                <a:cubicBezTo>
                  <a:pt x="80348" y="1014418"/>
                  <a:pt x="-9384" y="951582"/>
                  <a:pt x="0" y="834483"/>
                </a:cubicBezTo>
                <a:cubicBezTo>
                  <a:pt x="-10658" y="684463"/>
                  <a:pt x="13442" y="641734"/>
                  <a:pt x="0" y="487340"/>
                </a:cubicBezTo>
                <a:cubicBezTo>
                  <a:pt x="-13442" y="332946"/>
                  <a:pt x="2758" y="274417"/>
                  <a:pt x="0" y="166901"/>
                </a:cubicBezTo>
                <a:close/>
              </a:path>
              <a:path w="2682767" h="1001384" stroke="0" extrusionOk="0">
                <a:moveTo>
                  <a:pt x="0" y="166901"/>
                </a:moveTo>
                <a:cubicBezTo>
                  <a:pt x="10990" y="77572"/>
                  <a:pt x="95681" y="4497"/>
                  <a:pt x="166901" y="0"/>
                </a:cubicBezTo>
                <a:cubicBezTo>
                  <a:pt x="303683" y="-5613"/>
                  <a:pt x="520565" y="51093"/>
                  <a:pt x="707163" y="0"/>
                </a:cubicBezTo>
                <a:cubicBezTo>
                  <a:pt x="893761" y="-51093"/>
                  <a:pt x="969363" y="60419"/>
                  <a:pt x="1223935" y="0"/>
                </a:cubicBezTo>
                <a:cubicBezTo>
                  <a:pt x="1478507" y="-60419"/>
                  <a:pt x="1553227" y="9493"/>
                  <a:pt x="1811177" y="0"/>
                </a:cubicBezTo>
                <a:cubicBezTo>
                  <a:pt x="2069127" y="-9493"/>
                  <a:pt x="2277713" y="37770"/>
                  <a:pt x="2515866" y="0"/>
                </a:cubicBezTo>
                <a:cubicBezTo>
                  <a:pt x="2610843" y="17394"/>
                  <a:pt x="2672131" y="95687"/>
                  <a:pt x="2682767" y="166901"/>
                </a:cubicBezTo>
                <a:cubicBezTo>
                  <a:pt x="2720128" y="263340"/>
                  <a:pt x="2672947" y="345378"/>
                  <a:pt x="2682767" y="487340"/>
                </a:cubicBezTo>
                <a:cubicBezTo>
                  <a:pt x="2692587" y="629302"/>
                  <a:pt x="2679411" y="760458"/>
                  <a:pt x="2682767" y="834483"/>
                </a:cubicBezTo>
                <a:cubicBezTo>
                  <a:pt x="2686817" y="934644"/>
                  <a:pt x="2598429" y="998755"/>
                  <a:pt x="2515866" y="1001384"/>
                </a:cubicBezTo>
                <a:cubicBezTo>
                  <a:pt x="2382746" y="1003462"/>
                  <a:pt x="2156440" y="975336"/>
                  <a:pt x="1928625" y="1001384"/>
                </a:cubicBezTo>
                <a:cubicBezTo>
                  <a:pt x="1700810" y="1027432"/>
                  <a:pt x="1562227" y="966701"/>
                  <a:pt x="1364873" y="1001384"/>
                </a:cubicBezTo>
                <a:cubicBezTo>
                  <a:pt x="1167519" y="1036067"/>
                  <a:pt x="915753" y="978798"/>
                  <a:pt x="801122" y="1001384"/>
                </a:cubicBezTo>
                <a:cubicBezTo>
                  <a:pt x="686491" y="1023970"/>
                  <a:pt x="477739" y="967456"/>
                  <a:pt x="166901" y="1001384"/>
                </a:cubicBezTo>
                <a:cubicBezTo>
                  <a:pt x="78159" y="1003980"/>
                  <a:pt x="5682" y="939799"/>
                  <a:pt x="0" y="834483"/>
                </a:cubicBezTo>
                <a:cubicBezTo>
                  <a:pt x="-16202" y="692663"/>
                  <a:pt x="25137" y="608985"/>
                  <a:pt x="0" y="520719"/>
                </a:cubicBezTo>
                <a:cubicBezTo>
                  <a:pt x="-25137" y="432453"/>
                  <a:pt x="30812" y="304471"/>
                  <a:pt x="0" y="16690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69000"/>
            </a:schemeClr>
          </a:solidFill>
          <a:ln w="47625" cmpd="dbl">
            <a:solidFill>
              <a:schemeClr val="accent2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18957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94906-BD54-2719-9731-5DAC38185FA6}"/>
              </a:ext>
            </a:extLst>
          </p:cNvPr>
          <p:cNvSpPr txBox="1"/>
          <p:nvPr/>
        </p:nvSpPr>
        <p:spPr>
          <a:xfrm>
            <a:off x="5035656" y="2847374"/>
            <a:ext cx="234643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ặm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cỏ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BD8C4-7C6B-63CB-44E1-A620359EC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5919" y="153811"/>
            <a:ext cx="2984142" cy="2984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6AFEAB-426E-8EA3-9506-443492B335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048" y="1184067"/>
            <a:ext cx="1508142" cy="2136247"/>
          </a:xfrm>
          <a:prstGeom prst="rect">
            <a:avLst/>
          </a:prstGeom>
        </p:spPr>
      </p:pic>
      <p:pic>
        <p:nvPicPr>
          <p:cNvPr id="10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E46915E-4D97-0E7D-9BCC-2AF36D217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683108" y="1807795"/>
            <a:ext cx="1875517" cy="18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1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22222E-6 L 0.7681 0.2078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98" y="1039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6 L 0.72787 0.374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93" y="1872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0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18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7F1587-90B3-7A0A-A1C3-B3FFFDF25799}"/>
              </a:ext>
            </a:extLst>
          </p:cNvPr>
          <p:cNvSpPr/>
          <p:nvPr/>
        </p:nvSpPr>
        <p:spPr>
          <a:xfrm>
            <a:off x="2071868" y="138897"/>
            <a:ext cx="10120132" cy="1837925"/>
          </a:xfrm>
          <a:custGeom>
            <a:avLst/>
            <a:gdLst>
              <a:gd name="connsiteX0" fmla="*/ 0 w 10120132"/>
              <a:gd name="connsiteY0" fmla="*/ 306327 h 1837925"/>
              <a:gd name="connsiteX1" fmla="*/ 306327 w 10120132"/>
              <a:gd name="connsiteY1" fmla="*/ 0 h 1837925"/>
              <a:gd name="connsiteX2" fmla="*/ 1090694 w 10120132"/>
              <a:gd name="connsiteY2" fmla="*/ 0 h 1837925"/>
              <a:gd name="connsiteX3" fmla="*/ 1684911 w 10120132"/>
              <a:gd name="connsiteY3" fmla="*/ 0 h 1837925"/>
              <a:gd name="connsiteX4" fmla="*/ 2469278 w 10120132"/>
              <a:gd name="connsiteY4" fmla="*/ 0 h 1837925"/>
              <a:gd name="connsiteX5" fmla="*/ 3158570 w 10120132"/>
              <a:gd name="connsiteY5" fmla="*/ 0 h 1837925"/>
              <a:gd name="connsiteX6" fmla="*/ 3847863 w 10120132"/>
              <a:gd name="connsiteY6" fmla="*/ 0 h 1837925"/>
              <a:gd name="connsiteX7" fmla="*/ 4442080 w 10120132"/>
              <a:gd name="connsiteY7" fmla="*/ 0 h 1837925"/>
              <a:gd name="connsiteX8" fmla="*/ 4941223 w 10120132"/>
              <a:gd name="connsiteY8" fmla="*/ 0 h 1837925"/>
              <a:gd name="connsiteX9" fmla="*/ 5535440 w 10120132"/>
              <a:gd name="connsiteY9" fmla="*/ 0 h 1837925"/>
              <a:gd name="connsiteX10" fmla="*/ 5939508 w 10120132"/>
              <a:gd name="connsiteY10" fmla="*/ 0 h 1837925"/>
              <a:gd name="connsiteX11" fmla="*/ 6723875 w 10120132"/>
              <a:gd name="connsiteY11" fmla="*/ 0 h 1837925"/>
              <a:gd name="connsiteX12" fmla="*/ 7508242 w 10120132"/>
              <a:gd name="connsiteY12" fmla="*/ 0 h 1837925"/>
              <a:gd name="connsiteX13" fmla="*/ 8197534 w 10120132"/>
              <a:gd name="connsiteY13" fmla="*/ 0 h 1837925"/>
              <a:gd name="connsiteX14" fmla="*/ 8981901 w 10120132"/>
              <a:gd name="connsiteY14" fmla="*/ 0 h 1837925"/>
              <a:gd name="connsiteX15" fmla="*/ 9813805 w 10120132"/>
              <a:gd name="connsiteY15" fmla="*/ 0 h 1837925"/>
              <a:gd name="connsiteX16" fmla="*/ 10120132 w 10120132"/>
              <a:gd name="connsiteY16" fmla="*/ 306327 h 1837925"/>
              <a:gd name="connsiteX17" fmla="*/ 10120132 w 10120132"/>
              <a:gd name="connsiteY17" fmla="*/ 739256 h 1837925"/>
              <a:gd name="connsiteX18" fmla="*/ 10120132 w 10120132"/>
              <a:gd name="connsiteY18" fmla="*/ 1110922 h 1837925"/>
              <a:gd name="connsiteX19" fmla="*/ 10120132 w 10120132"/>
              <a:gd name="connsiteY19" fmla="*/ 1531598 h 1837925"/>
              <a:gd name="connsiteX20" fmla="*/ 9813805 w 10120132"/>
              <a:gd name="connsiteY20" fmla="*/ 1837925 h 1837925"/>
              <a:gd name="connsiteX21" fmla="*/ 9029438 w 10120132"/>
              <a:gd name="connsiteY21" fmla="*/ 1837925 h 1837925"/>
              <a:gd name="connsiteX22" fmla="*/ 8625370 w 10120132"/>
              <a:gd name="connsiteY22" fmla="*/ 1837925 h 1837925"/>
              <a:gd name="connsiteX23" fmla="*/ 7841003 w 10120132"/>
              <a:gd name="connsiteY23" fmla="*/ 1837925 h 1837925"/>
              <a:gd name="connsiteX24" fmla="*/ 7246786 w 10120132"/>
              <a:gd name="connsiteY24" fmla="*/ 1837925 h 1837925"/>
              <a:gd name="connsiteX25" fmla="*/ 6557494 w 10120132"/>
              <a:gd name="connsiteY25" fmla="*/ 1837925 h 1837925"/>
              <a:gd name="connsiteX26" fmla="*/ 5773127 w 10120132"/>
              <a:gd name="connsiteY26" fmla="*/ 1837925 h 1837925"/>
              <a:gd name="connsiteX27" fmla="*/ 5178909 w 10120132"/>
              <a:gd name="connsiteY27" fmla="*/ 1837925 h 1837925"/>
              <a:gd name="connsiteX28" fmla="*/ 4489617 w 10120132"/>
              <a:gd name="connsiteY28" fmla="*/ 1837925 h 1837925"/>
              <a:gd name="connsiteX29" fmla="*/ 3990475 w 10120132"/>
              <a:gd name="connsiteY29" fmla="*/ 1837925 h 1837925"/>
              <a:gd name="connsiteX30" fmla="*/ 3681482 w 10120132"/>
              <a:gd name="connsiteY30" fmla="*/ 1837925 h 1837925"/>
              <a:gd name="connsiteX31" fmla="*/ 3087264 w 10120132"/>
              <a:gd name="connsiteY31" fmla="*/ 1837925 h 1837925"/>
              <a:gd name="connsiteX32" fmla="*/ 2683197 w 10120132"/>
              <a:gd name="connsiteY32" fmla="*/ 1837925 h 1837925"/>
              <a:gd name="connsiteX33" fmla="*/ 1993904 w 10120132"/>
              <a:gd name="connsiteY33" fmla="*/ 1837925 h 1837925"/>
              <a:gd name="connsiteX34" fmla="*/ 1209537 w 10120132"/>
              <a:gd name="connsiteY34" fmla="*/ 1837925 h 1837925"/>
              <a:gd name="connsiteX35" fmla="*/ 306327 w 10120132"/>
              <a:gd name="connsiteY35" fmla="*/ 1837925 h 1837925"/>
              <a:gd name="connsiteX36" fmla="*/ 0 w 10120132"/>
              <a:gd name="connsiteY36" fmla="*/ 1531598 h 1837925"/>
              <a:gd name="connsiteX37" fmla="*/ 0 w 10120132"/>
              <a:gd name="connsiteY37" fmla="*/ 1147680 h 1837925"/>
              <a:gd name="connsiteX38" fmla="*/ 0 w 10120132"/>
              <a:gd name="connsiteY38" fmla="*/ 763762 h 1837925"/>
              <a:gd name="connsiteX39" fmla="*/ 0 w 10120132"/>
              <a:gd name="connsiteY39" fmla="*/ 306327 h 183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120132" h="1837925" fill="none" extrusionOk="0">
                <a:moveTo>
                  <a:pt x="0" y="306327"/>
                </a:moveTo>
                <a:cubicBezTo>
                  <a:pt x="36961" y="168890"/>
                  <a:pt x="118801" y="-1387"/>
                  <a:pt x="306327" y="0"/>
                </a:cubicBezTo>
                <a:cubicBezTo>
                  <a:pt x="542658" y="-71468"/>
                  <a:pt x="744036" y="76204"/>
                  <a:pt x="1090694" y="0"/>
                </a:cubicBezTo>
                <a:cubicBezTo>
                  <a:pt x="1437352" y="-76204"/>
                  <a:pt x="1551538" y="24777"/>
                  <a:pt x="1684911" y="0"/>
                </a:cubicBezTo>
                <a:cubicBezTo>
                  <a:pt x="1818284" y="-24777"/>
                  <a:pt x="2283869" y="78940"/>
                  <a:pt x="2469278" y="0"/>
                </a:cubicBezTo>
                <a:cubicBezTo>
                  <a:pt x="2654687" y="-78940"/>
                  <a:pt x="2834845" y="12512"/>
                  <a:pt x="3158570" y="0"/>
                </a:cubicBezTo>
                <a:cubicBezTo>
                  <a:pt x="3482295" y="-12512"/>
                  <a:pt x="3517409" y="29252"/>
                  <a:pt x="3847863" y="0"/>
                </a:cubicBezTo>
                <a:cubicBezTo>
                  <a:pt x="4178317" y="-29252"/>
                  <a:pt x="4251348" y="26836"/>
                  <a:pt x="4442080" y="0"/>
                </a:cubicBezTo>
                <a:cubicBezTo>
                  <a:pt x="4632812" y="-26836"/>
                  <a:pt x="4761978" y="924"/>
                  <a:pt x="4941223" y="0"/>
                </a:cubicBezTo>
                <a:cubicBezTo>
                  <a:pt x="5120468" y="-924"/>
                  <a:pt x="5357220" y="44157"/>
                  <a:pt x="5535440" y="0"/>
                </a:cubicBezTo>
                <a:cubicBezTo>
                  <a:pt x="5713660" y="-44157"/>
                  <a:pt x="5755497" y="41674"/>
                  <a:pt x="5939508" y="0"/>
                </a:cubicBezTo>
                <a:cubicBezTo>
                  <a:pt x="6123519" y="-41674"/>
                  <a:pt x="6532167" y="76514"/>
                  <a:pt x="6723875" y="0"/>
                </a:cubicBezTo>
                <a:cubicBezTo>
                  <a:pt x="6915583" y="-76514"/>
                  <a:pt x="7254041" y="28415"/>
                  <a:pt x="7508242" y="0"/>
                </a:cubicBezTo>
                <a:cubicBezTo>
                  <a:pt x="7762443" y="-28415"/>
                  <a:pt x="7979425" y="9992"/>
                  <a:pt x="8197534" y="0"/>
                </a:cubicBezTo>
                <a:cubicBezTo>
                  <a:pt x="8415643" y="-9992"/>
                  <a:pt x="8668727" y="47129"/>
                  <a:pt x="8981901" y="0"/>
                </a:cubicBezTo>
                <a:cubicBezTo>
                  <a:pt x="9295075" y="-47129"/>
                  <a:pt x="9487368" y="86153"/>
                  <a:pt x="9813805" y="0"/>
                </a:cubicBezTo>
                <a:cubicBezTo>
                  <a:pt x="9946258" y="2752"/>
                  <a:pt x="10152111" y="152522"/>
                  <a:pt x="10120132" y="306327"/>
                </a:cubicBezTo>
                <a:cubicBezTo>
                  <a:pt x="10155349" y="416955"/>
                  <a:pt x="10076264" y="570478"/>
                  <a:pt x="10120132" y="739256"/>
                </a:cubicBezTo>
                <a:cubicBezTo>
                  <a:pt x="10164000" y="908034"/>
                  <a:pt x="10083100" y="979372"/>
                  <a:pt x="10120132" y="1110922"/>
                </a:cubicBezTo>
                <a:cubicBezTo>
                  <a:pt x="10157164" y="1242472"/>
                  <a:pt x="10103903" y="1438698"/>
                  <a:pt x="10120132" y="1531598"/>
                </a:cubicBezTo>
                <a:cubicBezTo>
                  <a:pt x="10081658" y="1697376"/>
                  <a:pt x="9958337" y="1851730"/>
                  <a:pt x="9813805" y="1837925"/>
                </a:cubicBezTo>
                <a:cubicBezTo>
                  <a:pt x="9427993" y="1843973"/>
                  <a:pt x="9252812" y="1814958"/>
                  <a:pt x="9029438" y="1837925"/>
                </a:cubicBezTo>
                <a:cubicBezTo>
                  <a:pt x="8806064" y="1860892"/>
                  <a:pt x="8735504" y="1824191"/>
                  <a:pt x="8625370" y="1837925"/>
                </a:cubicBezTo>
                <a:cubicBezTo>
                  <a:pt x="8515236" y="1851659"/>
                  <a:pt x="8164310" y="1765726"/>
                  <a:pt x="7841003" y="1837925"/>
                </a:cubicBezTo>
                <a:cubicBezTo>
                  <a:pt x="7517696" y="1910124"/>
                  <a:pt x="7479072" y="1799375"/>
                  <a:pt x="7246786" y="1837925"/>
                </a:cubicBezTo>
                <a:cubicBezTo>
                  <a:pt x="7014500" y="1876475"/>
                  <a:pt x="6738438" y="1772221"/>
                  <a:pt x="6557494" y="1837925"/>
                </a:cubicBezTo>
                <a:cubicBezTo>
                  <a:pt x="6376550" y="1903629"/>
                  <a:pt x="5987856" y="1809967"/>
                  <a:pt x="5773127" y="1837925"/>
                </a:cubicBezTo>
                <a:cubicBezTo>
                  <a:pt x="5558398" y="1865883"/>
                  <a:pt x="5393885" y="1807450"/>
                  <a:pt x="5178909" y="1837925"/>
                </a:cubicBezTo>
                <a:cubicBezTo>
                  <a:pt x="4963933" y="1868400"/>
                  <a:pt x="4664044" y="1789880"/>
                  <a:pt x="4489617" y="1837925"/>
                </a:cubicBezTo>
                <a:cubicBezTo>
                  <a:pt x="4315190" y="1885970"/>
                  <a:pt x="4155008" y="1837796"/>
                  <a:pt x="3990475" y="1837925"/>
                </a:cubicBezTo>
                <a:cubicBezTo>
                  <a:pt x="3825942" y="1838054"/>
                  <a:pt x="3816376" y="1827738"/>
                  <a:pt x="3681482" y="1837925"/>
                </a:cubicBezTo>
                <a:cubicBezTo>
                  <a:pt x="3546588" y="1848112"/>
                  <a:pt x="3305086" y="1822458"/>
                  <a:pt x="3087264" y="1837925"/>
                </a:cubicBezTo>
                <a:cubicBezTo>
                  <a:pt x="2869442" y="1853392"/>
                  <a:pt x="2807954" y="1805413"/>
                  <a:pt x="2683197" y="1837925"/>
                </a:cubicBezTo>
                <a:cubicBezTo>
                  <a:pt x="2558440" y="1870437"/>
                  <a:pt x="2336120" y="1777440"/>
                  <a:pt x="1993904" y="1837925"/>
                </a:cubicBezTo>
                <a:cubicBezTo>
                  <a:pt x="1651688" y="1898410"/>
                  <a:pt x="1597134" y="1782165"/>
                  <a:pt x="1209537" y="1837925"/>
                </a:cubicBezTo>
                <a:cubicBezTo>
                  <a:pt x="821940" y="1893685"/>
                  <a:pt x="756623" y="1823801"/>
                  <a:pt x="306327" y="1837925"/>
                </a:cubicBezTo>
                <a:cubicBezTo>
                  <a:pt x="158956" y="1835843"/>
                  <a:pt x="-5670" y="1700780"/>
                  <a:pt x="0" y="1531598"/>
                </a:cubicBezTo>
                <a:cubicBezTo>
                  <a:pt x="-19067" y="1428455"/>
                  <a:pt x="34199" y="1321439"/>
                  <a:pt x="0" y="1147680"/>
                </a:cubicBezTo>
                <a:cubicBezTo>
                  <a:pt x="-34199" y="973921"/>
                  <a:pt x="37441" y="863981"/>
                  <a:pt x="0" y="763762"/>
                </a:cubicBezTo>
                <a:cubicBezTo>
                  <a:pt x="-37441" y="663543"/>
                  <a:pt x="19081" y="422281"/>
                  <a:pt x="0" y="306327"/>
                </a:cubicBezTo>
                <a:close/>
              </a:path>
              <a:path w="10120132" h="1837925" stroke="0" extrusionOk="0">
                <a:moveTo>
                  <a:pt x="0" y="306327"/>
                </a:moveTo>
                <a:cubicBezTo>
                  <a:pt x="18899" y="142045"/>
                  <a:pt x="154287" y="3678"/>
                  <a:pt x="306327" y="0"/>
                </a:cubicBezTo>
                <a:cubicBezTo>
                  <a:pt x="420991" y="-33785"/>
                  <a:pt x="553960" y="39116"/>
                  <a:pt x="710395" y="0"/>
                </a:cubicBezTo>
                <a:cubicBezTo>
                  <a:pt x="866830" y="-39116"/>
                  <a:pt x="954017" y="253"/>
                  <a:pt x="1019388" y="0"/>
                </a:cubicBezTo>
                <a:cubicBezTo>
                  <a:pt x="1084759" y="-253"/>
                  <a:pt x="1410162" y="43290"/>
                  <a:pt x="1613605" y="0"/>
                </a:cubicBezTo>
                <a:cubicBezTo>
                  <a:pt x="1817048" y="-43290"/>
                  <a:pt x="2022565" y="61442"/>
                  <a:pt x="2397972" y="0"/>
                </a:cubicBezTo>
                <a:cubicBezTo>
                  <a:pt x="2773379" y="-61442"/>
                  <a:pt x="2854891" y="33629"/>
                  <a:pt x="3182339" y="0"/>
                </a:cubicBezTo>
                <a:cubicBezTo>
                  <a:pt x="3509787" y="-33629"/>
                  <a:pt x="3641021" y="26956"/>
                  <a:pt x="3966706" y="0"/>
                </a:cubicBezTo>
                <a:cubicBezTo>
                  <a:pt x="4292391" y="-26956"/>
                  <a:pt x="4237630" y="17906"/>
                  <a:pt x="4370774" y="0"/>
                </a:cubicBezTo>
                <a:cubicBezTo>
                  <a:pt x="4503918" y="-17906"/>
                  <a:pt x="4691224" y="8607"/>
                  <a:pt x="4869916" y="0"/>
                </a:cubicBezTo>
                <a:cubicBezTo>
                  <a:pt x="5048608" y="-8607"/>
                  <a:pt x="5247333" y="33146"/>
                  <a:pt x="5464134" y="0"/>
                </a:cubicBezTo>
                <a:cubicBezTo>
                  <a:pt x="5680935" y="-33146"/>
                  <a:pt x="5634031" y="2116"/>
                  <a:pt x="5773127" y="0"/>
                </a:cubicBezTo>
                <a:cubicBezTo>
                  <a:pt x="5912223" y="-2116"/>
                  <a:pt x="6194871" y="80608"/>
                  <a:pt x="6557494" y="0"/>
                </a:cubicBezTo>
                <a:cubicBezTo>
                  <a:pt x="6920117" y="-80608"/>
                  <a:pt x="6874284" y="13557"/>
                  <a:pt x="7056636" y="0"/>
                </a:cubicBezTo>
                <a:cubicBezTo>
                  <a:pt x="7238988" y="-13557"/>
                  <a:pt x="7418604" y="27812"/>
                  <a:pt x="7555779" y="0"/>
                </a:cubicBezTo>
                <a:cubicBezTo>
                  <a:pt x="7692954" y="-27812"/>
                  <a:pt x="7941145" y="15057"/>
                  <a:pt x="8054922" y="0"/>
                </a:cubicBezTo>
                <a:cubicBezTo>
                  <a:pt x="8168699" y="-15057"/>
                  <a:pt x="8678200" y="64792"/>
                  <a:pt x="8839289" y="0"/>
                </a:cubicBezTo>
                <a:cubicBezTo>
                  <a:pt x="9000378" y="-64792"/>
                  <a:pt x="9454190" y="107092"/>
                  <a:pt x="9813805" y="0"/>
                </a:cubicBezTo>
                <a:cubicBezTo>
                  <a:pt x="9962354" y="-6853"/>
                  <a:pt x="10107579" y="148659"/>
                  <a:pt x="10120132" y="306327"/>
                </a:cubicBezTo>
                <a:cubicBezTo>
                  <a:pt x="10133581" y="464121"/>
                  <a:pt x="10093457" y="587740"/>
                  <a:pt x="10120132" y="677993"/>
                </a:cubicBezTo>
                <a:cubicBezTo>
                  <a:pt x="10146807" y="768246"/>
                  <a:pt x="10095800" y="949891"/>
                  <a:pt x="10120132" y="1049658"/>
                </a:cubicBezTo>
                <a:cubicBezTo>
                  <a:pt x="10144464" y="1149425"/>
                  <a:pt x="10085667" y="1381509"/>
                  <a:pt x="10120132" y="1531598"/>
                </a:cubicBezTo>
                <a:cubicBezTo>
                  <a:pt x="10114395" y="1709163"/>
                  <a:pt x="10025864" y="1823372"/>
                  <a:pt x="9813805" y="1837925"/>
                </a:cubicBezTo>
                <a:cubicBezTo>
                  <a:pt x="9667812" y="1875764"/>
                  <a:pt x="9561694" y="1835467"/>
                  <a:pt x="9314662" y="1837925"/>
                </a:cubicBezTo>
                <a:cubicBezTo>
                  <a:pt x="9067630" y="1840383"/>
                  <a:pt x="8894344" y="1782939"/>
                  <a:pt x="8720445" y="1837925"/>
                </a:cubicBezTo>
                <a:cubicBezTo>
                  <a:pt x="8546546" y="1892911"/>
                  <a:pt x="8487184" y="1816834"/>
                  <a:pt x="8316377" y="1837925"/>
                </a:cubicBezTo>
                <a:cubicBezTo>
                  <a:pt x="8145570" y="1859016"/>
                  <a:pt x="7957864" y="1783248"/>
                  <a:pt x="7817235" y="1837925"/>
                </a:cubicBezTo>
                <a:cubicBezTo>
                  <a:pt x="7676606" y="1892602"/>
                  <a:pt x="7619097" y="1832261"/>
                  <a:pt x="7508242" y="1837925"/>
                </a:cubicBezTo>
                <a:cubicBezTo>
                  <a:pt x="7397387" y="1843589"/>
                  <a:pt x="7062063" y="1766247"/>
                  <a:pt x="6723875" y="1837925"/>
                </a:cubicBezTo>
                <a:cubicBezTo>
                  <a:pt x="6385687" y="1909603"/>
                  <a:pt x="6518048" y="1812920"/>
                  <a:pt x="6319807" y="1837925"/>
                </a:cubicBezTo>
                <a:cubicBezTo>
                  <a:pt x="6121566" y="1862930"/>
                  <a:pt x="5969734" y="1813681"/>
                  <a:pt x="5630515" y="1837925"/>
                </a:cubicBezTo>
                <a:cubicBezTo>
                  <a:pt x="5291296" y="1862169"/>
                  <a:pt x="5015752" y="1834313"/>
                  <a:pt x="4846148" y="1837925"/>
                </a:cubicBezTo>
                <a:cubicBezTo>
                  <a:pt x="4676544" y="1841537"/>
                  <a:pt x="4272290" y="1787129"/>
                  <a:pt x="4061781" y="1837925"/>
                </a:cubicBezTo>
                <a:cubicBezTo>
                  <a:pt x="3851272" y="1888721"/>
                  <a:pt x="3734188" y="1800639"/>
                  <a:pt x="3562638" y="1837925"/>
                </a:cubicBezTo>
                <a:cubicBezTo>
                  <a:pt x="3391088" y="1875211"/>
                  <a:pt x="3331511" y="1805478"/>
                  <a:pt x="3158570" y="1837925"/>
                </a:cubicBezTo>
                <a:cubicBezTo>
                  <a:pt x="2985629" y="1870372"/>
                  <a:pt x="2874039" y="1823702"/>
                  <a:pt x="2754503" y="1837925"/>
                </a:cubicBezTo>
                <a:cubicBezTo>
                  <a:pt x="2634967" y="1852148"/>
                  <a:pt x="2480665" y="1799211"/>
                  <a:pt x="2350435" y="1837925"/>
                </a:cubicBezTo>
                <a:cubicBezTo>
                  <a:pt x="2220205" y="1876639"/>
                  <a:pt x="2187595" y="1828218"/>
                  <a:pt x="2041442" y="1837925"/>
                </a:cubicBezTo>
                <a:cubicBezTo>
                  <a:pt x="1895289" y="1847632"/>
                  <a:pt x="1876280" y="1825880"/>
                  <a:pt x="1732449" y="1837925"/>
                </a:cubicBezTo>
                <a:cubicBezTo>
                  <a:pt x="1588618" y="1849970"/>
                  <a:pt x="1364093" y="1793213"/>
                  <a:pt x="1233306" y="1837925"/>
                </a:cubicBezTo>
                <a:cubicBezTo>
                  <a:pt x="1102519" y="1882637"/>
                  <a:pt x="948443" y="1812440"/>
                  <a:pt x="829238" y="1837925"/>
                </a:cubicBezTo>
                <a:cubicBezTo>
                  <a:pt x="710033" y="1863410"/>
                  <a:pt x="548169" y="1780587"/>
                  <a:pt x="306327" y="1837925"/>
                </a:cubicBezTo>
                <a:cubicBezTo>
                  <a:pt x="129978" y="1800101"/>
                  <a:pt x="10693" y="1696915"/>
                  <a:pt x="0" y="1531598"/>
                </a:cubicBezTo>
                <a:cubicBezTo>
                  <a:pt x="-20811" y="1397679"/>
                  <a:pt x="47756" y="1280557"/>
                  <a:pt x="0" y="1123174"/>
                </a:cubicBezTo>
                <a:cubicBezTo>
                  <a:pt x="-47756" y="965791"/>
                  <a:pt x="4678" y="812740"/>
                  <a:pt x="0" y="702498"/>
                </a:cubicBezTo>
                <a:cubicBezTo>
                  <a:pt x="-4678" y="592256"/>
                  <a:pt x="6175" y="428271"/>
                  <a:pt x="0" y="30632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69000"/>
            </a:schemeClr>
          </a:solidFill>
          <a:ln w="47625" cmpd="dbl">
            <a:solidFill>
              <a:schemeClr val="accent1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18957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3CB060D-F06F-2F0C-8A9B-DA0344088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346" y="2252191"/>
            <a:ext cx="5380778" cy="53807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B9A650-38B8-5AA7-95AB-A0059AFC7905}"/>
              </a:ext>
            </a:extLst>
          </p:cNvPr>
          <p:cNvSpPr txBox="1"/>
          <p:nvPr/>
        </p:nvSpPr>
        <p:spPr>
          <a:xfrm>
            <a:off x="2327382" y="153811"/>
            <a:ext cx="99542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3: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nêu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sự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vật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r>
              <a:rPr kumimoji="0" lang="en-US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</a:t>
            </a:r>
            <a:endParaRPr kumimoji="0" lang="vi-VN" sz="4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6089CA-4741-FD35-9FAA-147B1DD08F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3161" y="302603"/>
            <a:ext cx="2439969" cy="225186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83F04B9-7AB7-E72A-FB61-815EBF8D00FD}"/>
              </a:ext>
            </a:extLst>
          </p:cNvPr>
          <p:cNvSpPr/>
          <p:nvPr/>
        </p:nvSpPr>
        <p:spPr>
          <a:xfrm>
            <a:off x="137856" y="2469522"/>
            <a:ext cx="7269940" cy="1473696"/>
          </a:xfrm>
          <a:custGeom>
            <a:avLst/>
            <a:gdLst>
              <a:gd name="connsiteX0" fmla="*/ 0 w 7269940"/>
              <a:gd name="connsiteY0" fmla="*/ 245621 h 1473696"/>
              <a:gd name="connsiteX1" fmla="*/ 245621 w 7269940"/>
              <a:gd name="connsiteY1" fmla="*/ 0 h 1473696"/>
              <a:gd name="connsiteX2" fmla="*/ 607152 w 7269940"/>
              <a:gd name="connsiteY2" fmla="*/ 0 h 1473696"/>
              <a:gd name="connsiteX3" fmla="*/ 1104256 w 7269940"/>
              <a:gd name="connsiteY3" fmla="*/ 0 h 1473696"/>
              <a:gd name="connsiteX4" fmla="*/ 1533574 w 7269940"/>
              <a:gd name="connsiteY4" fmla="*/ 0 h 1473696"/>
              <a:gd name="connsiteX5" fmla="*/ 2234039 w 7269940"/>
              <a:gd name="connsiteY5" fmla="*/ 0 h 1473696"/>
              <a:gd name="connsiteX6" fmla="*/ 2663357 w 7269940"/>
              <a:gd name="connsiteY6" fmla="*/ 0 h 1473696"/>
              <a:gd name="connsiteX7" fmla="*/ 3024887 w 7269940"/>
              <a:gd name="connsiteY7" fmla="*/ 0 h 1473696"/>
              <a:gd name="connsiteX8" fmla="*/ 3657566 w 7269940"/>
              <a:gd name="connsiteY8" fmla="*/ 0 h 1473696"/>
              <a:gd name="connsiteX9" fmla="*/ 4290244 w 7269940"/>
              <a:gd name="connsiteY9" fmla="*/ 0 h 1473696"/>
              <a:gd name="connsiteX10" fmla="*/ 4922923 w 7269940"/>
              <a:gd name="connsiteY10" fmla="*/ 0 h 1473696"/>
              <a:gd name="connsiteX11" fmla="*/ 5487814 w 7269940"/>
              <a:gd name="connsiteY11" fmla="*/ 0 h 1473696"/>
              <a:gd name="connsiteX12" fmla="*/ 6052706 w 7269940"/>
              <a:gd name="connsiteY12" fmla="*/ 0 h 1473696"/>
              <a:gd name="connsiteX13" fmla="*/ 7024319 w 7269940"/>
              <a:gd name="connsiteY13" fmla="*/ 0 h 1473696"/>
              <a:gd name="connsiteX14" fmla="*/ 7269940 w 7269940"/>
              <a:gd name="connsiteY14" fmla="*/ 245621 h 1473696"/>
              <a:gd name="connsiteX15" fmla="*/ 7269940 w 7269940"/>
              <a:gd name="connsiteY15" fmla="*/ 727023 h 1473696"/>
              <a:gd name="connsiteX16" fmla="*/ 7269940 w 7269940"/>
              <a:gd name="connsiteY16" fmla="*/ 1228075 h 1473696"/>
              <a:gd name="connsiteX17" fmla="*/ 7024319 w 7269940"/>
              <a:gd name="connsiteY17" fmla="*/ 1473696 h 1473696"/>
              <a:gd name="connsiteX18" fmla="*/ 6527214 w 7269940"/>
              <a:gd name="connsiteY18" fmla="*/ 1473696 h 1473696"/>
              <a:gd name="connsiteX19" fmla="*/ 6097897 w 7269940"/>
              <a:gd name="connsiteY19" fmla="*/ 1473696 h 1473696"/>
              <a:gd name="connsiteX20" fmla="*/ 5397431 w 7269940"/>
              <a:gd name="connsiteY20" fmla="*/ 1473696 h 1473696"/>
              <a:gd name="connsiteX21" fmla="*/ 4696966 w 7269940"/>
              <a:gd name="connsiteY21" fmla="*/ 1473696 h 1473696"/>
              <a:gd name="connsiteX22" fmla="*/ 4064288 w 7269940"/>
              <a:gd name="connsiteY22" fmla="*/ 1473696 h 1473696"/>
              <a:gd name="connsiteX23" fmla="*/ 3363822 w 7269940"/>
              <a:gd name="connsiteY23" fmla="*/ 1473696 h 1473696"/>
              <a:gd name="connsiteX24" fmla="*/ 2663357 w 7269940"/>
              <a:gd name="connsiteY24" fmla="*/ 1473696 h 1473696"/>
              <a:gd name="connsiteX25" fmla="*/ 2234039 w 7269940"/>
              <a:gd name="connsiteY25" fmla="*/ 1473696 h 1473696"/>
              <a:gd name="connsiteX26" fmla="*/ 1533574 w 7269940"/>
              <a:gd name="connsiteY26" fmla="*/ 1473696 h 1473696"/>
              <a:gd name="connsiteX27" fmla="*/ 900895 w 7269940"/>
              <a:gd name="connsiteY27" fmla="*/ 1473696 h 1473696"/>
              <a:gd name="connsiteX28" fmla="*/ 245621 w 7269940"/>
              <a:gd name="connsiteY28" fmla="*/ 1473696 h 1473696"/>
              <a:gd name="connsiteX29" fmla="*/ 0 w 7269940"/>
              <a:gd name="connsiteY29" fmla="*/ 1228075 h 1473696"/>
              <a:gd name="connsiteX30" fmla="*/ 0 w 7269940"/>
              <a:gd name="connsiteY30" fmla="*/ 766322 h 1473696"/>
              <a:gd name="connsiteX31" fmla="*/ 0 w 7269940"/>
              <a:gd name="connsiteY31" fmla="*/ 245621 h 147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269940" h="1473696" fill="none" extrusionOk="0">
                <a:moveTo>
                  <a:pt x="0" y="245621"/>
                </a:moveTo>
                <a:cubicBezTo>
                  <a:pt x="13975" y="127432"/>
                  <a:pt x="108337" y="24472"/>
                  <a:pt x="245621" y="0"/>
                </a:cubicBezTo>
                <a:cubicBezTo>
                  <a:pt x="417296" y="-37537"/>
                  <a:pt x="455522" y="24992"/>
                  <a:pt x="607152" y="0"/>
                </a:cubicBezTo>
                <a:cubicBezTo>
                  <a:pt x="758782" y="-24992"/>
                  <a:pt x="909798" y="58913"/>
                  <a:pt x="1104256" y="0"/>
                </a:cubicBezTo>
                <a:cubicBezTo>
                  <a:pt x="1298714" y="-58913"/>
                  <a:pt x="1328177" y="30294"/>
                  <a:pt x="1533574" y="0"/>
                </a:cubicBezTo>
                <a:cubicBezTo>
                  <a:pt x="1738971" y="-30294"/>
                  <a:pt x="2024688" y="58129"/>
                  <a:pt x="2234039" y="0"/>
                </a:cubicBezTo>
                <a:cubicBezTo>
                  <a:pt x="2443391" y="-58129"/>
                  <a:pt x="2452732" y="1030"/>
                  <a:pt x="2663357" y="0"/>
                </a:cubicBezTo>
                <a:cubicBezTo>
                  <a:pt x="2873982" y="-1030"/>
                  <a:pt x="2848117" y="23868"/>
                  <a:pt x="3024887" y="0"/>
                </a:cubicBezTo>
                <a:cubicBezTo>
                  <a:pt x="3201657" y="-23868"/>
                  <a:pt x="3388134" y="367"/>
                  <a:pt x="3657566" y="0"/>
                </a:cubicBezTo>
                <a:cubicBezTo>
                  <a:pt x="3926998" y="-367"/>
                  <a:pt x="4036133" y="68294"/>
                  <a:pt x="4290244" y="0"/>
                </a:cubicBezTo>
                <a:cubicBezTo>
                  <a:pt x="4544355" y="-68294"/>
                  <a:pt x="4693254" y="27067"/>
                  <a:pt x="4922923" y="0"/>
                </a:cubicBezTo>
                <a:cubicBezTo>
                  <a:pt x="5152592" y="-27067"/>
                  <a:pt x="5338769" y="2861"/>
                  <a:pt x="5487814" y="0"/>
                </a:cubicBezTo>
                <a:cubicBezTo>
                  <a:pt x="5636859" y="-2861"/>
                  <a:pt x="5793580" y="26421"/>
                  <a:pt x="6052706" y="0"/>
                </a:cubicBezTo>
                <a:cubicBezTo>
                  <a:pt x="6311832" y="-26421"/>
                  <a:pt x="6588378" y="75377"/>
                  <a:pt x="7024319" y="0"/>
                </a:cubicBezTo>
                <a:cubicBezTo>
                  <a:pt x="7164447" y="-16110"/>
                  <a:pt x="7298615" y="107033"/>
                  <a:pt x="7269940" y="245621"/>
                </a:cubicBezTo>
                <a:cubicBezTo>
                  <a:pt x="7273832" y="458709"/>
                  <a:pt x="7265850" y="543565"/>
                  <a:pt x="7269940" y="727023"/>
                </a:cubicBezTo>
                <a:cubicBezTo>
                  <a:pt x="7274030" y="910481"/>
                  <a:pt x="7254392" y="1118028"/>
                  <a:pt x="7269940" y="1228075"/>
                </a:cubicBezTo>
                <a:cubicBezTo>
                  <a:pt x="7272309" y="1358661"/>
                  <a:pt x="7176479" y="1478505"/>
                  <a:pt x="7024319" y="1473696"/>
                </a:cubicBezTo>
                <a:cubicBezTo>
                  <a:pt x="6878484" y="1498470"/>
                  <a:pt x="6656209" y="1422334"/>
                  <a:pt x="6527214" y="1473696"/>
                </a:cubicBezTo>
                <a:cubicBezTo>
                  <a:pt x="6398220" y="1525058"/>
                  <a:pt x="6226244" y="1441104"/>
                  <a:pt x="6097897" y="1473696"/>
                </a:cubicBezTo>
                <a:cubicBezTo>
                  <a:pt x="5969550" y="1506288"/>
                  <a:pt x="5682147" y="1446841"/>
                  <a:pt x="5397431" y="1473696"/>
                </a:cubicBezTo>
                <a:cubicBezTo>
                  <a:pt x="5112715" y="1500551"/>
                  <a:pt x="4839560" y="1393321"/>
                  <a:pt x="4696966" y="1473696"/>
                </a:cubicBezTo>
                <a:cubicBezTo>
                  <a:pt x="4554372" y="1554071"/>
                  <a:pt x="4233466" y="1431622"/>
                  <a:pt x="4064288" y="1473696"/>
                </a:cubicBezTo>
                <a:cubicBezTo>
                  <a:pt x="3895110" y="1515770"/>
                  <a:pt x="3563817" y="1463445"/>
                  <a:pt x="3363822" y="1473696"/>
                </a:cubicBezTo>
                <a:cubicBezTo>
                  <a:pt x="3163827" y="1483947"/>
                  <a:pt x="2992223" y="1431953"/>
                  <a:pt x="2663357" y="1473696"/>
                </a:cubicBezTo>
                <a:cubicBezTo>
                  <a:pt x="2334491" y="1515439"/>
                  <a:pt x="2397556" y="1427667"/>
                  <a:pt x="2234039" y="1473696"/>
                </a:cubicBezTo>
                <a:cubicBezTo>
                  <a:pt x="2070522" y="1519725"/>
                  <a:pt x="1837006" y="1453514"/>
                  <a:pt x="1533574" y="1473696"/>
                </a:cubicBezTo>
                <a:cubicBezTo>
                  <a:pt x="1230143" y="1493878"/>
                  <a:pt x="1133359" y="1453944"/>
                  <a:pt x="900895" y="1473696"/>
                </a:cubicBezTo>
                <a:cubicBezTo>
                  <a:pt x="668431" y="1493448"/>
                  <a:pt x="426481" y="1451809"/>
                  <a:pt x="245621" y="1473696"/>
                </a:cubicBezTo>
                <a:cubicBezTo>
                  <a:pt x="147550" y="1458243"/>
                  <a:pt x="8164" y="1355972"/>
                  <a:pt x="0" y="1228075"/>
                </a:cubicBezTo>
                <a:cubicBezTo>
                  <a:pt x="-27204" y="1015035"/>
                  <a:pt x="25359" y="918527"/>
                  <a:pt x="0" y="766322"/>
                </a:cubicBezTo>
                <a:cubicBezTo>
                  <a:pt x="-25359" y="614117"/>
                  <a:pt x="49989" y="482574"/>
                  <a:pt x="0" y="245621"/>
                </a:cubicBezTo>
                <a:close/>
              </a:path>
              <a:path w="7269940" h="1473696" stroke="0" extrusionOk="0">
                <a:moveTo>
                  <a:pt x="0" y="245621"/>
                </a:moveTo>
                <a:cubicBezTo>
                  <a:pt x="14274" y="113667"/>
                  <a:pt x="144506" y="7411"/>
                  <a:pt x="245621" y="0"/>
                </a:cubicBezTo>
                <a:cubicBezTo>
                  <a:pt x="343041" y="-1627"/>
                  <a:pt x="468498" y="27813"/>
                  <a:pt x="674939" y="0"/>
                </a:cubicBezTo>
                <a:cubicBezTo>
                  <a:pt x="881380" y="-27813"/>
                  <a:pt x="916775" y="12399"/>
                  <a:pt x="1036469" y="0"/>
                </a:cubicBezTo>
                <a:cubicBezTo>
                  <a:pt x="1156163" y="-12399"/>
                  <a:pt x="1478162" y="28122"/>
                  <a:pt x="1601361" y="0"/>
                </a:cubicBezTo>
                <a:cubicBezTo>
                  <a:pt x="1724560" y="-28122"/>
                  <a:pt x="1977961" y="33478"/>
                  <a:pt x="2301826" y="0"/>
                </a:cubicBezTo>
                <a:cubicBezTo>
                  <a:pt x="2625691" y="-33478"/>
                  <a:pt x="2852134" y="450"/>
                  <a:pt x="3002292" y="0"/>
                </a:cubicBezTo>
                <a:cubicBezTo>
                  <a:pt x="3152450" y="-450"/>
                  <a:pt x="3462962" y="53885"/>
                  <a:pt x="3702757" y="0"/>
                </a:cubicBezTo>
                <a:cubicBezTo>
                  <a:pt x="3942552" y="-53885"/>
                  <a:pt x="3928616" y="28895"/>
                  <a:pt x="4132075" y="0"/>
                </a:cubicBezTo>
                <a:cubicBezTo>
                  <a:pt x="4335534" y="-28895"/>
                  <a:pt x="4446762" y="45480"/>
                  <a:pt x="4629179" y="0"/>
                </a:cubicBezTo>
                <a:cubicBezTo>
                  <a:pt x="4811596" y="-45480"/>
                  <a:pt x="5039211" y="57363"/>
                  <a:pt x="5194071" y="0"/>
                </a:cubicBezTo>
                <a:cubicBezTo>
                  <a:pt x="5348931" y="-57363"/>
                  <a:pt x="5482763" y="24352"/>
                  <a:pt x="5555601" y="0"/>
                </a:cubicBezTo>
                <a:cubicBezTo>
                  <a:pt x="5628439" y="-24352"/>
                  <a:pt x="6007371" y="15784"/>
                  <a:pt x="6256067" y="0"/>
                </a:cubicBezTo>
                <a:cubicBezTo>
                  <a:pt x="6504763" y="-15784"/>
                  <a:pt x="6837050" y="52673"/>
                  <a:pt x="7024319" y="0"/>
                </a:cubicBezTo>
                <a:cubicBezTo>
                  <a:pt x="7173055" y="16717"/>
                  <a:pt x="7244135" y="129515"/>
                  <a:pt x="7269940" y="245621"/>
                </a:cubicBezTo>
                <a:cubicBezTo>
                  <a:pt x="7304733" y="451183"/>
                  <a:pt x="7230282" y="587102"/>
                  <a:pt x="7269940" y="746673"/>
                </a:cubicBezTo>
                <a:cubicBezTo>
                  <a:pt x="7309598" y="906244"/>
                  <a:pt x="7216356" y="1124098"/>
                  <a:pt x="7269940" y="1228075"/>
                </a:cubicBezTo>
                <a:cubicBezTo>
                  <a:pt x="7248753" y="1356690"/>
                  <a:pt x="7155389" y="1477899"/>
                  <a:pt x="7024319" y="1473696"/>
                </a:cubicBezTo>
                <a:cubicBezTo>
                  <a:pt x="6914328" y="1486908"/>
                  <a:pt x="6783552" y="1464798"/>
                  <a:pt x="6662788" y="1473696"/>
                </a:cubicBezTo>
                <a:cubicBezTo>
                  <a:pt x="6542024" y="1482594"/>
                  <a:pt x="6455347" y="1472224"/>
                  <a:pt x="6301258" y="1473696"/>
                </a:cubicBezTo>
                <a:cubicBezTo>
                  <a:pt x="6147169" y="1475168"/>
                  <a:pt x="5964001" y="1425338"/>
                  <a:pt x="5871940" y="1473696"/>
                </a:cubicBezTo>
                <a:cubicBezTo>
                  <a:pt x="5779879" y="1522054"/>
                  <a:pt x="5635622" y="1461067"/>
                  <a:pt x="5442623" y="1473696"/>
                </a:cubicBezTo>
                <a:cubicBezTo>
                  <a:pt x="5249624" y="1486325"/>
                  <a:pt x="5154963" y="1470477"/>
                  <a:pt x="5013305" y="1473696"/>
                </a:cubicBezTo>
                <a:cubicBezTo>
                  <a:pt x="4871647" y="1476915"/>
                  <a:pt x="4733281" y="1463330"/>
                  <a:pt x="4583988" y="1473696"/>
                </a:cubicBezTo>
                <a:cubicBezTo>
                  <a:pt x="4434695" y="1484062"/>
                  <a:pt x="4239287" y="1444074"/>
                  <a:pt x="4019096" y="1473696"/>
                </a:cubicBezTo>
                <a:cubicBezTo>
                  <a:pt x="3798905" y="1503318"/>
                  <a:pt x="3803058" y="1447807"/>
                  <a:pt x="3589779" y="1473696"/>
                </a:cubicBezTo>
                <a:cubicBezTo>
                  <a:pt x="3376500" y="1499585"/>
                  <a:pt x="3242656" y="1465756"/>
                  <a:pt x="3092674" y="1473696"/>
                </a:cubicBezTo>
                <a:cubicBezTo>
                  <a:pt x="2942692" y="1481636"/>
                  <a:pt x="2806920" y="1455238"/>
                  <a:pt x="2731144" y="1473696"/>
                </a:cubicBezTo>
                <a:cubicBezTo>
                  <a:pt x="2655368" y="1492154"/>
                  <a:pt x="2210256" y="1428717"/>
                  <a:pt x="2030678" y="1473696"/>
                </a:cubicBezTo>
                <a:cubicBezTo>
                  <a:pt x="1851100" y="1518675"/>
                  <a:pt x="1763119" y="1428415"/>
                  <a:pt x="1601361" y="1473696"/>
                </a:cubicBezTo>
                <a:cubicBezTo>
                  <a:pt x="1439603" y="1518977"/>
                  <a:pt x="1135560" y="1405078"/>
                  <a:pt x="968682" y="1473696"/>
                </a:cubicBezTo>
                <a:cubicBezTo>
                  <a:pt x="801804" y="1542314"/>
                  <a:pt x="574121" y="1419834"/>
                  <a:pt x="245621" y="1473696"/>
                </a:cubicBezTo>
                <a:cubicBezTo>
                  <a:pt x="105385" y="1472746"/>
                  <a:pt x="-15160" y="1384073"/>
                  <a:pt x="0" y="1228075"/>
                </a:cubicBezTo>
                <a:cubicBezTo>
                  <a:pt x="-18890" y="1041266"/>
                  <a:pt x="57671" y="831621"/>
                  <a:pt x="0" y="717199"/>
                </a:cubicBezTo>
                <a:cubicBezTo>
                  <a:pt x="-57671" y="602777"/>
                  <a:pt x="5107" y="447820"/>
                  <a:pt x="0" y="24562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69000"/>
            </a:schemeClr>
          </a:solidFill>
          <a:ln w="47625" cmpd="dbl">
            <a:solidFill>
              <a:schemeClr val="accent2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318957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5D4111-2852-9BA6-768B-28DAC5223673}"/>
              </a:ext>
            </a:extLst>
          </p:cNvPr>
          <p:cNvSpPr txBox="1"/>
          <p:nvPr/>
        </p:nvSpPr>
        <p:spPr>
          <a:xfrm>
            <a:off x="357777" y="2390762"/>
            <a:ext cx="72699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Mẹ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đang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nấu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cơm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giáo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đang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endParaRPr kumimoji="0" lang="vi-VN" sz="4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B73F4-26E2-72C8-9A7A-115C26ADF5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372" y="-429749"/>
            <a:ext cx="1612802" cy="2281171"/>
          </a:xfrm>
          <a:prstGeom prst="rect">
            <a:avLst/>
          </a:prstGeom>
        </p:spPr>
      </p:pic>
      <p:pic>
        <p:nvPicPr>
          <p:cNvPr id="12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F664B803-CD7D-1639-903D-D4DE548A6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603779" y="1851422"/>
            <a:ext cx="1875517" cy="187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1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77656 0.4724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28" y="2361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0.70781 0.4192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91" y="2094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08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E5717028-AC51-AF15-1C09-0FD1559E4A03}"/>
              </a:ext>
            </a:extLst>
          </p:cNvPr>
          <p:cNvGrpSpPr/>
          <p:nvPr/>
        </p:nvGrpSpPr>
        <p:grpSpPr>
          <a:xfrm>
            <a:off x="52302" y="47296"/>
            <a:ext cx="12139698" cy="1446550"/>
            <a:chOff x="52302" y="47296"/>
            <a:chExt cx="12139698" cy="1446550"/>
          </a:xfrm>
        </p:grpSpPr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F15575C9-4A36-9FCC-8CFF-6BB2D16DD18D}"/>
                </a:ext>
              </a:extLst>
            </p:cNvPr>
            <p:cNvSpPr/>
            <p:nvPr/>
          </p:nvSpPr>
          <p:spPr>
            <a:xfrm>
              <a:off x="52302" y="152283"/>
              <a:ext cx="12139698" cy="1236839"/>
            </a:xfrm>
            <a:prstGeom prst="roundRect">
              <a:avLst>
                <a:gd name="adj" fmla="val 7755"/>
              </a:avLst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12号-阿开童漫体" panose="00000500000000000000" pitchFamily="2" charset="-122"/>
                <a:ea typeface="字魂112号-阿开童漫体" panose="00000500000000000000" pitchFamily="2" charset="-122"/>
                <a:cs typeface="+mn-cs"/>
                <a:sym typeface="字魂112号-阿开童漫体" panose="00000500000000000000" pitchFamily="2" charset="-122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DBB46963-13BF-DFD8-665C-1C5A27681035}"/>
                </a:ext>
              </a:extLst>
            </p:cNvPr>
            <p:cNvSpPr txBox="1"/>
            <p:nvPr/>
          </p:nvSpPr>
          <p:spPr>
            <a:xfrm>
              <a:off x="444041" y="47296"/>
              <a:ext cx="11695657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00000"/>
                </a:lnSpc>
                <a:defRPr sz="4400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润圆-65W" panose="00020600040101010101" pitchFamily="18" charset="-122"/>
                  <a:ea typeface="汉仪润圆-65W" panose="00020600040101010101" pitchFamily="18" charset="-122"/>
                </a:defRPr>
              </a:lvl1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Cảm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ơn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các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cháu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đã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giúp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bác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thu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hoạch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nhiều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rau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 </a:t>
              </a:r>
              <a:r>
                <a:rPr kumimoji="0" lang="en-US" altLang="zh-CN" sz="4400" b="1" i="0" u="none" strike="noStrike" kern="1200" cap="none" spc="300" normalizeH="0" baseline="0" noProof="0" dirty="0" err="1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củ</a:t>
              </a:r>
              <a:r>
                <a:rPr kumimoji="0" lang="en-US" altLang="zh-CN" sz="4400" b="1" i="0" u="none" strike="noStrike" kern="1200" cap="none" spc="30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字魂112号-阿开童漫体" panose="00000500000000000000" pitchFamily="2" charset="-122"/>
                </a:rPr>
                <a:t>!</a:t>
              </a:r>
              <a:endParaRPr kumimoji="0" lang="zh-CN" altLang="en-US" sz="4400" b="1" i="0" u="none" strike="noStrike" kern="1200" cap="none" spc="3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12号-阿开童漫体" panose="00000500000000000000" pitchFamily="2" charset="-122"/>
                <a:cs typeface="+mn-cs"/>
                <a:sym typeface="字魂112号-阿开童漫体" panose="00000500000000000000" pitchFamily="2" charset="-122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3AC7298C-8575-D5EA-FF78-CD2157F8A2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" t="15111" r="63294" b="53015"/>
          <a:stretch/>
        </p:blipFill>
        <p:spPr>
          <a:xfrm>
            <a:off x="4029449" y="1484460"/>
            <a:ext cx="2092702" cy="1930194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C36C8B73-4136-4AB5-6A6E-575164A17A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7" t="9234" r="39432" b="54149"/>
          <a:stretch/>
        </p:blipFill>
        <p:spPr>
          <a:xfrm>
            <a:off x="4984751" y="3298392"/>
            <a:ext cx="2294166" cy="3531066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19D6333F-187A-0E0D-401D-9CB563E15D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26" t="9926" r="9883" b="56341"/>
          <a:stretch/>
        </p:blipFill>
        <p:spPr>
          <a:xfrm>
            <a:off x="6398939" y="1227794"/>
            <a:ext cx="2092702" cy="2967273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CCD61074-3342-E991-0BC5-48492E921A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9" t="45193" r="62760" b="21074"/>
          <a:stretch/>
        </p:blipFill>
        <p:spPr>
          <a:xfrm>
            <a:off x="9845135" y="1069590"/>
            <a:ext cx="2275197" cy="3226035"/>
          </a:xfrm>
          <a:prstGeom prst="rect">
            <a:avLst/>
          </a:prstGeom>
        </p:spPr>
      </p:pic>
      <p:pic>
        <p:nvPicPr>
          <p:cNvPr id="71" name="图片 70">
            <a:extLst>
              <a:ext uri="{FF2B5EF4-FFF2-40B4-BE49-F238E27FC236}">
                <a16:creationId xmlns:a16="http://schemas.microsoft.com/office/drawing/2014/main" id="{D1B9E2E9-FB63-4A86-4ECF-B86A5EA7C3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1" t="45366" r="11278" b="20901"/>
          <a:stretch/>
        </p:blipFill>
        <p:spPr>
          <a:xfrm>
            <a:off x="8217975" y="4055618"/>
            <a:ext cx="1976412" cy="28023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33BE0E-1FFE-8655-9DF7-3660F3686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17082" y="1021141"/>
            <a:ext cx="6368839" cy="5836859"/>
          </a:xfrm>
          <a:prstGeom prst="rect">
            <a:avLst/>
          </a:prstGeom>
        </p:spPr>
      </p:pic>
      <p:pic>
        <p:nvPicPr>
          <p:cNvPr id="16" name="图片 19">
            <a:extLst>
              <a:ext uri="{FF2B5EF4-FFF2-40B4-BE49-F238E27FC236}">
                <a16:creationId xmlns:a16="http://schemas.microsoft.com/office/drawing/2014/main" id="{195776E4-27F9-0C59-7F36-07312D6E8D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" t="15111" r="63294" b="53015"/>
          <a:stretch/>
        </p:blipFill>
        <p:spPr>
          <a:xfrm>
            <a:off x="4101117" y="1484460"/>
            <a:ext cx="2092702" cy="1930194"/>
          </a:xfrm>
          <a:prstGeom prst="rect">
            <a:avLst/>
          </a:prstGeom>
        </p:spPr>
      </p:pic>
      <p:pic>
        <p:nvPicPr>
          <p:cNvPr id="17" name="图片 67">
            <a:extLst>
              <a:ext uri="{FF2B5EF4-FFF2-40B4-BE49-F238E27FC236}">
                <a16:creationId xmlns:a16="http://schemas.microsoft.com/office/drawing/2014/main" id="{1E093DD8-3BC9-AE36-5B18-5F8BAC366B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7" t="9234" r="39432" b="54149"/>
          <a:stretch/>
        </p:blipFill>
        <p:spPr>
          <a:xfrm>
            <a:off x="5056419" y="3298392"/>
            <a:ext cx="2294166" cy="3531066"/>
          </a:xfrm>
          <a:prstGeom prst="rect">
            <a:avLst/>
          </a:prstGeom>
        </p:spPr>
      </p:pic>
      <p:pic>
        <p:nvPicPr>
          <p:cNvPr id="18" name="图片 68">
            <a:extLst>
              <a:ext uri="{FF2B5EF4-FFF2-40B4-BE49-F238E27FC236}">
                <a16:creationId xmlns:a16="http://schemas.microsoft.com/office/drawing/2014/main" id="{782D56A7-931E-7933-F91A-E3A40F2BD7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26" t="9926" r="9883" b="56341"/>
          <a:stretch/>
        </p:blipFill>
        <p:spPr>
          <a:xfrm>
            <a:off x="6470607" y="1227794"/>
            <a:ext cx="2092702" cy="2967273"/>
          </a:xfrm>
          <a:prstGeom prst="rect">
            <a:avLst/>
          </a:prstGeom>
        </p:spPr>
      </p:pic>
      <p:pic>
        <p:nvPicPr>
          <p:cNvPr id="19" name="图片 69">
            <a:extLst>
              <a:ext uri="{FF2B5EF4-FFF2-40B4-BE49-F238E27FC236}">
                <a16:creationId xmlns:a16="http://schemas.microsoft.com/office/drawing/2014/main" id="{3A8F317D-23DD-2402-F0E3-FCA8F9385F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9" t="45193" r="62760" b="21074"/>
          <a:stretch/>
        </p:blipFill>
        <p:spPr>
          <a:xfrm>
            <a:off x="9916803" y="1069590"/>
            <a:ext cx="2275197" cy="3226035"/>
          </a:xfrm>
          <a:prstGeom prst="rect">
            <a:avLst/>
          </a:prstGeom>
        </p:spPr>
      </p:pic>
      <p:pic>
        <p:nvPicPr>
          <p:cNvPr id="21" name="图片 70">
            <a:extLst>
              <a:ext uri="{FF2B5EF4-FFF2-40B4-BE49-F238E27FC236}">
                <a16:creationId xmlns:a16="http://schemas.microsoft.com/office/drawing/2014/main" id="{68D6CBAF-6104-7E72-7A83-A56EBCA5DE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1" t="45366" r="11278" b="20901"/>
          <a:stretch/>
        </p:blipFill>
        <p:spPr>
          <a:xfrm>
            <a:off x="8289643" y="4055618"/>
            <a:ext cx="1976412" cy="280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4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9419354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自定义 11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AA944"/>
      </a:accent1>
      <a:accent2>
        <a:srgbClr val="E8806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AAAAAAAAAAAAAAAAAAAAAAAAAAA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>
            <a:lumMod val="20000"/>
            <a:lumOff val="80000"/>
            <a:alpha val="73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678</Words>
  <Application>Microsoft Office PowerPoint</Application>
  <PresentationFormat>Widescreen</PresentationFormat>
  <Paragraphs>100</Paragraphs>
  <Slides>24</Slides>
  <Notes>16</Notes>
  <HiddenSlides>0</HiddenSlides>
  <MMClips>3</MMClips>
  <ScaleCrop>false</ScaleCrop>
  <HeadingPairs>
    <vt:vector size="6" baseType="variant">
      <vt:variant>
        <vt:lpstr>Fonts Used</vt:lpstr>
      </vt:variant>
      <vt:variant>
        <vt:i4>30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60" baseType="lpstr">
      <vt:lpstr>#9Slide03 AllRoundGothic</vt:lpstr>
      <vt:lpstr>#9Slide05 Agile Script Calligra</vt:lpstr>
      <vt:lpstr>Broad</vt:lpstr>
      <vt:lpstr>等线</vt:lpstr>
      <vt:lpstr>等线 Light</vt:lpstr>
      <vt:lpstr>Fredoka One</vt:lpstr>
      <vt:lpstr>M PLUS Rounded 1c</vt:lpstr>
      <vt:lpstr>字魂112号-阿开童漫体</vt:lpstr>
      <vt:lpstr>字魂27号-布丁体</vt:lpstr>
      <vt:lpstr>#9Slide05 Aphrodite Pro</vt:lpstr>
      <vt:lpstr>#9Slide05 Bodega Script</vt:lpstr>
      <vt:lpstr>#9Slide05 SVNVanilla Daisy Pro</vt:lpstr>
      <vt:lpstr>#9Slide07 Altus</vt:lpstr>
      <vt:lpstr>#9Slide07 HoneyCream</vt:lpstr>
      <vt:lpstr>#9Slide07 IcielBC Cubano Normal</vt:lpstr>
      <vt:lpstr>#9Slide07 IcielNabila</vt:lpstr>
      <vt:lpstr>#9Slide07 IcielPony</vt:lpstr>
      <vt:lpstr>Arial</vt:lpstr>
      <vt:lpstr>Broadway</vt:lpstr>
      <vt:lpstr>Calibri</vt:lpstr>
      <vt:lpstr>Calibri Light</vt:lpstr>
      <vt:lpstr>Cambria</vt:lpstr>
      <vt:lpstr>SVN-Dancing Script</vt:lpstr>
      <vt:lpstr>SVN-Newton</vt:lpstr>
      <vt:lpstr>SVN-Poky's</vt:lpstr>
      <vt:lpstr>Times New Roman</vt:lpstr>
      <vt:lpstr>UTM Avo</vt:lpstr>
      <vt:lpstr>UVF Candlescript Pro</vt:lpstr>
      <vt:lpstr>UVF Slim Tony</vt:lpstr>
      <vt:lpstr>UVN Dzung Dakao</vt:lpstr>
      <vt:lpstr>Office Theme</vt:lpstr>
      <vt:lpstr>自定义设计方案</vt:lpstr>
      <vt:lpstr>Office 主题​​</vt:lpstr>
      <vt:lpstr>1_AAAAAAAAAAAAAAAAAAAAAAAAAAA</vt:lpstr>
      <vt:lpstr>Awesome Teachers Meeting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8</cp:revision>
  <dcterms:created xsi:type="dcterms:W3CDTF">2022-08-21T01:42:24Z</dcterms:created>
  <dcterms:modified xsi:type="dcterms:W3CDTF">2022-08-21T03:13:56Z</dcterms:modified>
</cp:coreProperties>
</file>