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91" r:id="rId3"/>
  </p:sldMasterIdLst>
  <p:notesMasterIdLst>
    <p:notesMasterId r:id="rId31"/>
  </p:notesMasterIdLst>
  <p:sldIdLst>
    <p:sldId id="257" r:id="rId4"/>
    <p:sldId id="263" r:id="rId5"/>
    <p:sldId id="267" r:id="rId6"/>
    <p:sldId id="262" r:id="rId7"/>
    <p:sldId id="265" r:id="rId8"/>
    <p:sldId id="261" r:id="rId9"/>
    <p:sldId id="260" r:id="rId10"/>
    <p:sldId id="268" r:id="rId11"/>
    <p:sldId id="269" r:id="rId12"/>
    <p:sldId id="266" r:id="rId13"/>
    <p:sldId id="270" r:id="rId14"/>
    <p:sldId id="271" r:id="rId15"/>
    <p:sldId id="272" r:id="rId16"/>
    <p:sldId id="273" r:id="rId17"/>
    <p:sldId id="275" r:id="rId18"/>
    <p:sldId id="276" r:id="rId19"/>
    <p:sldId id="274" r:id="rId20"/>
    <p:sldId id="277" r:id="rId21"/>
    <p:sldId id="278" r:id="rId22"/>
    <p:sldId id="279" r:id="rId23"/>
    <p:sldId id="281" r:id="rId24"/>
    <p:sldId id="283" r:id="rId25"/>
    <p:sldId id="284" r:id="rId26"/>
    <p:sldId id="285" r:id="rId27"/>
    <p:sldId id="286" r:id="rId28"/>
    <p:sldId id="287" r:id="rId29"/>
    <p:sldId id="288" r:id="rId30"/>
  </p:sldIdLst>
  <p:sldSz cx="12192000" cy="6858000"/>
  <p:notesSz cx="6858000" cy="9144000"/>
  <p:embeddedFontLst>
    <p:embeddedFont>
      <p:font typeface="#9Slide05 SVNUT Triumph" panose="00000500000000000000" pitchFamily="2" charset="0"/>
      <p:italic r:id="rId32"/>
    </p:embeddedFont>
    <p:embeddedFont>
      <p:font typeface="#9Slide05 Bodega Script" pitchFamily="2" charset="0"/>
      <p:regular r:id="rId33"/>
    </p:embeddedFont>
    <p:embeddedFont>
      <p:font typeface="#9Slide07 SFU Rhythm" panose="00000400000000000000" pitchFamily="2" charset="0"/>
      <p:regular r:id="rId34"/>
    </p:embeddedFont>
    <p:embeddedFont>
      <p:font typeface="UVF Fiolex Girls" panose="020B0603050302020204" pitchFamily="34" charset="0"/>
      <p:regular r:id="rId35"/>
    </p:embeddedFont>
    <p:embeddedFont>
      <p:font typeface="#9Slide07 Altus" pitchFamily="2" charset="0"/>
      <p:regular r:id="rId36"/>
    </p:embeddedFont>
    <p:embeddedFont>
      <p:font typeface="Calibri" panose="020F0502020204030204" pitchFamily="34" charset="0"/>
      <p:regular r:id="rId37"/>
      <p:bold r:id="rId38"/>
      <p:italic r:id="rId39"/>
      <p:boldItalic r:id="rId40"/>
    </p:embeddedFont>
    <p:embeddedFont>
      <p:font typeface="#9Slide07 HoneyCream" pitchFamily="2" charset="0"/>
      <p:regular r:id="rId41"/>
    </p:embeddedFont>
    <p:embeddedFont>
      <p:font typeface="UTM Avo" panose="02040603050506020204" pitchFamily="18" charset="0"/>
      <p:regular r:id="rId42"/>
      <p:bold r:id="rId43"/>
      <p:italic r:id="rId44"/>
      <p:boldItalic r:id="rId45"/>
    </p:embeddedFont>
    <p:embeddedFont>
      <p:font typeface="#9Slide07 Koni" pitchFamily="2" charset="0"/>
      <p:bold r:id="rId46"/>
    </p:embeddedFont>
    <p:embeddedFont>
      <p:font typeface="SVN-Poky's" panose="020B0606040200020203" pitchFamily="34" charset="0"/>
      <p:regular r:id="rId47"/>
    </p:embeddedFont>
    <p:embeddedFont>
      <p:font typeface="微软雅黑" panose="020B0503020204020204" pitchFamily="34" charset="-122"/>
      <p:regular r:id="rId48"/>
      <p:bold r:id="rId49"/>
    </p:embeddedFont>
    <p:embeddedFont>
      <p:font typeface="UTM Guanine" panose="02040603050506020204" pitchFamily="18" charset="0"/>
      <p:regular r:id="rId50"/>
    </p:embeddedFont>
    <p:embeddedFont>
      <p:font typeface="Tahoma" panose="020B0604030504040204" pitchFamily="34" charset="0"/>
      <p:regular r:id="rId51"/>
      <p:bold r:id="rId52"/>
    </p:embeddedFont>
    <p:embeddedFont>
      <p:font typeface="UTM American Sans" panose="02040603050506020204" pitchFamily="18" charset="0"/>
      <p:regular r:id="rId53"/>
    </p:embeddedFont>
    <p:embeddedFont>
      <p:font typeface="Calibri Light" panose="020F0302020204030204" pitchFamily="34" charset="0"/>
      <p:regular r:id="rId54"/>
      <p:italic r:id="rId55"/>
    </p:embeddedFont>
    <p:embeddedFont>
      <p:font typeface="SVN-Newton" panose="02040603050506020204" pitchFamily="18" charset="0"/>
      <p:regular r:id="rId56"/>
    </p:embeddedFont>
    <p:embeddedFont>
      <p:font typeface="宋体" panose="02010600030101010101" pitchFamily="2" charset="-122"/>
      <p:regular r:id="rId57"/>
    </p:embeddedFont>
  </p:embeddedFontLst>
  <p:custDataLst>
    <p:tags r:id="rId5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FF00"/>
    <a:srgbClr val="66CCFF"/>
    <a:srgbClr val="517495"/>
    <a:srgbClr val="33CC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9" autoAdjust="0"/>
    <p:restoredTop sz="87687" autoAdjust="0"/>
  </p:normalViewPr>
  <p:slideViewPr>
    <p:cSldViewPr snapToGrid="0">
      <p:cViewPr>
        <p:scale>
          <a:sx n="33" d="100"/>
          <a:sy n="33" d="100"/>
        </p:scale>
        <p:origin x="2064" y="9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8.fntdata"/><Relationship Id="rId21" Type="http://schemas.openxmlformats.org/officeDocument/2006/relationships/slide" Target="slides/slide18.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font" Target="fonts/font24.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tags" Target="tags/tag1.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8" Type="http://schemas.openxmlformats.org/officeDocument/2006/relationships/slide" Target="slides/slide5.xml"/><Relationship Id="rId51" Type="http://schemas.openxmlformats.org/officeDocument/2006/relationships/font" Target="fonts/font20.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font" Target="fonts/font10.fntdata"/><Relationship Id="rId54" Type="http://schemas.openxmlformats.org/officeDocument/2006/relationships/font" Target="fonts/font23.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font" Target="fonts/font26.fntdata"/><Relationship Id="rId10" Type="http://schemas.openxmlformats.org/officeDocument/2006/relationships/slide" Target="slides/slide7.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D271E2-3429-4BBC-BCA5-5EA2FBA0E29F}" type="datetimeFigureOut">
              <a:rPr lang="en-US" smtClean="0"/>
              <a:t>8/21/2022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834B8A-9A5C-4D5B-B337-1109BE46274E}" type="slidenum">
              <a:rPr lang="en-US" smtClean="0"/>
              <a:t>‹#›</a:t>
            </a:fld>
            <a:endParaRPr lang="en-US"/>
          </a:p>
        </p:txBody>
      </p:sp>
    </p:spTree>
    <p:extLst>
      <p:ext uri="{BB962C8B-B14F-4D97-AF65-F5344CB8AC3E}">
        <p14:creationId xmlns:p14="http://schemas.microsoft.com/office/powerpoint/2010/main" val="1800559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73016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178126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20896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E6127-5E05-44BB-A699-F6388480285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770257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BC6B69-8CA9-4682-9ED2-E3FCE3F14B90}"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63D322-43BB-4F2A-8FC1-5F71BF659AA4}" type="slidenum">
              <a:rPr lang="en-US" smtClean="0"/>
              <a:t>‹#›</a:t>
            </a:fld>
            <a:endParaRPr lang="en-US"/>
          </a:p>
        </p:txBody>
      </p:sp>
    </p:spTree>
    <p:extLst>
      <p:ext uri="{BB962C8B-B14F-4D97-AF65-F5344CB8AC3E}">
        <p14:creationId xmlns:p14="http://schemas.microsoft.com/office/powerpoint/2010/main" val="167704159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BC6B69-8CA9-4682-9ED2-E3FCE3F14B90}" type="datetimeFigureOut">
              <a:rPr lang="en-US" smtClean="0"/>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63D322-43BB-4F2A-8FC1-5F71BF659AA4}" type="slidenum">
              <a:rPr lang="en-US" smtClean="0"/>
              <a:t>‹#›</a:t>
            </a:fld>
            <a:endParaRPr lang="en-US"/>
          </a:p>
        </p:txBody>
      </p:sp>
    </p:spTree>
    <p:extLst>
      <p:ext uri="{BB962C8B-B14F-4D97-AF65-F5344CB8AC3E}">
        <p14:creationId xmlns:p14="http://schemas.microsoft.com/office/powerpoint/2010/main" val="175256361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BC6B69-8CA9-4682-9ED2-E3FCE3F14B90}" type="datetimeFigureOut">
              <a:rPr lang="en-US" smtClean="0"/>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63D322-43BB-4F2A-8FC1-5F71BF659AA4}" type="slidenum">
              <a:rPr lang="en-US" smtClean="0"/>
              <a:t>‹#›</a:t>
            </a:fld>
            <a:endParaRPr lang="en-US"/>
          </a:p>
        </p:txBody>
      </p:sp>
    </p:spTree>
    <p:extLst>
      <p:ext uri="{BB962C8B-B14F-4D97-AF65-F5344CB8AC3E}">
        <p14:creationId xmlns:p14="http://schemas.microsoft.com/office/powerpoint/2010/main" val="187472539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BC6B69-8CA9-4682-9ED2-E3FCE3F14B90}" type="datetimeFigureOut">
              <a:rPr lang="en-US" smtClean="0"/>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63D322-43BB-4F2A-8FC1-5F71BF659AA4}" type="slidenum">
              <a:rPr lang="en-US" smtClean="0"/>
              <a:t>‹#›</a:t>
            </a:fld>
            <a:endParaRPr lang="en-US"/>
          </a:p>
        </p:txBody>
      </p:sp>
    </p:spTree>
    <p:extLst>
      <p:ext uri="{BB962C8B-B14F-4D97-AF65-F5344CB8AC3E}">
        <p14:creationId xmlns:p14="http://schemas.microsoft.com/office/powerpoint/2010/main" val="295587730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BC6B69-8CA9-4682-9ED2-E3FCE3F14B90}" type="datetimeFigureOut">
              <a:rPr lang="en-US" smtClean="0"/>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63D322-43BB-4F2A-8FC1-5F71BF659AA4}" type="slidenum">
              <a:rPr lang="en-US" smtClean="0"/>
              <a:t>‹#›</a:t>
            </a:fld>
            <a:endParaRPr lang="en-US"/>
          </a:p>
        </p:txBody>
      </p:sp>
    </p:spTree>
    <p:extLst>
      <p:ext uri="{BB962C8B-B14F-4D97-AF65-F5344CB8AC3E}">
        <p14:creationId xmlns:p14="http://schemas.microsoft.com/office/powerpoint/2010/main" val="123512352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BC6B69-8CA9-4682-9ED2-E3FCE3F14B90}" type="datetimeFigureOut">
              <a:rPr lang="en-US" smtClean="0"/>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63D322-43BB-4F2A-8FC1-5F71BF659AA4}" type="slidenum">
              <a:rPr lang="en-US" smtClean="0"/>
              <a:t>‹#›</a:t>
            </a:fld>
            <a:endParaRPr lang="en-US"/>
          </a:p>
        </p:txBody>
      </p:sp>
    </p:spTree>
    <p:extLst>
      <p:ext uri="{BB962C8B-B14F-4D97-AF65-F5344CB8AC3E}">
        <p14:creationId xmlns:p14="http://schemas.microsoft.com/office/powerpoint/2010/main" val="90751504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3636762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3255035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2979545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9206778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0454371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8BC6B69-8CA9-4682-9ED2-E3FCE3F14B90}"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63D322-43BB-4F2A-8FC1-5F71BF659AA4}"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4963"/>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D7D31">
                    <a:lumMod val="20000"/>
                    <a:lumOff val="8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ED7D31">
                  <a:lumMod val="20000"/>
                  <a:lumOff val="80000"/>
                </a:srgbClr>
              </a:solidFill>
              <a:effectLst/>
              <a:uLnTx/>
              <a:uFillTx/>
              <a:latin typeface="#9Slide07 HoneyCream" pitchFamily="2" charset="0"/>
              <a:ea typeface="+mj-ea"/>
              <a:cs typeface="+mj-cs"/>
            </a:endParaRP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22845943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3906132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04987386"/>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83006035"/>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1538985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1400649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1714558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pic>
        <p:nvPicPr>
          <p:cNvPr id="6"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688" y="-51493"/>
            <a:ext cx="12288688" cy="6858000"/>
          </a:xfrm>
          <a:prstGeom prst="rect">
            <a:avLst/>
          </a:prstGeom>
        </p:spPr>
      </p:pic>
    </p:spTree>
    <p:extLst>
      <p:ext uri="{BB962C8B-B14F-4D97-AF65-F5344CB8AC3E}">
        <p14:creationId xmlns:p14="http://schemas.microsoft.com/office/powerpoint/2010/main" val="68374260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pic>
        <p:nvPicPr>
          <p:cNvPr id="6"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688" y="-51493"/>
            <a:ext cx="12288688" cy="6858000"/>
          </a:xfrm>
          <a:prstGeom prst="rect">
            <a:avLst/>
          </a:prstGeom>
        </p:spPr>
      </p:pic>
    </p:spTree>
    <p:extLst>
      <p:ext uri="{BB962C8B-B14F-4D97-AF65-F5344CB8AC3E}">
        <p14:creationId xmlns:p14="http://schemas.microsoft.com/office/powerpoint/2010/main" val="280351148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pic>
        <p:nvPicPr>
          <p:cNvPr id="6"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688" y="-51493"/>
            <a:ext cx="12288688" cy="6858000"/>
          </a:xfrm>
          <a:prstGeom prst="rect">
            <a:avLst/>
          </a:prstGeom>
        </p:spPr>
      </p:pic>
    </p:spTree>
    <p:extLst>
      <p:ext uri="{BB962C8B-B14F-4D97-AF65-F5344CB8AC3E}">
        <p14:creationId xmlns:p14="http://schemas.microsoft.com/office/powerpoint/2010/main" val="1483078614"/>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pic>
        <p:nvPicPr>
          <p:cNvPr id="6"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688" y="-51493"/>
            <a:ext cx="12288688" cy="6858000"/>
          </a:xfrm>
          <a:prstGeom prst="rect">
            <a:avLst/>
          </a:prstGeom>
        </p:spPr>
      </p:pic>
    </p:spTree>
    <p:extLst>
      <p:ext uri="{BB962C8B-B14F-4D97-AF65-F5344CB8AC3E}">
        <p14:creationId xmlns:p14="http://schemas.microsoft.com/office/powerpoint/2010/main" val="322495427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8BC6B69-8CA9-4682-9ED2-E3FCE3F14B90}"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63D322-43BB-4F2A-8FC1-5F71BF659AA4}"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4963"/>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D7D31">
                    <a:lumMod val="20000"/>
                    <a:lumOff val="8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ED7D31">
                  <a:lumMod val="20000"/>
                  <a:lumOff val="80000"/>
                </a:srgbClr>
              </a:solidFill>
              <a:effectLst/>
              <a:uLnTx/>
              <a:uFillTx/>
              <a:latin typeface="#9Slide07 HoneyCream" pitchFamily="2" charset="0"/>
              <a:ea typeface="+mj-ea"/>
              <a:cs typeface="+mj-cs"/>
            </a:endParaRP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123026545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2"/>
          <a:stretch>
            <a:fillRect/>
          </a:stretch>
        </p:blipFill>
        <p:spPr>
          <a:xfrm>
            <a:off x="-2823283" y="-2039193"/>
            <a:ext cx="19091983" cy="9747960"/>
          </a:xfrm>
          <a:prstGeom prst="rect">
            <a:avLst/>
          </a:prstGeom>
        </p:spPr>
      </p:pic>
    </p:spTree>
    <p:extLst>
      <p:ext uri="{BB962C8B-B14F-4D97-AF65-F5344CB8AC3E}">
        <p14:creationId xmlns:p14="http://schemas.microsoft.com/office/powerpoint/2010/main" val="269518025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4209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24924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776232"/>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375958"/>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Date Placeholder 1"/>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373C8E8-2AFA-4E27-BBD0-B93C7BA4E47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Slide Number Placeholder 3"/>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6E6BF59-1982-4B61-884C-5A727BE5BC6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图片 7">
            <a:extLst>
              <a:ext uri="{FF2B5EF4-FFF2-40B4-BE49-F238E27FC236}">
                <a16:creationId xmlns:a16="http://schemas.microsoft.com/office/drawing/2014/main" id="{09A251F4-1A55-4054-B979-E3CC8C5BBF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图片 33">
            <a:extLst>
              <a:ext uri="{FF2B5EF4-FFF2-40B4-BE49-F238E27FC236}">
                <a16:creationId xmlns:a16="http://schemas.microsoft.com/office/drawing/2014/main" id="{85237BD7-4051-4635-9843-F09952B3FC2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695192"/>
            <a:ext cx="12192000" cy="2162808"/>
          </a:xfrm>
          <a:prstGeom prst="rect">
            <a:avLst/>
          </a:prstGeom>
        </p:spPr>
      </p:pic>
    </p:spTree>
    <p:extLst>
      <p:ext uri="{BB962C8B-B14F-4D97-AF65-F5344CB8AC3E}">
        <p14:creationId xmlns:p14="http://schemas.microsoft.com/office/powerpoint/2010/main" val="124162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1768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02254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6135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2499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8BC6B69-8CA9-4682-9ED2-E3FCE3F14B90}"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63D322-43BB-4F2A-8FC1-5F71BF659AA4}"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0"/>
            <a:ext cx="12192001" cy="6858000"/>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D7D31">
                    <a:lumMod val="20000"/>
                    <a:lumOff val="8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ED7D31">
                  <a:lumMod val="20000"/>
                  <a:lumOff val="80000"/>
                </a:srgbClr>
              </a:solidFill>
              <a:effectLst/>
              <a:uLnTx/>
              <a:uFillTx/>
              <a:latin typeface="#9Slide07 HoneyCream" pitchFamily="2" charset="0"/>
              <a:ea typeface="+mj-ea"/>
              <a:cs typeface="+mj-cs"/>
            </a:endParaRP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401736252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5641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12465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5971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236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8BC6B69-8CA9-4682-9ED2-E3FCE3F14B90}" type="datetimeFigureOut">
              <a:rPr lang="en-US" smtClean="0"/>
              <a:t>8/21/2022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63D322-43BB-4F2A-8FC1-5F71BF659AA4}"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0"/>
            <a:ext cx="12192001" cy="6858000"/>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D7D31">
                    <a:lumMod val="20000"/>
                    <a:lumOff val="8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ED7D31">
                  <a:lumMod val="20000"/>
                  <a:lumOff val="80000"/>
                </a:srgbClr>
              </a:solidFill>
              <a:effectLst/>
              <a:uLnTx/>
              <a:uFillTx/>
              <a:latin typeface="#9Slide07 HoneyCream" pitchFamily="2" charset="0"/>
              <a:ea typeface="+mj-ea"/>
              <a:cs typeface="+mj-cs"/>
            </a:endParaRPr>
          </a:p>
        </p:txBody>
      </p:sp>
      <p:sp>
        <p:nvSpPr>
          <p:cNvPr id="9"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378903959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BC6B69-8CA9-4682-9ED2-E3FCE3F14B90}" type="datetimeFigureOut">
              <a:rPr lang="en-US" smtClean="0"/>
              <a:t>8/21/2022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63D322-43BB-4F2A-8FC1-5F71BF659AA4}" type="slidenum">
              <a:rPr lang="en-US" smtClean="0"/>
              <a:t>‹#›</a:t>
            </a:fld>
            <a:endParaRPr lang="en-US"/>
          </a:p>
        </p:txBody>
      </p:sp>
    </p:spTree>
    <p:extLst>
      <p:ext uri="{BB962C8B-B14F-4D97-AF65-F5344CB8AC3E}">
        <p14:creationId xmlns:p14="http://schemas.microsoft.com/office/powerpoint/2010/main" val="375506594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BC6B69-8CA9-4682-9ED2-E3FCE3F14B90}" type="datetimeFigureOut">
              <a:rPr lang="en-US" smtClean="0"/>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63D322-43BB-4F2A-8FC1-5F71BF659AA4}" type="slidenum">
              <a:rPr lang="en-US" smtClean="0"/>
              <a:t>‹#›</a:t>
            </a:fld>
            <a:endParaRPr lang="en-US"/>
          </a:p>
        </p:txBody>
      </p:sp>
    </p:spTree>
    <p:extLst>
      <p:ext uri="{BB962C8B-B14F-4D97-AF65-F5344CB8AC3E}">
        <p14:creationId xmlns:p14="http://schemas.microsoft.com/office/powerpoint/2010/main" val="175278475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BC6B69-8CA9-4682-9ED2-E3FCE3F14B90}" type="datetimeFigureOut">
              <a:rPr lang="en-US" smtClean="0"/>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63D322-43BB-4F2A-8FC1-5F71BF659AA4}" type="slidenum">
              <a:rPr lang="en-US" smtClean="0"/>
              <a:t>‹#›</a:t>
            </a:fld>
            <a:endParaRPr lang="en-US"/>
          </a:p>
        </p:txBody>
      </p:sp>
    </p:spTree>
    <p:extLst>
      <p:ext uri="{BB962C8B-B14F-4D97-AF65-F5344CB8AC3E}">
        <p14:creationId xmlns:p14="http://schemas.microsoft.com/office/powerpoint/2010/main" val="151507965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BC6B69-8CA9-4682-9ED2-E3FCE3F14B90}" type="datetimeFigureOut">
              <a:rPr lang="en-US" smtClean="0"/>
              <a:t>8/21/2022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63D322-43BB-4F2A-8FC1-5F71BF659AA4}" type="slidenum">
              <a:rPr lang="en-US" smtClean="0"/>
              <a:t>‹#›</a:t>
            </a:fld>
            <a:endParaRPr lang="en-US"/>
          </a:p>
        </p:txBody>
      </p:sp>
    </p:spTree>
    <p:extLst>
      <p:ext uri="{BB962C8B-B14F-4D97-AF65-F5344CB8AC3E}">
        <p14:creationId xmlns:p14="http://schemas.microsoft.com/office/powerpoint/2010/main" val="8678347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png"/><Relationship Id="rId2" Type="http://schemas.openxmlformats.org/officeDocument/2006/relationships/slideLayout" Target="../slideLayouts/slideLayout16.xml"/><Relationship Id="rId16" Type="http://schemas.openxmlformats.org/officeDocument/2006/relationships/theme" Target="../theme/theme2.xml"/><Relationship Id="rId20" Type="http://schemas.openxmlformats.org/officeDocument/2006/relationships/image" Target="../media/image3.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hyperlink" Target="https://www.facebook.com/groups/629898828017053" TargetMode="Externa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2.png"/><Relationship Id="rId2" Type="http://schemas.openxmlformats.org/officeDocument/2006/relationships/slideLayout" Target="../slideLayouts/slideLayout31.xml"/><Relationship Id="rId16" Type="http://schemas.openxmlformats.org/officeDocument/2006/relationships/image" Target="../media/image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19" Type="http://schemas.openxmlformats.org/officeDocument/2006/relationships/image" Target="../media/image3.png"/><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BC6B69-8CA9-4682-9ED2-E3FCE3F14B90}" type="datetimeFigureOut">
              <a:rPr lang="en-US" smtClean="0"/>
              <a:t>8/21/2022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63D322-43BB-4F2A-8FC1-5F71BF659AA4}" type="slidenum">
              <a:rPr lang="en-US" smtClean="0"/>
              <a:t>‹#›</a:t>
            </a:fld>
            <a:endParaRPr lang="en-US"/>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5"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pic>
        <p:nvPicPr>
          <p:cNvPr id="16" name="Picture 15">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7" name="Picture 16">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8"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8">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9"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D7D31">
                    <a:lumMod val="20000"/>
                    <a:lumOff val="8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ED7D31">
                  <a:lumMod val="20000"/>
                  <a:lumOff val="80000"/>
                </a:srgbClr>
              </a:solidFill>
              <a:effectLst/>
              <a:uLnTx/>
              <a:uFillTx/>
              <a:latin typeface="#9Slide07 HoneyCream" pitchFamily="2" charset="0"/>
              <a:ea typeface="+mj-ea"/>
              <a:cs typeface="+mj-cs"/>
            </a:endParaRPr>
          </a:p>
        </p:txBody>
      </p:sp>
      <p:sp>
        <p:nvSpPr>
          <p:cNvPr id="2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21" name="Picture 20">
            <a:extLst>
              <a:ext uri="{FF2B5EF4-FFF2-40B4-BE49-F238E27FC236}">
                <a16:creationId xmlns:a16="http://schemas.microsoft.com/office/drawing/2014/main" id="{2C38DA38-71FB-4CEB-B777-09292390EC4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22" name="Picture 21">
            <a:extLst>
              <a:ext uri="{FF2B5EF4-FFF2-40B4-BE49-F238E27FC236}">
                <a16:creationId xmlns:a16="http://schemas.microsoft.com/office/drawing/2014/main" id="{7B3E06E2-B8CD-4348-A929-48748D52322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23" name="Picture 22">
            <a:extLst>
              <a:ext uri="{FF2B5EF4-FFF2-40B4-BE49-F238E27FC236}">
                <a16:creationId xmlns:a16="http://schemas.microsoft.com/office/drawing/2014/main" id="{D1A0A433-1C81-43D6-86C9-906F9D1CD5C6}"/>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24" name="Picture 23">
            <a:extLst>
              <a:ext uri="{FF2B5EF4-FFF2-40B4-BE49-F238E27FC236}">
                <a16:creationId xmlns:a16="http://schemas.microsoft.com/office/drawing/2014/main" id="{57AB7940-731C-4B6C-8537-33EBAD98DEBF}"/>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25"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smtClean="0">
                <a:ln>
                  <a:noFill/>
                </a:ln>
                <a:solidFill>
                  <a:srgbClr val="70AD47">
                    <a:lumMod val="50000"/>
                  </a:srgbClr>
                </a:solidFill>
                <a:effectLst/>
                <a:uLnTx/>
                <a:uFillTx/>
                <a:latin typeface="#9Slide07 Altus" pitchFamily="2" charset="0"/>
                <a:ea typeface="+mj-ea"/>
                <a:cs typeface="+mj-cs"/>
              </a:rPr>
              <a:t>BÍCH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26"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27"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28" name="Picture 2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9" name="Picture 2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30" name="Picture 2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31" name="Picture 3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2425979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90" r:id="rId3"/>
    <p:sldLayoutId id="2147483651" r:id="rId4"/>
    <p:sldLayoutId id="2147483676" r:id="rId5"/>
    <p:sldLayoutId id="2147483654" r:id="rId6"/>
    <p:sldLayoutId id="2147483655" r:id="rId7"/>
    <p:sldLayoutId id="2147483679" r:id="rId8"/>
    <p:sldLayoutId id="2147483678" r:id="rId9"/>
    <p:sldLayoutId id="2147483675" r:id="rId10"/>
    <p:sldLayoutId id="2147483672" r:id="rId11"/>
    <p:sldLayoutId id="2147483671" r:id="rId12"/>
    <p:sldLayoutId id="2147483670" r:id="rId13"/>
    <p:sldLayoutId id="2147483669" r:id="rId1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7FFFF"/>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2022/8/21</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7"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9">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D7D31">
                    <a:lumMod val="20000"/>
                    <a:lumOff val="8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ED7D31">
                  <a:lumMod val="20000"/>
                  <a:lumOff val="80000"/>
                </a:srgbClr>
              </a:solidFill>
              <a:effectLst/>
              <a:uLnTx/>
              <a:uFillTx/>
              <a:latin typeface="#9Slide07 HoneyCream" pitchFamily="2" charset="0"/>
              <a:ea typeface="+mj-ea"/>
              <a:cs typeface="+mj-cs"/>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smtClean="0">
                <a:ln>
                  <a:noFill/>
                </a:ln>
                <a:solidFill>
                  <a:srgbClr val="70AD47">
                    <a:lumMod val="50000"/>
                  </a:srgbClr>
                </a:solidFill>
                <a:effectLst/>
                <a:uLnTx/>
                <a:uFillTx/>
                <a:latin typeface="#9Slide07 Altus" pitchFamily="2" charset="0"/>
                <a:ea typeface="+mj-ea"/>
                <a:cs typeface="+mj-cs"/>
              </a:rPr>
              <a:t>BÍCH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569132397"/>
      </p:ext>
    </p:extLst>
  </p:cSld>
  <p:clrMap bg1="lt1" tx1="dk1" bg2="lt2" tx2="dk2" accent1="accent1" accent2="accent2" accent3="accent3" accent4="accent4" accent5="accent5" accent6="accent6" hlink="hlink" folHlink="folHlink"/>
  <p:sldLayoutIdLst>
    <p:sldLayoutId id="2147483661" r:id="rId1"/>
    <p:sldLayoutId id="2147483689" r:id="rId2"/>
    <p:sldLayoutId id="2147483688" r:id="rId3"/>
    <p:sldLayoutId id="2147483687" r:id="rId4"/>
    <p:sldLayoutId id="2147483686" r:id="rId5"/>
    <p:sldLayoutId id="2147483685" r:id="rId6"/>
    <p:sldLayoutId id="2147483684" r:id="rId7"/>
    <p:sldLayoutId id="2147483683" r:id="rId8"/>
    <p:sldLayoutId id="2147483682" r:id="rId9"/>
    <p:sldLayoutId id="2147483674" r:id="rId10"/>
    <p:sldLayoutId id="2147483673" r:id="rId11"/>
    <p:sldLayoutId id="2147483666" r:id="rId12"/>
    <p:sldLayoutId id="2147483681" r:id="rId13"/>
    <p:sldLayoutId id="2147483680" r:id="rId14"/>
    <p:sldLayoutId id="2147483677" r:id="rId1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8">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634637843"/>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microsoft.com/office/2007/relationships/hdphoto" Target="../media/hdphoto2.wdp"/><Relationship Id="rId12"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jpe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38.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6.xml"/><Relationship Id="rId5" Type="http://schemas.openxmlformats.org/officeDocument/2006/relationships/image" Target="../media/image39.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7" Type="http://schemas.microsoft.com/office/2007/relationships/hdphoto" Target="../media/hdphoto6.wdp"/><Relationship Id="rId2" Type="http://schemas.openxmlformats.org/officeDocument/2006/relationships/image" Target="../media/image29.emf"/><Relationship Id="rId1" Type="http://schemas.openxmlformats.org/officeDocument/2006/relationships/slideLayout" Target="../slideLayouts/slideLayout2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png"/><Relationship Id="rId7" Type="http://schemas.microsoft.com/office/2007/relationships/hdphoto" Target="../media/hdphoto7.wdp"/><Relationship Id="rId2" Type="http://schemas.openxmlformats.org/officeDocument/2006/relationships/image" Target="../media/image42.png"/><Relationship Id="rId1" Type="http://schemas.openxmlformats.org/officeDocument/2006/relationships/slideLayout" Target="../slideLayouts/slideLayout26.xml"/><Relationship Id="rId6" Type="http://schemas.openxmlformats.org/officeDocument/2006/relationships/image" Target="../media/image46.png"/><Relationship Id="rId11" Type="http://schemas.microsoft.com/office/2007/relationships/hdphoto" Target="../media/hdphoto9.wdp"/><Relationship Id="rId5" Type="http://schemas.openxmlformats.org/officeDocument/2006/relationships/image" Target="../media/image45.png"/><Relationship Id="rId10" Type="http://schemas.openxmlformats.org/officeDocument/2006/relationships/image" Target="../media/image48.png"/><Relationship Id="rId4" Type="http://schemas.openxmlformats.org/officeDocument/2006/relationships/image" Target="../media/image44.png"/><Relationship Id="rId9" Type="http://schemas.microsoft.com/office/2007/relationships/hdphoto" Target="../media/hdphoto8.wdp"/></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image" Target="../media/image49.tiff"/><Relationship Id="rId7" Type="http://schemas.openxmlformats.org/officeDocument/2006/relationships/slide" Target="slide19.xml"/><Relationship Id="rId2" Type="http://schemas.openxmlformats.org/officeDocument/2006/relationships/image" Target="../media/image33.jpeg"/><Relationship Id="rId1" Type="http://schemas.openxmlformats.org/officeDocument/2006/relationships/slideLayout" Target="../slideLayouts/slideLayout15.xml"/><Relationship Id="rId6" Type="http://schemas.openxmlformats.org/officeDocument/2006/relationships/slide" Target="slide18.xml"/><Relationship Id="rId5" Type="http://schemas.openxmlformats.org/officeDocument/2006/relationships/slide" Target="slide17.xml"/><Relationship Id="rId4" Type="http://schemas.openxmlformats.org/officeDocument/2006/relationships/image" Target="../media/image50.png"/><Relationship Id="rId9" Type="http://schemas.openxmlformats.org/officeDocument/2006/relationships/slide" Target="slide2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5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0.png"/><Relationship Id="rId5" Type="http://schemas.openxmlformats.org/officeDocument/2006/relationships/slide" Target="slide16.xml"/><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Layout" Target="../slideLayouts/slideLayout15.xml"/><Relationship Id="rId7" Type="http://schemas.openxmlformats.org/officeDocument/2006/relationships/image" Target="../media/image56.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2.png"/><Relationship Id="rId4" Type="http://schemas.openxmlformats.org/officeDocument/2006/relationships/image" Target="../media/image53.jpeg"/><Relationship Id="rId9"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57.jpeg"/><Relationship Id="rId13" Type="http://schemas.openxmlformats.org/officeDocument/2006/relationships/slide" Target="slide16.xml"/><Relationship Id="rId3" Type="http://schemas.openxmlformats.org/officeDocument/2006/relationships/slideLayout" Target="../slideLayouts/slideLayout15.xml"/><Relationship Id="rId7" Type="http://schemas.microsoft.com/office/2007/relationships/hdphoto" Target="../media/hdphoto4.wdp"/><Relationship Id="rId12" Type="http://schemas.openxmlformats.org/officeDocument/2006/relationships/image" Target="../media/image5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7.png"/><Relationship Id="rId11" Type="http://schemas.openxmlformats.org/officeDocument/2006/relationships/image" Target="../media/image60.png"/><Relationship Id="rId5" Type="http://schemas.microsoft.com/office/2007/relationships/hdphoto" Target="../media/hdphoto5.wdp"/><Relationship Id="rId10" Type="http://schemas.openxmlformats.org/officeDocument/2006/relationships/image" Target="../media/image59.png"/><Relationship Id="rId4" Type="http://schemas.openxmlformats.org/officeDocument/2006/relationships/image" Target="../media/image38.png"/><Relationship Id="rId9" Type="http://schemas.openxmlformats.org/officeDocument/2006/relationships/image" Target="../media/image58.png"/><Relationship Id="rId1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slideLayout" Target="../slideLayouts/slideLayout15.xml"/><Relationship Id="rId7" Type="http://schemas.openxmlformats.org/officeDocument/2006/relationships/image" Target="../media/image48.png"/><Relationship Id="rId12" Type="http://schemas.openxmlformats.org/officeDocument/2006/relationships/image" Target="../media/image52.png"/><Relationship Id="rId2" Type="http://schemas.openxmlformats.org/officeDocument/2006/relationships/audio" Target="../media/media3.mp3"/><Relationship Id="rId1" Type="http://schemas.microsoft.com/office/2007/relationships/media" Target="../media/media3.mp3"/><Relationship Id="rId6" Type="http://schemas.microsoft.com/office/2007/relationships/hdphoto" Target="../media/hdphoto10.wdp"/><Relationship Id="rId11" Type="http://schemas.openxmlformats.org/officeDocument/2006/relationships/image" Target="../media/image50.png"/><Relationship Id="rId5" Type="http://schemas.openxmlformats.org/officeDocument/2006/relationships/image" Target="../media/image61.png"/><Relationship Id="rId10" Type="http://schemas.openxmlformats.org/officeDocument/2006/relationships/slide" Target="slide16.xml"/><Relationship Id="rId4" Type="http://schemas.openxmlformats.org/officeDocument/2006/relationships/image" Target="../media/image57.jpeg"/><Relationship Id="rId9" Type="http://schemas.openxmlformats.org/officeDocument/2006/relationships/image" Target="../media/image62.png"/></Relationships>
</file>

<file path=ppt/slides/_rels/slide2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Layout" Target="../slideLayouts/slideLayout2.xml"/><Relationship Id="rId7" Type="http://schemas.microsoft.com/office/2007/relationships/hdphoto" Target="../media/hdphoto11.wdp"/><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4.png"/><Relationship Id="rId5" Type="http://schemas.openxmlformats.org/officeDocument/2006/relationships/image" Target="../media/image24.emf"/><Relationship Id="rId10" Type="http://schemas.openxmlformats.org/officeDocument/2006/relationships/image" Target="../media/image52.png"/><Relationship Id="rId4" Type="http://schemas.openxmlformats.org/officeDocument/2006/relationships/image" Target="../media/image63.png"/><Relationship Id="rId9"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6.xml"/><Relationship Id="rId5" Type="http://schemas.openxmlformats.org/officeDocument/2006/relationships/image" Target="../media/image29.emf"/><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6.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7" Type="http://schemas.microsoft.com/office/2007/relationships/hdphoto" Target="../media/hdphoto13.wdp"/><Relationship Id="rId2" Type="http://schemas.openxmlformats.org/officeDocument/2006/relationships/image" Target="../media/image66.png"/><Relationship Id="rId1" Type="http://schemas.openxmlformats.org/officeDocument/2006/relationships/slideLayout" Target="../slideLayouts/slideLayout26.xml"/><Relationship Id="rId6" Type="http://schemas.openxmlformats.org/officeDocument/2006/relationships/image" Target="../media/image70.png"/><Relationship Id="rId5" Type="http://schemas.openxmlformats.org/officeDocument/2006/relationships/image" Target="../media/image54.png"/><Relationship Id="rId4" Type="http://schemas.microsoft.com/office/2007/relationships/hdphoto" Target="../media/hdphoto12.wdp"/></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microsoft.com/office/2007/relationships/hdphoto" Target="../media/hdphoto2.wdp"/><Relationship Id="rId12"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jpeg"/><Relationship Id="rId4" Type="http://schemas.openxmlformats.org/officeDocument/2006/relationships/image" Target="../media/image20.png"/><Relationship Id="rId9" Type="http://schemas.openxmlformats.org/officeDocument/2006/relationships/image" Target="../media/image25.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26.xml"/><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6858000"/>
          </a:xfrm>
          <a:prstGeom prst="rect">
            <a:avLst/>
          </a:prstGeom>
        </p:spPr>
      </p:pic>
      <p:pic>
        <p:nvPicPr>
          <p:cNvPr id="8" name="Picture 7"/>
          <p:cNvPicPr>
            <a:picLocks noChangeAspect="1"/>
          </p:cNvPicPr>
          <p:nvPr/>
        </p:nvPicPr>
        <p:blipFill>
          <a:blip r:embed="rId3" cstate="print">
            <a:extLst>
              <a:ext uri="{BEBA8EAE-BF5A-486C-A8C5-ECC9F3942E4B}">
                <a14:imgProps xmlns:a14="http://schemas.microsoft.com/office/drawing/2010/main">
                  <a14:imgLayer r:embed="rId4">
                    <a14:imgEffect>
                      <a14:backgroundRemoval t="50061" b="94667" l="0" r="66970">
                        <a14:foregroundMark x1="18121" y1="57091" x2="17939" y2="82788"/>
                        <a14:backgroundMark x1="25697" y1="51333" x2="31273" y2="64061"/>
                      </a14:backgroundRemoval>
                    </a14:imgEffect>
                    <a14:imgEffect>
                      <a14:saturation sat="400000"/>
                    </a14:imgEffect>
                  </a14:imgLayer>
                </a14:imgProps>
              </a:ext>
              <a:ext uri="{28A0092B-C50C-407E-A947-70E740481C1C}">
                <a14:useLocalDpi xmlns:a14="http://schemas.microsoft.com/office/drawing/2010/main" val="0"/>
              </a:ext>
            </a:extLst>
          </a:blip>
          <a:stretch>
            <a:fillRect/>
          </a:stretch>
        </p:blipFill>
        <p:spPr>
          <a:xfrm flipH="1">
            <a:off x="5808372" y="699667"/>
            <a:ext cx="6858000" cy="6858000"/>
          </a:xfrm>
          <a:prstGeom prst="rect">
            <a:avLst/>
          </a:prstGeom>
        </p:spPr>
      </p:pic>
      <p:pic>
        <p:nvPicPr>
          <p:cNvPr id="5" name="Google Shape;272;p1"/>
          <p:cNvPicPr preferRelativeResize="0"/>
          <p:nvPr/>
        </p:nvPicPr>
        <p:blipFill rotWithShape="1">
          <a:blip r:embed="rId5">
            <a:alphaModFix/>
          </a:blip>
          <a:srcRect/>
          <a:stretch/>
        </p:blipFill>
        <p:spPr>
          <a:xfrm>
            <a:off x="377138" y="6060318"/>
            <a:ext cx="340338" cy="764114"/>
          </a:xfrm>
          <a:prstGeom prst="rect">
            <a:avLst/>
          </a:prstGeom>
          <a:noFill/>
          <a:ln>
            <a:noFill/>
          </a:ln>
        </p:spPr>
      </p:pic>
      <p:pic>
        <p:nvPicPr>
          <p:cNvPr id="6" name="Google Shape;273;p1"/>
          <p:cNvPicPr preferRelativeResize="0"/>
          <p:nvPr/>
        </p:nvPicPr>
        <p:blipFill rotWithShape="1">
          <a:blip r:embed="rId5">
            <a:alphaModFix/>
          </a:blip>
          <a:srcRect/>
          <a:stretch/>
        </p:blipFill>
        <p:spPr>
          <a:xfrm flipH="1">
            <a:off x="17207" y="6063007"/>
            <a:ext cx="340338" cy="764114"/>
          </a:xfrm>
          <a:prstGeom prst="rect">
            <a:avLst/>
          </a:prstGeom>
          <a:noFill/>
          <a:ln>
            <a:noFill/>
          </a:ln>
        </p:spPr>
      </p:pic>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backgroundRemoval t="9927" b="89969" l="51281" r="99050">
                        <a14:foregroundMark x1="89793" y1="36677" x2="88636" y2="67816"/>
                        <a14:foregroundMark x1="89380" y1="27064" x2="94876" y2="38558"/>
                        <a14:foregroundMark x1="89959" y1="41484" x2="91116" y2="46708"/>
                        <a14:foregroundMark x1="71405" y1="27586" x2="71405" y2="27586"/>
                        <a14:foregroundMark x1="70661" y1="25601" x2="71983" y2="29467"/>
                        <a14:foregroundMark x1="60041" y1="51515" x2="65909" y2="51515"/>
                      </a14:backgroundRemoval>
                    </a14:imgEffect>
                  </a14:imgLayer>
                </a14:imgProps>
              </a:ext>
              <a:ext uri="{28A0092B-C50C-407E-A947-70E740481C1C}">
                <a14:useLocalDpi xmlns:a14="http://schemas.microsoft.com/office/drawing/2010/main" val="0"/>
              </a:ext>
            </a:extLst>
          </a:blip>
          <a:stretch>
            <a:fillRect/>
          </a:stretch>
        </p:blipFill>
        <p:spPr>
          <a:xfrm>
            <a:off x="-3716112" y="3919115"/>
            <a:ext cx="8867175" cy="3504940"/>
          </a:xfrm>
          <a:prstGeom prst="rect">
            <a:avLst/>
          </a:prstGeom>
        </p:spPr>
      </p:pic>
      <p:pic>
        <p:nvPicPr>
          <p:cNvPr id="9" name="Google Shape;1657;p7"/>
          <p:cNvPicPr preferRelativeResize="0"/>
          <p:nvPr/>
        </p:nvPicPr>
        <p:blipFill rotWithShape="1">
          <a:blip r:embed="rId8">
            <a:alphaModFix/>
          </a:blip>
          <a:srcRect/>
          <a:stretch/>
        </p:blipFill>
        <p:spPr>
          <a:xfrm>
            <a:off x="7592611" y="5425140"/>
            <a:ext cx="631743" cy="808795"/>
          </a:xfrm>
          <a:prstGeom prst="rect">
            <a:avLst/>
          </a:prstGeom>
          <a:noFill/>
          <a:ln>
            <a:noFill/>
          </a:ln>
        </p:spPr>
      </p:pic>
      <p:pic>
        <p:nvPicPr>
          <p:cNvPr id="11" name="Google Shape;2427;p11"/>
          <p:cNvPicPr preferRelativeResize="0"/>
          <p:nvPr/>
        </p:nvPicPr>
        <p:blipFill rotWithShape="1">
          <a:blip r:embed="rId9">
            <a:alphaModFix/>
          </a:blip>
          <a:srcRect/>
          <a:stretch/>
        </p:blipFill>
        <p:spPr>
          <a:xfrm>
            <a:off x="3210577" y="6284097"/>
            <a:ext cx="606452" cy="615824"/>
          </a:xfrm>
          <a:prstGeom prst="rect">
            <a:avLst/>
          </a:prstGeom>
          <a:noFill/>
          <a:ln>
            <a:noFill/>
          </a:ln>
        </p:spPr>
      </p:pic>
      <p:grpSp>
        <p:nvGrpSpPr>
          <p:cNvPr id="15" name="Group 14"/>
          <p:cNvGrpSpPr/>
          <p:nvPr/>
        </p:nvGrpSpPr>
        <p:grpSpPr>
          <a:xfrm>
            <a:off x="3689496" y="3337717"/>
            <a:ext cx="7299345" cy="1231456"/>
            <a:chOff x="2903618" y="2521311"/>
            <a:chExt cx="6410583" cy="1231456"/>
          </a:xfrm>
        </p:grpSpPr>
        <p:sp>
          <p:nvSpPr>
            <p:cNvPr id="13" name="TextBox 12"/>
            <p:cNvSpPr txBox="1"/>
            <p:nvPr/>
          </p:nvSpPr>
          <p:spPr>
            <a:xfrm>
              <a:off x="2903619" y="2521311"/>
              <a:ext cx="6384758" cy="1200329"/>
            </a:xfrm>
            <a:prstGeom prst="rect">
              <a:avLst/>
            </a:prstGeom>
            <a:noFill/>
            <a:ln>
              <a:noFill/>
            </a:ln>
          </p:spPr>
          <p:txBody>
            <a:bodyPr wrap="square" rtlCol="0">
              <a:spAutoFit/>
            </a:bodyPr>
            <a:lstStyle/>
            <a:p>
              <a:r>
                <a:rPr lang="en-US" sz="7200" smtClean="0">
                  <a:ln w="104775">
                    <a:solidFill>
                      <a:schemeClr val="bg1"/>
                    </a:solidFill>
                  </a:ln>
                  <a:solidFill>
                    <a:schemeClr val="bg1"/>
                  </a:solidFill>
                  <a:effectLst>
                    <a:outerShdw blurRad="50800" dist="38100" dir="2700000" algn="tl" rotWithShape="0">
                      <a:prstClr val="black">
                        <a:alpha val="40000"/>
                      </a:prstClr>
                    </a:outerShdw>
                  </a:effectLst>
                  <a:latin typeface="#9Slide07 Koni" pitchFamily="2" charset="0"/>
                </a:rPr>
                <a:t>Lần đầu ra biển</a:t>
              </a:r>
              <a:endParaRPr lang="en-US" sz="7200">
                <a:ln w="104775">
                  <a:solidFill>
                    <a:schemeClr val="bg1"/>
                  </a:solidFill>
                </a:ln>
                <a:solidFill>
                  <a:schemeClr val="bg1"/>
                </a:solidFill>
                <a:effectLst>
                  <a:outerShdw blurRad="50800" dist="38100" dir="2700000" algn="tl" rotWithShape="0">
                    <a:prstClr val="black">
                      <a:alpha val="40000"/>
                    </a:prstClr>
                  </a:outerShdw>
                </a:effectLst>
                <a:latin typeface="#9Slide07 Koni" pitchFamily="2" charset="0"/>
              </a:endParaRPr>
            </a:p>
          </p:txBody>
        </p:sp>
        <p:sp>
          <p:nvSpPr>
            <p:cNvPr id="14" name="TextBox 13"/>
            <p:cNvSpPr txBox="1"/>
            <p:nvPr/>
          </p:nvSpPr>
          <p:spPr>
            <a:xfrm>
              <a:off x="2903618" y="2552438"/>
              <a:ext cx="6410583" cy="1200329"/>
            </a:xfrm>
            <a:prstGeom prst="rect">
              <a:avLst/>
            </a:prstGeom>
            <a:noFill/>
          </p:spPr>
          <p:txBody>
            <a:bodyPr wrap="square" rtlCol="0">
              <a:spAutoFit/>
              <a:scene3d>
                <a:camera prst="orthographicFront"/>
                <a:lightRig rig="threePt" dir="t"/>
              </a:scene3d>
              <a:sp3d extrusionH="57150">
                <a:bevelT h="25400" prst="softRound"/>
              </a:sp3d>
            </a:bodyPr>
            <a:lstStyle/>
            <a:p>
              <a:r>
                <a:rPr lang="en-US" sz="7200" dirty="0" err="1" smtClean="0">
                  <a:solidFill>
                    <a:srgbClr val="0070C0"/>
                  </a:solidFill>
                  <a:latin typeface="#9Slide07 Koni" pitchFamily="2" charset="0"/>
                </a:rPr>
                <a:t>Lần</a:t>
              </a:r>
              <a:r>
                <a:rPr lang="en-US" sz="7200" dirty="0" smtClean="0">
                  <a:solidFill>
                    <a:srgbClr val="0070C0"/>
                  </a:solidFill>
                  <a:latin typeface="#9Slide07 Koni" pitchFamily="2" charset="0"/>
                </a:rPr>
                <a:t> </a:t>
              </a:r>
              <a:r>
                <a:rPr lang="en-US" sz="7200" dirty="0" err="1" smtClean="0">
                  <a:solidFill>
                    <a:srgbClr val="0070C0"/>
                  </a:solidFill>
                  <a:latin typeface="#9Slide07 Koni" pitchFamily="2" charset="0"/>
                </a:rPr>
                <a:t>đầu</a:t>
              </a:r>
              <a:r>
                <a:rPr lang="en-US" sz="7200" dirty="0" smtClean="0">
                  <a:solidFill>
                    <a:srgbClr val="0070C0"/>
                  </a:solidFill>
                  <a:latin typeface="#9Slide07 Koni" pitchFamily="2" charset="0"/>
                </a:rPr>
                <a:t> </a:t>
              </a:r>
              <a:r>
                <a:rPr lang="en-US" sz="7200" dirty="0" err="1" smtClean="0">
                  <a:solidFill>
                    <a:srgbClr val="0070C0"/>
                  </a:solidFill>
                  <a:latin typeface="#9Slide07 Koni" pitchFamily="2" charset="0"/>
                </a:rPr>
                <a:t>ra</a:t>
              </a:r>
              <a:r>
                <a:rPr lang="en-US" sz="7200" dirty="0" smtClean="0">
                  <a:solidFill>
                    <a:srgbClr val="0070C0"/>
                  </a:solidFill>
                  <a:latin typeface="#9Slide07 Koni" pitchFamily="2" charset="0"/>
                </a:rPr>
                <a:t> </a:t>
              </a:r>
              <a:r>
                <a:rPr lang="en-US" sz="7200" dirty="0" err="1" smtClean="0">
                  <a:solidFill>
                    <a:srgbClr val="0070C0"/>
                  </a:solidFill>
                  <a:latin typeface="#9Slide07 Koni" pitchFamily="2" charset="0"/>
                </a:rPr>
                <a:t>biển</a:t>
              </a:r>
              <a:endParaRPr lang="en-US" sz="7200" dirty="0">
                <a:solidFill>
                  <a:srgbClr val="0070C0"/>
                </a:solidFill>
                <a:latin typeface="#9Slide07 Koni" pitchFamily="2" charset="0"/>
              </a:endParaRPr>
            </a:p>
          </p:txBody>
        </p:sp>
      </p:grpSp>
      <p:pic>
        <p:nvPicPr>
          <p:cNvPr id="16" name="Picture 15">
            <a:extLst>
              <a:ext uri="{FF2B5EF4-FFF2-40B4-BE49-F238E27FC236}">
                <a16:creationId xmlns:a16="http://schemas.microsoft.com/office/drawing/2014/main" id="{416AA52A-2568-3B14-1382-2943F1A7FFD1}"/>
              </a:ext>
            </a:extLst>
          </p:cNvPr>
          <p:cNvPicPr>
            <a:picLocks noChangeAspect="1"/>
          </p:cNvPicPr>
          <p:nvPr/>
        </p:nvPicPr>
        <p:blipFill>
          <a:blip r:embed="rId10"/>
          <a:stretch>
            <a:fillRect/>
          </a:stretch>
        </p:blipFill>
        <p:spPr>
          <a:xfrm>
            <a:off x="7272688" y="2543834"/>
            <a:ext cx="1108914" cy="1097935"/>
          </a:xfrm>
          <a:prstGeom prst="rect">
            <a:avLst/>
          </a:prstGeom>
        </p:spPr>
      </p:pic>
      <p:grpSp>
        <p:nvGrpSpPr>
          <p:cNvPr id="21" name="Group 20"/>
          <p:cNvGrpSpPr/>
          <p:nvPr/>
        </p:nvGrpSpPr>
        <p:grpSpPr>
          <a:xfrm>
            <a:off x="3758602" y="1352752"/>
            <a:ext cx="2784922" cy="1740050"/>
            <a:chOff x="3758602" y="1352752"/>
            <a:chExt cx="2784922" cy="1740050"/>
          </a:xfrm>
        </p:grpSpPr>
        <p:pic>
          <p:nvPicPr>
            <p:cNvPr id="10" name="图片 8">
              <a:extLst>
                <a:ext uri="{FF2B5EF4-FFF2-40B4-BE49-F238E27FC236}">
                  <a16:creationId xmlns:a16="http://schemas.microsoft.com/office/drawing/2014/main" id="{7336F982-C1CE-48A1-BB60-8D5A9F829615}"/>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8602" y="1352752"/>
              <a:ext cx="2784922" cy="17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p:nvSpPr>
          <p:spPr>
            <a:xfrm>
              <a:off x="4383063" y="1891521"/>
              <a:ext cx="1840568" cy="1107996"/>
            </a:xfrm>
            <a:prstGeom prst="rect">
              <a:avLst/>
            </a:prstGeom>
          </p:spPr>
          <p:txBody>
            <a:bodyPr wrap="none">
              <a:spAutoFit/>
            </a:bodyPr>
            <a:lstStyle/>
            <a:p>
              <a:r>
                <a:rPr lang="en-US" sz="6600" b="1" kern="0" dirty="0" err="1" smtClean="0">
                  <a:solidFill>
                    <a:srgbClr val="FF3300"/>
                  </a:solidFill>
                  <a:latin typeface="#9Slide05 Bodega Script" pitchFamily="2" charset="0"/>
                  <a:cs typeface="#9Slide05 Bodega Script" pitchFamily="2" charset="0"/>
                  <a:sym typeface="Arial"/>
                </a:rPr>
                <a:t>Bài</a:t>
              </a:r>
              <a:r>
                <a:rPr lang="en-US" sz="6600" b="1" kern="0" dirty="0" smtClean="0">
                  <a:solidFill>
                    <a:srgbClr val="FF3300"/>
                  </a:solidFill>
                  <a:latin typeface="#9Slide05 Bodega Script" pitchFamily="2" charset="0"/>
                  <a:cs typeface="#9Slide05 Bodega Script" pitchFamily="2" charset="0"/>
                  <a:sym typeface="Arial"/>
                </a:rPr>
                <a:t> 4</a:t>
              </a:r>
              <a:endParaRPr lang="en-US" sz="6600" b="1" dirty="0">
                <a:solidFill>
                  <a:srgbClr val="FF3300"/>
                </a:solidFill>
                <a:latin typeface="#9Slide05 Bodega Script" pitchFamily="2" charset="0"/>
                <a:cs typeface="#9Slide05 Bodega Script" pitchFamily="2" charset="0"/>
              </a:endParaRPr>
            </a:p>
          </p:txBody>
        </p:sp>
      </p:grpSp>
      <p:pic>
        <p:nvPicPr>
          <p:cNvPr id="19" name="Picture 18" descr="A picture containing watch, green&#10;&#10;Description automatically generated">
            <a:extLst>
              <a:ext uri="{FF2B5EF4-FFF2-40B4-BE49-F238E27FC236}">
                <a16:creationId xmlns:a16="http://schemas.microsoft.com/office/drawing/2014/main" id="{E358E3FC-E69F-929B-2943-EDF1FDA770B1}"/>
              </a:ext>
            </a:extLst>
          </p:cNvPr>
          <p:cNvPicPr>
            <a:picLocks noChangeAspect="1"/>
          </p:cNvPicPr>
          <p:nvPr/>
        </p:nvPicPr>
        <p:blipFill>
          <a:blip r:embed="rId12"/>
          <a:stretch>
            <a:fillRect/>
          </a:stretch>
        </p:blipFill>
        <p:spPr>
          <a:xfrm>
            <a:off x="10988841" y="-41921"/>
            <a:ext cx="1203159" cy="1276626"/>
          </a:xfrm>
          <a:prstGeom prst="rect">
            <a:avLst/>
          </a:prstGeom>
        </p:spPr>
      </p:pic>
      <p:pic>
        <p:nvPicPr>
          <p:cNvPr id="20" name="Picture 19" descr="A picture containing watch, green&#10;&#10;Description automatically generated">
            <a:extLst>
              <a:ext uri="{FF2B5EF4-FFF2-40B4-BE49-F238E27FC236}">
                <a16:creationId xmlns:a16="http://schemas.microsoft.com/office/drawing/2014/main" id="{E358E3FC-E69F-929B-2943-EDF1FDA770B1}"/>
              </a:ext>
            </a:extLst>
          </p:cNvPr>
          <p:cNvPicPr>
            <a:picLocks noChangeAspect="1"/>
          </p:cNvPicPr>
          <p:nvPr/>
        </p:nvPicPr>
        <p:blipFill>
          <a:blip r:embed="rId12"/>
          <a:stretch>
            <a:fillRect/>
          </a:stretch>
        </p:blipFill>
        <p:spPr>
          <a:xfrm>
            <a:off x="2549252" y="5201571"/>
            <a:ext cx="210703" cy="223569"/>
          </a:xfrm>
          <a:prstGeom prst="rect">
            <a:avLst/>
          </a:prstGeom>
        </p:spPr>
      </p:pic>
      <p:sp>
        <p:nvSpPr>
          <p:cNvPr id="22" name="TextBox 21"/>
          <p:cNvSpPr txBox="1"/>
          <p:nvPr/>
        </p:nvSpPr>
        <p:spPr>
          <a:xfrm>
            <a:off x="10743718" y="6422453"/>
            <a:ext cx="1877639" cy="523220"/>
          </a:xfrm>
          <a:prstGeom prst="rect">
            <a:avLst/>
          </a:prstGeom>
          <a:noFill/>
        </p:spPr>
        <p:txBody>
          <a:bodyPr wrap="square" rtlCol="0">
            <a:spAutoFit/>
          </a:bodyPr>
          <a:lstStyle/>
          <a:p>
            <a:r>
              <a:rPr lang="en-US" sz="2800" smtClean="0">
                <a:solidFill>
                  <a:schemeClr val="accent6">
                    <a:lumMod val="60000"/>
                    <a:lumOff val="40000"/>
                  </a:schemeClr>
                </a:solidFill>
                <a:latin typeface="#9Slide05 Bodega Script" pitchFamily="2" charset="0"/>
                <a:cs typeface="#9Slide05 Bodega Script" pitchFamily="2" charset="0"/>
              </a:rPr>
              <a:t>Măng non</a:t>
            </a:r>
            <a:endParaRPr lang="en-US" sz="2800">
              <a:solidFill>
                <a:schemeClr val="accent6">
                  <a:lumMod val="60000"/>
                  <a:lumOff val="40000"/>
                </a:schemeClr>
              </a:solidFill>
              <a:latin typeface="#9Slide05 Bodega Script" pitchFamily="2" charset="0"/>
              <a:cs typeface="#9Slide05 Bodega Script" pitchFamily="2" charset="0"/>
            </a:endParaRPr>
          </a:p>
        </p:txBody>
      </p:sp>
      <p:sp>
        <p:nvSpPr>
          <p:cNvPr id="23" name="Title 1">
            <a:extLst>
              <a:ext uri="{FF2B5EF4-FFF2-40B4-BE49-F238E27FC236}">
                <a16:creationId xmlns:a16="http://schemas.microsoft.com/office/drawing/2014/main" id="{6AA5128D-EAF5-483C-871A-4BFED87FD86D}"/>
              </a:ext>
            </a:extLst>
          </p:cNvPr>
          <p:cNvSpPr txBox="1">
            <a:spLocks/>
          </p:cNvSpPr>
          <p:nvPr/>
        </p:nvSpPr>
        <p:spPr>
          <a:xfrm>
            <a:off x="10492718" y="72816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a:solidFill>
                  <a:schemeClr val="tx2">
                    <a:lumMod val="75000"/>
                  </a:schemeClr>
                </a:solidFill>
                <a:latin typeface="#9Slide07 HoneyCream" pitchFamily="2" charset="0"/>
              </a:rPr>
              <a:t>Măng Non</a:t>
            </a:r>
            <a:endParaRPr lang="en-US" sz="2400" b="0" dirty="0">
              <a:solidFill>
                <a:schemeClr val="tx2">
                  <a:lumMod val="75000"/>
                </a:schemeClr>
              </a:solidFill>
              <a:latin typeface="#9Slide07 HoneyCream" pitchFamily="2" charset="0"/>
            </a:endParaRPr>
          </a:p>
        </p:txBody>
      </p:sp>
      <p:sp>
        <p:nvSpPr>
          <p:cNvPr id="24" name="TextBox 23"/>
          <p:cNvSpPr txBox="1"/>
          <p:nvPr/>
        </p:nvSpPr>
        <p:spPr>
          <a:xfrm>
            <a:off x="17207" y="6442375"/>
            <a:ext cx="1877639" cy="523220"/>
          </a:xfrm>
          <a:prstGeom prst="rect">
            <a:avLst/>
          </a:prstGeom>
          <a:noFill/>
        </p:spPr>
        <p:txBody>
          <a:bodyPr wrap="square" rtlCol="0">
            <a:spAutoFit/>
          </a:bodyPr>
          <a:lstStyle/>
          <a:p>
            <a:r>
              <a:rPr lang="en-US" sz="2800" smtClean="0">
                <a:solidFill>
                  <a:schemeClr val="tx2">
                    <a:lumMod val="75000"/>
                  </a:schemeClr>
                </a:solidFill>
                <a:latin typeface="#9Slide05 Bodega Script" pitchFamily="2" charset="0"/>
                <a:cs typeface="#9Slide05 Bodega Script" pitchFamily="2" charset="0"/>
              </a:rPr>
              <a:t>Bích</a:t>
            </a:r>
            <a:endParaRPr lang="en-US" sz="2800">
              <a:solidFill>
                <a:schemeClr val="tx2">
                  <a:lumMod val="75000"/>
                </a:schemeClr>
              </a:solidFill>
              <a:latin typeface="#9Slide05 Bodega Script" pitchFamily="2" charset="0"/>
              <a:cs typeface="#9Slide05 Bodega Script" pitchFamily="2" charset="0"/>
            </a:endParaRPr>
          </a:p>
        </p:txBody>
      </p:sp>
    </p:spTree>
    <p:extLst>
      <p:ext uri="{BB962C8B-B14F-4D97-AF65-F5344CB8AC3E}">
        <p14:creationId xmlns:p14="http://schemas.microsoft.com/office/powerpoint/2010/main" val="246947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500" fill="hold"/>
                                        <p:tgtEl>
                                          <p:spTgt spid="21"/>
                                        </p:tgtEl>
                                        <p:attrNameLst>
                                          <p:attrName>ppt_x</p:attrName>
                                        </p:attrNameLst>
                                      </p:cBhvr>
                                      <p:tavLst>
                                        <p:tav tm="0">
                                          <p:val>
                                            <p:strVal val="0-#ppt_w/2"/>
                                          </p:val>
                                        </p:tav>
                                        <p:tav tm="100000">
                                          <p:val>
                                            <p:strVal val="#ppt_x"/>
                                          </p:val>
                                        </p:tav>
                                      </p:tavLst>
                                    </p:anim>
                                    <p:anim calcmode="lin" valueType="num">
                                      <p:cBhvr additive="base">
                                        <p:cTn id="8" dur="15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53" presetClass="entr" presetSubtype="16"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500" fill="hold"/>
                                        <p:tgtEl>
                                          <p:spTgt spid="15"/>
                                        </p:tgtEl>
                                        <p:attrNameLst>
                                          <p:attrName>ppt_w</p:attrName>
                                        </p:attrNameLst>
                                      </p:cBhvr>
                                      <p:tavLst>
                                        <p:tav tm="0">
                                          <p:val>
                                            <p:fltVal val="0"/>
                                          </p:val>
                                        </p:tav>
                                        <p:tav tm="100000">
                                          <p:val>
                                            <p:strVal val="#ppt_w"/>
                                          </p:val>
                                        </p:tav>
                                      </p:tavLst>
                                    </p:anim>
                                    <p:anim calcmode="lin" valueType="num">
                                      <p:cBhvr>
                                        <p:cTn id="13" dur="1500" fill="hold"/>
                                        <p:tgtEl>
                                          <p:spTgt spid="15"/>
                                        </p:tgtEl>
                                        <p:attrNameLst>
                                          <p:attrName>ppt_h</p:attrName>
                                        </p:attrNameLst>
                                      </p:cBhvr>
                                      <p:tavLst>
                                        <p:tav tm="0">
                                          <p:val>
                                            <p:fltVal val="0"/>
                                          </p:val>
                                        </p:tav>
                                        <p:tav tm="100000">
                                          <p:val>
                                            <p:strVal val="#ppt_h"/>
                                          </p:val>
                                        </p:tav>
                                      </p:tavLst>
                                    </p:anim>
                                    <p:animEffect transition="in" filter="fade">
                                      <p:cBhvr>
                                        <p:cTn id="14" dur="1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385"/>
          </a:xfrm>
          <a:prstGeom prst="rect">
            <a:avLst/>
          </a:prstGeom>
        </p:spPr>
      </p:pic>
      <p:pic>
        <p:nvPicPr>
          <p:cNvPr id="3" name="Picture 2" descr="ghenh rang tien sa"/>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46563" y="245660"/>
            <a:ext cx="5904931" cy="33215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 name="Picture 6" descr="bãi trứng quy nhơ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3496" y="3422591"/>
            <a:ext cx="4728373" cy="313845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6" name="Picture 4" descr="ghenh rang tien sa quy nh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01909">
            <a:off x="6531728" y="963961"/>
            <a:ext cx="4894690" cy="326312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圆角矩形 53"/>
          <p:cNvSpPr/>
          <p:nvPr/>
        </p:nvSpPr>
        <p:spPr>
          <a:xfrm>
            <a:off x="6866944" y="5109082"/>
            <a:ext cx="5049980" cy="1309366"/>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TextBox 3"/>
          <p:cNvSpPr txBox="1"/>
          <p:nvPr/>
        </p:nvSpPr>
        <p:spPr>
          <a:xfrm>
            <a:off x="7218597" y="5218403"/>
            <a:ext cx="4382452" cy="981539"/>
          </a:xfrm>
          <a:prstGeom prst="rect">
            <a:avLst/>
          </a:prstGeom>
          <a:noFill/>
        </p:spPr>
        <p:txBody>
          <a:bodyPr wrap="square" lIns="96762" tIns="48381" rIns="96762" bIns="48381" rtlCol="0">
            <a:spAutoFit/>
          </a:bodyPr>
          <a:lstStyle/>
          <a:p>
            <a:pPr algn="ctr">
              <a:lnSpc>
                <a:spcPct val="150000"/>
              </a:lnSpc>
            </a:pPr>
            <a:r>
              <a:rPr lang="en-US" altLang="zh-CN" sz="4400" b="1" smtClean="0">
                <a:solidFill>
                  <a:srgbClr val="0070C0"/>
                </a:solidFill>
                <a:latin typeface="UTM Avo" panose="02040603050506020204" pitchFamily="18" charset="0"/>
                <a:ea typeface="微软雅黑" panose="020B0503020204020204" charset="-122"/>
                <a:cs typeface="Arial" panose="020B0604020202020204" pitchFamily="34" charset="0"/>
              </a:rPr>
              <a:t>Ghềnh Ráng</a:t>
            </a:r>
            <a:endParaRPr lang="zh-CN" altLang="en-US" sz="4400" b="1" dirty="0">
              <a:solidFill>
                <a:srgbClr val="0070C0"/>
              </a:solidFill>
              <a:latin typeface="UTM Avo" panose="02040603050506020204" pitchFamily="18" charset="0"/>
              <a:ea typeface="微软雅黑" panose="020B0503020204020204" charset="-122"/>
              <a:cs typeface="Arial" panose="020B0604020202020204" pitchFamily="34" charset="0"/>
            </a:endParaRPr>
          </a:p>
        </p:txBody>
      </p:sp>
    </p:spTree>
    <p:extLst>
      <p:ext uri="{BB962C8B-B14F-4D97-AF65-F5344CB8AC3E}">
        <p14:creationId xmlns:p14="http://schemas.microsoft.com/office/powerpoint/2010/main" val="374865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53" presetClass="entr" presetSubtype="16"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par>
                                <p:cTn id="22" presetID="53" presetClass="entr" presetSubtype="16"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385"/>
          </a:xfrm>
          <a:prstGeom prst="rect">
            <a:avLst/>
          </a:prstGeom>
        </p:spPr>
      </p:pic>
      <p:sp>
        <p:nvSpPr>
          <p:cNvPr id="7" name="圆角矩形 53"/>
          <p:cNvSpPr/>
          <p:nvPr/>
        </p:nvSpPr>
        <p:spPr>
          <a:xfrm>
            <a:off x="6866944" y="5109082"/>
            <a:ext cx="5049980" cy="1309366"/>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TextBox 3"/>
          <p:cNvSpPr txBox="1"/>
          <p:nvPr/>
        </p:nvSpPr>
        <p:spPr>
          <a:xfrm>
            <a:off x="7218597" y="5218403"/>
            <a:ext cx="4382452" cy="981539"/>
          </a:xfrm>
          <a:prstGeom prst="rect">
            <a:avLst/>
          </a:prstGeom>
          <a:noFill/>
        </p:spPr>
        <p:txBody>
          <a:bodyPr wrap="square" lIns="96762" tIns="48381" rIns="96762" bIns="48381" rtlCol="0">
            <a:spAutoFit/>
          </a:bodyPr>
          <a:lstStyle/>
          <a:p>
            <a:pPr algn="ctr">
              <a:lnSpc>
                <a:spcPct val="150000"/>
              </a:lnSpc>
            </a:pPr>
            <a:r>
              <a:rPr lang="en-US" altLang="zh-CN" sz="4400" b="1" smtClean="0">
                <a:solidFill>
                  <a:srgbClr val="0070C0"/>
                </a:solidFill>
                <a:latin typeface="UTM Avo" panose="02040603050506020204" pitchFamily="18" charset="0"/>
                <a:ea typeface="微软雅黑" panose="020B0503020204020204" charset="-122"/>
                <a:cs typeface="Arial" panose="020B0604020202020204" pitchFamily="34" charset="0"/>
              </a:rPr>
              <a:t>Con còng gió</a:t>
            </a:r>
            <a:endParaRPr lang="zh-CN" altLang="en-US" sz="4400" b="1" dirty="0">
              <a:solidFill>
                <a:srgbClr val="0070C0"/>
              </a:solidFill>
              <a:latin typeface="UTM Avo" panose="02040603050506020204" pitchFamily="18" charset="0"/>
              <a:ea typeface="微软雅黑" panose="020B0503020204020204" charset="-122"/>
              <a:cs typeface="Arial" panose="020B0604020202020204" pitchFamily="34" charset="0"/>
            </a:endParaRP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595276" y="2336004"/>
            <a:ext cx="5375218" cy="40824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5622235" y="339627"/>
            <a:ext cx="5054730" cy="37910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04643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par>
                          <p:cTn id="15" fill="hold">
                            <p:stCondLst>
                              <p:cond delay="500"/>
                            </p:stCondLst>
                            <p:childTnLst>
                              <p:par>
                                <p:cTn id="16" presetID="26"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80">
                                          <p:stCondLst>
                                            <p:cond delay="0"/>
                                          </p:stCondLst>
                                        </p:cTn>
                                        <p:tgtEl>
                                          <p:spTgt spid="4"/>
                                        </p:tgtEl>
                                      </p:cBhvr>
                                    </p:animEffect>
                                    <p:anim calcmode="lin" valueType="num">
                                      <p:cBhvr>
                                        <p:cTn id="1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4" dur="26">
                                          <p:stCondLst>
                                            <p:cond delay="650"/>
                                          </p:stCondLst>
                                        </p:cTn>
                                        <p:tgtEl>
                                          <p:spTgt spid="4"/>
                                        </p:tgtEl>
                                      </p:cBhvr>
                                      <p:to x="100000" y="60000"/>
                                    </p:animScale>
                                    <p:animScale>
                                      <p:cBhvr>
                                        <p:cTn id="25" dur="166" decel="50000">
                                          <p:stCondLst>
                                            <p:cond delay="676"/>
                                          </p:stCondLst>
                                        </p:cTn>
                                        <p:tgtEl>
                                          <p:spTgt spid="4"/>
                                        </p:tgtEl>
                                      </p:cBhvr>
                                      <p:to x="100000" y="100000"/>
                                    </p:animScale>
                                    <p:animScale>
                                      <p:cBhvr>
                                        <p:cTn id="26" dur="26">
                                          <p:stCondLst>
                                            <p:cond delay="1312"/>
                                          </p:stCondLst>
                                        </p:cTn>
                                        <p:tgtEl>
                                          <p:spTgt spid="4"/>
                                        </p:tgtEl>
                                      </p:cBhvr>
                                      <p:to x="100000" y="80000"/>
                                    </p:animScale>
                                    <p:animScale>
                                      <p:cBhvr>
                                        <p:cTn id="27" dur="166" decel="50000">
                                          <p:stCondLst>
                                            <p:cond delay="1338"/>
                                          </p:stCondLst>
                                        </p:cTn>
                                        <p:tgtEl>
                                          <p:spTgt spid="4"/>
                                        </p:tgtEl>
                                      </p:cBhvr>
                                      <p:to x="100000" y="100000"/>
                                    </p:animScale>
                                    <p:animScale>
                                      <p:cBhvr>
                                        <p:cTn id="28" dur="26">
                                          <p:stCondLst>
                                            <p:cond delay="1642"/>
                                          </p:stCondLst>
                                        </p:cTn>
                                        <p:tgtEl>
                                          <p:spTgt spid="4"/>
                                        </p:tgtEl>
                                      </p:cBhvr>
                                      <p:to x="100000" y="90000"/>
                                    </p:animScale>
                                    <p:animScale>
                                      <p:cBhvr>
                                        <p:cTn id="29" dur="166" decel="50000">
                                          <p:stCondLst>
                                            <p:cond delay="1668"/>
                                          </p:stCondLst>
                                        </p:cTn>
                                        <p:tgtEl>
                                          <p:spTgt spid="4"/>
                                        </p:tgtEl>
                                      </p:cBhvr>
                                      <p:to x="100000" y="100000"/>
                                    </p:animScale>
                                    <p:animScale>
                                      <p:cBhvr>
                                        <p:cTn id="30" dur="26">
                                          <p:stCondLst>
                                            <p:cond delay="1808"/>
                                          </p:stCondLst>
                                        </p:cTn>
                                        <p:tgtEl>
                                          <p:spTgt spid="4"/>
                                        </p:tgtEl>
                                      </p:cBhvr>
                                      <p:to x="100000" y="95000"/>
                                    </p:animScale>
                                    <p:animScale>
                                      <p:cBhvr>
                                        <p:cTn id="31" dur="166" decel="50000">
                                          <p:stCondLst>
                                            <p:cond delay="1834"/>
                                          </p:stCondLst>
                                        </p:cTn>
                                        <p:tgtEl>
                                          <p:spTgt spid="4"/>
                                        </p:tgtEl>
                                      </p:cBhvr>
                                      <p:to x="100000" y="100000"/>
                                    </p:animScale>
                                  </p:childTnLst>
                                </p:cTn>
                              </p:par>
                            </p:childTnLst>
                          </p:cTn>
                        </p:par>
                        <p:par>
                          <p:cTn id="32" fill="hold">
                            <p:stCondLst>
                              <p:cond delay="2500"/>
                            </p:stCondLst>
                            <p:childTnLst>
                              <p:par>
                                <p:cTn id="33" presetID="53" presetClass="entr" presetSubtype="16"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
          <p:cNvPicPr>
            <a:picLocks noChangeAspect="1"/>
          </p:cNvPicPr>
          <p:nvPr/>
        </p:nvPicPr>
        <p:blipFill>
          <a:blip r:embed="rId2"/>
          <a:stretch>
            <a:fillRect/>
          </a:stretch>
        </p:blipFill>
        <p:spPr>
          <a:xfrm>
            <a:off x="8544272" y="188640"/>
            <a:ext cx="1512168" cy="753657"/>
          </a:xfrm>
          <a:prstGeom prst="rect">
            <a:avLst/>
          </a:prstGeom>
        </p:spPr>
      </p:pic>
      <p:pic>
        <p:nvPicPr>
          <p:cNvPr id="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flipH="1">
            <a:off x="-552818" y="2031923"/>
            <a:ext cx="3685540" cy="368554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图片 69">
            <a:extLst>
              <a:ext uri="{FF2B5EF4-FFF2-40B4-BE49-F238E27FC236}">
                <a16:creationId xmlns:a16="http://schemas.microsoft.com/office/drawing/2014/main" id="{2B83537E-ECA4-42D7-8E89-14566761C4DA}"/>
              </a:ext>
            </a:extLst>
          </p:cNvPr>
          <p:cNvPicPr>
            <a:picLocks noChangeAspect="1"/>
          </p:cNvPicPr>
          <p:nvPr/>
        </p:nvPicPr>
        <p:blipFill>
          <a:blip r:embed="rId4"/>
          <a:stretch>
            <a:fillRect/>
          </a:stretch>
        </p:blipFill>
        <p:spPr>
          <a:xfrm>
            <a:off x="0" y="381013"/>
            <a:ext cx="1188823" cy="1012024"/>
          </a:xfrm>
          <a:prstGeom prst="rect">
            <a:avLst/>
          </a:prstGeom>
        </p:spPr>
      </p:pic>
      <p:grpSp>
        <p:nvGrpSpPr>
          <p:cNvPr id="10" name="Group 9"/>
          <p:cNvGrpSpPr/>
          <p:nvPr/>
        </p:nvGrpSpPr>
        <p:grpSpPr>
          <a:xfrm>
            <a:off x="3173073" y="565468"/>
            <a:ext cx="5774983" cy="1265354"/>
            <a:chOff x="3173073" y="565468"/>
            <a:chExt cx="5774983" cy="1265354"/>
          </a:xfrm>
        </p:grpSpPr>
        <p:grpSp>
          <p:nvGrpSpPr>
            <p:cNvPr id="6" name="Group 5">
              <a:extLst>
                <a:ext uri="{FF2B5EF4-FFF2-40B4-BE49-F238E27FC236}">
                  <a16:creationId xmlns:a16="http://schemas.microsoft.com/office/drawing/2014/main" id="{6F673B85-7059-4229-9972-982C29CF5436}"/>
                </a:ext>
              </a:extLst>
            </p:cNvPr>
            <p:cNvGrpSpPr/>
            <p:nvPr/>
          </p:nvGrpSpPr>
          <p:grpSpPr>
            <a:xfrm>
              <a:off x="3173073" y="565468"/>
              <a:ext cx="5774983" cy="1265354"/>
              <a:chOff x="1006064" y="1522807"/>
              <a:chExt cx="9977377" cy="4656929"/>
            </a:xfrm>
          </p:grpSpPr>
          <p:sp>
            <p:nvSpPr>
              <p:cNvPr id="7" name="矩形: 圆角 2">
                <a:extLst>
                  <a:ext uri="{FF2B5EF4-FFF2-40B4-BE49-F238E27FC236}">
                    <a16:creationId xmlns:a16="http://schemas.microsoft.com/office/drawing/2014/main" id="{2C048EE0-B8F7-43E4-89E7-8EAB95C4E8E9}"/>
                  </a:ext>
                </a:extLst>
              </p:cNvPr>
              <p:cNvSpPr/>
              <p:nvPr/>
            </p:nvSpPr>
            <p:spPr>
              <a:xfrm>
                <a:off x="1006064" y="1522807"/>
                <a:ext cx="9977377" cy="465692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2">
                <a:extLst>
                  <a:ext uri="{FF2B5EF4-FFF2-40B4-BE49-F238E27FC236}">
                    <a16:creationId xmlns:a16="http://schemas.microsoft.com/office/drawing/2014/main" id="{07E51AAA-A554-45F0-B148-DD0D05E988B0}"/>
                  </a:ext>
                </a:extLst>
              </p:cNvPr>
              <p:cNvSpPr/>
              <p:nvPr/>
            </p:nvSpPr>
            <p:spPr>
              <a:xfrm>
                <a:off x="1208559" y="1738845"/>
                <a:ext cx="9523081" cy="4224851"/>
              </a:xfrm>
              <a:prstGeom prst="roundRect">
                <a:avLst/>
              </a:prstGeom>
              <a:noFill/>
              <a:ln w="57150">
                <a:solidFill>
                  <a:srgbClr val="E18D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TextBox 8"/>
            <p:cNvSpPr txBox="1"/>
            <p:nvPr/>
          </p:nvSpPr>
          <p:spPr>
            <a:xfrm>
              <a:off x="3374211" y="820419"/>
              <a:ext cx="5443577" cy="769441"/>
            </a:xfrm>
            <a:prstGeom prst="rect">
              <a:avLst/>
            </a:prstGeom>
            <a:noFill/>
          </p:spPr>
          <p:txBody>
            <a:bodyPr wrap="square" rtlCol="0">
              <a:spAutoFit/>
            </a:bodyPr>
            <a:lstStyle/>
            <a:p>
              <a:r>
                <a:rPr lang="en-US" sz="4400" b="1" smtClean="0">
                  <a:solidFill>
                    <a:srgbClr val="FF6600"/>
                  </a:solidFill>
                  <a:latin typeface="UTM Avo" panose="02040603050506020204" pitchFamily="18" charset="0"/>
                </a:rPr>
                <a:t>Luyện đọc từ khó</a:t>
              </a:r>
              <a:endParaRPr lang="en-US" sz="4400" b="1">
                <a:solidFill>
                  <a:srgbClr val="FF6600"/>
                </a:solidFill>
                <a:latin typeface="UTM Avo" panose="02040603050506020204" pitchFamily="18" charset="0"/>
              </a:endParaRPr>
            </a:p>
          </p:txBody>
        </p:sp>
      </p:grpSp>
      <p:grpSp>
        <p:nvGrpSpPr>
          <p:cNvPr id="17" name="Group 16"/>
          <p:cNvGrpSpPr/>
          <p:nvPr/>
        </p:nvGrpSpPr>
        <p:grpSpPr>
          <a:xfrm>
            <a:off x="1892020" y="1624885"/>
            <a:ext cx="3999329" cy="4092578"/>
            <a:chOff x="1892020" y="1624885"/>
            <a:chExt cx="3999329" cy="4092578"/>
          </a:xfrm>
        </p:grpSpPr>
        <p:pic>
          <p:nvPicPr>
            <p:cNvPr id="11" name="Picture 2" descr="C:\Users\Administrator\Desktop\f-05.png"/>
            <p:cNvPicPr>
              <a:picLocks noChangeAspect="1" noChangeArrowheads="1"/>
            </p:cNvPicPr>
            <p:nvPr/>
          </p:nvPicPr>
          <p:blipFill rotWithShape="1">
            <a:blip r:embed="rId5">
              <a:extLst>
                <a:ext uri="{28A0092B-C50C-407E-A947-70E740481C1C}">
                  <a14:useLocalDpi xmlns:a14="http://schemas.microsoft.com/office/drawing/2010/main" val="0"/>
                </a:ext>
              </a:extLst>
            </a:blip>
            <a:srcRect r="70995"/>
            <a:stretch>
              <a:fillRect/>
            </a:stretch>
          </p:blipFill>
          <p:spPr bwMode="auto">
            <a:xfrm>
              <a:off x="1892020" y="1624885"/>
              <a:ext cx="3999329" cy="409257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3B1DCB4-6F1A-4548-B5B0-54E0BA9B7899}"/>
                </a:ext>
              </a:extLst>
            </p:cNvPr>
            <p:cNvSpPr txBox="1"/>
            <p:nvPr/>
          </p:nvSpPr>
          <p:spPr>
            <a:xfrm>
              <a:off x="2254182" y="3823552"/>
              <a:ext cx="2757958" cy="646331"/>
            </a:xfrm>
            <a:prstGeom prst="rect">
              <a:avLst/>
            </a:prstGeom>
            <a:noFill/>
          </p:spPr>
          <p:txBody>
            <a:bodyPr wrap="square">
              <a:spAutoFit/>
            </a:bodyPr>
            <a:lstStyle/>
            <a:p>
              <a:r>
                <a:rPr lang="en-US" altLang="zh-CN" sz="3600" b="1">
                  <a:solidFill>
                    <a:srgbClr val="002060"/>
                  </a:solidFill>
                  <a:latin typeface="UTM Avo" panose="02040603050506020204" pitchFamily="18" charset="0"/>
                  <a:ea typeface="inpin heiti" panose="00000500000000000000" pitchFamily="2" charset="-122"/>
                  <a:cs typeface="Times New Roman" panose="02020603050405020304" pitchFamily="18" charset="0"/>
                  <a:sym typeface="inpin heiti" panose="00000500000000000000" pitchFamily="2" charset="-122"/>
                </a:rPr>
                <a:t>t</a:t>
              </a:r>
              <a:r>
                <a:rPr lang="en-US" altLang="zh-CN" sz="3600" b="1" smtClean="0">
                  <a:solidFill>
                    <a:srgbClr val="002060"/>
                  </a:solidFill>
                  <a:latin typeface="UTM Avo" panose="02040603050506020204" pitchFamily="18" charset="0"/>
                  <a:ea typeface="inpin heiti" panose="00000500000000000000" pitchFamily="2" charset="-122"/>
                  <a:cs typeface="Times New Roman" panose="02020603050405020304" pitchFamily="18" charset="0"/>
                  <a:sym typeface="inpin heiti" panose="00000500000000000000" pitchFamily="2" charset="-122"/>
                </a:rPr>
                <a:t>huở bé</a:t>
              </a:r>
              <a:endParaRPr lang="zh-CN" altLang="en-US" sz="3600" b="1" dirty="0">
                <a:solidFill>
                  <a:srgbClr val="002060"/>
                </a:solidFill>
                <a:latin typeface="UTM Avo" panose="020406030505060202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grpSp>
        <p:nvGrpSpPr>
          <p:cNvPr id="19" name="Group 18"/>
          <p:cNvGrpSpPr/>
          <p:nvPr/>
        </p:nvGrpSpPr>
        <p:grpSpPr>
          <a:xfrm>
            <a:off x="5504932" y="1589860"/>
            <a:ext cx="3343740" cy="3439340"/>
            <a:chOff x="5504932" y="1589860"/>
            <a:chExt cx="3343740" cy="3439340"/>
          </a:xfrm>
        </p:grpSpPr>
        <p:pic>
          <p:nvPicPr>
            <p:cNvPr id="12" name="Picture 2" descr="C:\Users\Administrator\Desktop\f-05.png"/>
            <p:cNvPicPr>
              <a:picLocks noChangeAspect="1" noChangeArrowheads="1"/>
            </p:cNvPicPr>
            <p:nvPr/>
          </p:nvPicPr>
          <p:blipFill rotWithShape="1">
            <a:blip r:embed="rId5">
              <a:extLst>
                <a:ext uri="{28A0092B-C50C-407E-A947-70E740481C1C}">
                  <a14:useLocalDpi xmlns:a14="http://schemas.microsoft.com/office/drawing/2010/main" val="0"/>
                </a:ext>
              </a:extLst>
            </a:blip>
            <a:srcRect l="41286" r="26645"/>
            <a:stretch>
              <a:fillRect/>
            </a:stretch>
          </p:blipFill>
          <p:spPr bwMode="auto">
            <a:xfrm>
              <a:off x="5504932" y="1589860"/>
              <a:ext cx="3343740" cy="343934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3B1DCB4-6F1A-4548-B5B0-54E0BA9B7899}"/>
                </a:ext>
              </a:extLst>
            </p:cNvPr>
            <p:cNvSpPr txBox="1"/>
            <p:nvPr/>
          </p:nvSpPr>
          <p:spPr>
            <a:xfrm>
              <a:off x="5763882" y="3328104"/>
              <a:ext cx="2757958" cy="646331"/>
            </a:xfrm>
            <a:prstGeom prst="rect">
              <a:avLst/>
            </a:prstGeom>
            <a:noFill/>
          </p:spPr>
          <p:txBody>
            <a:bodyPr wrap="square">
              <a:spAutoFit/>
            </a:bodyPr>
            <a:lstStyle/>
            <a:p>
              <a:r>
                <a:rPr lang="en-US" altLang="zh-CN" sz="3600" b="1">
                  <a:solidFill>
                    <a:schemeClr val="accent1">
                      <a:lumMod val="75000"/>
                    </a:schemeClr>
                  </a:solidFill>
                  <a:latin typeface="UTM Avo" panose="02040603050506020204" pitchFamily="18" charset="0"/>
                  <a:ea typeface="inpin heiti" panose="00000500000000000000" pitchFamily="2" charset="-122"/>
                  <a:cs typeface="Times New Roman" panose="02020603050405020304" pitchFamily="18" charset="0"/>
                  <a:sym typeface="inpin heiti" panose="00000500000000000000" pitchFamily="2" charset="-122"/>
                </a:rPr>
                <a:t> </a:t>
              </a:r>
              <a:r>
                <a:rPr lang="en-US" altLang="zh-CN" sz="3600" b="1" smtClean="0">
                  <a:solidFill>
                    <a:schemeClr val="accent6">
                      <a:lumMod val="50000"/>
                    </a:schemeClr>
                  </a:solidFill>
                  <a:latin typeface="UTM Avo" panose="02040603050506020204" pitchFamily="18" charset="0"/>
                  <a:ea typeface="inpin heiti" panose="00000500000000000000" pitchFamily="2" charset="-122"/>
                  <a:cs typeface="Times New Roman" panose="02020603050405020304" pitchFamily="18" charset="0"/>
                  <a:sym typeface="inpin heiti" panose="00000500000000000000" pitchFamily="2" charset="-122"/>
                </a:rPr>
                <a:t>rón rén</a:t>
              </a:r>
              <a:endParaRPr lang="zh-CN" altLang="en-US" sz="3600" b="1" dirty="0">
                <a:solidFill>
                  <a:schemeClr val="accent6">
                    <a:lumMod val="50000"/>
                  </a:schemeClr>
                </a:solidFill>
                <a:latin typeface="UTM Avo" panose="020406030505060202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grpSp>
        <p:nvGrpSpPr>
          <p:cNvPr id="18" name="Group 17"/>
          <p:cNvGrpSpPr/>
          <p:nvPr/>
        </p:nvGrpSpPr>
        <p:grpSpPr>
          <a:xfrm>
            <a:off x="6891893" y="3050587"/>
            <a:ext cx="4087500" cy="3957226"/>
            <a:chOff x="6891893" y="3050587"/>
            <a:chExt cx="4087500" cy="3957226"/>
          </a:xfrm>
        </p:grpSpPr>
        <p:pic>
          <p:nvPicPr>
            <p:cNvPr id="13" name="Picture 2" descr="C:\Users\Administrator\Desktop\f-05.png">
              <a:extLst>
                <a:ext uri="{FF2B5EF4-FFF2-40B4-BE49-F238E27FC236}">
                  <a16:creationId xmlns:a16="http://schemas.microsoft.com/office/drawing/2014/main" id="{39983408-DF6B-4C99-83F1-78BAD11D129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0995"/>
            <a:stretch>
              <a:fillRect/>
            </a:stretch>
          </p:blipFill>
          <p:spPr bwMode="auto">
            <a:xfrm>
              <a:off x="7208190" y="3050587"/>
              <a:ext cx="3771203" cy="395722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83B1DCB4-6F1A-4548-B5B0-54E0BA9B7899}"/>
                </a:ext>
              </a:extLst>
            </p:cNvPr>
            <p:cNvSpPr txBox="1"/>
            <p:nvPr/>
          </p:nvSpPr>
          <p:spPr>
            <a:xfrm>
              <a:off x="6891893" y="5148551"/>
              <a:ext cx="3519203" cy="646331"/>
            </a:xfrm>
            <a:prstGeom prst="rect">
              <a:avLst/>
            </a:prstGeom>
            <a:noFill/>
          </p:spPr>
          <p:txBody>
            <a:bodyPr wrap="square">
              <a:spAutoFit/>
            </a:bodyPr>
            <a:lstStyle/>
            <a:p>
              <a:r>
                <a:rPr lang="en-US" altLang="zh-CN" sz="3600" b="1" smtClean="0">
                  <a:solidFill>
                    <a:srgbClr val="FF0066"/>
                  </a:solidFill>
                  <a:latin typeface="UTM Avo" panose="02040603050506020204" pitchFamily="18" charset="0"/>
                  <a:ea typeface="inpin heiti" panose="00000500000000000000" pitchFamily="2" charset="-122"/>
                  <a:cs typeface="Times New Roman" panose="02020603050405020304" pitchFamily="18" charset="0"/>
                  <a:sym typeface="inpin heiti" panose="00000500000000000000" pitchFamily="2" charset="-122"/>
                </a:rPr>
                <a:t>Ghềnh Ráng</a:t>
              </a:r>
              <a:endParaRPr lang="zh-CN" altLang="en-US" sz="3600" b="1" dirty="0">
                <a:solidFill>
                  <a:srgbClr val="FF0066"/>
                </a:solidFill>
                <a:latin typeface="UTM Avo" panose="020406030505060202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spTree>
    <p:extLst>
      <p:ext uri="{BB962C8B-B14F-4D97-AF65-F5344CB8AC3E}">
        <p14:creationId xmlns:p14="http://schemas.microsoft.com/office/powerpoint/2010/main" val="184515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2"/>
                                        </p:tgtEl>
                                        <p:attrNameLst>
                                          <p:attrName>r</p:attrName>
                                        </p:attrNameLst>
                                      </p:cBhvr>
                                    </p:animRot>
                                    <p:animRot by="-240000">
                                      <p:cBhvr>
                                        <p:cTn id="7" dur="100" fill="hold">
                                          <p:stCondLst>
                                            <p:cond delay="100"/>
                                          </p:stCondLst>
                                        </p:cTn>
                                        <p:tgtEl>
                                          <p:spTgt spid="2"/>
                                        </p:tgtEl>
                                        <p:attrNameLst>
                                          <p:attrName>r</p:attrName>
                                        </p:attrNameLst>
                                      </p:cBhvr>
                                    </p:animRot>
                                    <p:animRot by="240000">
                                      <p:cBhvr>
                                        <p:cTn id="8" dur="100" fill="hold">
                                          <p:stCondLst>
                                            <p:cond delay="200"/>
                                          </p:stCondLst>
                                        </p:cTn>
                                        <p:tgtEl>
                                          <p:spTgt spid="2"/>
                                        </p:tgtEl>
                                        <p:attrNameLst>
                                          <p:attrName>r</p:attrName>
                                        </p:attrNameLst>
                                      </p:cBhvr>
                                    </p:animRot>
                                    <p:animRot by="-240000">
                                      <p:cBhvr>
                                        <p:cTn id="9" dur="100" fill="hold">
                                          <p:stCondLst>
                                            <p:cond delay="300"/>
                                          </p:stCondLst>
                                        </p:cTn>
                                        <p:tgtEl>
                                          <p:spTgt spid="2"/>
                                        </p:tgtEl>
                                        <p:attrNameLst>
                                          <p:attrName>r</p:attrName>
                                        </p:attrNameLst>
                                      </p:cBhvr>
                                    </p:animRot>
                                    <p:animRot by="120000">
                                      <p:cBhvr>
                                        <p:cTn id="10" dur="100" fill="hold">
                                          <p:stCondLst>
                                            <p:cond delay="400"/>
                                          </p:stCondLst>
                                        </p:cTn>
                                        <p:tgtEl>
                                          <p:spTgt spid="2"/>
                                        </p:tgtEl>
                                        <p:attrNameLst>
                                          <p:attrName>r</p:attrName>
                                        </p:attrNameLst>
                                      </p:cBhvr>
                                    </p:animRo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1250" fill="hold"/>
                                        <p:tgtEl>
                                          <p:spTgt spid="3"/>
                                        </p:tgtEl>
                                        <p:attrNameLst>
                                          <p:attrName>ppt_x</p:attrName>
                                        </p:attrNameLst>
                                      </p:cBhvr>
                                      <p:tavLst>
                                        <p:tav tm="0">
                                          <p:val>
                                            <p:strVal val="0-#ppt_w/2"/>
                                          </p:val>
                                        </p:tav>
                                        <p:tav tm="100000">
                                          <p:val>
                                            <p:strVal val="#ppt_x"/>
                                          </p:val>
                                        </p:tav>
                                      </p:tavLst>
                                    </p:anim>
                                    <p:anim calcmode="lin" valueType="num">
                                      <p:cBhvr additive="base">
                                        <p:cTn id="15" dur="1250" fill="hold"/>
                                        <p:tgtEl>
                                          <p:spTgt spid="3"/>
                                        </p:tgtEl>
                                        <p:attrNameLst>
                                          <p:attrName>ppt_y</p:attrName>
                                        </p:attrNameLst>
                                      </p:cBhvr>
                                      <p:tavLst>
                                        <p:tav tm="0">
                                          <p:val>
                                            <p:strVal val="#ppt_y"/>
                                          </p:val>
                                        </p:tav>
                                        <p:tav tm="100000">
                                          <p:val>
                                            <p:strVal val="#ppt_y"/>
                                          </p:val>
                                        </p:tav>
                                      </p:tavLst>
                                    </p:anim>
                                  </p:childTnLst>
                                </p:cTn>
                              </p:par>
                              <p:par>
                                <p:cTn id="16" presetID="32" presetClass="emph" presetSubtype="0" fill="hold" nodeType="withEffect">
                                  <p:stCondLst>
                                    <p:cond delay="0"/>
                                  </p:stCondLst>
                                  <p:childTnLst>
                                    <p:animRot by="120000">
                                      <p:cBhvr>
                                        <p:cTn id="17" dur="100" fill="hold">
                                          <p:stCondLst>
                                            <p:cond delay="0"/>
                                          </p:stCondLst>
                                        </p:cTn>
                                        <p:tgtEl>
                                          <p:spTgt spid="3"/>
                                        </p:tgtEl>
                                        <p:attrNameLst>
                                          <p:attrName>r</p:attrName>
                                        </p:attrNameLst>
                                      </p:cBhvr>
                                    </p:animRot>
                                    <p:animRot by="-240000">
                                      <p:cBhvr>
                                        <p:cTn id="18" dur="200" fill="hold">
                                          <p:stCondLst>
                                            <p:cond delay="200"/>
                                          </p:stCondLst>
                                        </p:cTn>
                                        <p:tgtEl>
                                          <p:spTgt spid="3"/>
                                        </p:tgtEl>
                                        <p:attrNameLst>
                                          <p:attrName>r</p:attrName>
                                        </p:attrNameLst>
                                      </p:cBhvr>
                                    </p:animRot>
                                    <p:animRot by="240000">
                                      <p:cBhvr>
                                        <p:cTn id="19" dur="200" fill="hold">
                                          <p:stCondLst>
                                            <p:cond delay="400"/>
                                          </p:stCondLst>
                                        </p:cTn>
                                        <p:tgtEl>
                                          <p:spTgt spid="3"/>
                                        </p:tgtEl>
                                        <p:attrNameLst>
                                          <p:attrName>r</p:attrName>
                                        </p:attrNameLst>
                                      </p:cBhvr>
                                    </p:animRot>
                                    <p:animRot by="-240000">
                                      <p:cBhvr>
                                        <p:cTn id="20" dur="200" fill="hold">
                                          <p:stCondLst>
                                            <p:cond delay="600"/>
                                          </p:stCondLst>
                                        </p:cTn>
                                        <p:tgtEl>
                                          <p:spTgt spid="3"/>
                                        </p:tgtEl>
                                        <p:attrNameLst>
                                          <p:attrName>r</p:attrName>
                                        </p:attrNameLst>
                                      </p:cBhvr>
                                    </p:animRot>
                                    <p:animRot by="120000">
                                      <p:cBhvr>
                                        <p:cTn id="21" dur="200" fill="hold">
                                          <p:stCondLst>
                                            <p:cond delay="800"/>
                                          </p:stCondLst>
                                        </p:cTn>
                                        <p:tgtEl>
                                          <p:spTgt spid="3"/>
                                        </p:tgtEl>
                                        <p:attrNameLst>
                                          <p:attrName>r</p:attrName>
                                        </p:attrNameLst>
                                      </p:cBhvr>
                                    </p:animRot>
                                  </p:childTnLst>
                                </p:cTn>
                              </p:par>
                              <p:par>
                                <p:cTn id="22" presetID="53" presetClass="entr" presetSubtype="16"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par>
                          <p:cTn id="34" fill="hold">
                            <p:stCondLst>
                              <p:cond delay="1000"/>
                            </p:stCondLst>
                            <p:childTnLst>
                              <p:par>
                                <p:cTn id="35" presetID="2" presetClass="entr" presetSubtype="2"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1000" fill="hold"/>
                                        <p:tgtEl>
                                          <p:spTgt spid="17"/>
                                        </p:tgtEl>
                                        <p:attrNameLst>
                                          <p:attrName>ppt_x</p:attrName>
                                        </p:attrNameLst>
                                      </p:cBhvr>
                                      <p:tavLst>
                                        <p:tav tm="0">
                                          <p:val>
                                            <p:strVal val="1+#ppt_w/2"/>
                                          </p:val>
                                        </p:tav>
                                        <p:tav tm="100000">
                                          <p:val>
                                            <p:strVal val="#ppt_x"/>
                                          </p:val>
                                        </p:tav>
                                      </p:tavLst>
                                    </p:anim>
                                    <p:anim calcmode="lin" valueType="num">
                                      <p:cBhvr additive="base">
                                        <p:cTn id="38" dur="1000" fill="hold"/>
                                        <p:tgtEl>
                                          <p:spTgt spid="17"/>
                                        </p:tgtEl>
                                        <p:attrNameLst>
                                          <p:attrName>ppt_y</p:attrName>
                                        </p:attrNameLst>
                                      </p:cBhvr>
                                      <p:tavLst>
                                        <p:tav tm="0">
                                          <p:val>
                                            <p:strVal val="#ppt_y"/>
                                          </p:val>
                                        </p:tav>
                                        <p:tav tm="100000">
                                          <p:val>
                                            <p:strVal val="#ppt_y"/>
                                          </p:val>
                                        </p:tav>
                                      </p:tavLst>
                                    </p:anim>
                                  </p:childTnLst>
                                </p:cTn>
                              </p:par>
                            </p:childTnLst>
                          </p:cTn>
                        </p:par>
                        <p:par>
                          <p:cTn id="39" fill="hold">
                            <p:stCondLst>
                              <p:cond delay="2000"/>
                            </p:stCondLst>
                            <p:childTnLst>
                              <p:par>
                                <p:cTn id="40" presetID="2" presetClass="entr" presetSubtype="2"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1000" fill="hold"/>
                                        <p:tgtEl>
                                          <p:spTgt spid="19"/>
                                        </p:tgtEl>
                                        <p:attrNameLst>
                                          <p:attrName>ppt_x</p:attrName>
                                        </p:attrNameLst>
                                      </p:cBhvr>
                                      <p:tavLst>
                                        <p:tav tm="0">
                                          <p:val>
                                            <p:strVal val="1+#ppt_w/2"/>
                                          </p:val>
                                        </p:tav>
                                        <p:tav tm="100000">
                                          <p:val>
                                            <p:strVal val="#ppt_x"/>
                                          </p:val>
                                        </p:tav>
                                      </p:tavLst>
                                    </p:anim>
                                    <p:anim calcmode="lin" valueType="num">
                                      <p:cBhvr additive="base">
                                        <p:cTn id="43" dur="1000" fill="hold"/>
                                        <p:tgtEl>
                                          <p:spTgt spid="19"/>
                                        </p:tgtEl>
                                        <p:attrNameLst>
                                          <p:attrName>ppt_y</p:attrName>
                                        </p:attrNameLst>
                                      </p:cBhvr>
                                      <p:tavLst>
                                        <p:tav tm="0">
                                          <p:val>
                                            <p:strVal val="#ppt_y"/>
                                          </p:val>
                                        </p:tav>
                                        <p:tav tm="100000">
                                          <p:val>
                                            <p:strVal val="#ppt_y"/>
                                          </p:val>
                                        </p:tav>
                                      </p:tavLst>
                                    </p:anim>
                                  </p:childTnLst>
                                </p:cTn>
                              </p:par>
                            </p:childTnLst>
                          </p:cTn>
                        </p:par>
                        <p:par>
                          <p:cTn id="44" fill="hold">
                            <p:stCondLst>
                              <p:cond delay="3000"/>
                            </p:stCondLst>
                            <p:childTnLst>
                              <p:par>
                                <p:cTn id="45" presetID="2" presetClass="entr" presetSubtype="2"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1000" fill="hold"/>
                                        <p:tgtEl>
                                          <p:spTgt spid="18"/>
                                        </p:tgtEl>
                                        <p:attrNameLst>
                                          <p:attrName>ppt_x</p:attrName>
                                        </p:attrNameLst>
                                      </p:cBhvr>
                                      <p:tavLst>
                                        <p:tav tm="0">
                                          <p:val>
                                            <p:strVal val="1+#ppt_w/2"/>
                                          </p:val>
                                        </p:tav>
                                        <p:tav tm="100000">
                                          <p:val>
                                            <p:strVal val="#ppt_x"/>
                                          </p:val>
                                        </p:tav>
                                      </p:tavLst>
                                    </p:anim>
                                    <p:anim calcmode="lin" valueType="num">
                                      <p:cBhvr additive="base">
                                        <p:cTn id="48" dur="1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
          <p:cNvPicPr>
            <a:picLocks noChangeAspect="1"/>
          </p:cNvPicPr>
          <p:nvPr/>
        </p:nvPicPr>
        <p:blipFill>
          <a:blip r:embed="rId2"/>
          <a:stretch>
            <a:fillRect/>
          </a:stretch>
        </p:blipFill>
        <p:spPr>
          <a:xfrm>
            <a:off x="8544272" y="188640"/>
            <a:ext cx="1512168" cy="753657"/>
          </a:xfrm>
          <a:prstGeom prst="rect">
            <a:avLst/>
          </a:prstGeom>
        </p:spPr>
      </p:pic>
      <p:pic>
        <p:nvPicPr>
          <p:cNvPr id="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flipH="1">
            <a:off x="-552818" y="2031923"/>
            <a:ext cx="3685540" cy="368554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图片 69">
            <a:extLst>
              <a:ext uri="{FF2B5EF4-FFF2-40B4-BE49-F238E27FC236}">
                <a16:creationId xmlns:a16="http://schemas.microsoft.com/office/drawing/2014/main" id="{2B83537E-ECA4-42D7-8E89-14566761C4DA}"/>
              </a:ext>
            </a:extLst>
          </p:cNvPr>
          <p:cNvPicPr>
            <a:picLocks noChangeAspect="1"/>
          </p:cNvPicPr>
          <p:nvPr/>
        </p:nvPicPr>
        <p:blipFill>
          <a:blip r:embed="rId4"/>
          <a:stretch>
            <a:fillRect/>
          </a:stretch>
        </p:blipFill>
        <p:spPr>
          <a:xfrm>
            <a:off x="0" y="381013"/>
            <a:ext cx="1188823" cy="1012024"/>
          </a:xfrm>
          <a:prstGeom prst="rect">
            <a:avLst/>
          </a:prstGeom>
        </p:spPr>
      </p:pic>
      <p:grpSp>
        <p:nvGrpSpPr>
          <p:cNvPr id="10" name="Group 9"/>
          <p:cNvGrpSpPr/>
          <p:nvPr/>
        </p:nvGrpSpPr>
        <p:grpSpPr>
          <a:xfrm>
            <a:off x="3173073" y="565468"/>
            <a:ext cx="5774983" cy="1067389"/>
            <a:chOff x="3173073" y="565468"/>
            <a:chExt cx="5774983" cy="1265354"/>
          </a:xfrm>
        </p:grpSpPr>
        <p:grpSp>
          <p:nvGrpSpPr>
            <p:cNvPr id="6" name="Group 5">
              <a:extLst>
                <a:ext uri="{FF2B5EF4-FFF2-40B4-BE49-F238E27FC236}">
                  <a16:creationId xmlns:a16="http://schemas.microsoft.com/office/drawing/2014/main" id="{6F673B85-7059-4229-9972-982C29CF5436}"/>
                </a:ext>
              </a:extLst>
            </p:cNvPr>
            <p:cNvGrpSpPr/>
            <p:nvPr/>
          </p:nvGrpSpPr>
          <p:grpSpPr>
            <a:xfrm>
              <a:off x="3173073" y="565468"/>
              <a:ext cx="5774983" cy="1265354"/>
              <a:chOff x="1006064" y="1522807"/>
              <a:chExt cx="9977377" cy="4656929"/>
            </a:xfrm>
          </p:grpSpPr>
          <p:sp>
            <p:nvSpPr>
              <p:cNvPr id="7" name="矩形: 圆角 2">
                <a:extLst>
                  <a:ext uri="{FF2B5EF4-FFF2-40B4-BE49-F238E27FC236}">
                    <a16:creationId xmlns:a16="http://schemas.microsoft.com/office/drawing/2014/main" id="{2C048EE0-B8F7-43E4-89E7-8EAB95C4E8E9}"/>
                  </a:ext>
                </a:extLst>
              </p:cNvPr>
              <p:cNvSpPr/>
              <p:nvPr/>
            </p:nvSpPr>
            <p:spPr>
              <a:xfrm>
                <a:off x="1006064" y="1522807"/>
                <a:ext cx="9977377" cy="465692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2">
                <a:extLst>
                  <a:ext uri="{FF2B5EF4-FFF2-40B4-BE49-F238E27FC236}">
                    <a16:creationId xmlns:a16="http://schemas.microsoft.com/office/drawing/2014/main" id="{07E51AAA-A554-45F0-B148-DD0D05E988B0}"/>
                  </a:ext>
                </a:extLst>
              </p:cNvPr>
              <p:cNvSpPr/>
              <p:nvPr/>
            </p:nvSpPr>
            <p:spPr>
              <a:xfrm>
                <a:off x="1208560" y="1738846"/>
                <a:ext cx="9523081" cy="4224850"/>
              </a:xfrm>
              <a:prstGeom prst="roundRect">
                <a:avLst/>
              </a:prstGeom>
              <a:noFill/>
              <a:ln w="57150">
                <a:solidFill>
                  <a:srgbClr val="E18D7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TextBox 8"/>
            <p:cNvSpPr txBox="1"/>
            <p:nvPr/>
          </p:nvSpPr>
          <p:spPr>
            <a:xfrm>
              <a:off x="3295833" y="758476"/>
              <a:ext cx="5506479" cy="839175"/>
            </a:xfrm>
            <a:prstGeom prst="rect">
              <a:avLst/>
            </a:prstGeom>
            <a:noFill/>
          </p:spPr>
          <p:txBody>
            <a:bodyPr wrap="square" rtlCol="0">
              <a:spAutoFit/>
            </a:bodyPr>
            <a:lstStyle/>
            <a:p>
              <a:pPr algn="ctr"/>
              <a:r>
                <a:rPr lang="en-US" sz="4000" b="1" smtClean="0">
                  <a:solidFill>
                    <a:srgbClr val="FF6600"/>
                  </a:solidFill>
                  <a:latin typeface="UTM Avo" panose="02040603050506020204" pitchFamily="18" charset="0"/>
                </a:rPr>
                <a:t>Hướng dẫn đọc </a:t>
              </a:r>
              <a:endParaRPr lang="en-US" sz="4000" b="1">
                <a:solidFill>
                  <a:srgbClr val="FF6600"/>
                </a:solidFill>
                <a:latin typeface="UTM Avo" panose="02040603050506020204" pitchFamily="18" charset="0"/>
              </a:endParaRPr>
            </a:p>
          </p:txBody>
        </p:sp>
      </p:grpSp>
      <p:sp>
        <p:nvSpPr>
          <p:cNvPr id="5" name="TextBox 4"/>
          <p:cNvSpPr txBox="1"/>
          <p:nvPr/>
        </p:nvSpPr>
        <p:spPr>
          <a:xfrm>
            <a:off x="2181497" y="1839347"/>
            <a:ext cx="9418319" cy="1200329"/>
          </a:xfrm>
          <a:prstGeom prst="rect">
            <a:avLst/>
          </a:prstGeom>
          <a:noFill/>
        </p:spPr>
        <p:txBody>
          <a:bodyPr wrap="square" rtlCol="0">
            <a:spAutoFit/>
          </a:bodyPr>
          <a:lstStyle/>
          <a:p>
            <a:r>
              <a:rPr lang="en-US" sz="3600" dirty="0" smtClean="0">
                <a:solidFill>
                  <a:srgbClr val="002060"/>
                </a:solidFill>
              </a:rPr>
              <a:t>   </a:t>
            </a:r>
            <a:r>
              <a:rPr lang="en-US" sz="3600" dirty="0" err="1" smtClean="0">
                <a:solidFill>
                  <a:srgbClr val="002060"/>
                </a:solidFill>
              </a:rPr>
              <a:t>Đọc</a:t>
            </a:r>
            <a:r>
              <a:rPr lang="en-US" sz="3600" dirty="0" smtClean="0">
                <a:solidFill>
                  <a:srgbClr val="002060"/>
                </a:solidFill>
              </a:rPr>
              <a:t> </a:t>
            </a:r>
            <a:r>
              <a:rPr lang="en-US" sz="3600" dirty="0" err="1" smtClean="0">
                <a:solidFill>
                  <a:srgbClr val="002060"/>
                </a:solidFill>
              </a:rPr>
              <a:t>diễn</a:t>
            </a:r>
            <a:r>
              <a:rPr lang="en-US" sz="3600" dirty="0" smtClean="0">
                <a:solidFill>
                  <a:srgbClr val="002060"/>
                </a:solidFill>
              </a:rPr>
              <a:t> </a:t>
            </a:r>
            <a:r>
              <a:rPr lang="en-US" sz="3600" dirty="0" err="1" smtClean="0">
                <a:solidFill>
                  <a:srgbClr val="002060"/>
                </a:solidFill>
              </a:rPr>
              <a:t>cảm</a:t>
            </a:r>
            <a:r>
              <a:rPr lang="en-US" sz="3600" dirty="0" smtClean="0">
                <a:solidFill>
                  <a:srgbClr val="002060"/>
                </a:solidFill>
              </a:rPr>
              <a:t> </a:t>
            </a:r>
            <a:r>
              <a:rPr lang="en-US" sz="3600" dirty="0" err="1" smtClean="0">
                <a:solidFill>
                  <a:srgbClr val="002060"/>
                </a:solidFill>
              </a:rPr>
              <a:t>câu</a:t>
            </a:r>
            <a:r>
              <a:rPr lang="en-US" sz="3600" dirty="0" smtClean="0">
                <a:solidFill>
                  <a:srgbClr val="002060"/>
                </a:solidFill>
              </a:rPr>
              <a:t> </a:t>
            </a:r>
            <a:r>
              <a:rPr lang="en-US" sz="3600" dirty="0" err="1" smtClean="0">
                <a:solidFill>
                  <a:srgbClr val="002060"/>
                </a:solidFill>
              </a:rPr>
              <a:t>nói</a:t>
            </a:r>
            <a:r>
              <a:rPr lang="en-US" sz="3600" dirty="0" smtClean="0">
                <a:solidFill>
                  <a:srgbClr val="002060"/>
                </a:solidFill>
              </a:rPr>
              <a:t> </a:t>
            </a:r>
            <a:r>
              <a:rPr lang="vi-VN" sz="3600" dirty="0" smtClean="0">
                <a:solidFill>
                  <a:srgbClr val="0070C0"/>
                </a:solidFill>
              </a:rPr>
              <a:t>thể </a:t>
            </a:r>
            <a:r>
              <a:rPr lang="vi-VN" sz="3600" dirty="0">
                <a:solidFill>
                  <a:srgbClr val="0070C0"/>
                </a:solidFill>
              </a:rPr>
              <a:t>hiện sự ngạc nhiên, thích thú</a:t>
            </a:r>
            <a:r>
              <a:rPr lang="vi-VN" sz="3600" dirty="0">
                <a:solidFill>
                  <a:srgbClr val="002060"/>
                </a:solidFill>
              </a:rPr>
              <a:t> </a:t>
            </a:r>
            <a:r>
              <a:rPr lang="en-US" sz="3600" dirty="0" err="1" smtClean="0">
                <a:solidFill>
                  <a:srgbClr val="002060"/>
                </a:solidFill>
              </a:rPr>
              <a:t>của</a:t>
            </a:r>
            <a:r>
              <a:rPr lang="en-US" sz="3600" dirty="0" smtClean="0">
                <a:solidFill>
                  <a:srgbClr val="002060"/>
                </a:solidFill>
              </a:rPr>
              <a:t> </a:t>
            </a:r>
            <a:r>
              <a:rPr lang="en-US" sz="3600" dirty="0" err="1" smtClean="0">
                <a:solidFill>
                  <a:srgbClr val="002060"/>
                </a:solidFill>
              </a:rPr>
              <a:t>nhân</a:t>
            </a:r>
            <a:r>
              <a:rPr lang="en-US" sz="3600" dirty="0" smtClean="0">
                <a:solidFill>
                  <a:srgbClr val="002060"/>
                </a:solidFill>
              </a:rPr>
              <a:t> </a:t>
            </a:r>
            <a:r>
              <a:rPr lang="en-US" sz="3600" dirty="0" err="1" smtClean="0">
                <a:solidFill>
                  <a:srgbClr val="002060"/>
                </a:solidFill>
              </a:rPr>
              <a:t>vật</a:t>
            </a:r>
            <a:r>
              <a:rPr lang="en-US" sz="3600" dirty="0" smtClean="0">
                <a:solidFill>
                  <a:srgbClr val="002060"/>
                </a:solidFill>
              </a:rPr>
              <a:t>:</a:t>
            </a:r>
            <a:endParaRPr lang="en-US" sz="3600" dirty="0">
              <a:solidFill>
                <a:srgbClr val="002060"/>
              </a:solidFill>
            </a:endParaRPr>
          </a:p>
        </p:txBody>
      </p:sp>
      <p:grpSp>
        <p:nvGrpSpPr>
          <p:cNvPr id="28" name="Group 27"/>
          <p:cNvGrpSpPr/>
          <p:nvPr/>
        </p:nvGrpSpPr>
        <p:grpSpPr>
          <a:xfrm>
            <a:off x="2690949" y="3183369"/>
            <a:ext cx="8671868" cy="1376162"/>
            <a:chOff x="2690949" y="3183369"/>
            <a:chExt cx="8671868" cy="1376162"/>
          </a:xfrm>
        </p:grpSpPr>
        <p:pic>
          <p:nvPicPr>
            <p:cNvPr id="23" name="图片 38">
              <a:extLst>
                <a:ext uri="{FF2B5EF4-FFF2-40B4-BE49-F238E27FC236}">
                  <a16:creationId xmlns:a16="http://schemas.microsoft.com/office/drawing/2014/main" id="{F921A9EA-6111-44E1-989F-4B1CFB5A2A8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973818" y="3183369"/>
              <a:ext cx="8388999" cy="1376162"/>
            </a:xfrm>
            <a:prstGeom prst="rect">
              <a:avLst/>
            </a:prstGeom>
          </p:spPr>
        </p:pic>
        <p:sp>
          <p:nvSpPr>
            <p:cNvPr id="25" name="TextBox 24"/>
            <p:cNvSpPr txBox="1"/>
            <p:nvPr/>
          </p:nvSpPr>
          <p:spPr>
            <a:xfrm>
              <a:off x="2690949" y="3548284"/>
              <a:ext cx="8399417" cy="646331"/>
            </a:xfrm>
            <a:prstGeom prst="rect">
              <a:avLst/>
            </a:prstGeom>
            <a:noFill/>
          </p:spPr>
          <p:txBody>
            <a:bodyPr wrap="square" rtlCol="0">
              <a:spAutoFit/>
            </a:bodyPr>
            <a:lstStyle/>
            <a:p>
              <a:pPr algn="ctr"/>
              <a:r>
                <a:rPr lang="en-US" sz="3600" smtClean="0"/>
                <a:t> </a:t>
              </a:r>
              <a:r>
                <a:rPr lang="en-US" sz="3600"/>
                <a:t>- A! Biển! Biển đây rồi. Thích quá!</a:t>
              </a:r>
              <a:endParaRPr lang="en-US" sz="3600" b="1">
                <a:solidFill>
                  <a:srgbClr val="FF6600"/>
                </a:solidFill>
              </a:endParaRPr>
            </a:p>
          </p:txBody>
        </p:sp>
      </p:grpSp>
      <p:grpSp>
        <p:nvGrpSpPr>
          <p:cNvPr id="29" name="Group 28"/>
          <p:cNvGrpSpPr/>
          <p:nvPr/>
        </p:nvGrpSpPr>
        <p:grpSpPr>
          <a:xfrm>
            <a:off x="3132722" y="4753259"/>
            <a:ext cx="8388999" cy="1376162"/>
            <a:chOff x="3132722" y="4753259"/>
            <a:chExt cx="8388999" cy="1376162"/>
          </a:xfrm>
        </p:grpSpPr>
        <p:pic>
          <p:nvPicPr>
            <p:cNvPr id="26" name="图片 38">
              <a:extLst>
                <a:ext uri="{FF2B5EF4-FFF2-40B4-BE49-F238E27FC236}">
                  <a16:creationId xmlns:a16="http://schemas.microsoft.com/office/drawing/2014/main" id="{F921A9EA-6111-44E1-989F-4B1CFB5A2A8C}"/>
                </a:ext>
              </a:extLst>
            </p:cNvPr>
            <p:cNvPicPr>
              <a:picLocks noChangeAspect="1"/>
            </p:cNvPicPr>
            <p:nvPr/>
          </p:nvPicPr>
          <p:blipFill>
            <a:blip r:embed="rId6" cstate="hqprint">
              <a:duotone>
                <a:schemeClr val="accent2">
                  <a:shade val="45000"/>
                  <a:satMod val="135000"/>
                </a:schemeClr>
                <a:prstClr val="white"/>
              </a:duotone>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tretch>
              <a:fillRect/>
            </a:stretch>
          </p:blipFill>
          <p:spPr>
            <a:xfrm>
              <a:off x="3132722" y="4753259"/>
              <a:ext cx="8388999" cy="1376162"/>
            </a:xfrm>
            <a:prstGeom prst="rect">
              <a:avLst/>
            </a:prstGeom>
          </p:spPr>
        </p:pic>
        <p:sp>
          <p:nvSpPr>
            <p:cNvPr id="27" name="Rectangle 26"/>
            <p:cNvSpPr/>
            <p:nvPr/>
          </p:nvSpPr>
          <p:spPr>
            <a:xfrm>
              <a:off x="3714209" y="4908510"/>
              <a:ext cx="7807511" cy="1077218"/>
            </a:xfrm>
            <a:prstGeom prst="rect">
              <a:avLst/>
            </a:prstGeom>
          </p:spPr>
          <p:txBody>
            <a:bodyPr wrap="square">
              <a:spAutoFit/>
            </a:bodyPr>
            <a:lstStyle/>
            <a:p>
              <a:r>
                <a:rPr lang="en-US" sz="3200" smtClean="0"/>
                <a:t>- Ôi</a:t>
              </a:r>
              <a:r>
                <a:rPr lang="en-US" sz="3200"/>
                <a:t>! Biển rộng quá, xanh quá, chẳng nhìn thấy bờ bên kia đâu.</a:t>
              </a:r>
            </a:p>
          </p:txBody>
        </p:sp>
      </p:grpSp>
    </p:spTree>
    <p:extLst>
      <p:ext uri="{BB962C8B-B14F-4D97-AF65-F5344CB8AC3E}">
        <p14:creationId xmlns:p14="http://schemas.microsoft.com/office/powerpoint/2010/main" val="874683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2"/>
                                        </p:tgtEl>
                                        <p:attrNameLst>
                                          <p:attrName>r</p:attrName>
                                        </p:attrNameLst>
                                      </p:cBhvr>
                                    </p:animRot>
                                    <p:animRot by="-240000">
                                      <p:cBhvr>
                                        <p:cTn id="7" dur="100" fill="hold">
                                          <p:stCondLst>
                                            <p:cond delay="100"/>
                                          </p:stCondLst>
                                        </p:cTn>
                                        <p:tgtEl>
                                          <p:spTgt spid="2"/>
                                        </p:tgtEl>
                                        <p:attrNameLst>
                                          <p:attrName>r</p:attrName>
                                        </p:attrNameLst>
                                      </p:cBhvr>
                                    </p:animRot>
                                    <p:animRot by="240000">
                                      <p:cBhvr>
                                        <p:cTn id="8" dur="100" fill="hold">
                                          <p:stCondLst>
                                            <p:cond delay="200"/>
                                          </p:stCondLst>
                                        </p:cTn>
                                        <p:tgtEl>
                                          <p:spTgt spid="2"/>
                                        </p:tgtEl>
                                        <p:attrNameLst>
                                          <p:attrName>r</p:attrName>
                                        </p:attrNameLst>
                                      </p:cBhvr>
                                    </p:animRot>
                                    <p:animRot by="-240000">
                                      <p:cBhvr>
                                        <p:cTn id="9" dur="100" fill="hold">
                                          <p:stCondLst>
                                            <p:cond delay="300"/>
                                          </p:stCondLst>
                                        </p:cTn>
                                        <p:tgtEl>
                                          <p:spTgt spid="2"/>
                                        </p:tgtEl>
                                        <p:attrNameLst>
                                          <p:attrName>r</p:attrName>
                                        </p:attrNameLst>
                                      </p:cBhvr>
                                    </p:animRot>
                                    <p:animRot by="120000">
                                      <p:cBhvr>
                                        <p:cTn id="10" dur="100" fill="hold">
                                          <p:stCondLst>
                                            <p:cond delay="400"/>
                                          </p:stCondLst>
                                        </p:cTn>
                                        <p:tgtEl>
                                          <p:spTgt spid="2"/>
                                        </p:tgtEl>
                                        <p:attrNameLst>
                                          <p:attrName>r</p:attrName>
                                        </p:attrNameLst>
                                      </p:cBhvr>
                                    </p:animRo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1250" fill="hold"/>
                                        <p:tgtEl>
                                          <p:spTgt spid="3"/>
                                        </p:tgtEl>
                                        <p:attrNameLst>
                                          <p:attrName>ppt_x</p:attrName>
                                        </p:attrNameLst>
                                      </p:cBhvr>
                                      <p:tavLst>
                                        <p:tav tm="0">
                                          <p:val>
                                            <p:strVal val="0-#ppt_w/2"/>
                                          </p:val>
                                        </p:tav>
                                        <p:tav tm="100000">
                                          <p:val>
                                            <p:strVal val="#ppt_x"/>
                                          </p:val>
                                        </p:tav>
                                      </p:tavLst>
                                    </p:anim>
                                    <p:anim calcmode="lin" valueType="num">
                                      <p:cBhvr additive="base">
                                        <p:cTn id="15" dur="1250" fill="hold"/>
                                        <p:tgtEl>
                                          <p:spTgt spid="3"/>
                                        </p:tgtEl>
                                        <p:attrNameLst>
                                          <p:attrName>ppt_y</p:attrName>
                                        </p:attrNameLst>
                                      </p:cBhvr>
                                      <p:tavLst>
                                        <p:tav tm="0">
                                          <p:val>
                                            <p:strVal val="#ppt_y"/>
                                          </p:val>
                                        </p:tav>
                                        <p:tav tm="100000">
                                          <p:val>
                                            <p:strVal val="#ppt_y"/>
                                          </p:val>
                                        </p:tav>
                                      </p:tavLst>
                                    </p:anim>
                                  </p:childTnLst>
                                </p:cTn>
                              </p:par>
                              <p:par>
                                <p:cTn id="16" presetID="32" presetClass="emph" presetSubtype="0" fill="hold" nodeType="withEffect">
                                  <p:stCondLst>
                                    <p:cond delay="0"/>
                                  </p:stCondLst>
                                  <p:childTnLst>
                                    <p:animRot by="120000">
                                      <p:cBhvr>
                                        <p:cTn id="17" dur="100" fill="hold">
                                          <p:stCondLst>
                                            <p:cond delay="0"/>
                                          </p:stCondLst>
                                        </p:cTn>
                                        <p:tgtEl>
                                          <p:spTgt spid="3"/>
                                        </p:tgtEl>
                                        <p:attrNameLst>
                                          <p:attrName>r</p:attrName>
                                        </p:attrNameLst>
                                      </p:cBhvr>
                                    </p:animRot>
                                    <p:animRot by="-240000">
                                      <p:cBhvr>
                                        <p:cTn id="18" dur="200" fill="hold">
                                          <p:stCondLst>
                                            <p:cond delay="200"/>
                                          </p:stCondLst>
                                        </p:cTn>
                                        <p:tgtEl>
                                          <p:spTgt spid="3"/>
                                        </p:tgtEl>
                                        <p:attrNameLst>
                                          <p:attrName>r</p:attrName>
                                        </p:attrNameLst>
                                      </p:cBhvr>
                                    </p:animRot>
                                    <p:animRot by="240000">
                                      <p:cBhvr>
                                        <p:cTn id="19" dur="200" fill="hold">
                                          <p:stCondLst>
                                            <p:cond delay="400"/>
                                          </p:stCondLst>
                                        </p:cTn>
                                        <p:tgtEl>
                                          <p:spTgt spid="3"/>
                                        </p:tgtEl>
                                        <p:attrNameLst>
                                          <p:attrName>r</p:attrName>
                                        </p:attrNameLst>
                                      </p:cBhvr>
                                    </p:animRot>
                                    <p:animRot by="-240000">
                                      <p:cBhvr>
                                        <p:cTn id="20" dur="200" fill="hold">
                                          <p:stCondLst>
                                            <p:cond delay="600"/>
                                          </p:stCondLst>
                                        </p:cTn>
                                        <p:tgtEl>
                                          <p:spTgt spid="3"/>
                                        </p:tgtEl>
                                        <p:attrNameLst>
                                          <p:attrName>r</p:attrName>
                                        </p:attrNameLst>
                                      </p:cBhvr>
                                    </p:animRot>
                                    <p:animRot by="120000">
                                      <p:cBhvr>
                                        <p:cTn id="21" dur="200" fill="hold">
                                          <p:stCondLst>
                                            <p:cond delay="800"/>
                                          </p:stCondLst>
                                        </p:cTn>
                                        <p:tgtEl>
                                          <p:spTgt spid="3"/>
                                        </p:tgtEl>
                                        <p:attrNameLst>
                                          <p:attrName>r</p:attrName>
                                        </p:attrNameLst>
                                      </p:cBhvr>
                                    </p:animRot>
                                  </p:childTnLst>
                                </p:cTn>
                              </p:par>
                              <p:par>
                                <p:cTn id="22" presetID="53" presetClass="entr" presetSubtype="16"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circle(in)">
                                      <p:cBhvr>
                                        <p:cTn id="38" dur="20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left)">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ipe(left)">
                                      <p:cBhvr>
                                        <p:cTn id="4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170975"/>
            <a:ext cx="4728752" cy="6624026"/>
            <a:chOff x="318614" y="938439"/>
            <a:chExt cx="3625850" cy="4613275"/>
          </a:xfrm>
        </p:grpSpPr>
        <p:pic>
          <p:nvPicPr>
            <p:cNvPr id="2" name="Picture 3" descr="E:\我图PPT\00001PNG素材\儿童卡通\erger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614" y="938439"/>
              <a:ext cx="3625850" cy="46132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55177" y="1699321"/>
              <a:ext cx="2798820" cy="2915343"/>
            </a:xfrm>
            <a:prstGeom prst="rect">
              <a:avLst/>
            </a:prstGeom>
            <a:noFill/>
          </p:spPr>
          <p:txBody>
            <a:bodyPr wrap="square" rtlCol="0">
              <a:spAutoFit/>
              <a:scene3d>
                <a:camera prst="orthographicFront"/>
                <a:lightRig rig="threePt" dir="t"/>
              </a:scene3d>
              <a:sp3d extrusionH="57150">
                <a:bevelT w="50800" h="38100" prst="riblet"/>
              </a:sp3d>
            </a:bodyPr>
            <a:lstStyle/>
            <a:p>
              <a:pPr algn="ctr"/>
              <a:r>
                <a:rPr lang="en-US" sz="6600" b="1" kern="0" smtClean="0">
                  <a:ln>
                    <a:solidFill>
                      <a:srgbClr val="FFC000"/>
                    </a:solidFill>
                  </a:ln>
                  <a:solidFill>
                    <a:srgbClr val="FF0066"/>
                  </a:solidFill>
                  <a:effectLst>
                    <a:outerShdw blurRad="50800" dist="38100" dir="2700000" algn="tl" rotWithShape="0">
                      <a:prstClr val="black">
                        <a:alpha val="40000"/>
                      </a:prstClr>
                    </a:outerShdw>
                  </a:effectLst>
                  <a:latin typeface="#9Slide05 SVNUT Triumph" panose="00000500000000000000" pitchFamily="2" charset="0"/>
                  <a:cs typeface="#9Slide05 Bodega Script" pitchFamily="2" charset="0"/>
                  <a:sym typeface="Arial"/>
                </a:rPr>
                <a:t>Luyện đọc phân</a:t>
              </a:r>
            </a:p>
            <a:p>
              <a:pPr algn="ctr"/>
              <a:r>
                <a:rPr lang="en-US" sz="6600" b="1" kern="0" smtClean="0">
                  <a:ln>
                    <a:solidFill>
                      <a:srgbClr val="FFC000"/>
                    </a:solidFill>
                  </a:ln>
                  <a:solidFill>
                    <a:srgbClr val="FF0066"/>
                  </a:solidFill>
                  <a:effectLst>
                    <a:outerShdw blurRad="50800" dist="38100" dir="2700000" algn="tl" rotWithShape="0">
                      <a:prstClr val="black">
                        <a:alpha val="40000"/>
                      </a:prstClr>
                    </a:outerShdw>
                  </a:effectLst>
                  <a:latin typeface="#9Slide05 SVNUT Triumph" panose="00000500000000000000" pitchFamily="2" charset="0"/>
                  <a:cs typeface="#9Slide05 Bodega Script" pitchFamily="2" charset="0"/>
                  <a:sym typeface="Arial"/>
                </a:rPr>
                <a:t> vai </a:t>
              </a:r>
              <a:endParaRPr lang="en-US" sz="6600">
                <a:solidFill>
                  <a:srgbClr val="FF0066"/>
                </a:solidFill>
                <a:effectLst>
                  <a:outerShdw blurRad="50800" dist="38100" dir="2700000" algn="tl" rotWithShape="0">
                    <a:prstClr val="black">
                      <a:alpha val="40000"/>
                    </a:prstClr>
                  </a:outerShdw>
                </a:effectLst>
              </a:endParaRPr>
            </a:p>
          </p:txBody>
        </p:sp>
      </p:grpSp>
      <p:pic>
        <p:nvPicPr>
          <p:cNvPr id="6" name="图片 16">
            <a:extLst>
              <a:ext uri="{FF2B5EF4-FFF2-40B4-BE49-F238E27FC236}">
                <a16:creationId xmlns:a16="http://schemas.microsoft.com/office/drawing/2014/main" id="{45893FD6-55A6-4696-A7CA-9E40EDB6B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08397">
            <a:off x="4127653" y="2055332"/>
            <a:ext cx="1222256" cy="1043389"/>
          </a:xfrm>
          <a:prstGeom prst="rect">
            <a:avLst/>
          </a:prstGeom>
        </p:spPr>
      </p:pic>
      <p:pic>
        <p:nvPicPr>
          <p:cNvPr id="9" name="图片 9">
            <a:extLst>
              <a:ext uri="{FF2B5EF4-FFF2-40B4-BE49-F238E27FC236}">
                <a16:creationId xmlns:a16="http://schemas.microsoft.com/office/drawing/2014/main" id="{1C0AE6D9-307B-49F6-823F-B38AD347DE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56022">
            <a:off x="4377800" y="3268048"/>
            <a:ext cx="927933" cy="994690"/>
          </a:xfrm>
          <a:prstGeom prst="rect">
            <a:avLst/>
          </a:prstGeom>
        </p:spPr>
      </p:pic>
      <p:pic>
        <p:nvPicPr>
          <p:cNvPr id="10" name="图片 13">
            <a:extLst>
              <a:ext uri="{FF2B5EF4-FFF2-40B4-BE49-F238E27FC236}">
                <a16:creationId xmlns:a16="http://schemas.microsoft.com/office/drawing/2014/main" id="{8F1DCD2A-28CC-4D51-AE49-C1724A682D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377418">
            <a:off x="4320846" y="4490296"/>
            <a:ext cx="823695" cy="1019540"/>
          </a:xfrm>
          <a:prstGeom prst="rect">
            <a:avLst/>
          </a:prstGeom>
        </p:spPr>
      </p:pic>
      <p:grpSp>
        <p:nvGrpSpPr>
          <p:cNvPr id="19" name="Group 18"/>
          <p:cNvGrpSpPr/>
          <p:nvPr/>
        </p:nvGrpSpPr>
        <p:grpSpPr>
          <a:xfrm>
            <a:off x="5264330" y="3342477"/>
            <a:ext cx="5891351" cy="878990"/>
            <a:chOff x="5264330" y="3342477"/>
            <a:chExt cx="5891351" cy="878990"/>
          </a:xfrm>
        </p:grpSpPr>
        <p:sp>
          <p:nvSpPr>
            <p:cNvPr id="12" name="Google Shape;117;p2"/>
            <p:cNvSpPr/>
            <p:nvPr/>
          </p:nvSpPr>
          <p:spPr>
            <a:xfrm>
              <a:off x="5264330" y="3342477"/>
              <a:ext cx="5891351" cy="878990"/>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13" name="TextBox 12"/>
            <p:cNvSpPr txBox="1"/>
            <p:nvPr/>
          </p:nvSpPr>
          <p:spPr>
            <a:xfrm>
              <a:off x="5400512" y="3489584"/>
              <a:ext cx="4618699" cy="584775"/>
            </a:xfrm>
            <a:prstGeom prst="rect">
              <a:avLst/>
            </a:prstGeom>
            <a:noFill/>
          </p:spPr>
          <p:txBody>
            <a:bodyPr wrap="square" rtlCol="0">
              <a:spAutoFit/>
            </a:bodyPr>
            <a:lstStyle/>
            <a:p>
              <a:r>
                <a:rPr lang="en-US" sz="3200" b="1">
                  <a:solidFill>
                    <a:srgbClr val="002060"/>
                  </a:solidFill>
                  <a:latin typeface="UTM Avo" panose="02040603050506020204" pitchFamily="18" charset="0"/>
                </a:rPr>
                <a:t>V</a:t>
              </a:r>
              <a:r>
                <a:rPr lang="en-US" sz="3200" b="1" smtClean="0">
                  <a:solidFill>
                    <a:srgbClr val="002060"/>
                  </a:solidFill>
                  <a:latin typeface="UTM Avo" panose="02040603050506020204" pitchFamily="18" charset="0"/>
                </a:rPr>
                <a:t>ai Thắng</a:t>
              </a:r>
              <a:endParaRPr lang="en-US" sz="3200" b="1">
                <a:solidFill>
                  <a:srgbClr val="002060"/>
                </a:solidFill>
                <a:latin typeface="UTM Avo" panose="02040603050506020204" pitchFamily="18" charset="0"/>
              </a:endParaRPr>
            </a:p>
          </p:txBody>
        </p:sp>
      </p:grpSp>
      <p:grpSp>
        <p:nvGrpSpPr>
          <p:cNvPr id="20" name="Group 19"/>
          <p:cNvGrpSpPr/>
          <p:nvPr/>
        </p:nvGrpSpPr>
        <p:grpSpPr>
          <a:xfrm>
            <a:off x="5256504" y="4574793"/>
            <a:ext cx="5899177" cy="912662"/>
            <a:chOff x="5256504" y="4574793"/>
            <a:chExt cx="5899177" cy="912662"/>
          </a:xfrm>
        </p:grpSpPr>
        <p:sp>
          <p:nvSpPr>
            <p:cNvPr id="14" name="Google Shape;117;p2"/>
            <p:cNvSpPr/>
            <p:nvPr/>
          </p:nvSpPr>
          <p:spPr>
            <a:xfrm>
              <a:off x="5256504" y="4574793"/>
              <a:ext cx="5899177" cy="912662"/>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15" name="TextBox 14"/>
            <p:cNvSpPr txBox="1"/>
            <p:nvPr/>
          </p:nvSpPr>
          <p:spPr>
            <a:xfrm>
              <a:off x="5400512" y="4754169"/>
              <a:ext cx="3717362" cy="584775"/>
            </a:xfrm>
            <a:prstGeom prst="rect">
              <a:avLst/>
            </a:prstGeom>
            <a:noFill/>
          </p:spPr>
          <p:txBody>
            <a:bodyPr wrap="square" rtlCol="0">
              <a:spAutoFit/>
            </a:bodyPr>
            <a:lstStyle/>
            <a:p>
              <a:r>
                <a:rPr lang="en-US" sz="3200" b="1">
                  <a:solidFill>
                    <a:srgbClr val="002060"/>
                  </a:solidFill>
                  <a:latin typeface="UTM Avo" panose="02040603050506020204" pitchFamily="18" charset="0"/>
                </a:rPr>
                <a:t>V</a:t>
              </a:r>
              <a:r>
                <a:rPr lang="en-US" sz="3200" b="1" smtClean="0">
                  <a:solidFill>
                    <a:srgbClr val="002060"/>
                  </a:solidFill>
                  <a:latin typeface="UTM Avo" panose="02040603050506020204" pitchFamily="18" charset="0"/>
                </a:rPr>
                <a:t>ai Hải</a:t>
              </a:r>
              <a:endParaRPr lang="en-US" sz="3200" b="1">
                <a:solidFill>
                  <a:srgbClr val="002060"/>
                </a:solidFill>
                <a:latin typeface="UTM Avo" panose="02040603050506020204" pitchFamily="18" charset="0"/>
              </a:endParaRPr>
            </a:p>
          </p:txBody>
        </p:sp>
      </p:grpSp>
      <p:grpSp>
        <p:nvGrpSpPr>
          <p:cNvPr id="18" name="Group 17"/>
          <p:cNvGrpSpPr/>
          <p:nvPr/>
        </p:nvGrpSpPr>
        <p:grpSpPr>
          <a:xfrm>
            <a:off x="5264331" y="1929143"/>
            <a:ext cx="5891350" cy="1066116"/>
            <a:chOff x="5264331" y="1929143"/>
            <a:chExt cx="5891350" cy="1066116"/>
          </a:xfrm>
        </p:grpSpPr>
        <p:sp>
          <p:nvSpPr>
            <p:cNvPr id="7" name="Google Shape;117;p2"/>
            <p:cNvSpPr/>
            <p:nvPr/>
          </p:nvSpPr>
          <p:spPr>
            <a:xfrm>
              <a:off x="5264331" y="1929143"/>
              <a:ext cx="5891350" cy="1066116"/>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17" name="TextBox 16"/>
            <p:cNvSpPr txBox="1"/>
            <p:nvPr/>
          </p:nvSpPr>
          <p:spPr>
            <a:xfrm>
              <a:off x="5368517" y="2167881"/>
              <a:ext cx="5251586" cy="584775"/>
            </a:xfrm>
            <a:prstGeom prst="rect">
              <a:avLst/>
            </a:prstGeom>
            <a:noFill/>
          </p:spPr>
          <p:txBody>
            <a:bodyPr wrap="square" rtlCol="0">
              <a:spAutoFit/>
            </a:bodyPr>
            <a:lstStyle/>
            <a:p>
              <a:r>
                <a:rPr lang="en-US" sz="3200" b="1" smtClean="0">
                  <a:solidFill>
                    <a:srgbClr val="002060"/>
                  </a:solidFill>
                  <a:latin typeface="UTM Avo" panose="02040603050506020204" pitchFamily="18" charset="0"/>
                </a:rPr>
                <a:t>Vai người dẫn chuyện</a:t>
              </a:r>
              <a:endParaRPr lang="en-US" sz="3200" b="1">
                <a:solidFill>
                  <a:srgbClr val="002060"/>
                </a:solidFill>
                <a:latin typeface="UTM Avo" panose="02040603050506020204" pitchFamily="18" charset="0"/>
              </a:endParaRPr>
            </a:p>
          </p:txBody>
        </p:sp>
      </p:grpSp>
      <p:pic>
        <p:nvPicPr>
          <p:cNvPr id="21" name="Picture 20"/>
          <p:cNvPicPr>
            <a:picLocks noChangeAspect="1"/>
          </p:cNvPicPr>
          <p:nvPr/>
        </p:nvPicPr>
        <p:blipFill>
          <a:blip r:embed="rId6" cstate="print">
            <a:extLst>
              <a:ext uri="{BEBA8EAE-BF5A-486C-A8C5-ECC9F3942E4B}">
                <a14:imgProps xmlns:a14="http://schemas.microsoft.com/office/drawing/2010/main">
                  <a14:imgLayer r:embed="rId7">
                    <a14:imgEffect>
                      <a14:backgroundRemoval t="9945" b="91267" l="9943" r="89976"/>
                    </a14:imgEffect>
                  </a14:imgLayer>
                </a14:imgProps>
              </a:ext>
              <a:ext uri="{28A0092B-C50C-407E-A947-70E740481C1C}">
                <a14:useLocalDpi xmlns:a14="http://schemas.microsoft.com/office/drawing/2010/main" val="0"/>
              </a:ext>
            </a:extLst>
          </a:blip>
          <a:stretch>
            <a:fillRect/>
          </a:stretch>
        </p:blipFill>
        <p:spPr>
          <a:xfrm flipH="1">
            <a:off x="10351302" y="4221467"/>
            <a:ext cx="1368192" cy="1824256"/>
          </a:xfrm>
          <a:prstGeom prst="rect">
            <a:avLst/>
          </a:prstGeom>
        </p:spPr>
      </p:pic>
      <p:pic>
        <p:nvPicPr>
          <p:cNvPr id="22" name="Picture 21"/>
          <p:cNvPicPr>
            <a:picLocks noChangeAspect="1"/>
          </p:cNvPicPr>
          <p:nvPr/>
        </p:nvPicPr>
        <p:blipFill>
          <a:blip r:embed="rId8" cstate="print">
            <a:extLst>
              <a:ext uri="{BEBA8EAE-BF5A-486C-A8C5-ECC9F3942E4B}">
                <a14:imgProps xmlns:a14="http://schemas.microsoft.com/office/drawing/2010/main">
                  <a14:imgLayer r:embed="rId9">
                    <a14:imgEffect>
                      <a14:backgroundRemoval t="7216" b="92784" l="9932" r="89917">
                        <a14:foregroundMark x1="37453" y1="43420" x2="62017" y2="47605"/>
                        <a14:foregroundMark x1="35785" y1="44754" x2="40334" y2="54457"/>
                        <a14:foregroundMark x1="48446" y1="45361" x2="45337" y2="53123"/>
                        <a14:foregroundMark x1="37680" y1="77926" x2="30553" y2="88175"/>
                        <a14:foregroundMark x1="52691" y1="77320" x2="62244" y2="87993"/>
                        <a14:foregroundMark x1="52237" y1="84172" x2="54132" y2="87993"/>
                        <a14:foregroundMark x1="34117" y1="80958" x2="26535" y2="87811"/>
                      </a14:backgroundRemoval>
                    </a14:imgEffect>
                  </a14:imgLayer>
                </a14:imgProps>
              </a:ext>
              <a:ext uri="{28A0092B-C50C-407E-A947-70E740481C1C}">
                <a14:useLocalDpi xmlns:a14="http://schemas.microsoft.com/office/drawing/2010/main" val="0"/>
              </a:ext>
            </a:extLst>
          </a:blip>
          <a:stretch>
            <a:fillRect/>
          </a:stretch>
        </p:blipFill>
        <p:spPr>
          <a:xfrm>
            <a:off x="10272957" y="1234934"/>
            <a:ext cx="1524883" cy="1906104"/>
          </a:xfrm>
          <a:prstGeom prst="rect">
            <a:avLst/>
          </a:prstGeom>
        </p:spPr>
      </p:pic>
      <p:pic>
        <p:nvPicPr>
          <p:cNvPr id="23" name="Picture 22"/>
          <p:cNvPicPr>
            <a:picLocks noChangeAspect="1"/>
          </p:cNvPicPr>
          <p:nvPr/>
        </p:nvPicPr>
        <p:blipFill>
          <a:blip r:embed="rId10" cstate="print">
            <a:extLst>
              <a:ext uri="{BEBA8EAE-BF5A-486C-A8C5-ECC9F3942E4B}">
                <a14:imgProps xmlns:a14="http://schemas.microsoft.com/office/drawing/2010/main">
                  <a14:imgLayer r:embed="rId11">
                    <a14:imgEffect>
                      <a14:backgroundRemoval t="6788" b="92848" l="9957" r="89957">
                        <a14:foregroundMark x1="35931" y1="35818" x2="64675" y2="35333"/>
                        <a14:foregroundMark x1="39654" y1="80242" x2="34286" y2="87939"/>
                        <a14:foregroundMark x1="59048" y1="81152" x2="67013" y2="88182"/>
                        <a14:foregroundMark x1="42338" y1="81636" x2="40346" y2="85636"/>
                        <a14:foregroundMark x1="31948" y1="87697" x2="36970" y2="87697"/>
                      </a14:backgroundRemoval>
                    </a14:imgEffect>
                  </a14:imgLayer>
                </a14:imgProps>
              </a:ext>
              <a:ext uri="{28A0092B-C50C-407E-A947-70E740481C1C}">
                <a14:useLocalDpi xmlns:a14="http://schemas.microsoft.com/office/drawing/2010/main" val="0"/>
              </a:ext>
            </a:extLst>
          </a:blip>
          <a:stretch>
            <a:fillRect/>
          </a:stretch>
        </p:blipFill>
        <p:spPr>
          <a:xfrm>
            <a:off x="10563707" y="2923819"/>
            <a:ext cx="1100074" cy="1571456"/>
          </a:xfrm>
          <a:prstGeom prst="rect">
            <a:avLst/>
          </a:prstGeom>
        </p:spPr>
      </p:pic>
    </p:spTree>
    <p:extLst>
      <p:ext uri="{BB962C8B-B14F-4D97-AF65-F5344CB8AC3E}">
        <p14:creationId xmlns:p14="http://schemas.microsoft.com/office/powerpoint/2010/main" val="270351090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435">
                                          <p:stCondLst>
                                            <p:cond delay="0"/>
                                          </p:stCondLst>
                                        </p:cTn>
                                        <p:tgtEl>
                                          <p:spTgt spid="6"/>
                                        </p:tgtEl>
                                      </p:cBhvr>
                                    </p:animEffect>
                                    <p:anim calcmode="lin" valueType="num">
                                      <p:cBhvr>
                                        <p:cTn id="8" dur="1367"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6"/>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6"/>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6"/>
                                        </p:tgtEl>
                                        <p:attrNameLst>
                                          <p:attrName>ppt_y</p:attrName>
                                        </p:attrNameLst>
                                      </p:cBhvr>
                                      <p:tavLst>
                                        <p:tav tm="0" fmla="#ppt_y-sin(pi*$)/81">
                                          <p:val>
                                            <p:fltVal val="0"/>
                                          </p:val>
                                        </p:tav>
                                        <p:tav tm="100000">
                                          <p:val>
                                            <p:fltVal val="1"/>
                                          </p:val>
                                        </p:tav>
                                      </p:tavLst>
                                    </p:anim>
                                    <p:animScale>
                                      <p:cBhvr>
                                        <p:cTn id="13" dur="20">
                                          <p:stCondLst>
                                            <p:cond delay="487"/>
                                          </p:stCondLst>
                                        </p:cTn>
                                        <p:tgtEl>
                                          <p:spTgt spid="6"/>
                                        </p:tgtEl>
                                      </p:cBhvr>
                                      <p:to x="100000" y="60000"/>
                                    </p:animScale>
                                    <p:animScale>
                                      <p:cBhvr>
                                        <p:cTn id="14" dur="124" decel="50000">
                                          <p:stCondLst>
                                            <p:cond delay="507"/>
                                          </p:stCondLst>
                                        </p:cTn>
                                        <p:tgtEl>
                                          <p:spTgt spid="6"/>
                                        </p:tgtEl>
                                      </p:cBhvr>
                                      <p:to x="100000" y="100000"/>
                                    </p:animScale>
                                    <p:animScale>
                                      <p:cBhvr>
                                        <p:cTn id="15" dur="20">
                                          <p:stCondLst>
                                            <p:cond delay="984"/>
                                          </p:stCondLst>
                                        </p:cTn>
                                        <p:tgtEl>
                                          <p:spTgt spid="6"/>
                                        </p:tgtEl>
                                      </p:cBhvr>
                                      <p:to x="100000" y="80000"/>
                                    </p:animScale>
                                    <p:animScale>
                                      <p:cBhvr>
                                        <p:cTn id="16" dur="124" decel="50000">
                                          <p:stCondLst>
                                            <p:cond delay="1004"/>
                                          </p:stCondLst>
                                        </p:cTn>
                                        <p:tgtEl>
                                          <p:spTgt spid="6"/>
                                        </p:tgtEl>
                                      </p:cBhvr>
                                      <p:to x="100000" y="100000"/>
                                    </p:animScale>
                                    <p:animScale>
                                      <p:cBhvr>
                                        <p:cTn id="17" dur="20">
                                          <p:stCondLst>
                                            <p:cond delay="1231"/>
                                          </p:stCondLst>
                                        </p:cTn>
                                        <p:tgtEl>
                                          <p:spTgt spid="6"/>
                                        </p:tgtEl>
                                      </p:cBhvr>
                                      <p:to x="100000" y="90000"/>
                                    </p:animScale>
                                    <p:animScale>
                                      <p:cBhvr>
                                        <p:cTn id="18" dur="124" decel="50000">
                                          <p:stCondLst>
                                            <p:cond delay="1251"/>
                                          </p:stCondLst>
                                        </p:cTn>
                                        <p:tgtEl>
                                          <p:spTgt spid="6"/>
                                        </p:tgtEl>
                                      </p:cBhvr>
                                      <p:to x="100000" y="100000"/>
                                    </p:animScale>
                                    <p:animScale>
                                      <p:cBhvr>
                                        <p:cTn id="19" dur="20">
                                          <p:stCondLst>
                                            <p:cond delay="1356"/>
                                          </p:stCondLst>
                                        </p:cTn>
                                        <p:tgtEl>
                                          <p:spTgt spid="6"/>
                                        </p:tgtEl>
                                      </p:cBhvr>
                                      <p:to x="100000" y="95000"/>
                                    </p:animScale>
                                    <p:animScale>
                                      <p:cBhvr>
                                        <p:cTn id="20" dur="124" decel="50000">
                                          <p:stCondLst>
                                            <p:cond delay="1376"/>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80">
                                          <p:stCondLst>
                                            <p:cond delay="0"/>
                                          </p:stCondLst>
                                        </p:cTn>
                                        <p:tgtEl>
                                          <p:spTgt spid="9"/>
                                        </p:tgtEl>
                                      </p:cBhvr>
                                    </p:animEffect>
                                    <p:anim calcmode="lin" valueType="num">
                                      <p:cBhvr>
                                        <p:cTn id="3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6" dur="26">
                                          <p:stCondLst>
                                            <p:cond delay="650"/>
                                          </p:stCondLst>
                                        </p:cTn>
                                        <p:tgtEl>
                                          <p:spTgt spid="9"/>
                                        </p:tgtEl>
                                      </p:cBhvr>
                                      <p:to x="100000" y="60000"/>
                                    </p:animScale>
                                    <p:animScale>
                                      <p:cBhvr>
                                        <p:cTn id="37" dur="166" decel="50000">
                                          <p:stCondLst>
                                            <p:cond delay="676"/>
                                          </p:stCondLst>
                                        </p:cTn>
                                        <p:tgtEl>
                                          <p:spTgt spid="9"/>
                                        </p:tgtEl>
                                      </p:cBhvr>
                                      <p:to x="100000" y="100000"/>
                                    </p:animScale>
                                    <p:animScale>
                                      <p:cBhvr>
                                        <p:cTn id="38" dur="26">
                                          <p:stCondLst>
                                            <p:cond delay="1312"/>
                                          </p:stCondLst>
                                        </p:cTn>
                                        <p:tgtEl>
                                          <p:spTgt spid="9"/>
                                        </p:tgtEl>
                                      </p:cBhvr>
                                      <p:to x="100000" y="80000"/>
                                    </p:animScale>
                                    <p:animScale>
                                      <p:cBhvr>
                                        <p:cTn id="39" dur="166" decel="50000">
                                          <p:stCondLst>
                                            <p:cond delay="1338"/>
                                          </p:stCondLst>
                                        </p:cTn>
                                        <p:tgtEl>
                                          <p:spTgt spid="9"/>
                                        </p:tgtEl>
                                      </p:cBhvr>
                                      <p:to x="100000" y="100000"/>
                                    </p:animScale>
                                    <p:animScale>
                                      <p:cBhvr>
                                        <p:cTn id="40" dur="26">
                                          <p:stCondLst>
                                            <p:cond delay="1642"/>
                                          </p:stCondLst>
                                        </p:cTn>
                                        <p:tgtEl>
                                          <p:spTgt spid="9"/>
                                        </p:tgtEl>
                                      </p:cBhvr>
                                      <p:to x="100000" y="90000"/>
                                    </p:animScale>
                                    <p:animScale>
                                      <p:cBhvr>
                                        <p:cTn id="41" dur="166" decel="50000">
                                          <p:stCondLst>
                                            <p:cond delay="1668"/>
                                          </p:stCondLst>
                                        </p:cTn>
                                        <p:tgtEl>
                                          <p:spTgt spid="9"/>
                                        </p:tgtEl>
                                      </p:cBhvr>
                                      <p:to x="100000" y="100000"/>
                                    </p:animScale>
                                    <p:animScale>
                                      <p:cBhvr>
                                        <p:cTn id="42" dur="26">
                                          <p:stCondLst>
                                            <p:cond delay="1808"/>
                                          </p:stCondLst>
                                        </p:cTn>
                                        <p:tgtEl>
                                          <p:spTgt spid="9"/>
                                        </p:tgtEl>
                                      </p:cBhvr>
                                      <p:to x="100000" y="95000"/>
                                    </p:animScale>
                                    <p:animScale>
                                      <p:cBhvr>
                                        <p:cTn id="43" dur="166" decel="50000">
                                          <p:stCondLst>
                                            <p:cond delay="1834"/>
                                          </p:stCondLst>
                                        </p:cTn>
                                        <p:tgtEl>
                                          <p:spTgt spid="9"/>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left)">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down)">
                                      <p:cBhvr>
                                        <p:cTn id="53" dur="580">
                                          <p:stCondLst>
                                            <p:cond delay="0"/>
                                          </p:stCondLst>
                                        </p:cTn>
                                        <p:tgtEl>
                                          <p:spTgt spid="10"/>
                                        </p:tgtEl>
                                      </p:cBhvr>
                                    </p:animEffect>
                                    <p:anim calcmode="lin" valueType="num">
                                      <p:cBhvr>
                                        <p:cTn id="5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9" dur="26">
                                          <p:stCondLst>
                                            <p:cond delay="650"/>
                                          </p:stCondLst>
                                        </p:cTn>
                                        <p:tgtEl>
                                          <p:spTgt spid="10"/>
                                        </p:tgtEl>
                                      </p:cBhvr>
                                      <p:to x="100000" y="60000"/>
                                    </p:animScale>
                                    <p:animScale>
                                      <p:cBhvr>
                                        <p:cTn id="60" dur="166" decel="50000">
                                          <p:stCondLst>
                                            <p:cond delay="676"/>
                                          </p:stCondLst>
                                        </p:cTn>
                                        <p:tgtEl>
                                          <p:spTgt spid="10"/>
                                        </p:tgtEl>
                                      </p:cBhvr>
                                      <p:to x="100000" y="100000"/>
                                    </p:animScale>
                                    <p:animScale>
                                      <p:cBhvr>
                                        <p:cTn id="61" dur="26">
                                          <p:stCondLst>
                                            <p:cond delay="1312"/>
                                          </p:stCondLst>
                                        </p:cTn>
                                        <p:tgtEl>
                                          <p:spTgt spid="10"/>
                                        </p:tgtEl>
                                      </p:cBhvr>
                                      <p:to x="100000" y="80000"/>
                                    </p:animScale>
                                    <p:animScale>
                                      <p:cBhvr>
                                        <p:cTn id="62" dur="166" decel="50000">
                                          <p:stCondLst>
                                            <p:cond delay="1338"/>
                                          </p:stCondLst>
                                        </p:cTn>
                                        <p:tgtEl>
                                          <p:spTgt spid="10"/>
                                        </p:tgtEl>
                                      </p:cBhvr>
                                      <p:to x="100000" y="100000"/>
                                    </p:animScale>
                                    <p:animScale>
                                      <p:cBhvr>
                                        <p:cTn id="63" dur="26">
                                          <p:stCondLst>
                                            <p:cond delay="1642"/>
                                          </p:stCondLst>
                                        </p:cTn>
                                        <p:tgtEl>
                                          <p:spTgt spid="10"/>
                                        </p:tgtEl>
                                      </p:cBhvr>
                                      <p:to x="100000" y="90000"/>
                                    </p:animScale>
                                    <p:animScale>
                                      <p:cBhvr>
                                        <p:cTn id="64" dur="166" decel="50000">
                                          <p:stCondLst>
                                            <p:cond delay="1668"/>
                                          </p:stCondLst>
                                        </p:cTn>
                                        <p:tgtEl>
                                          <p:spTgt spid="10"/>
                                        </p:tgtEl>
                                      </p:cBhvr>
                                      <p:to x="100000" y="100000"/>
                                    </p:animScale>
                                    <p:animScale>
                                      <p:cBhvr>
                                        <p:cTn id="65" dur="26">
                                          <p:stCondLst>
                                            <p:cond delay="1808"/>
                                          </p:stCondLst>
                                        </p:cTn>
                                        <p:tgtEl>
                                          <p:spTgt spid="10"/>
                                        </p:tgtEl>
                                      </p:cBhvr>
                                      <p:to x="100000" y="95000"/>
                                    </p:animScale>
                                    <p:animScale>
                                      <p:cBhvr>
                                        <p:cTn id="66" dur="166" decel="50000">
                                          <p:stCondLst>
                                            <p:cond delay="1834"/>
                                          </p:stCondLst>
                                        </p:cTn>
                                        <p:tgtEl>
                                          <p:spTgt spid="10"/>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wipe(left)">
                                      <p:cBhvr>
                                        <p:cTn id="7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descr="5947678d5d2f8"/>
          <p:cNvPicPr>
            <a:picLocks noChangeAspect="1"/>
          </p:cNvPicPr>
          <p:nvPr/>
        </p:nvPicPr>
        <p:blipFill>
          <a:blip r:embed="rId4"/>
          <a:stretch>
            <a:fillRect/>
          </a:stretch>
        </p:blipFill>
        <p:spPr>
          <a:xfrm>
            <a:off x="-14605" y="1499235"/>
            <a:ext cx="5520055" cy="5343525"/>
          </a:xfrm>
          <a:prstGeom prst="rect">
            <a:avLst/>
          </a:prstGeom>
        </p:spPr>
      </p:pic>
      <p:grpSp>
        <p:nvGrpSpPr>
          <p:cNvPr id="6" name="Group 5"/>
          <p:cNvGrpSpPr/>
          <p:nvPr/>
        </p:nvGrpSpPr>
        <p:grpSpPr>
          <a:xfrm>
            <a:off x="3625215" y="0"/>
            <a:ext cx="8566785" cy="6874510"/>
            <a:chOff x="3625215" y="0"/>
            <a:chExt cx="8566785" cy="6874510"/>
          </a:xfrm>
        </p:grpSpPr>
        <p:pic>
          <p:nvPicPr>
            <p:cNvPr id="3" name="图片 2" descr="5"/>
            <p:cNvPicPr>
              <a:picLocks noChangeAspect="1"/>
            </p:cNvPicPr>
            <p:nvPr/>
          </p:nvPicPr>
          <p:blipFill>
            <a:blip r:embed="rId5"/>
            <a:stretch>
              <a:fillRect/>
            </a:stretch>
          </p:blipFill>
          <p:spPr>
            <a:xfrm>
              <a:off x="3625215" y="0"/>
              <a:ext cx="8566785" cy="687451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9909" y="6509982"/>
              <a:ext cx="3609055" cy="305482"/>
            </a:xfrm>
            <a:prstGeom prst="rect">
              <a:avLst/>
            </a:prstGeom>
          </p:spPr>
        </p:pic>
      </p:grpSp>
      <p:sp>
        <p:nvSpPr>
          <p:cNvPr id="12" name="Google Shape;1910;p31">
            <a:extLst>
              <a:ext uri="{FF2B5EF4-FFF2-40B4-BE49-F238E27FC236}">
                <a16:creationId xmlns:a16="http://schemas.microsoft.com/office/drawing/2014/main" id="{B4486D36-6C53-75D6-BF08-C59D05FCF23A}"/>
              </a:ext>
            </a:extLst>
          </p:cNvPr>
          <p:cNvSpPr txBox="1">
            <a:spLocks/>
          </p:cNvSpPr>
          <p:nvPr/>
        </p:nvSpPr>
        <p:spPr>
          <a:xfrm>
            <a:off x="465908" y="2198191"/>
            <a:ext cx="10659291" cy="1056800"/>
          </a:xfrm>
          <a:prstGeom prst="rect">
            <a:avLst/>
          </a:prstGeom>
          <a:noFill/>
          <a:ln>
            <a:noFill/>
          </a:ln>
        </p:spPr>
        <p:txBody>
          <a:bodyPr spcFirstLastPara="1" wrap="square" lIns="121900" tIns="121900" rIns="121900" bIns="121900"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defTabSz="1219170">
              <a:buClr>
                <a:srgbClr val="FFFFFF"/>
              </a:buClr>
            </a:pPr>
            <a:r>
              <a:rPr lang="en-US" sz="9600" kern="0" smtClean="0">
                <a:ln>
                  <a:solidFill>
                    <a:srgbClr val="FFCCA9">
                      <a:lumMod val="10000"/>
                    </a:srgbClr>
                  </a:solidFill>
                </a:ln>
                <a:solidFill>
                  <a:srgbClr val="FFFF00"/>
                </a:solidFill>
                <a:effectLst>
                  <a:glow rad="101600">
                    <a:srgbClr val="EC9684">
                      <a:lumMod val="60000"/>
                      <a:lumOff val="40000"/>
                      <a:alpha val="60000"/>
                    </a:srgbClr>
                  </a:glow>
                </a:effectLst>
                <a:latin typeface="SVN-Poky's" panose="020B0606040200020203" pitchFamily="34" charset="0"/>
              </a:rPr>
              <a:t>Trả</a:t>
            </a:r>
            <a:r>
              <a:rPr lang="en-US" sz="9600" kern="0" smtClea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rPr>
              <a:t> </a:t>
            </a:r>
            <a:r>
              <a:rPr lang="en-US" sz="9600" kern="0" smtClean="0">
                <a:ln>
                  <a:solidFill>
                    <a:srgbClr val="FFCCA9">
                      <a:lumMod val="10000"/>
                    </a:srgbClr>
                  </a:solidFill>
                </a:ln>
                <a:solidFill>
                  <a:srgbClr val="FF0066"/>
                </a:solidFill>
                <a:effectLst>
                  <a:glow rad="101600">
                    <a:srgbClr val="EC9684">
                      <a:lumMod val="60000"/>
                      <a:lumOff val="40000"/>
                      <a:alpha val="60000"/>
                    </a:srgbClr>
                  </a:glow>
                </a:effectLst>
                <a:latin typeface="SVN-Poky's" panose="020B0606040200020203" pitchFamily="34" charset="0"/>
              </a:rPr>
              <a:t>lời</a:t>
            </a:r>
            <a:r>
              <a:rPr lang="en-US" sz="9600" kern="0" smtClea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rPr>
              <a:t> </a:t>
            </a:r>
            <a:r>
              <a:rPr lang="en-US" sz="9600" kern="0" smtClean="0">
                <a:ln>
                  <a:solidFill>
                    <a:srgbClr val="FFCCA9">
                      <a:lumMod val="10000"/>
                    </a:srgbClr>
                  </a:solidFill>
                </a:ln>
                <a:solidFill>
                  <a:schemeClr val="accent1">
                    <a:lumMod val="75000"/>
                  </a:schemeClr>
                </a:solidFill>
                <a:effectLst>
                  <a:glow rad="101600">
                    <a:srgbClr val="EC9684">
                      <a:lumMod val="60000"/>
                      <a:lumOff val="40000"/>
                      <a:alpha val="60000"/>
                    </a:srgbClr>
                  </a:glow>
                </a:effectLst>
                <a:latin typeface="SVN-Poky's" panose="020B0606040200020203" pitchFamily="34" charset="0"/>
              </a:rPr>
              <a:t>câu</a:t>
            </a:r>
            <a:r>
              <a:rPr lang="en-US" sz="9600" kern="0" smtClea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rPr>
              <a:t> hỏi</a:t>
            </a:r>
            <a:endParaRPr lang="en-US" sz="9600" ker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endParaRPr>
          </a:p>
        </p:txBody>
      </p:sp>
    </p:spTree>
    <p:extLst>
      <p:ext uri="{BB962C8B-B14F-4D97-AF65-F5344CB8AC3E}">
        <p14:creationId xmlns:p14="http://schemas.microsoft.com/office/powerpoint/2010/main" val="2771230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435">
                                          <p:stCondLst>
                                            <p:cond delay="0"/>
                                          </p:stCondLst>
                                        </p:cTn>
                                        <p:tgtEl>
                                          <p:spTgt spid="12"/>
                                        </p:tgtEl>
                                      </p:cBhvr>
                                    </p:animEffect>
                                    <p:anim calcmode="lin" valueType="num">
                                      <p:cBhvr>
                                        <p:cTn id="14" dur="1367"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5" dur="498"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6" dur="498" tmFilter="0, 0; 0.125,0.2665; 0.25,0.4; 0.375,0.465; 0.5,0.5;  0.625,0.535; 0.75,0.6; 0.875,0.7335; 1,1">
                                          <p:stCondLst>
                                            <p:cond delay="498"/>
                                          </p:stCondLst>
                                        </p:cTn>
                                        <p:tgtEl>
                                          <p:spTgt spid="12"/>
                                        </p:tgtEl>
                                        <p:attrNameLst>
                                          <p:attrName>ppt_y</p:attrName>
                                        </p:attrNameLst>
                                      </p:cBhvr>
                                      <p:tavLst>
                                        <p:tav tm="0" fmla="#ppt_y-sin(pi*$)/9">
                                          <p:val>
                                            <p:fltVal val="0"/>
                                          </p:val>
                                        </p:tav>
                                        <p:tav tm="100000">
                                          <p:val>
                                            <p:fltVal val="1"/>
                                          </p:val>
                                        </p:tav>
                                      </p:tavLst>
                                    </p:anim>
                                    <p:anim calcmode="lin" valueType="num">
                                      <p:cBhvr>
                                        <p:cTn id="17" dur="249" tmFilter="0, 0; 0.125,0.2665; 0.25,0.4; 0.375,0.465; 0.5,0.5;  0.625,0.535; 0.75,0.6; 0.875,0.7335; 1,1">
                                          <p:stCondLst>
                                            <p:cond delay="993"/>
                                          </p:stCondLst>
                                        </p:cTn>
                                        <p:tgtEl>
                                          <p:spTgt spid="12"/>
                                        </p:tgtEl>
                                        <p:attrNameLst>
                                          <p:attrName>ppt_y</p:attrName>
                                        </p:attrNameLst>
                                      </p:cBhvr>
                                      <p:tavLst>
                                        <p:tav tm="0" fmla="#ppt_y-sin(pi*$)/27">
                                          <p:val>
                                            <p:fltVal val="0"/>
                                          </p:val>
                                        </p:tav>
                                        <p:tav tm="100000">
                                          <p:val>
                                            <p:fltVal val="1"/>
                                          </p:val>
                                        </p:tav>
                                      </p:tavLst>
                                    </p:anim>
                                    <p:anim calcmode="lin" valueType="num">
                                      <p:cBhvr>
                                        <p:cTn id="18" dur="123" tmFilter="0, 0; 0.125,0.2665; 0.25,0.4; 0.375,0.465; 0.5,0.5;  0.625,0.535; 0.75,0.6; 0.875,0.7335; 1,1">
                                          <p:stCondLst>
                                            <p:cond delay="1242"/>
                                          </p:stCondLst>
                                        </p:cTn>
                                        <p:tgtEl>
                                          <p:spTgt spid="12"/>
                                        </p:tgtEl>
                                        <p:attrNameLst>
                                          <p:attrName>ppt_y</p:attrName>
                                        </p:attrNameLst>
                                      </p:cBhvr>
                                      <p:tavLst>
                                        <p:tav tm="0" fmla="#ppt_y-sin(pi*$)/81">
                                          <p:val>
                                            <p:fltVal val="0"/>
                                          </p:val>
                                        </p:tav>
                                        <p:tav tm="100000">
                                          <p:val>
                                            <p:fltVal val="1"/>
                                          </p:val>
                                        </p:tav>
                                      </p:tavLst>
                                    </p:anim>
                                    <p:animScale>
                                      <p:cBhvr>
                                        <p:cTn id="19" dur="20">
                                          <p:stCondLst>
                                            <p:cond delay="487"/>
                                          </p:stCondLst>
                                        </p:cTn>
                                        <p:tgtEl>
                                          <p:spTgt spid="12"/>
                                        </p:tgtEl>
                                      </p:cBhvr>
                                      <p:to x="100000" y="60000"/>
                                    </p:animScale>
                                    <p:animScale>
                                      <p:cBhvr>
                                        <p:cTn id="20" dur="124" decel="50000">
                                          <p:stCondLst>
                                            <p:cond delay="507"/>
                                          </p:stCondLst>
                                        </p:cTn>
                                        <p:tgtEl>
                                          <p:spTgt spid="12"/>
                                        </p:tgtEl>
                                      </p:cBhvr>
                                      <p:to x="100000" y="100000"/>
                                    </p:animScale>
                                    <p:animScale>
                                      <p:cBhvr>
                                        <p:cTn id="21" dur="20">
                                          <p:stCondLst>
                                            <p:cond delay="984"/>
                                          </p:stCondLst>
                                        </p:cTn>
                                        <p:tgtEl>
                                          <p:spTgt spid="12"/>
                                        </p:tgtEl>
                                      </p:cBhvr>
                                      <p:to x="100000" y="80000"/>
                                    </p:animScale>
                                    <p:animScale>
                                      <p:cBhvr>
                                        <p:cTn id="22" dur="124" decel="50000">
                                          <p:stCondLst>
                                            <p:cond delay="1004"/>
                                          </p:stCondLst>
                                        </p:cTn>
                                        <p:tgtEl>
                                          <p:spTgt spid="12"/>
                                        </p:tgtEl>
                                      </p:cBhvr>
                                      <p:to x="100000" y="100000"/>
                                    </p:animScale>
                                    <p:animScale>
                                      <p:cBhvr>
                                        <p:cTn id="23" dur="20">
                                          <p:stCondLst>
                                            <p:cond delay="1231"/>
                                          </p:stCondLst>
                                        </p:cTn>
                                        <p:tgtEl>
                                          <p:spTgt spid="12"/>
                                        </p:tgtEl>
                                      </p:cBhvr>
                                      <p:to x="100000" y="90000"/>
                                    </p:animScale>
                                    <p:animScale>
                                      <p:cBhvr>
                                        <p:cTn id="24" dur="124" decel="50000">
                                          <p:stCondLst>
                                            <p:cond delay="1251"/>
                                          </p:stCondLst>
                                        </p:cTn>
                                        <p:tgtEl>
                                          <p:spTgt spid="12"/>
                                        </p:tgtEl>
                                      </p:cBhvr>
                                      <p:to x="100000" y="100000"/>
                                    </p:animScale>
                                    <p:animScale>
                                      <p:cBhvr>
                                        <p:cTn id="25" dur="20">
                                          <p:stCondLst>
                                            <p:cond delay="1356"/>
                                          </p:stCondLst>
                                        </p:cTn>
                                        <p:tgtEl>
                                          <p:spTgt spid="12"/>
                                        </p:tgtEl>
                                      </p:cBhvr>
                                      <p:to x="100000" y="95000"/>
                                    </p:animScale>
                                    <p:animScale>
                                      <p:cBhvr>
                                        <p:cTn id="26" dur="124" decel="50000">
                                          <p:stCondLst>
                                            <p:cond delay="1376"/>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mod="1">
    <p:ext uri="{E180D4A7-C9FB-4DFB-919C-405C955672EB}">
      <p14:showEvtLst xmlns:p14="http://schemas.microsoft.com/office/powerpoint/2010/main">
        <p14:playEvt time="163" objId="4"/>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385"/>
          </a:xfrm>
          <a:prstGeom prst="rect">
            <a:avLst/>
          </a:prstGeom>
        </p:spPr>
      </p:pic>
      <p:pic>
        <p:nvPicPr>
          <p:cNvPr id="26" name="图片 4">
            <a:extLst>
              <a:ext uri="{FF2B5EF4-FFF2-40B4-BE49-F238E27FC236}">
                <a16:creationId xmlns:a16="http://schemas.microsoft.com/office/drawing/2014/main" id="{4EC23C8B-E6CD-4C6A-A752-702D80451664}"/>
              </a:ext>
            </a:extLst>
          </p:cNvPr>
          <p:cNvPicPr>
            <a:picLocks noChangeAspect="1"/>
          </p:cNvPicPr>
          <p:nvPr/>
        </p:nvPicPr>
        <p:blipFill>
          <a:blip r:embed="rId3"/>
          <a:stretch>
            <a:fillRect/>
          </a:stretch>
        </p:blipFill>
        <p:spPr>
          <a:xfrm>
            <a:off x="8644970" y="3492951"/>
            <a:ext cx="2852488" cy="3380760"/>
          </a:xfrm>
          <a:prstGeom prst="rect">
            <a:avLst/>
          </a:prstGeom>
        </p:spPr>
      </p:pic>
      <p:sp>
        <p:nvSpPr>
          <p:cNvPr id="27" name="Google Shape;862;p28">
            <a:extLst>
              <a:ext uri="{FF2B5EF4-FFF2-40B4-BE49-F238E27FC236}">
                <a16:creationId xmlns:a16="http://schemas.microsoft.com/office/drawing/2014/main" id="{23BFAFE4-3383-46B0-9E24-E484E7EA84DF}"/>
              </a:ext>
            </a:extLst>
          </p:cNvPr>
          <p:cNvSpPr txBox="1"/>
          <p:nvPr/>
        </p:nvSpPr>
        <p:spPr>
          <a:xfrm>
            <a:off x="2629858" y="1426964"/>
            <a:ext cx="6374033"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7200" b="1" dirty="0">
                <a:ln w="38100">
                  <a:solidFill>
                    <a:srgbClr val="00FFFF"/>
                  </a:solidFill>
                </a:ln>
                <a:solidFill>
                  <a:srgbClr val="002060"/>
                </a:solidFill>
                <a:effectLst>
                  <a:glow rad="63500">
                    <a:schemeClr val="accent6">
                      <a:satMod val="175000"/>
                      <a:alpha val="40000"/>
                    </a:schemeClr>
                  </a:glow>
                </a:effectLst>
                <a:latin typeface="#9Slide07 SFU Rhythm" panose="00000400000000000000" pitchFamily="2" charset="0"/>
                <a:ea typeface="Pompiere"/>
                <a:cs typeface="Pompiere"/>
                <a:sym typeface="Pompiere"/>
              </a:rPr>
              <a:t>Chọn phao bơi</a:t>
            </a:r>
            <a:endParaRPr sz="7200" b="1" dirty="0">
              <a:ln w="38100">
                <a:solidFill>
                  <a:srgbClr val="00FFFF"/>
                </a:solidFill>
              </a:ln>
              <a:solidFill>
                <a:srgbClr val="002060"/>
              </a:solidFill>
              <a:effectLst>
                <a:glow rad="63500">
                  <a:schemeClr val="accent6">
                    <a:satMod val="175000"/>
                    <a:alpha val="40000"/>
                  </a:schemeClr>
                </a:glow>
              </a:effectLst>
              <a:latin typeface="#9Slide07 SFU Rhythm" panose="00000400000000000000" pitchFamily="2" charset="0"/>
              <a:ea typeface="Pompiere"/>
              <a:cs typeface="Pompiere"/>
              <a:sym typeface="Pompiere"/>
            </a:endParaRPr>
          </a:p>
        </p:txBody>
      </p:sp>
      <p:sp>
        <p:nvSpPr>
          <p:cNvPr id="28" name="TextBox 27">
            <a:extLst>
              <a:ext uri="{FF2B5EF4-FFF2-40B4-BE49-F238E27FC236}">
                <a16:creationId xmlns:a16="http://schemas.microsoft.com/office/drawing/2014/main" id="{A751A843-77D9-45D2-8921-60829EAB939C}"/>
              </a:ext>
            </a:extLst>
          </p:cNvPr>
          <p:cNvSpPr txBox="1"/>
          <p:nvPr/>
        </p:nvSpPr>
        <p:spPr>
          <a:xfrm>
            <a:off x="1243299" y="-151047"/>
            <a:ext cx="3910413" cy="2400657"/>
          </a:xfrm>
          <a:prstGeom prst="rect">
            <a:avLst/>
          </a:prstGeom>
          <a:noFill/>
        </p:spPr>
        <p:txBody>
          <a:bodyPr wrap="square">
            <a:spAutoFit/>
            <a:scene3d>
              <a:camera prst="orthographicFront"/>
              <a:lightRig rig="threePt" dir="t"/>
            </a:scene3d>
            <a:sp3d extrusionH="57150">
              <a:bevelT h="25400" prst="softRound"/>
            </a:sp3d>
          </a:bodyPr>
          <a:lstStyle/>
          <a:p>
            <a:r>
              <a:rPr lang="en" sz="15000" b="1">
                <a:ln w="19050">
                  <a:solidFill>
                    <a:schemeClr val="tx1">
                      <a:lumMod val="10000"/>
                    </a:schemeClr>
                  </a:solidFill>
                </a:ln>
                <a:solidFill>
                  <a:srgbClr val="F57654"/>
                </a:solidFill>
                <a:effectLst>
                  <a:outerShdw blurRad="50800" dist="38100" dir="2700000" algn="tl" rotWithShape="0">
                    <a:prstClr val="black">
                      <a:alpha val="40000"/>
                    </a:prstClr>
                  </a:outerShdw>
                </a:effectLst>
                <a:latin typeface="UVF Fiolex Girls" panose="020B0603050302020204" pitchFamily="34" charset="0"/>
                <a:sym typeface="Pompiere"/>
              </a:rPr>
              <a:t>Game</a:t>
            </a:r>
            <a:endParaRPr lang="en-US" sz="15000">
              <a:ln w="19050">
                <a:solidFill>
                  <a:schemeClr val="tx1">
                    <a:lumMod val="10000"/>
                  </a:schemeClr>
                </a:solidFill>
              </a:ln>
              <a:solidFill>
                <a:srgbClr val="F57654"/>
              </a:solidFill>
              <a:effectLst>
                <a:outerShdw blurRad="50800" dist="38100" dir="2700000" algn="tl" rotWithShape="0">
                  <a:prstClr val="black">
                    <a:alpha val="40000"/>
                  </a:prstClr>
                </a:outerShdw>
              </a:effectLst>
              <a:latin typeface="UVF Fiolex Girls" panose="020B0603050302020204" pitchFamily="34" charset="0"/>
            </a:endParaRPr>
          </a:p>
        </p:txBody>
      </p:sp>
      <p:pic>
        <p:nvPicPr>
          <p:cNvPr id="32" name="Picture 31">
            <a:extLst>
              <a:ext uri="{FF2B5EF4-FFF2-40B4-BE49-F238E27FC236}">
                <a16:creationId xmlns:a16="http://schemas.microsoft.com/office/drawing/2014/main" id="{2BC41E08-EF8E-4BC6-8081-A81C6F8651C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74651" y="5183331"/>
            <a:ext cx="1445110" cy="1517389"/>
          </a:xfrm>
          <a:prstGeom prst="rect">
            <a:avLst/>
          </a:prstGeom>
        </p:spPr>
      </p:pic>
      <p:grpSp>
        <p:nvGrpSpPr>
          <p:cNvPr id="33" name="Google Shape;766;p25">
            <a:extLst>
              <a:ext uri="{FF2B5EF4-FFF2-40B4-BE49-F238E27FC236}">
                <a16:creationId xmlns:a16="http://schemas.microsoft.com/office/drawing/2014/main" id="{5B1A2635-4480-45C7-8813-780BF7C9970C}"/>
              </a:ext>
            </a:extLst>
          </p:cNvPr>
          <p:cNvGrpSpPr/>
          <p:nvPr/>
        </p:nvGrpSpPr>
        <p:grpSpPr>
          <a:xfrm>
            <a:off x="2172240" y="4476848"/>
            <a:ext cx="1576289" cy="1572893"/>
            <a:chOff x="3688121" y="2981594"/>
            <a:chExt cx="3319085" cy="3319078"/>
          </a:xfrm>
        </p:grpSpPr>
        <p:sp>
          <p:nvSpPr>
            <p:cNvPr id="34" name="Google Shape;767;p25">
              <a:extLst>
                <a:ext uri="{FF2B5EF4-FFF2-40B4-BE49-F238E27FC236}">
                  <a16:creationId xmlns:a16="http://schemas.microsoft.com/office/drawing/2014/main" id="{03EF39FD-9789-4F6F-AE79-3ABEFA53D7E4}"/>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35" name="Google Shape;768;p25">
              <a:extLst>
                <a:ext uri="{FF2B5EF4-FFF2-40B4-BE49-F238E27FC236}">
                  <a16:creationId xmlns:a16="http://schemas.microsoft.com/office/drawing/2014/main" id="{E2FED88D-37FC-47D9-90A5-AA1C4C71029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36" name="Google Shape;769;p25">
              <a:extLst>
                <a:ext uri="{FF2B5EF4-FFF2-40B4-BE49-F238E27FC236}">
                  <a16:creationId xmlns:a16="http://schemas.microsoft.com/office/drawing/2014/main" id="{7D315E66-F1D5-4862-8A2E-71C1741205D6}"/>
                </a:ext>
              </a:extLst>
            </p:cNvPr>
            <p:cNvGrpSpPr/>
            <p:nvPr/>
          </p:nvGrpSpPr>
          <p:grpSpPr>
            <a:xfrm>
              <a:off x="3772727" y="3222908"/>
              <a:ext cx="1113024" cy="1160787"/>
              <a:chOff x="6515927" y="3100079"/>
              <a:chExt cx="1113024" cy="1160787"/>
            </a:xfrm>
          </p:grpSpPr>
          <p:sp>
            <p:nvSpPr>
              <p:cNvPr id="44" name="Google Shape;770;p25">
                <a:extLst>
                  <a:ext uri="{FF2B5EF4-FFF2-40B4-BE49-F238E27FC236}">
                    <a16:creationId xmlns:a16="http://schemas.microsoft.com/office/drawing/2014/main" id="{D5B98227-A27F-48A8-AE74-36E53BC2308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45" name="Google Shape;771;p25">
                <a:extLst>
                  <a:ext uri="{FF2B5EF4-FFF2-40B4-BE49-F238E27FC236}">
                    <a16:creationId xmlns:a16="http://schemas.microsoft.com/office/drawing/2014/main" id="{DA5B206C-42CC-430B-A595-19CA785CA059}"/>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37" name="Google Shape;772;p25">
              <a:extLst>
                <a:ext uri="{FF2B5EF4-FFF2-40B4-BE49-F238E27FC236}">
                  <a16:creationId xmlns:a16="http://schemas.microsoft.com/office/drawing/2014/main" id="{D3403DE6-78E8-4BC6-B29B-7299BEE7B542}"/>
                </a:ext>
              </a:extLst>
            </p:cNvPr>
            <p:cNvGrpSpPr/>
            <p:nvPr/>
          </p:nvGrpSpPr>
          <p:grpSpPr>
            <a:xfrm>
              <a:off x="5805957" y="3222908"/>
              <a:ext cx="1113021" cy="1160787"/>
              <a:chOff x="8549157" y="3100079"/>
              <a:chExt cx="1113021" cy="1160787"/>
            </a:xfrm>
          </p:grpSpPr>
          <p:sp>
            <p:nvSpPr>
              <p:cNvPr id="42" name="Google Shape;773;p25">
                <a:extLst>
                  <a:ext uri="{FF2B5EF4-FFF2-40B4-BE49-F238E27FC236}">
                    <a16:creationId xmlns:a16="http://schemas.microsoft.com/office/drawing/2014/main" id="{69D3A2BC-5012-45E6-8BC6-25A00F6BA9A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43" name="Google Shape;774;p25">
                <a:extLst>
                  <a:ext uri="{FF2B5EF4-FFF2-40B4-BE49-F238E27FC236}">
                    <a16:creationId xmlns:a16="http://schemas.microsoft.com/office/drawing/2014/main" id="{CAC5FF45-4179-4583-989E-2F3787D77DEB}"/>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38" name="Google Shape;775;p25">
              <a:extLst>
                <a:ext uri="{FF2B5EF4-FFF2-40B4-BE49-F238E27FC236}">
                  <a16:creationId xmlns:a16="http://schemas.microsoft.com/office/drawing/2014/main" id="{45217EEA-66EE-42D1-A03D-FE418F6D44D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39" name="Google Shape;776;p25">
              <a:extLst>
                <a:ext uri="{FF2B5EF4-FFF2-40B4-BE49-F238E27FC236}">
                  <a16:creationId xmlns:a16="http://schemas.microsoft.com/office/drawing/2014/main" id="{52044049-0AE7-4E5D-B29D-1508E75AA0D1}"/>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40" name="Google Shape;777;p25">
              <a:extLst>
                <a:ext uri="{FF2B5EF4-FFF2-40B4-BE49-F238E27FC236}">
                  <a16:creationId xmlns:a16="http://schemas.microsoft.com/office/drawing/2014/main" id="{E00A07FC-76CE-46BC-98BF-216A02283063}"/>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41" name="Google Shape;778;p25">
              <a:extLst>
                <a:ext uri="{FF2B5EF4-FFF2-40B4-BE49-F238E27FC236}">
                  <a16:creationId xmlns:a16="http://schemas.microsoft.com/office/drawing/2014/main" id="{46DC5C1E-F8A1-408C-8562-67C308C5C26A}"/>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47" name="Google Shape;766;p25">
            <a:extLst>
              <a:ext uri="{FF2B5EF4-FFF2-40B4-BE49-F238E27FC236}">
                <a16:creationId xmlns:a16="http://schemas.microsoft.com/office/drawing/2014/main" id="{4F40CD26-F5CD-40DC-9147-D2C42D110870}"/>
              </a:ext>
            </a:extLst>
          </p:cNvPr>
          <p:cNvGrpSpPr/>
          <p:nvPr/>
        </p:nvGrpSpPr>
        <p:grpSpPr>
          <a:xfrm>
            <a:off x="3746699" y="4940321"/>
            <a:ext cx="2012031" cy="1895319"/>
            <a:chOff x="3688121" y="2981594"/>
            <a:chExt cx="3319085" cy="3319078"/>
          </a:xfrm>
        </p:grpSpPr>
        <p:sp>
          <p:nvSpPr>
            <p:cNvPr id="48" name="Google Shape;767;p25">
              <a:extLst>
                <a:ext uri="{FF2B5EF4-FFF2-40B4-BE49-F238E27FC236}">
                  <a16:creationId xmlns:a16="http://schemas.microsoft.com/office/drawing/2014/main" id="{A3F40ACD-7E61-4341-91B0-940C9450072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49" name="Google Shape;768;p25">
              <a:extLst>
                <a:ext uri="{FF2B5EF4-FFF2-40B4-BE49-F238E27FC236}">
                  <a16:creationId xmlns:a16="http://schemas.microsoft.com/office/drawing/2014/main" id="{56157E3C-203E-46FA-BD8D-F3DB2644F5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50" name="Google Shape;769;p25">
              <a:extLst>
                <a:ext uri="{FF2B5EF4-FFF2-40B4-BE49-F238E27FC236}">
                  <a16:creationId xmlns:a16="http://schemas.microsoft.com/office/drawing/2014/main" id="{8CEE6670-FFBC-4DAE-B550-E70D12F130BF}"/>
                </a:ext>
              </a:extLst>
            </p:cNvPr>
            <p:cNvGrpSpPr/>
            <p:nvPr/>
          </p:nvGrpSpPr>
          <p:grpSpPr>
            <a:xfrm>
              <a:off x="3772727" y="3222908"/>
              <a:ext cx="1113024" cy="1160787"/>
              <a:chOff x="6515927" y="3100079"/>
              <a:chExt cx="1113024" cy="1160787"/>
            </a:xfrm>
          </p:grpSpPr>
          <p:sp>
            <p:nvSpPr>
              <p:cNvPr id="58" name="Google Shape;770;p25">
                <a:extLst>
                  <a:ext uri="{FF2B5EF4-FFF2-40B4-BE49-F238E27FC236}">
                    <a16:creationId xmlns:a16="http://schemas.microsoft.com/office/drawing/2014/main" id="{F29CE317-6945-4803-A561-07F51DCA38E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9" name="Google Shape;771;p25">
                <a:extLst>
                  <a:ext uri="{FF2B5EF4-FFF2-40B4-BE49-F238E27FC236}">
                    <a16:creationId xmlns:a16="http://schemas.microsoft.com/office/drawing/2014/main" id="{8C8F4851-9AF0-4441-B80D-51652512998B}"/>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51" name="Google Shape;772;p25">
              <a:extLst>
                <a:ext uri="{FF2B5EF4-FFF2-40B4-BE49-F238E27FC236}">
                  <a16:creationId xmlns:a16="http://schemas.microsoft.com/office/drawing/2014/main" id="{636F09C4-3A87-4FD6-8046-F9A472208732}"/>
                </a:ext>
              </a:extLst>
            </p:cNvPr>
            <p:cNvGrpSpPr/>
            <p:nvPr/>
          </p:nvGrpSpPr>
          <p:grpSpPr>
            <a:xfrm>
              <a:off x="5805957" y="3222908"/>
              <a:ext cx="1113021" cy="1160787"/>
              <a:chOff x="8549157" y="3100079"/>
              <a:chExt cx="1113021" cy="1160787"/>
            </a:xfrm>
          </p:grpSpPr>
          <p:sp>
            <p:nvSpPr>
              <p:cNvPr id="56" name="Google Shape;773;p25">
                <a:extLst>
                  <a:ext uri="{FF2B5EF4-FFF2-40B4-BE49-F238E27FC236}">
                    <a16:creationId xmlns:a16="http://schemas.microsoft.com/office/drawing/2014/main" id="{D568404B-90AD-42A7-8DBB-26126DA430E4}"/>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7" name="Google Shape;774;p25">
                <a:extLst>
                  <a:ext uri="{FF2B5EF4-FFF2-40B4-BE49-F238E27FC236}">
                    <a16:creationId xmlns:a16="http://schemas.microsoft.com/office/drawing/2014/main" id="{EF2DEB06-C05B-48DB-8A68-12EDF5C50BD2}"/>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52" name="Google Shape;775;p25">
              <a:extLst>
                <a:ext uri="{FF2B5EF4-FFF2-40B4-BE49-F238E27FC236}">
                  <a16:creationId xmlns:a16="http://schemas.microsoft.com/office/drawing/2014/main" id="{2D484B08-18D9-4127-A976-5B01C8EF23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3" name="Google Shape;776;p25">
              <a:extLst>
                <a:ext uri="{FF2B5EF4-FFF2-40B4-BE49-F238E27FC236}">
                  <a16:creationId xmlns:a16="http://schemas.microsoft.com/office/drawing/2014/main" id="{0A0BB110-D665-4480-B4A5-C3E9B22E86E2}"/>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4" name="Google Shape;777;p25">
              <a:extLst>
                <a:ext uri="{FF2B5EF4-FFF2-40B4-BE49-F238E27FC236}">
                  <a16:creationId xmlns:a16="http://schemas.microsoft.com/office/drawing/2014/main" id="{28DBD94C-5AE0-4371-8C73-C6D9157D0C1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55" name="Google Shape;778;p25">
              <a:extLst>
                <a:ext uri="{FF2B5EF4-FFF2-40B4-BE49-F238E27FC236}">
                  <a16:creationId xmlns:a16="http://schemas.microsoft.com/office/drawing/2014/main" id="{BAE90B4F-9D87-43EF-AD19-0E26AF5585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60" name="Google Shape;766;p25">
            <a:extLst>
              <a:ext uri="{FF2B5EF4-FFF2-40B4-BE49-F238E27FC236}">
                <a16:creationId xmlns:a16="http://schemas.microsoft.com/office/drawing/2014/main" id="{4F40CD26-F5CD-40DC-9147-D2C42D110870}"/>
              </a:ext>
            </a:extLst>
          </p:cNvPr>
          <p:cNvGrpSpPr/>
          <p:nvPr/>
        </p:nvGrpSpPr>
        <p:grpSpPr>
          <a:xfrm>
            <a:off x="5609452" y="4084958"/>
            <a:ext cx="1785573" cy="1645933"/>
            <a:chOff x="3688121" y="2981594"/>
            <a:chExt cx="3319085" cy="3319078"/>
          </a:xfrm>
        </p:grpSpPr>
        <p:sp>
          <p:nvSpPr>
            <p:cNvPr id="61" name="Google Shape;767;p25">
              <a:extLst>
                <a:ext uri="{FF2B5EF4-FFF2-40B4-BE49-F238E27FC236}">
                  <a16:creationId xmlns:a16="http://schemas.microsoft.com/office/drawing/2014/main" id="{A3F40ACD-7E61-4341-91B0-940C9450072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0">
              <a:schemeClr val="accent6"/>
            </a:lnRef>
            <a:fillRef idx="3">
              <a:schemeClr val="accent6"/>
            </a:fillRef>
            <a:effectRef idx="3">
              <a:schemeClr val="accent6"/>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2" name="Google Shape;768;p25">
              <a:extLst>
                <a:ext uri="{FF2B5EF4-FFF2-40B4-BE49-F238E27FC236}">
                  <a16:creationId xmlns:a16="http://schemas.microsoft.com/office/drawing/2014/main" id="{56157E3C-203E-46FA-BD8D-F3DB2644F5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63" name="Google Shape;769;p25">
              <a:extLst>
                <a:ext uri="{FF2B5EF4-FFF2-40B4-BE49-F238E27FC236}">
                  <a16:creationId xmlns:a16="http://schemas.microsoft.com/office/drawing/2014/main" id="{8CEE6670-FFBC-4DAE-B550-E70D12F130BF}"/>
                </a:ext>
              </a:extLst>
            </p:cNvPr>
            <p:cNvGrpSpPr/>
            <p:nvPr/>
          </p:nvGrpSpPr>
          <p:grpSpPr>
            <a:xfrm>
              <a:off x="3772727" y="3222908"/>
              <a:ext cx="1113024" cy="1160787"/>
              <a:chOff x="6515927" y="3100079"/>
              <a:chExt cx="1113024" cy="1160787"/>
            </a:xfrm>
          </p:grpSpPr>
          <p:sp>
            <p:nvSpPr>
              <p:cNvPr id="71" name="Google Shape;770;p25">
                <a:extLst>
                  <a:ext uri="{FF2B5EF4-FFF2-40B4-BE49-F238E27FC236}">
                    <a16:creationId xmlns:a16="http://schemas.microsoft.com/office/drawing/2014/main" id="{F29CE317-6945-4803-A561-07F51DCA38E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FF0066"/>
              </a:solidFill>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72" name="Google Shape;771;p25">
                <a:extLst>
                  <a:ext uri="{FF2B5EF4-FFF2-40B4-BE49-F238E27FC236}">
                    <a16:creationId xmlns:a16="http://schemas.microsoft.com/office/drawing/2014/main" id="{8C8F4851-9AF0-4441-B80D-51652512998B}"/>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64" name="Google Shape;772;p25">
              <a:extLst>
                <a:ext uri="{FF2B5EF4-FFF2-40B4-BE49-F238E27FC236}">
                  <a16:creationId xmlns:a16="http://schemas.microsoft.com/office/drawing/2014/main" id="{636F09C4-3A87-4FD6-8046-F9A472208732}"/>
                </a:ext>
              </a:extLst>
            </p:cNvPr>
            <p:cNvGrpSpPr/>
            <p:nvPr/>
          </p:nvGrpSpPr>
          <p:grpSpPr>
            <a:xfrm>
              <a:off x="5805957" y="3222908"/>
              <a:ext cx="1113021" cy="1160787"/>
              <a:chOff x="8549157" y="3100079"/>
              <a:chExt cx="1113021" cy="1160787"/>
            </a:xfrm>
          </p:grpSpPr>
          <p:sp>
            <p:nvSpPr>
              <p:cNvPr id="69" name="Google Shape;773;p25">
                <a:extLst>
                  <a:ext uri="{FF2B5EF4-FFF2-40B4-BE49-F238E27FC236}">
                    <a16:creationId xmlns:a16="http://schemas.microsoft.com/office/drawing/2014/main" id="{D568404B-90AD-42A7-8DBB-26126DA430E4}"/>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FF0066"/>
              </a:solidFill>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70" name="Google Shape;774;p25">
                <a:extLst>
                  <a:ext uri="{FF2B5EF4-FFF2-40B4-BE49-F238E27FC236}">
                    <a16:creationId xmlns:a16="http://schemas.microsoft.com/office/drawing/2014/main" id="{EF2DEB06-C05B-48DB-8A68-12EDF5C50BD2}"/>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65" name="Google Shape;775;p25">
              <a:extLst>
                <a:ext uri="{FF2B5EF4-FFF2-40B4-BE49-F238E27FC236}">
                  <a16:creationId xmlns:a16="http://schemas.microsoft.com/office/drawing/2014/main" id="{2D484B08-18D9-4127-A976-5B01C8EF23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6" name="Google Shape;776;p25">
              <a:extLst>
                <a:ext uri="{FF2B5EF4-FFF2-40B4-BE49-F238E27FC236}">
                  <a16:creationId xmlns:a16="http://schemas.microsoft.com/office/drawing/2014/main" id="{0A0BB110-D665-4480-B4A5-C3E9B22E86E2}"/>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0066"/>
            </a:solidFill>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7" name="Google Shape;777;p25">
              <a:extLst>
                <a:ext uri="{FF2B5EF4-FFF2-40B4-BE49-F238E27FC236}">
                  <a16:creationId xmlns:a16="http://schemas.microsoft.com/office/drawing/2014/main" id="{28DBD94C-5AE0-4371-8C73-C6D9157D0C1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FF0066"/>
            </a:solidFill>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68" name="Google Shape;778;p25">
              <a:extLst>
                <a:ext uri="{FF2B5EF4-FFF2-40B4-BE49-F238E27FC236}">
                  <a16:creationId xmlns:a16="http://schemas.microsoft.com/office/drawing/2014/main" id="{BAE90B4F-9D87-43EF-AD19-0E26AF5585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73" name="Google Shape;766;p25">
            <a:extLst>
              <a:ext uri="{FF2B5EF4-FFF2-40B4-BE49-F238E27FC236}">
                <a16:creationId xmlns:a16="http://schemas.microsoft.com/office/drawing/2014/main" id="{5B1A2635-4480-45C7-8813-780BF7C9970C}"/>
              </a:ext>
            </a:extLst>
          </p:cNvPr>
          <p:cNvGrpSpPr/>
          <p:nvPr/>
        </p:nvGrpSpPr>
        <p:grpSpPr>
          <a:xfrm>
            <a:off x="7040344" y="5295458"/>
            <a:ext cx="1576289" cy="1572893"/>
            <a:chOff x="3688121" y="2981594"/>
            <a:chExt cx="3319085" cy="3319078"/>
          </a:xfrm>
        </p:grpSpPr>
        <p:sp>
          <p:nvSpPr>
            <p:cNvPr id="74" name="Google Shape;767;p25">
              <a:extLst>
                <a:ext uri="{FF2B5EF4-FFF2-40B4-BE49-F238E27FC236}">
                  <a16:creationId xmlns:a16="http://schemas.microsoft.com/office/drawing/2014/main" id="{03EF39FD-9789-4F6F-AE79-3ABEFA53D7E4}"/>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75" name="Google Shape;768;p25">
              <a:extLst>
                <a:ext uri="{FF2B5EF4-FFF2-40B4-BE49-F238E27FC236}">
                  <a16:creationId xmlns:a16="http://schemas.microsoft.com/office/drawing/2014/main" id="{E2FED88D-37FC-47D9-90A5-AA1C4C71029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nvGrpSpPr>
            <p:cNvPr id="76" name="Google Shape;769;p25">
              <a:extLst>
                <a:ext uri="{FF2B5EF4-FFF2-40B4-BE49-F238E27FC236}">
                  <a16:creationId xmlns:a16="http://schemas.microsoft.com/office/drawing/2014/main" id="{7D315E66-F1D5-4862-8A2E-71C1741205D6}"/>
                </a:ext>
              </a:extLst>
            </p:cNvPr>
            <p:cNvGrpSpPr/>
            <p:nvPr/>
          </p:nvGrpSpPr>
          <p:grpSpPr>
            <a:xfrm>
              <a:off x="3772727" y="3222908"/>
              <a:ext cx="1113024" cy="1160787"/>
              <a:chOff x="6515927" y="3100079"/>
              <a:chExt cx="1113024" cy="1160787"/>
            </a:xfrm>
          </p:grpSpPr>
          <p:sp>
            <p:nvSpPr>
              <p:cNvPr id="84" name="Google Shape;770;p25">
                <a:extLst>
                  <a:ext uri="{FF2B5EF4-FFF2-40B4-BE49-F238E27FC236}">
                    <a16:creationId xmlns:a16="http://schemas.microsoft.com/office/drawing/2014/main" id="{D5B98227-A27F-48A8-AE74-36E53BC2308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85" name="Google Shape;771;p25">
                <a:extLst>
                  <a:ext uri="{FF2B5EF4-FFF2-40B4-BE49-F238E27FC236}">
                    <a16:creationId xmlns:a16="http://schemas.microsoft.com/office/drawing/2014/main" id="{DA5B206C-42CC-430B-A595-19CA785CA059}"/>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grpSp>
          <p:nvGrpSpPr>
            <p:cNvPr id="77" name="Google Shape;772;p25">
              <a:extLst>
                <a:ext uri="{FF2B5EF4-FFF2-40B4-BE49-F238E27FC236}">
                  <a16:creationId xmlns:a16="http://schemas.microsoft.com/office/drawing/2014/main" id="{D3403DE6-78E8-4BC6-B29B-7299BEE7B542}"/>
                </a:ext>
              </a:extLst>
            </p:cNvPr>
            <p:cNvGrpSpPr/>
            <p:nvPr/>
          </p:nvGrpSpPr>
          <p:grpSpPr>
            <a:xfrm>
              <a:off x="5805957" y="3222908"/>
              <a:ext cx="1113021" cy="1160787"/>
              <a:chOff x="8549157" y="3100079"/>
              <a:chExt cx="1113021" cy="1160787"/>
            </a:xfrm>
          </p:grpSpPr>
          <p:sp>
            <p:nvSpPr>
              <p:cNvPr id="82" name="Google Shape;773;p25">
                <a:extLst>
                  <a:ext uri="{FF2B5EF4-FFF2-40B4-BE49-F238E27FC236}">
                    <a16:creationId xmlns:a16="http://schemas.microsoft.com/office/drawing/2014/main" id="{69D3A2BC-5012-45E6-8BC6-25A00F6BA9A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83" name="Google Shape;774;p25">
                <a:extLst>
                  <a:ext uri="{FF2B5EF4-FFF2-40B4-BE49-F238E27FC236}">
                    <a16:creationId xmlns:a16="http://schemas.microsoft.com/office/drawing/2014/main" id="{CAC5FF45-4179-4583-989E-2F3787D77DEB}"/>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78" name="Google Shape;775;p25">
              <a:extLst>
                <a:ext uri="{FF2B5EF4-FFF2-40B4-BE49-F238E27FC236}">
                  <a16:creationId xmlns:a16="http://schemas.microsoft.com/office/drawing/2014/main" id="{45217EEA-66EE-42D1-A03D-FE418F6D44D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79" name="Google Shape;776;p25">
              <a:extLst>
                <a:ext uri="{FF2B5EF4-FFF2-40B4-BE49-F238E27FC236}">
                  <a16:creationId xmlns:a16="http://schemas.microsoft.com/office/drawing/2014/main" id="{52044049-0AE7-4E5D-B29D-1508E75AA0D1}"/>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80" name="Google Shape;777;p25">
              <a:extLst>
                <a:ext uri="{FF2B5EF4-FFF2-40B4-BE49-F238E27FC236}">
                  <a16:creationId xmlns:a16="http://schemas.microsoft.com/office/drawing/2014/main" id="{E00A07FC-76CE-46BC-98BF-216A02283063}"/>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sp>
          <p:nvSpPr>
            <p:cNvPr id="81" name="Google Shape;778;p25">
              <a:extLst>
                <a:ext uri="{FF2B5EF4-FFF2-40B4-BE49-F238E27FC236}">
                  <a16:creationId xmlns:a16="http://schemas.microsoft.com/office/drawing/2014/main" id="{46DC5C1E-F8A1-408C-8562-67C308C5C26A}"/>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6600" b="0" i="0" u="none" strike="noStrike" cap="none">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Arial"/>
                <a:ea typeface="Arial"/>
                <a:cs typeface="Arial"/>
                <a:sym typeface="Arial"/>
              </a:endParaRPr>
            </a:p>
          </p:txBody>
        </p:sp>
      </p:grpSp>
      <p:sp>
        <p:nvSpPr>
          <p:cNvPr id="2" name="Oval 1">
            <a:hlinkClick r:id="rId5" action="ppaction://hlinksldjump"/>
          </p:cNvPr>
          <p:cNvSpPr/>
          <p:nvPr/>
        </p:nvSpPr>
        <p:spPr>
          <a:xfrm>
            <a:off x="1009281" y="5592452"/>
            <a:ext cx="751459" cy="73486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rgbClr val="FF0000"/>
                </a:solidFill>
                <a:latin typeface="UTM American Sans" panose="02040603050506020204" pitchFamily="18" charset="0"/>
              </a:rPr>
              <a:t>1</a:t>
            </a:r>
            <a:endParaRPr lang="en-US" sz="4000" b="1">
              <a:solidFill>
                <a:srgbClr val="FF0000"/>
              </a:solidFill>
              <a:latin typeface="UTM American Sans" panose="02040603050506020204" pitchFamily="18" charset="0"/>
            </a:endParaRPr>
          </a:p>
        </p:txBody>
      </p:sp>
      <p:sp>
        <p:nvSpPr>
          <p:cNvPr id="86" name="Oval 85">
            <a:hlinkClick r:id="rId6" action="ppaction://hlinksldjump"/>
          </p:cNvPr>
          <p:cNvSpPr/>
          <p:nvPr/>
        </p:nvSpPr>
        <p:spPr>
          <a:xfrm>
            <a:off x="2547363" y="4841276"/>
            <a:ext cx="751459" cy="73486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rgbClr val="FF0000"/>
                </a:solidFill>
                <a:latin typeface="UTM American Sans" panose="02040603050506020204" pitchFamily="18" charset="0"/>
              </a:rPr>
              <a:t>2</a:t>
            </a:r>
            <a:endParaRPr lang="en-US" sz="4000" b="1">
              <a:solidFill>
                <a:srgbClr val="FF0000"/>
              </a:solidFill>
              <a:latin typeface="UTM American Sans" panose="02040603050506020204" pitchFamily="18" charset="0"/>
            </a:endParaRPr>
          </a:p>
        </p:txBody>
      </p:sp>
      <p:sp>
        <p:nvSpPr>
          <p:cNvPr id="87" name="Oval 86">
            <a:hlinkClick r:id="rId7" action="ppaction://hlinksldjump"/>
          </p:cNvPr>
          <p:cNvSpPr/>
          <p:nvPr/>
        </p:nvSpPr>
        <p:spPr>
          <a:xfrm>
            <a:off x="4398780" y="5552767"/>
            <a:ext cx="751459" cy="73486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0000"/>
                </a:solidFill>
                <a:latin typeface="UTM American Sans" panose="02040603050506020204" pitchFamily="18" charset="0"/>
              </a:rPr>
              <a:t>3</a:t>
            </a:r>
          </a:p>
        </p:txBody>
      </p:sp>
      <p:sp>
        <p:nvSpPr>
          <p:cNvPr id="88" name="Oval 87">
            <a:hlinkClick r:id="rId8" action="ppaction://hlinksldjump"/>
          </p:cNvPr>
          <p:cNvSpPr/>
          <p:nvPr/>
        </p:nvSpPr>
        <p:spPr>
          <a:xfrm>
            <a:off x="6125502" y="4555222"/>
            <a:ext cx="751459" cy="73486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rgbClr val="FF0000"/>
                </a:solidFill>
                <a:latin typeface="UTM American Sans" panose="02040603050506020204" pitchFamily="18" charset="0"/>
              </a:rPr>
              <a:t>4</a:t>
            </a:r>
            <a:endParaRPr lang="en-US" sz="4000" b="1">
              <a:solidFill>
                <a:srgbClr val="FF0000"/>
              </a:solidFill>
              <a:latin typeface="UTM American Sans" panose="02040603050506020204" pitchFamily="18" charset="0"/>
            </a:endParaRPr>
          </a:p>
        </p:txBody>
      </p:sp>
      <p:sp>
        <p:nvSpPr>
          <p:cNvPr id="89" name="Oval 88">
            <a:hlinkClick r:id="rId9" action="ppaction://hlinksldjump"/>
          </p:cNvPr>
          <p:cNvSpPr/>
          <p:nvPr/>
        </p:nvSpPr>
        <p:spPr>
          <a:xfrm>
            <a:off x="7431442" y="5693702"/>
            <a:ext cx="751459" cy="73486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rgbClr val="FF0000"/>
                </a:solidFill>
                <a:latin typeface="UTM American Sans" panose="02040603050506020204" pitchFamily="18" charset="0"/>
              </a:rPr>
              <a:t>5</a:t>
            </a:r>
            <a:endParaRPr lang="en-US" sz="4000" b="1">
              <a:solidFill>
                <a:srgbClr val="FF0000"/>
              </a:solidFill>
              <a:latin typeface="UTM American Sans" panose="02040603050506020204" pitchFamily="18" charset="0"/>
            </a:endParaRPr>
          </a:p>
        </p:txBody>
      </p:sp>
    </p:spTree>
    <p:extLst>
      <p:ext uri="{BB962C8B-B14F-4D97-AF65-F5344CB8AC3E}">
        <p14:creationId xmlns:p14="http://schemas.microsoft.com/office/powerpoint/2010/main" val="75380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500"/>
                                        <p:tgtEl>
                                          <p:spTgt spid="26"/>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p:cTn id="11" dur="500" fill="hold"/>
                                        <p:tgtEl>
                                          <p:spTgt spid="28"/>
                                        </p:tgtEl>
                                        <p:attrNameLst>
                                          <p:attrName>ppt_w</p:attrName>
                                        </p:attrNameLst>
                                      </p:cBhvr>
                                      <p:tavLst>
                                        <p:tav tm="0">
                                          <p:val>
                                            <p:fltVal val="0"/>
                                          </p:val>
                                        </p:tav>
                                        <p:tav tm="100000">
                                          <p:val>
                                            <p:strVal val="#ppt_w"/>
                                          </p:val>
                                        </p:tav>
                                      </p:tavLst>
                                    </p:anim>
                                    <p:anim calcmode="lin" valueType="num">
                                      <p:cBhvr>
                                        <p:cTn id="12" dur="500" fill="hold"/>
                                        <p:tgtEl>
                                          <p:spTgt spid="28"/>
                                        </p:tgtEl>
                                        <p:attrNameLst>
                                          <p:attrName>ppt_h</p:attrName>
                                        </p:attrNameLst>
                                      </p:cBhvr>
                                      <p:tavLst>
                                        <p:tav tm="0">
                                          <p:val>
                                            <p:fltVal val="0"/>
                                          </p:val>
                                        </p:tav>
                                        <p:tav tm="100000">
                                          <p:val>
                                            <p:strVal val="#ppt_h"/>
                                          </p:val>
                                        </p:tav>
                                      </p:tavLst>
                                    </p:anim>
                                    <p:anim calcmode="lin" valueType="num">
                                      <p:cBhvr>
                                        <p:cTn id="13" dur="500" fill="hold"/>
                                        <p:tgtEl>
                                          <p:spTgt spid="28"/>
                                        </p:tgtEl>
                                        <p:attrNameLst>
                                          <p:attrName>style.rotation</p:attrName>
                                        </p:attrNameLst>
                                      </p:cBhvr>
                                      <p:tavLst>
                                        <p:tav tm="0">
                                          <p:val>
                                            <p:fltVal val="360"/>
                                          </p:val>
                                        </p:tav>
                                        <p:tav tm="100000">
                                          <p:val>
                                            <p:fltVal val="0"/>
                                          </p:val>
                                        </p:tav>
                                      </p:tavLst>
                                    </p:anim>
                                    <p:animEffect transition="in" filter="fade">
                                      <p:cBhvr>
                                        <p:cTn id="14" dur="500"/>
                                        <p:tgtEl>
                                          <p:spTgt spid="28"/>
                                        </p:tgtEl>
                                      </p:cBhvr>
                                    </p:animEffect>
                                  </p:childTnLst>
                                </p:cTn>
                              </p:par>
                            </p:childTnLst>
                          </p:cTn>
                        </p:par>
                        <p:par>
                          <p:cTn id="15" fill="hold">
                            <p:stCondLst>
                              <p:cond delay="1000"/>
                            </p:stCondLst>
                            <p:childTnLst>
                              <p:par>
                                <p:cTn id="16" presetID="16" presetClass="entr" presetSubtype="21" fill="hold" grpId="0" nodeType="afterEffect">
                                  <p:stCondLst>
                                    <p:cond delay="0"/>
                                  </p:stCondLst>
                                  <p:iterate type="lt">
                                    <p:tmPct val="0"/>
                                  </p:iterate>
                                  <p:childTnLst>
                                    <p:set>
                                      <p:cBhvr>
                                        <p:cTn id="17" dur="1" fill="hold">
                                          <p:stCondLst>
                                            <p:cond delay="0"/>
                                          </p:stCondLst>
                                        </p:cTn>
                                        <p:tgtEl>
                                          <p:spTgt spid="27"/>
                                        </p:tgtEl>
                                        <p:attrNameLst>
                                          <p:attrName>style.visibility</p:attrName>
                                        </p:attrNameLst>
                                      </p:cBhvr>
                                      <p:to>
                                        <p:strVal val="visible"/>
                                      </p:to>
                                    </p:set>
                                    <p:animEffect transition="in" filter="barn(inVertical)">
                                      <p:cBhvr>
                                        <p:cTn id="18" dur="500"/>
                                        <p:tgtEl>
                                          <p:spTgt spid="27"/>
                                        </p:tgtEl>
                                      </p:cBhvr>
                                    </p:animEffect>
                                  </p:childTnLst>
                                </p:cTn>
                              </p:par>
                            </p:childTnLst>
                          </p:cTn>
                        </p:par>
                        <p:par>
                          <p:cTn id="19" fill="hold">
                            <p:stCondLst>
                              <p:cond delay="1500"/>
                            </p:stCondLst>
                            <p:childTnLst>
                              <p:par>
                                <p:cTn id="20" presetID="38" presetClass="entr" presetSubtype="0" accel="50000" fill="hold" grpId="1" nodeType="afterEffect">
                                  <p:stCondLst>
                                    <p:cond delay="0"/>
                                  </p:stCondLst>
                                  <p:iterate type="lt">
                                    <p:tmPct val="50000"/>
                                  </p:iterate>
                                  <p:childTnLst>
                                    <p:set>
                                      <p:cBhvr>
                                        <p:cTn id="21" dur="1" fill="hold">
                                          <p:stCondLst>
                                            <p:cond delay="0"/>
                                          </p:stCondLst>
                                        </p:cTn>
                                        <p:tgtEl>
                                          <p:spTgt spid="27"/>
                                        </p:tgtEl>
                                        <p:attrNameLst>
                                          <p:attrName>style.visibility</p:attrName>
                                        </p:attrNameLst>
                                      </p:cBhvr>
                                      <p:to>
                                        <p:strVal val="visible"/>
                                      </p:to>
                                    </p:set>
                                    <p:set>
                                      <p:cBhvr>
                                        <p:cTn id="22" dur="455" fill="hold">
                                          <p:stCondLst>
                                            <p:cond delay="0"/>
                                          </p:stCondLst>
                                        </p:cTn>
                                        <p:tgtEl>
                                          <p:spTgt spid="27"/>
                                        </p:tgtEl>
                                        <p:attrNameLst>
                                          <p:attrName>style.rotation</p:attrName>
                                        </p:attrNameLst>
                                      </p:cBhvr>
                                      <p:to>
                                        <p:strVal val="-45.0"/>
                                      </p:to>
                                    </p:set>
                                    <p:anim calcmode="lin" valueType="num">
                                      <p:cBhvr>
                                        <p:cTn id="23" dur="455" fill="hold">
                                          <p:stCondLst>
                                            <p:cond delay="455"/>
                                          </p:stCondLst>
                                        </p:cTn>
                                        <p:tgtEl>
                                          <p:spTgt spid="27"/>
                                        </p:tgtEl>
                                        <p:attrNameLst>
                                          <p:attrName>style.rotation</p:attrName>
                                        </p:attrNameLst>
                                      </p:cBhvr>
                                      <p:tavLst>
                                        <p:tav tm="0">
                                          <p:val>
                                            <p:fltVal val="-45"/>
                                          </p:val>
                                        </p:tav>
                                        <p:tav tm="69900">
                                          <p:val>
                                            <p:fltVal val="45"/>
                                          </p:val>
                                        </p:tav>
                                        <p:tav tm="100000">
                                          <p:val>
                                            <p:fltVal val="0"/>
                                          </p:val>
                                        </p:tav>
                                      </p:tavLst>
                                    </p:anim>
                                    <p:anim calcmode="lin" valueType="num">
                                      <p:cBhvr>
                                        <p:cTn id="24" dur="455" fill="hold">
                                          <p:stCondLst>
                                            <p:cond delay="0"/>
                                          </p:stCondLst>
                                        </p:cTn>
                                        <p:tgtEl>
                                          <p:spTgt spid="27"/>
                                        </p:tgtEl>
                                        <p:attrNameLst>
                                          <p:attrName>ppt_y</p:attrName>
                                        </p:attrNameLst>
                                      </p:cBhvr>
                                      <p:tavLst>
                                        <p:tav tm="0">
                                          <p:val>
                                            <p:strVal val="#ppt_y-1"/>
                                          </p:val>
                                        </p:tav>
                                        <p:tav tm="100000">
                                          <p:val>
                                            <p:strVal val="#ppt_y-(0.354*#ppt_w-0.172*#ppt_h)"/>
                                          </p:val>
                                        </p:tav>
                                      </p:tavLst>
                                    </p:anim>
                                    <p:anim calcmode="lin" valueType="num">
                                      <p:cBhvr>
                                        <p:cTn id="25" dur="156" decel="50000" autoRev="1" fill="hold">
                                          <p:stCondLst>
                                            <p:cond delay="455"/>
                                          </p:stCondLst>
                                        </p:cTn>
                                        <p:tgtEl>
                                          <p:spTgt spid="27"/>
                                        </p:tgtEl>
                                        <p:attrNameLst>
                                          <p:attrName>ppt_y</p:attrName>
                                        </p:attrNameLst>
                                      </p:cBhvr>
                                      <p:tavLst>
                                        <p:tav tm="0">
                                          <p:val>
                                            <p:strVal val="#ppt_y-(0.354*#ppt_w-0.172*#ppt_h)"/>
                                          </p:val>
                                        </p:tav>
                                        <p:tav tm="100000">
                                          <p:val>
                                            <p:strVal val="#ppt_y-(0.354*#ppt_w-0.172*#ppt_h)-#ppt_h/2"/>
                                          </p:val>
                                        </p:tav>
                                      </p:tavLst>
                                    </p:anim>
                                    <p:anim calcmode="lin" valueType="num">
                                      <p:cBhvr>
                                        <p:cTn id="26" dur="136" fill="hold">
                                          <p:stCondLst>
                                            <p:cond delay="864"/>
                                          </p:stCondLst>
                                        </p:cTn>
                                        <p:tgtEl>
                                          <p:spTgt spid="27"/>
                                        </p:tgtEl>
                                        <p:attrNameLst>
                                          <p:attrName>ppt_y</p:attrName>
                                        </p:attrNameLst>
                                      </p:cBhvr>
                                      <p:tavLst>
                                        <p:tav tm="0">
                                          <p:val>
                                            <p:strVal val="#ppt_y-(0.354*#ppt_w-0.172*#ppt_h)"/>
                                          </p:val>
                                        </p:tav>
                                        <p:tav tm="100000">
                                          <p:val>
                                            <p:strVal val="#ppt_y"/>
                                          </p:val>
                                        </p:tav>
                                      </p:tavLst>
                                    </p:anim>
                                  </p:childTnLst>
                                </p:cTn>
                              </p:par>
                              <p:par>
                                <p:cTn id="27" presetID="35"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2000"/>
                                        <p:tgtEl>
                                          <p:spTgt spid="32"/>
                                        </p:tgtEl>
                                      </p:cBhvr>
                                    </p:animEffect>
                                    <p:anim calcmode="lin" valueType="num">
                                      <p:cBhvr>
                                        <p:cTn id="30" dur="2000" fill="hold"/>
                                        <p:tgtEl>
                                          <p:spTgt spid="32"/>
                                        </p:tgtEl>
                                        <p:attrNameLst>
                                          <p:attrName>style.rotation</p:attrName>
                                        </p:attrNameLst>
                                      </p:cBhvr>
                                      <p:tavLst>
                                        <p:tav tm="0">
                                          <p:val>
                                            <p:fltVal val="720"/>
                                          </p:val>
                                        </p:tav>
                                        <p:tav tm="100000">
                                          <p:val>
                                            <p:fltVal val="0"/>
                                          </p:val>
                                        </p:tav>
                                      </p:tavLst>
                                    </p:anim>
                                    <p:anim calcmode="lin" valueType="num">
                                      <p:cBhvr>
                                        <p:cTn id="31" dur="2000" fill="hold"/>
                                        <p:tgtEl>
                                          <p:spTgt spid="32"/>
                                        </p:tgtEl>
                                        <p:attrNameLst>
                                          <p:attrName>ppt_h</p:attrName>
                                        </p:attrNameLst>
                                      </p:cBhvr>
                                      <p:tavLst>
                                        <p:tav tm="0">
                                          <p:val>
                                            <p:fltVal val="0"/>
                                          </p:val>
                                        </p:tav>
                                        <p:tav tm="100000">
                                          <p:val>
                                            <p:strVal val="#ppt_h"/>
                                          </p:val>
                                        </p:tav>
                                      </p:tavLst>
                                    </p:anim>
                                    <p:anim calcmode="lin" valueType="num">
                                      <p:cBhvr>
                                        <p:cTn id="32" dur="2000" fill="hold"/>
                                        <p:tgtEl>
                                          <p:spTgt spid="32"/>
                                        </p:tgtEl>
                                        <p:attrNameLst>
                                          <p:attrName>ppt_w</p:attrName>
                                        </p:attrNameLst>
                                      </p:cBhvr>
                                      <p:tavLst>
                                        <p:tav tm="0">
                                          <p:val>
                                            <p:fltVal val="0"/>
                                          </p:val>
                                        </p:tav>
                                        <p:tav tm="100000">
                                          <p:val>
                                            <p:strVal val="#ppt_w"/>
                                          </p:val>
                                        </p:tav>
                                      </p:tavLst>
                                    </p:anim>
                                  </p:childTnLst>
                                </p:cTn>
                              </p:par>
                              <p:par>
                                <p:cTn id="33" presetID="35" presetClass="entr" presetSubtype="0" fill="hold"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2000"/>
                                        <p:tgtEl>
                                          <p:spTgt spid="33"/>
                                        </p:tgtEl>
                                      </p:cBhvr>
                                    </p:animEffect>
                                    <p:anim calcmode="lin" valueType="num">
                                      <p:cBhvr>
                                        <p:cTn id="36" dur="2000" fill="hold"/>
                                        <p:tgtEl>
                                          <p:spTgt spid="33"/>
                                        </p:tgtEl>
                                        <p:attrNameLst>
                                          <p:attrName>style.rotation</p:attrName>
                                        </p:attrNameLst>
                                      </p:cBhvr>
                                      <p:tavLst>
                                        <p:tav tm="0">
                                          <p:val>
                                            <p:fltVal val="720"/>
                                          </p:val>
                                        </p:tav>
                                        <p:tav tm="100000">
                                          <p:val>
                                            <p:fltVal val="0"/>
                                          </p:val>
                                        </p:tav>
                                      </p:tavLst>
                                    </p:anim>
                                    <p:anim calcmode="lin" valueType="num">
                                      <p:cBhvr>
                                        <p:cTn id="37" dur="2000" fill="hold"/>
                                        <p:tgtEl>
                                          <p:spTgt spid="33"/>
                                        </p:tgtEl>
                                        <p:attrNameLst>
                                          <p:attrName>ppt_h</p:attrName>
                                        </p:attrNameLst>
                                      </p:cBhvr>
                                      <p:tavLst>
                                        <p:tav tm="0">
                                          <p:val>
                                            <p:fltVal val="0"/>
                                          </p:val>
                                        </p:tav>
                                        <p:tav tm="100000">
                                          <p:val>
                                            <p:strVal val="#ppt_h"/>
                                          </p:val>
                                        </p:tav>
                                      </p:tavLst>
                                    </p:anim>
                                    <p:anim calcmode="lin" valueType="num">
                                      <p:cBhvr>
                                        <p:cTn id="38" dur="2000" fill="hold"/>
                                        <p:tgtEl>
                                          <p:spTgt spid="33"/>
                                        </p:tgtEl>
                                        <p:attrNameLst>
                                          <p:attrName>ppt_w</p:attrName>
                                        </p:attrNameLst>
                                      </p:cBhvr>
                                      <p:tavLst>
                                        <p:tav tm="0">
                                          <p:val>
                                            <p:fltVal val="0"/>
                                          </p:val>
                                        </p:tav>
                                        <p:tav tm="100000">
                                          <p:val>
                                            <p:strVal val="#ppt_w"/>
                                          </p:val>
                                        </p:tav>
                                      </p:tavLst>
                                    </p:anim>
                                  </p:childTnLst>
                                </p:cTn>
                              </p:par>
                              <p:par>
                                <p:cTn id="39" presetID="35" presetClass="entr" presetSubtype="0" fill="hold" nodeType="withEffect">
                                  <p:stCondLst>
                                    <p:cond delay="0"/>
                                  </p:stCondLst>
                                  <p:childTnLst>
                                    <p:set>
                                      <p:cBhvr>
                                        <p:cTn id="40" dur="1" fill="hold">
                                          <p:stCondLst>
                                            <p:cond delay="0"/>
                                          </p:stCondLst>
                                        </p:cTn>
                                        <p:tgtEl>
                                          <p:spTgt spid="73"/>
                                        </p:tgtEl>
                                        <p:attrNameLst>
                                          <p:attrName>style.visibility</p:attrName>
                                        </p:attrNameLst>
                                      </p:cBhvr>
                                      <p:to>
                                        <p:strVal val="visible"/>
                                      </p:to>
                                    </p:set>
                                    <p:animEffect transition="in" filter="fade">
                                      <p:cBhvr>
                                        <p:cTn id="41" dur="2000"/>
                                        <p:tgtEl>
                                          <p:spTgt spid="73"/>
                                        </p:tgtEl>
                                      </p:cBhvr>
                                    </p:animEffect>
                                    <p:anim calcmode="lin" valueType="num">
                                      <p:cBhvr>
                                        <p:cTn id="42" dur="2000" fill="hold"/>
                                        <p:tgtEl>
                                          <p:spTgt spid="73"/>
                                        </p:tgtEl>
                                        <p:attrNameLst>
                                          <p:attrName>style.rotation</p:attrName>
                                        </p:attrNameLst>
                                      </p:cBhvr>
                                      <p:tavLst>
                                        <p:tav tm="0">
                                          <p:val>
                                            <p:fltVal val="720"/>
                                          </p:val>
                                        </p:tav>
                                        <p:tav tm="100000">
                                          <p:val>
                                            <p:fltVal val="0"/>
                                          </p:val>
                                        </p:tav>
                                      </p:tavLst>
                                    </p:anim>
                                    <p:anim calcmode="lin" valueType="num">
                                      <p:cBhvr>
                                        <p:cTn id="43" dur="2000" fill="hold"/>
                                        <p:tgtEl>
                                          <p:spTgt spid="73"/>
                                        </p:tgtEl>
                                        <p:attrNameLst>
                                          <p:attrName>ppt_h</p:attrName>
                                        </p:attrNameLst>
                                      </p:cBhvr>
                                      <p:tavLst>
                                        <p:tav tm="0">
                                          <p:val>
                                            <p:fltVal val="0"/>
                                          </p:val>
                                        </p:tav>
                                        <p:tav tm="100000">
                                          <p:val>
                                            <p:strVal val="#ppt_h"/>
                                          </p:val>
                                        </p:tav>
                                      </p:tavLst>
                                    </p:anim>
                                    <p:anim calcmode="lin" valueType="num">
                                      <p:cBhvr>
                                        <p:cTn id="44" dur="2000" fill="hold"/>
                                        <p:tgtEl>
                                          <p:spTgt spid="73"/>
                                        </p:tgtEl>
                                        <p:attrNameLst>
                                          <p:attrName>ppt_w</p:attrName>
                                        </p:attrNameLst>
                                      </p:cBhvr>
                                      <p:tavLst>
                                        <p:tav tm="0">
                                          <p:val>
                                            <p:fltVal val="0"/>
                                          </p:val>
                                        </p:tav>
                                        <p:tav tm="100000">
                                          <p:val>
                                            <p:strVal val="#ppt_w"/>
                                          </p:val>
                                        </p:tav>
                                      </p:tavLst>
                                    </p:anim>
                                  </p:childTnLst>
                                </p:cTn>
                              </p:par>
                              <p:par>
                                <p:cTn id="45" presetID="53" presetClass="entr" presetSubtype="16" fill="hold" nodeType="withEffect">
                                  <p:stCondLst>
                                    <p:cond delay="0"/>
                                  </p:stCondLst>
                                  <p:childTnLst>
                                    <p:set>
                                      <p:cBhvr>
                                        <p:cTn id="46" dur="1" fill="hold">
                                          <p:stCondLst>
                                            <p:cond delay="0"/>
                                          </p:stCondLst>
                                        </p:cTn>
                                        <p:tgtEl>
                                          <p:spTgt spid="47"/>
                                        </p:tgtEl>
                                        <p:attrNameLst>
                                          <p:attrName>style.visibility</p:attrName>
                                        </p:attrNameLst>
                                      </p:cBhvr>
                                      <p:to>
                                        <p:strVal val="visible"/>
                                      </p:to>
                                    </p:set>
                                    <p:anim calcmode="lin" valueType="num">
                                      <p:cBhvr>
                                        <p:cTn id="47" dur="500" fill="hold"/>
                                        <p:tgtEl>
                                          <p:spTgt spid="47"/>
                                        </p:tgtEl>
                                        <p:attrNameLst>
                                          <p:attrName>ppt_w</p:attrName>
                                        </p:attrNameLst>
                                      </p:cBhvr>
                                      <p:tavLst>
                                        <p:tav tm="0">
                                          <p:val>
                                            <p:fltVal val="0"/>
                                          </p:val>
                                        </p:tav>
                                        <p:tav tm="100000">
                                          <p:val>
                                            <p:strVal val="#ppt_w"/>
                                          </p:val>
                                        </p:tav>
                                      </p:tavLst>
                                    </p:anim>
                                    <p:anim calcmode="lin" valueType="num">
                                      <p:cBhvr>
                                        <p:cTn id="48" dur="500" fill="hold"/>
                                        <p:tgtEl>
                                          <p:spTgt spid="47"/>
                                        </p:tgtEl>
                                        <p:attrNameLst>
                                          <p:attrName>ppt_h</p:attrName>
                                        </p:attrNameLst>
                                      </p:cBhvr>
                                      <p:tavLst>
                                        <p:tav tm="0">
                                          <p:val>
                                            <p:fltVal val="0"/>
                                          </p:val>
                                        </p:tav>
                                        <p:tav tm="100000">
                                          <p:val>
                                            <p:strVal val="#ppt_h"/>
                                          </p:val>
                                        </p:tav>
                                      </p:tavLst>
                                    </p:anim>
                                    <p:animEffect transition="in" filter="fade">
                                      <p:cBhvr>
                                        <p:cTn id="49" dur="500"/>
                                        <p:tgtEl>
                                          <p:spTgt spid="47"/>
                                        </p:tgtEl>
                                      </p:cBhvr>
                                    </p:animEffect>
                                  </p:childTnLst>
                                </p:cTn>
                              </p:par>
                              <p:par>
                                <p:cTn id="50" presetID="53" presetClass="entr" presetSubtype="16" fill="hold" nodeType="withEffect">
                                  <p:stCondLst>
                                    <p:cond delay="0"/>
                                  </p:stCondLst>
                                  <p:childTnLst>
                                    <p:set>
                                      <p:cBhvr>
                                        <p:cTn id="51" dur="1" fill="hold">
                                          <p:stCondLst>
                                            <p:cond delay="0"/>
                                          </p:stCondLst>
                                        </p:cTn>
                                        <p:tgtEl>
                                          <p:spTgt spid="60"/>
                                        </p:tgtEl>
                                        <p:attrNameLst>
                                          <p:attrName>style.visibility</p:attrName>
                                        </p:attrNameLst>
                                      </p:cBhvr>
                                      <p:to>
                                        <p:strVal val="visible"/>
                                      </p:to>
                                    </p:set>
                                    <p:anim calcmode="lin" valueType="num">
                                      <p:cBhvr>
                                        <p:cTn id="52" dur="500" fill="hold"/>
                                        <p:tgtEl>
                                          <p:spTgt spid="60"/>
                                        </p:tgtEl>
                                        <p:attrNameLst>
                                          <p:attrName>ppt_w</p:attrName>
                                        </p:attrNameLst>
                                      </p:cBhvr>
                                      <p:tavLst>
                                        <p:tav tm="0">
                                          <p:val>
                                            <p:fltVal val="0"/>
                                          </p:val>
                                        </p:tav>
                                        <p:tav tm="100000">
                                          <p:val>
                                            <p:strVal val="#ppt_w"/>
                                          </p:val>
                                        </p:tav>
                                      </p:tavLst>
                                    </p:anim>
                                    <p:anim calcmode="lin" valueType="num">
                                      <p:cBhvr>
                                        <p:cTn id="53" dur="500" fill="hold"/>
                                        <p:tgtEl>
                                          <p:spTgt spid="60"/>
                                        </p:tgtEl>
                                        <p:attrNameLst>
                                          <p:attrName>ppt_h</p:attrName>
                                        </p:attrNameLst>
                                      </p:cBhvr>
                                      <p:tavLst>
                                        <p:tav tm="0">
                                          <p:val>
                                            <p:fltVal val="0"/>
                                          </p:val>
                                        </p:tav>
                                        <p:tav tm="100000">
                                          <p:val>
                                            <p:strVal val="#ppt_h"/>
                                          </p:val>
                                        </p:tav>
                                      </p:tavLst>
                                    </p:anim>
                                    <p:animEffect transition="in" filter="fade">
                                      <p:cBhvr>
                                        <p:cTn id="54" dur="500"/>
                                        <p:tgtEl>
                                          <p:spTgt spid="60"/>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87"/>
                                        </p:tgtEl>
                                        <p:attrNameLst>
                                          <p:attrName>style.visibility</p:attrName>
                                        </p:attrNameLst>
                                      </p:cBhvr>
                                      <p:to>
                                        <p:strVal val="visible"/>
                                      </p:to>
                                    </p:set>
                                    <p:anim calcmode="lin" valueType="num">
                                      <p:cBhvr>
                                        <p:cTn id="57" dur="500" fill="hold"/>
                                        <p:tgtEl>
                                          <p:spTgt spid="87"/>
                                        </p:tgtEl>
                                        <p:attrNameLst>
                                          <p:attrName>ppt_w</p:attrName>
                                        </p:attrNameLst>
                                      </p:cBhvr>
                                      <p:tavLst>
                                        <p:tav tm="0">
                                          <p:val>
                                            <p:fltVal val="0"/>
                                          </p:val>
                                        </p:tav>
                                        <p:tav tm="100000">
                                          <p:val>
                                            <p:strVal val="#ppt_w"/>
                                          </p:val>
                                        </p:tav>
                                      </p:tavLst>
                                    </p:anim>
                                    <p:anim calcmode="lin" valueType="num">
                                      <p:cBhvr>
                                        <p:cTn id="58" dur="500" fill="hold"/>
                                        <p:tgtEl>
                                          <p:spTgt spid="87"/>
                                        </p:tgtEl>
                                        <p:attrNameLst>
                                          <p:attrName>ppt_h</p:attrName>
                                        </p:attrNameLst>
                                      </p:cBhvr>
                                      <p:tavLst>
                                        <p:tav tm="0">
                                          <p:val>
                                            <p:fltVal val="0"/>
                                          </p:val>
                                        </p:tav>
                                        <p:tav tm="100000">
                                          <p:val>
                                            <p:strVal val="#ppt_h"/>
                                          </p:val>
                                        </p:tav>
                                      </p:tavLst>
                                    </p:anim>
                                    <p:animEffect transition="in" filter="fade">
                                      <p:cBhvr>
                                        <p:cTn id="59" dur="500"/>
                                        <p:tgtEl>
                                          <p:spTgt spid="87"/>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88"/>
                                        </p:tgtEl>
                                        <p:attrNameLst>
                                          <p:attrName>style.visibility</p:attrName>
                                        </p:attrNameLst>
                                      </p:cBhvr>
                                      <p:to>
                                        <p:strVal val="visible"/>
                                      </p:to>
                                    </p:set>
                                    <p:anim calcmode="lin" valueType="num">
                                      <p:cBhvr>
                                        <p:cTn id="62" dur="500" fill="hold"/>
                                        <p:tgtEl>
                                          <p:spTgt spid="88"/>
                                        </p:tgtEl>
                                        <p:attrNameLst>
                                          <p:attrName>ppt_w</p:attrName>
                                        </p:attrNameLst>
                                      </p:cBhvr>
                                      <p:tavLst>
                                        <p:tav tm="0">
                                          <p:val>
                                            <p:fltVal val="0"/>
                                          </p:val>
                                        </p:tav>
                                        <p:tav tm="100000">
                                          <p:val>
                                            <p:strVal val="#ppt_w"/>
                                          </p:val>
                                        </p:tav>
                                      </p:tavLst>
                                    </p:anim>
                                    <p:anim calcmode="lin" valueType="num">
                                      <p:cBhvr>
                                        <p:cTn id="63" dur="500" fill="hold"/>
                                        <p:tgtEl>
                                          <p:spTgt spid="88"/>
                                        </p:tgtEl>
                                        <p:attrNameLst>
                                          <p:attrName>ppt_h</p:attrName>
                                        </p:attrNameLst>
                                      </p:cBhvr>
                                      <p:tavLst>
                                        <p:tav tm="0">
                                          <p:val>
                                            <p:fltVal val="0"/>
                                          </p:val>
                                        </p:tav>
                                        <p:tav tm="100000">
                                          <p:val>
                                            <p:strVal val="#ppt_h"/>
                                          </p:val>
                                        </p:tav>
                                      </p:tavLst>
                                    </p:anim>
                                    <p:animEffect transition="in" filter="fade">
                                      <p:cBhvr>
                                        <p:cTn id="64" dur="500"/>
                                        <p:tgtEl>
                                          <p:spTgt spid="88"/>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p:cTn id="67" dur="500" fill="hold"/>
                                        <p:tgtEl>
                                          <p:spTgt spid="2"/>
                                        </p:tgtEl>
                                        <p:attrNameLst>
                                          <p:attrName>ppt_w</p:attrName>
                                        </p:attrNameLst>
                                      </p:cBhvr>
                                      <p:tavLst>
                                        <p:tav tm="0">
                                          <p:val>
                                            <p:fltVal val="0"/>
                                          </p:val>
                                        </p:tav>
                                        <p:tav tm="100000">
                                          <p:val>
                                            <p:strVal val="#ppt_w"/>
                                          </p:val>
                                        </p:tav>
                                      </p:tavLst>
                                    </p:anim>
                                    <p:anim calcmode="lin" valueType="num">
                                      <p:cBhvr>
                                        <p:cTn id="68" dur="500" fill="hold"/>
                                        <p:tgtEl>
                                          <p:spTgt spid="2"/>
                                        </p:tgtEl>
                                        <p:attrNameLst>
                                          <p:attrName>ppt_h</p:attrName>
                                        </p:attrNameLst>
                                      </p:cBhvr>
                                      <p:tavLst>
                                        <p:tav tm="0">
                                          <p:val>
                                            <p:fltVal val="0"/>
                                          </p:val>
                                        </p:tav>
                                        <p:tav tm="100000">
                                          <p:val>
                                            <p:strVal val="#ppt_h"/>
                                          </p:val>
                                        </p:tav>
                                      </p:tavLst>
                                    </p:anim>
                                    <p:animEffect transition="in" filter="fade">
                                      <p:cBhvr>
                                        <p:cTn id="69" dur="500"/>
                                        <p:tgtEl>
                                          <p:spTgt spid="2"/>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86"/>
                                        </p:tgtEl>
                                        <p:attrNameLst>
                                          <p:attrName>style.visibility</p:attrName>
                                        </p:attrNameLst>
                                      </p:cBhvr>
                                      <p:to>
                                        <p:strVal val="visible"/>
                                      </p:to>
                                    </p:set>
                                    <p:anim calcmode="lin" valueType="num">
                                      <p:cBhvr>
                                        <p:cTn id="72" dur="500" fill="hold"/>
                                        <p:tgtEl>
                                          <p:spTgt spid="86"/>
                                        </p:tgtEl>
                                        <p:attrNameLst>
                                          <p:attrName>ppt_w</p:attrName>
                                        </p:attrNameLst>
                                      </p:cBhvr>
                                      <p:tavLst>
                                        <p:tav tm="0">
                                          <p:val>
                                            <p:fltVal val="0"/>
                                          </p:val>
                                        </p:tav>
                                        <p:tav tm="100000">
                                          <p:val>
                                            <p:strVal val="#ppt_w"/>
                                          </p:val>
                                        </p:tav>
                                      </p:tavLst>
                                    </p:anim>
                                    <p:anim calcmode="lin" valueType="num">
                                      <p:cBhvr>
                                        <p:cTn id="73" dur="500" fill="hold"/>
                                        <p:tgtEl>
                                          <p:spTgt spid="86"/>
                                        </p:tgtEl>
                                        <p:attrNameLst>
                                          <p:attrName>ppt_h</p:attrName>
                                        </p:attrNameLst>
                                      </p:cBhvr>
                                      <p:tavLst>
                                        <p:tav tm="0">
                                          <p:val>
                                            <p:fltVal val="0"/>
                                          </p:val>
                                        </p:tav>
                                        <p:tav tm="100000">
                                          <p:val>
                                            <p:strVal val="#ppt_h"/>
                                          </p:val>
                                        </p:tav>
                                      </p:tavLst>
                                    </p:anim>
                                    <p:animEffect transition="in" filter="fade">
                                      <p:cBhvr>
                                        <p:cTn id="74" dur="500"/>
                                        <p:tgtEl>
                                          <p:spTgt spid="86"/>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89"/>
                                        </p:tgtEl>
                                        <p:attrNameLst>
                                          <p:attrName>style.visibility</p:attrName>
                                        </p:attrNameLst>
                                      </p:cBhvr>
                                      <p:to>
                                        <p:strVal val="visible"/>
                                      </p:to>
                                    </p:set>
                                    <p:anim calcmode="lin" valueType="num">
                                      <p:cBhvr>
                                        <p:cTn id="77" dur="500" fill="hold"/>
                                        <p:tgtEl>
                                          <p:spTgt spid="89"/>
                                        </p:tgtEl>
                                        <p:attrNameLst>
                                          <p:attrName>ppt_w</p:attrName>
                                        </p:attrNameLst>
                                      </p:cBhvr>
                                      <p:tavLst>
                                        <p:tav tm="0">
                                          <p:val>
                                            <p:fltVal val="0"/>
                                          </p:val>
                                        </p:tav>
                                        <p:tav tm="100000">
                                          <p:val>
                                            <p:strVal val="#ppt_w"/>
                                          </p:val>
                                        </p:tav>
                                      </p:tavLst>
                                    </p:anim>
                                    <p:anim calcmode="lin" valueType="num">
                                      <p:cBhvr>
                                        <p:cTn id="78" dur="500" fill="hold"/>
                                        <p:tgtEl>
                                          <p:spTgt spid="89"/>
                                        </p:tgtEl>
                                        <p:attrNameLst>
                                          <p:attrName>ppt_h</p:attrName>
                                        </p:attrNameLst>
                                      </p:cBhvr>
                                      <p:tavLst>
                                        <p:tav tm="0">
                                          <p:val>
                                            <p:fltVal val="0"/>
                                          </p:val>
                                        </p:tav>
                                        <p:tav tm="100000">
                                          <p:val>
                                            <p:strVal val="#ppt_h"/>
                                          </p:val>
                                        </p:tav>
                                      </p:tavLst>
                                    </p:anim>
                                    <p:animEffect transition="in" filter="fade">
                                      <p:cBhvr>
                                        <p:cTn id="79"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P spid="28" grpId="0"/>
      <p:bldP spid="2" grpId="0" animBg="1"/>
      <p:bldP spid="86" grpId="0" animBg="1"/>
      <p:bldP spid="87" grpId="0" animBg="1"/>
      <p:bldP spid="88" grpId="0" animBg="1"/>
      <p:bldP spid="8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90"/>
            <a:ext cx="12192001" cy="6857810"/>
          </a:xfrm>
          <a:prstGeom prst="rect">
            <a:avLst/>
          </a:prstGeom>
        </p:spPr>
      </p:pic>
      <p:grpSp>
        <p:nvGrpSpPr>
          <p:cNvPr id="26" name="Group 25"/>
          <p:cNvGrpSpPr/>
          <p:nvPr/>
        </p:nvGrpSpPr>
        <p:grpSpPr>
          <a:xfrm>
            <a:off x="1016687" y="422571"/>
            <a:ext cx="10491689" cy="1638451"/>
            <a:chOff x="1016687" y="422571"/>
            <a:chExt cx="10491689" cy="1638451"/>
          </a:xfrm>
        </p:grpSpPr>
        <p:grpSp>
          <p:nvGrpSpPr>
            <p:cNvPr id="22" name="组合 10"/>
            <p:cNvGrpSpPr/>
            <p:nvPr/>
          </p:nvGrpSpPr>
          <p:grpSpPr>
            <a:xfrm>
              <a:off x="1016687" y="422571"/>
              <a:ext cx="10491689" cy="1638451"/>
              <a:chOff x="676404" y="1039661"/>
              <a:chExt cx="7766137" cy="3244240"/>
            </a:xfrm>
            <a:solidFill>
              <a:schemeClr val="bg1"/>
            </a:solidFill>
          </p:grpSpPr>
          <p:sp>
            <p:nvSpPr>
              <p:cNvPr id="23" name="矩形: 圆角 11"/>
              <p:cNvSpPr/>
              <p:nvPr userDrawn="1"/>
            </p:nvSpPr>
            <p:spPr>
              <a:xfrm>
                <a:off x="676404" y="1039661"/>
                <a:ext cx="7766137" cy="3244240"/>
              </a:xfrm>
              <a:prstGeom prst="roundRect">
                <a:avLst/>
              </a:prstGeom>
              <a:grpFill/>
              <a:ln w="101600">
                <a:solidFill>
                  <a:srgbClr val="92D4AF"/>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圆角 12"/>
              <p:cNvSpPr/>
              <p:nvPr userDrawn="1"/>
            </p:nvSpPr>
            <p:spPr>
              <a:xfrm>
                <a:off x="807928" y="1151351"/>
                <a:ext cx="7503089" cy="3020860"/>
              </a:xfrm>
              <a:prstGeom prst="roundRect">
                <a:avLst/>
              </a:prstGeom>
              <a:grpFill/>
              <a:ln w="25400">
                <a:solidFill>
                  <a:srgbClr val="92D4A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 name="TextBox 24"/>
            <p:cNvSpPr txBox="1"/>
            <p:nvPr/>
          </p:nvSpPr>
          <p:spPr>
            <a:xfrm>
              <a:off x="1305969" y="657021"/>
              <a:ext cx="9901962" cy="1200329"/>
            </a:xfrm>
            <a:prstGeom prst="rect">
              <a:avLst/>
            </a:prstGeom>
            <a:noFill/>
          </p:spPr>
          <p:txBody>
            <a:bodyPr wrap="square" rtlCol="0">
              <a:spAutoFit/>
            </a:bodyPr>
            <a:lstStyle/>
            <a:p>
              <a:r>
                <a:rPr lang="en-US" sz="3600" b="1" smtClean="0">
                  <a:solidFill>
                    <a:srgbClr val="FF0066"/>
                  </a:solidFill>
                  <a:latin typeface="UTM Avo" panose="02040603050506020204" pitchFamily="18" charset="0"/>
                </a:rPr>
                <a:t>1.</a:t>
              </a:r>
              <a:r>
                <a:rPr lang="en-US" sz="3600" b="1" smtClean="0">
                  <a:solidFill>
                    <a:srgbClr val="002060"/>
                  </a:solidFill>
                  <a:latin typeface="UTM Avo" panose="02040603050506020204" pitchFamily="18" charset="0"/>
                </a:rPr>
                <a:t> </a:t>
              </a:r>
              <a:r>
                <a:rPr lang="en-US" sz="3600" b="1">
                  <a:latin typeface="UTM Avo" panose="02040603050506020204" pitchFamily="18" charset="0"/>
                </a:rPr>
                <a:t>Tìm những câu thể hiện cảm xúc của Thắng khi lần đầu tiên thấy biển ?</a:t>
              </a:r>
              <a:endParaRPr lang="en-US" sz="5400" b="1">
                <a:solidFill>
                  <a:srgbClr val="002060"/>
                </a:solidFill>
                <a:latin typeface="UTM Avo" panose="02040603050506020204" pitchFamily="18" charset="0"/>
              </a:endParaRPr>
            </a:p>
          </p:txBody>
        </p:sp>
      </p:grpSp>
      <p:grpSp>
        <p:nvGrpSpPr>
          <p:cNvPr id="45" name="Group 44"/>
          <p:cNvGrpSpPr/>
          <p:nvPr/>
        </p:nvGrpSpPr>
        <p:grpSpPr>
          <a:xfrm>
            <a:off x="822960" y="2991138"/>
            <a:ext cx="9591284" cy="875913"/>
            <a:chOff x="822960" y="2991138"/>
            <a:chExt cx="9591284" cy="875913"/>
          </a:xfrm>
        </p:grpSpPr>
        <p:grpSp>
          <p:nvGrpSpPr>
            <p:cNvPr id="27" name="Group 26">
              <a:extLst>
                <a:ext uri="{FF2B5EF4-FFF2-40B4-BE49-F238E27FC236}">
                  <a16:creationId xmlns:a16="http://schemas.microsoft.com/office/drawing/2014/main" id="{E4B86D33-0E2C-4799-A9B4-3CFA82D34800}"/>
                </a:ext>
              </a:extLst>
            </p:cNvPr>
            <p:cNvGrpSpPr/>
            <p:nvPr/>
          </p:nvGrpSpPr>
          <p:grpSpPr>
            <a:xfrm>
              <a:off x="1305969" y="2991138"/>
              <a:ext cx="9108275" cy="875913"/>
              <a:chOff x="-180829" y="2659031"/>
              <a:chExt cx="2993004" cy="2733230"/>
            </a:xfrm>
          </p:grpSpPr>
          <p:sp>
            <p:nvSpPr>
              <p:cNvPr id="28" name="TextBox 27">
                <a:extLst>
                  <a:ext uri="{FF2B5EF4-FFF2-40B4-BE49-F238E27FC236}">
                    <a16:creationId xmlns:a16="http://schemas.microsoft.com/office/drawing/2014/main" id="{C153C45A-B5D6-449D-95DE-B5F4E0CA7A2A}"/>
                  </a:ext>
                </a:extLst>
              </p:cNvPr>
              <p:cNvSpPr txBox="1"/>
              <p:nvPr/>
            </p:nvSpPr>
            <p:spPr>
              <a:xfrm>
                <a:off x="-180829" y="2659031"/>
                <a:ext cx="2993004" cy="2733230"/>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endParaRPr lang="en-US" sz="4500" b="1" dirty="0">
                  <a:solidFill>
                    <a:srgbClr val="C00000"/>
                  </a:solidFill>
                  <a:latin typeface="Times New Roman" panose="02020603050405020304" pitchFamily="18" charset="0"/>
                  <a:cs typeface="Times New Roman" panose="02020603050405020304" pitchFamily="18" charset="0"/>
                </a:endParaRPr>
              </a:p>
            </p:txBody>
          </p:sp>
          <p:grpSp>
            <p:nvGrpSpPr>
              <p:cNvPr id="29"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30"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1"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
          <p:nvSpPr>
            <p:cNvPr id="32" name="TextBox 31"/>
            <p:cNvSpPr txBox="1"/>
            <p:nvPr/>
          </p:nvSpPr>
          <p:spPr>
            <a:xfrm>
              <a:off x="822960" y="3105928"/>
              <a:ext cx="8399417" cy="646331"/>
            </a:xfrm>
            <a:prstGeom prst="rect">
              <a:avLst/>
            </a:prstGeom>
            <a:noFill/>
          </p:spPr>
          <p:txBody>
            <a:bodyPr wrap="square" rtlCol="0">
              <a:spAutoFit/>
            </a:bodyPr>
            <a:lstStyle/>
            <a:p>
              <a:pPr algn="ctr"/>
              <a:r>
                <a:rPr lang="en-US" sz="3600" smtClean="0">
                  <a:latin typeface="UTM Avo" panose="02040603050506020204" pitchFamily="18" charset="0"/>
                </a:rPr>
                <a:t> </a:t>
              </a:r>
              <a:r>
                <a:rPr lang="en-US" sz="3200">
                  <a:latin typeface="UTM Avo" panose="02040603050506020204" pitchFamily="18" charset="0"/>
                </a:rPr>
                <a:t>- A! Biển! Biển đây rồi. Thích quá!</a:t>
              </a:r>
              <a:endParaRPr lang="en-US" sz="3200" b="1">
                <a:solidFill>
                  <a:srgbClr val="FF6600"/>
                </a:solidFill>
                <a:latin typeface="UTM Avo" panose="02040603050506020204" pitchFamily="18" charset="0"/>
              </a:endParaRPr>
            </a:p>
          </p:txBody>
        </p:sp>
      </p:grpSp>
      <p:grpSp>
        <p:nvGrpSpPr>
          <p:cNvPr id="46" name="Group 45"/>
          <p:cNvGrpSpPr/>
          <p:nvPr/>
        </p:nvGrpSpPr>
        <p:grpSpPr>
          <a:xfrm>
            <a:off x="1305968" y="4113842"/>
            <a:ext cx="9108275" cy="1307244"/>
            <a:chOff x="1305968" y="4113842"/>
            <a:chExt cx="9108275" cy="1307244"/>
          </a:xfrm>
        </p:grpSpPr>
        <p:grpSp>
          <p:nvGrpSpPr>
            <p:cNvPr id="33" name="Group 32">
              <a:extLst>
                <a:ext uri="{FF2B5EF4-FFF2-40B4-BE49-F238E27FC236}">
                  <a16:creationId xmlns:a16="http://schemas.microsoft.com/office/drawing/2014/main" id="{E4B86D33-0E2C-4799-A9B4-3CFA82D34800}"/>
                </a:ext>
              </a:extLst>
            </p:cNvPr>
            <p:cNvGrpSpPr/>
            <p:nvPr/>
          </p:nvGrpSpPr>
          <p:grpSpPr>
            <a:xfrm>
              <a:off x="1305968" y="4113842"/>
              <a:ext cx="9108275" cy="1307244"/>
              <a:chOff x="-180829" y="2659031"/>
              <a:chExt cx="2993004" cy="2733230"/>
            </a:xfrm>
          </p:grpSpPr>
          <p:sp>
            <p:nvSpPr>
              <p:cNvPr id="34" name="TextBox 33">
                <a:extLst>
                  <a:ext uri="{FF2B5EF4-FFF2-40B4-BE49-F238E27FC236}">
                    <a16:creationId xmlns:a16="http://schemas.microsoft.com/office/drawing/2014/main" id="{C153C45A-B5D6-449D-95DE-B5F4E0CA7A2A}"/>
                  </a:ext>
                </a:extLst>
              </p:cNvPr>
              <p:cNvSpPr txBox="1"/>
              <p:nvPr/>
            </p:nvSpPr>
            <p:spPr>
              <a:xfrm>
                <a:off x="-180829" y="2659031"/>
                <a:ext cx="2993004" cy="2733230"/>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endParaRPr lang="en-US" sz="4500" b="1" dirty="0">
                  <a:solidFill>
                    <a:srgbClr val="C00000"/>
                  </a:solidFill>
                  <a:latin typeface="Times New Roman" panose="02020603050405020304" pitchFamily="18" charset="0"/>
                  <a:cs typeface="Times New Roman" panose="02020603050405020304" pitchFamily="18" charset="0"/>
                </a:endParaRPr>
              </a:p>
            </p:txBody>
          </p:sp>
          <p:grpSp>
            <p:nvGrpSpPr>
              <p:cNvPr id="35"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36"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7"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
          <p:nvSpPr>
            <p:cNvPr id="38" name="TextBox 37"/>
            <p:cNvSpPr txBox="1"/>
            <p:nvPr/>
          </p:nvSpPr>
          <p:spPr>
            <a:xfrm>
              <a:off x="1580606" y="4222543"/>
              <a:ext cx="8582297" cy="1077218"/>
            </a:xfrm>
            <a:prstGeom prst="rect">
              <a:avLst/>
            </a:prstGeom>
            <a:noFill/>
          </p:spPr>
          <p:txBody>
            <a:bodyPr wrap="square" rtlCol="0">
              <a:spAutoFit/>
            </a:bodyPr>
            <a:lstStyle/>
            <a:p>
              <a:r>
                <a:rPr lang="en-US" sz="2800">
                  <a:latin typeface="UTM Avo" panose="02040603050506020204" pitchFamily="18" charset="0"/>
                </a:rPr>
                <a:t> </a:t>
              </a:r>
              <a:r>
                <a:rPr lang="en-US" sz="2800" smtClean="0">
                  <a:latin typeface="UTM Avo" panose="02040603050506020204" pitchFamily="18" charset="0"/>
                </a:rPr>
                <a:t>- </a:t>
              </a:r>
              <a:r>
                <a:rPr lang="en-US" sz="3200" smtClean="0">
                  <a:latin typeface="UTM Avo" panose="02040603050506020204" pitchFamily="18" charset="0"/>
                </a:rPr>
                <a:t>Thắng </a:t>
              </a:r>
              <a:r>
                <a:rPr lang="en-US" sz="3200">
                  <a:latin typeface="UTM Avo" panose="02040603050506020204" pitchFamily="18" charset="0"/>
                </a:rPr>
                <a:t>reo toáng lên, vượt qua bố và anh Thái chạy ào ra bãi cát.</a:t>
              </a:r>
              <a:endParaRPr lang="en-US" sz="3200"/>
            </a:p>
          </p:txBody>
        </p:sp>
      </p:grpSp>
      <p:grpSp>
        <p:nvGrpSpPr>
          <p:cNvPr id="47" name="Group 46"/>
          <p:cNvGrpSpPr/>
          <p:nvPr/>
        </p:nvGrpSpPr>
        <p:grpSpPr>
          <a:xfrm>
            <a:off x="1317616" y="5637833"/>
            <a:ext cx="9108275" cy="875913"/>
            <a:chOff x="1317616" y="5637833"/>
            <a:chExt cx="9108275" cy="875913"/>
          </a:xfrm>
        </p:grpSpPr>
        <p:grpSp>
          <p:nvGrpSpPr>
            <p:cNvPr id="39" name="Group 38">
              <a:extLst>
                <a:ext uri="{FF2B5EF4-FFF2-40B4-BE49-F238E27FC236}">
                  <a16:creationId xmlns:a16="http://schemas.microsoft.com/office/drawing/2014/main" id="{E4B86D33-0E2C-4799-A9B4-3CFA82D34800}"/>
                </a:ext>
              </a:extLst>
            </p:cNvPr>
            <p:cNvGrpSpPr/>
            <p:nvPr/>
          </p:nvGrpSpPr>
          <p:grpSpPr>
            <a:xfrm>
              <a:off x="1317616" y="5637833"/>
              <a:ext cx="9108275" cy="875913"/>
              <a:chOff x="-180829" y="2659031"/>
              <a:chExt cx="2993004" cy="2733230"/>
            </a:xfrm>
          </p:grpSpPr>
          <p:sp>
            <p:nvSpPr>
              <p:cNvPr id="40" name="TextBox 39">
                <a:extLst>
                  <a:ext uri="{FF2B5EF4-FFF2-40B4-BE49-F238E27FC236}">
                    <a16:creationId xmlns:a16="http://schemas.microsoft.com/office/drawing/2014/main" id="{C153C45A-B5D6-449D-95DE-B5F4E0CA7A2A}"/>
                  </a:ext>
                </a:extLst>
              </p:cNvPr>
              <p:cNvSpPr txBox="1"/>
              <p:nvPr/>
            </p:nvSpPr>
            <p:spPr>
              <a:xfrm>
                <a:off x="-180829" y="2659031"/>
                <a:ext cx="2993004" cy="2733230"/>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endParaRPr lang="en-US" sz="4500" b="1" dirty="0">
                  <a:solidFill>
                    <a:srgbClr val="C00000"/>
                  </a:solidFill>
                  <a:latin typeface="Times New Roman" panose="02020603050405020304" pitchFamily="18" charset="0"/>
                  <a:cs typeface="Times New Roman" panose="02020603050405020304" pitchFamily="18" charset="0"/>
                </a:endParaRPr>
              </a:p>
            </p:txBody>
          </p:sp>
          <p:grpSp>
            <p:nvGrpSpPr>
              <p:cNvPr id="41"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42"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43"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
          <p:nvSpPr>
            <p:cNvPr id="44" name="TextBox 43"/>
            <p:cNvSpPr txBox="1"/>
            <p:nvPr/>
          </p:nvSpPr>
          <p:spPr>
            <a:xfrm>
              <a:off x="1580606" y="5750907"/>
              <a:ext cx="8399417" cy="646331"/>
            </a:xfrm>
            <a:prstGeom prst="rect">
              <a:avLst/>
            </a:prstGeom>
            <a:noFill/>
          </p:spPr>
          <p:txBody>
            <a:bodyPr wrap="square" rtlCol="0">
              <a:spAutoFit/>
            </a:bodyPr>
            <a:lstStyle/>
            <a:p>
              <a:r>
                <a:rPr lang="en-US" sz="3600" smtClean="0">
                  <a:latin typeface="UTM Avo" panose="02040603050506020204" pitchFamily="18" charset="0"/>
                </a:rPr>
                <a:t> </a:t>
              </a:r>
              <a:r>
                <a:rPr lang="en-US" sz="3200">
                  <a:latin typeface="UTM Avo" panose="02040603050506020204" pitchFamily="18" charset="0"/>
                </a:rPr>
                <a:t>- </a:t>
              </a:r>
              <a:r>
                <a:rPr lang="en-US" sz="3200" smtClean="0">
                  <a:latin typeface="UTM Avo" panose="02040603050506020204" pitchFamily="18" charset="0"/>
                </a:rPr>
                <a:t>Cậu đứng ngây ra nhìn biển.</a:t>
              </a:r>
              <a:endParaRPr lang="en-US" sz="3200" b="1">
                <a:solidFill>
                  <a:srgbClr val="FF6600"/>
                </a:solidFill>
                <a:latin typeface="UTM Avo" panose="02040603050506020204" pitchFamily="18" charset="0"/>
              </a:endParaRPr>
            </a:p>
          </p:txBody>
        </p:sp>
      </p:grpSp>
      <p:pic>
        <p:nvPicPr>
          <p:cNvPr id="48" name="Picture 47">
            <a:hlinkClick r:id="rId5" action="ppaction://hlinksldjump"/>
            <a:extLst>
              <a:ext uri="{FF2B5EF4-FFF2-40B4-BE49-F238E27FC236}">
                <a16:creationId xmlns:a16="http://schemas.microsoft.com/office/drawing/2014/main" id="{2BC41E08-EF8E-4BC6-8081-A81C6F8651C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677233" y="5289931"/>
            <a:ext cx="1445110" cy="1517389"/>
          </a:xfrm>
          <a:prstGeom prst="rect">
            <a:avLst/>
          </a:prstGeom>
        </p:spPr>
      </p:pic>
      <p:pic>
        <p:nvPicPr>
          <p:cNvPr id="49"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695238" y="2783755"/>
            <a:ext cx="609600" cy="609600"/>
          </a:xfrm>
          <a:prstGeom prst="rect">
            <a:avLst/>
          </a:prstGeom>
        </p:spPr>
      </p:pic>
    </p:spTree>
    <p:extLst>
      <p:ext uri="{BB962C8B-B14F-4D97-AF65-F5344CB8AC3E}">
        <p14:creationId xmlns:p14="http://schemas.microsoft.com/office/powerpoint/2010/main" val="235172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arn(inVertical)">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barn(inVertical)">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inVertical)">
                                      <p:cBhvr>
                                        <p:cTn id="22" dur="500"/>
                                        <p:tgtEl>
                                          <p:spTgt spid="47"/>
                                        </p:tgtEl>
                                      </p:cBhvr>
                                    </p:animEffect>
                                  </p:childTnLst>
                                </p:cTn>
                              </p:par>
                              <p:par>
                                <p:cTn id="23" presetID="35" presetClass="entr" presetSubtype="0" fill="hold"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2000"/>
                                        <p:tgtEl>
                                          <p:spTgt spid="48"/>
                                        </p:tgtEl>
                                      </p:cBhvr>
                                    </p:animEffect>
                                    <p:anim calcmode="lin" valueType="num">
                                      <p:cBhvr>
                                        <p:cTn id="26" dur="2000" fill="hold"/>
                                        <p:tgtEl>
                                          <p:spTgt spid="48"/>
                                        </p:tgtEl>
                                        <p:attrNameLst>
                                          <p:attrName>style.rotation</p:attrName>
                                        </p:attrNameLst>
                                      </p:cBhvr>
                                      <p:tavLst>
                                        <p:tav tm="0">
                                          <p:val>
                                            <p:fltVal val="720"/>
                                          </p:val>
                                        </p:tav>
                                        <p:tav tm="100000">
                                          <p:val>
                                            <p:fltVal val="0"/>
                                          </p:val>
                                        </p:tav>
                                      </p:tavLst>
                                    </p:anim>
                                    <p:anim calcmode="lin" valueType="num">
                                      <p:cBhvr>
                                        <p:cTn id="27" dur="2000" fill="hold"/>
                                        <p:tgtEl>
                                          <p:spTgt spid="48"/>
                                        </p:tgtEl>
                                        <p:attrNameLst>
                                          <p:attrName>ppt_h</p:attrName>
                                        </p:attrNameLst>
                                      </p:cBhvr>
                                      <p:tavLst>
                                        <p:tav tm="0">
                                          <p:val>
                                            <p:fltVal val="0"/>
                                          </p:val>
                                        </p:tav>
                                        <p:tav tm="100000">
                                          <p:val>
                                            <p:strVal val="#ppt_h"/>
                                          </p:val>
                                        </p:tav>
                                      </p:tavLst>
                                    </p:anim>
                                    <p:anim calcmode="lin" valueType="num">
                                      <p:cBhvr>
                                        <p:cTn id="28" dur="2000" fill="hold"/>
                                        <p:tgtEl>
                                          <p:spTgt spid="48"/>
                                        </p:tgtEl>
                                        <p:attrNameLst>
                                          <p:attrName>ppt_w</p:attrName>
                                        </p:attrNameLst>
                                      </p:cBhvr>
                                      <p:tavLst>
                                        <p:tav tm="0">
                                          <p:val>
                                            <p:fltVal val="0"/>
                                          </p:val>
                                        </p:tav>
                                        <p:tav tm="100000">
                                          <p:val>
                                            <p:strVal val="#ppt_w"/>
                                          </p:val>
                                        </p:tav>
                                      </p:tavLst>
                                    </p:anim>
                                  </p:childTnLst>
                                </p:cTn>
                              </p:par>
                            </p:childTnLst>
                          </p:cTn>
                        </p:par>
                        <p:par>
                          <p:cTn id="29" fill="hold">
                            <p:stCondLst>
                              <p:cond delay="2000"/>
                            </p:stCondLst>
                            <p:childTnLst>
                              <p:par>
                                <p:cTn id="30" presetID="1" presetClass="mediacall" presetSubtype="0" fill="hold" nodeType="afterEffect">
                                  <p:stCondLst>
                                    <p:cond delay="0"/>
                                  </p:stCondLst>
                                  <p:childTnLst>
                                    <p:cmd type="call" cmd="playFrom(0.0)">
                                      <p:cBhvr>
                                        <p:cTn id="31" dur="4414" fill="hold"/>
                                        <p:tgtEl>
                                          <p:spTgt spid="4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2" fill="hold" display="0">
                  <p:stCondLst>
                    <p:cond delay="indefinite"/>
                  </p:stCondLst>
                  <p:endCondLst>
                    <p:cond evt="onStopAudio" delay="0">
                      <p:tgtEl>
                        <p:sldTgt/>
                      </p:tgtEl>
                    </p:cond>
                  </p:endCondLst>
                </p:cTn>
                <p:tgtEl>
                  <p:spTgt spid="4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6100"/>
            <a:ext cx="12192001" cy="6815774"/>
          </a:xfrm>
          <a:prstGeom prst="rect">
            <a:avLst/>
          </a:prstGeom>
        </p:spPr>
      </p:pic>
      <p:grpSp>
        <p:nvGrpSpPr>
          <p:cNvPr id="26" name="Group 25"/>
          <p:cNvGrpSpPr/>
          <p:nvPr/>
        </p:nvGrpSpPr>
        <p:grpSpPr>
          <a:xfrm>
            <a:off x="1016687" y="422571"/>
            <a:ext cx="10491689" cy="1638451"/>
            <a:chOff x="1016687" y="422571"/>
            <a:chExt cx="10491689" cy="1638451"/>
          </a:xfrm>
        </p:grpSpPr>
        <p:grpSp>
          <p:nvGrpSpPr>
            <p:cNvPr id="22" name="组合 10"/>
            <p:cNvGrpSpPr/>
            <p:nvPr/>
          </p:nvGrpSpPr>
          <p:grpSpPr>
            <a:xfrm>
              <a:off x="1016687" y="422571"/>
              <a:ext cx="10491689" cy="1638451"/>
              <a:chOff x="676404" y="1039661"/>
              <a:chExt cx="7766137" cy="3244240"/>
            </a:xfrm>
            <a:solidFill>
              <a:schemeClr val="bg1"/>
            </a:solidFill>
          </p:grpSpPr>
          <p:sp>
            <p:nvSpPr>
              <p:cNvPr id="23" name="矩形: 圆角 11"/>
              <p:cNvSpPr/>
              <p:nvPr userDrawn="1"/>
            </p:nvSpPr>
            <p:spPr>
              <a:xfrm>
                <a:off x="676404" y="1039661"/>
                <a:ext cx="7766137" cy="3244240"/>
              </a:xfrm>
              <a:prstGeom prst="roundRect">
                <a:avLst/>
              </a:prstGeom>
              <a:grpFill/>
              <a:ln w="101600">
                <a:solidFill>
                  <a:srgbClr val="92D4AF"/>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圆角 12"/>
              <p:cNvSpPr/>
              <p:nvPr userDrawn="1"/>
            </p:nvSpPr>
            <p:spPr>
              <a:xfrm>
                <a:off x="807928" y="1151351"/>
                <a:ext cx="7503089" cy="3020860"/>
              </a:xfrm>
              <a:prstGeom prst="roundRect">
                <a:avLst/>
              </a:prstGeom>
              <a:grpFill/>
              <a:ln w="25400">
                <a:solidFill>
                  <a:srgbClr val="92D4A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 name="TextBox 24"/>
            <p:cNvSpPr txBox="1"/>
            <p:nvPr/>
          </p:nvSpPr>
          <p:spPr>
            <a:xfrm>
              <a:off x="1305969" y="657021"/>
              <a:ext cx="9901962" cy="1200329"/>
            </a:xfrm>
            <a:prstGeom prst="rect">
              <a:avLst/>
            </a:prstGeom>
            <a:noFill/>
          </p:spPr>
          <p:txBody>
            <a:bodyPr wrap="square" rtlCol="0">
              <a:spAutoFit/>
            </a:bodyPr>
            <a:lstStyle/>
            <a:p>
              <a:r>
                <a:rPr lang="en-US" sz="3600" b="1">
                  <a:solidFill>
                    <a:srgbClr val="FF0066"/>
                  </a:solidFill>
                  <a:latin typeface="UTM Avo" panose="02040603050506020204" pitchFamily="18" charset="0"/>
                </a:rPr>
                <a:t>2</a:t>
              </a:r>
              <a:r>
                <a:rPr lang="en-US" sz="3600" b="1" smtClean="0">
                  <a:solidFill>
                    <a:srgbClr val="FF0066"/>
                  </a:solidFill>
                  <a:latin typeface="UTM Avo" panose="02040603050506020204" pitchFamily="18" charset="0"/>
                </a:rPr>
                <a:t>.</a:t>
              </a:r>
              <a:r>
                <a:rPr lang="en-US" sz="3600" b="1" smtClean="0">
                  <a:solidFill>
                    <a:srgbClr val="002060"/>
                  </a:solidFill>
                  <a:latin typeface="UTM Avo" panose="02040603050506020204" pitchFamily="18" charset="0"/>
                </a:rPr>
                <a:t> </a:t>
              </a:r>
              <a:r>
                <a:rPr lang="en-US" sz="3600" b="1" smtClean="0">
                  <a:latin typeface="UTM Avo" panose="02040603050506020204" pitchFamily="18" charset="0"/>
                </a:rPr>
                <a:t>Biển hiện ra như thế nào trước mắt Thắng?</a:t>
              </a:r>
              <a:endParaRPr lang="en-US" sz="5400" b="1">
                <a:solidFill>
                  <a:srgbClr val="002060"/>
                </a:solidFill>
                <a:latin typeface="UTM Avo" panose="02040603050506020204" pitchFamily="18" charset="0"/>
              </a:endParaRPr>
            </a:p>
          </p:txBody>
        </p:sp>
      </p:grpSp>
      <p:grpSp>
        <p:nvGrpSpPr>
          <p:cNvPr id="2" name="Group 1"/>
          <p:cNvGrpSpPr/>
          <p:nvPr/>
        </p:nvGrpSpPr>
        <p:grpSpPr>
          <a:xfrm>
            <a:off x="-432183" y="1476104"/>
            <a:ext cx="9255076" cy="5634458"/>
            <a:chOff x="-432183" y="1476104"/>
            <a:chExt cx="9255076" cy="5634458"/>
          </a:xfrm>
        </p:grpSpPr>
        <p:grpSp>
          <p:nvGrpSpPr>
            <p:cNvPr id="48" name="Group 47">
              <a:extLst>
                <a:ext uri="{FF2B5EF4-FFF2-40B4-BE49-F238E27FC236}">
                  <a16:creationId xmlns:a16="http://schemas.microsoft.com/office/drawing/2014/main" id="{E3C865E0-3180-451B-B1E6-329DBE9D3685}"/>
                </a:ext>
              </a:extLst>
            </p:cNvPr>
            <p:cNvGrpSpPr/>
            <p:nvPr/>
          </p:nvGrpSpPr>
          <p:grpSpPr>
            <a:xfrm>
              <a:off x="-432183" y="1476104"/>
              <a:ext cx="9255076" cy="5634458"/>
              <a:chOff x="3395056" y="-156110"/>
              <a:chExt cx="5011333" cy="3246201"/>
            </a:xfrm>
          </p:grpSpPr>
          <p:pic>
            <p:nvPicPr>
              <p:cNvPr id="49" name="Picture 11">
                <a:extLst>
                  <a:ext uri="{FF2B5EF4-FFF2-40B4-BE49-F238E27FC236}">
                    <a16:creationId xmlns:a16="http://schemas.microsoft.com/office/drawing/2014/main" id="{E7BEA6AB-E8BB-4650-86A8-072C6AA277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6814" b="6814"/>
              <a:stretch/>
            </p:blipFill>
            <p:spPr bwMode="auto">
              <a:xfrm>
                <a:off x="3395056" y="-156110"/>
                <a:ext cx="5011333" cy="3246201"/>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9" descr="C:\Users\Administrator\Desktop\549494.png">
                <a:extLst>
                  <a:ext uri="{FF2B5EF4-FFF2-40B4-BE49-F238E27FC236}">
                    <a16:creationId xmlns:a16="http://schemas.microsoft.com/office/drawing/2014/main" id="{AB8968BB-CB59-4DFB-8EE3-031591F91EC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50000"/>
              <a:stretch>
                <a:fillRect/>
              </a:stretch>
            </p:blipFill>
            <p:spPr bwMode="auto">
              <a:xfrm>
                <a:off x="3877278" y="-3711"/>
                <a:ext cx="1416999" cy="1197121"/>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TextBox 50"/>
            <p:cNvSpPr txBox="1"/>
            <p:nvPr/>
          </p:nvSpPr>
          <p:spPr>
            <a:xfrm>
              <a:off x="1238439" y="3429095"/>
              <a:ext cx="4953355" cy="2308324"/>
            </a:xfrm>
            <a:prstGeom prst="rect">
              <a:avLst/>
            </a:prstGeom>
            <a:noFill/>
          </p:spPr>
          <p:txBody>
            <a:bodyPr wrap="square" rtlCol="0">
              <a:spAutoFit/>
            </a:bodyPr>
            <a:lstStyle/>
            <a:p>
              <a:pPr algn="just"/>
              <a:r>
                <a:rPr lang="en-US" sz="3600" smtClean="0">
                  <a:solidFill>
                    <a:srgbClr val="002060"/>
                  </a:solidFill>
                  <a:latin typeface="UTM Avo" panose="02040603050506020204" pitchFamily="18" charset="0"/>
                </a:rPr>
                <a:t>     Biển hiện ra trước mắt Thắng rất rộng, rất xanh, chẳng nhìn thấy bờ bên kia đâu. </a:t>
              </a:r>
              <a:endParaRPr lang="en-US" sz="5400">
                <a:solidFill>
                  <a:srgbClr val="002060"/>
                </a:solidFill>
                <a:latin typeface="UTM Avo" panose="02040603050506020204" pitchFamily="18" charset="0"/>
              </a:endParaRPr>
            </a:p>
          </p:txBody>
        </p:sp>
      </p:gr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71834" y="3001741"/>
            <a:ext cx="4819164" cy="291372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13">
            <a:hlinkClick r:id="rId8" action="ppaction://hlinksldjump"/>
            <a:extLst>
              <a:ext uri="{FF2B5EF4-FFF2-40B4-BE49-F238E27FC236}">
                <a16:creationId xmlns:a16="http://schemas.microsoft.com/office/drawing/2014/main" id="{2BC41E08-EF8E-4BC6-8081-A81C6F8651C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0677233" y="5289931"/>
            <a:ext cx="1445110" cy="1517389"/>
          </a:xfrm>
          <a:prstGeom prst="rect">
            <a:avLst/>
          </a:prstGeom>
        </p:spPr>
      </p:pic>
      <p:pic>
        <p:nvPicPr>
          <p:cNvPr id="15"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695238" y="2783755"/>
            <a:ext cx="609600" cy="609600"/>
          </a:xfrm>
          <a:prstGeom prst="rect">
            <a:avLst/>
          </a:prstGeom>
        </p:spPr>
      </p:pic>
    </p:spTree>
    <p:extLst>
      <p:ext uri="{BB962C8B-B14F-4D97-AF65-F5344CB8AC3E}">
        <p14:creationId xmlns:p14="http://schemas.microsoft.com/office/powerpoint/2010/main" val="325124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par>
                                <p:cTn id="22" presetID="35"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2000"/>
                                        <p:tgtEl>
                                          <p:spTgt spid="14"/>
                                        </p:tgtEl>
                                      </p:cBhvr>
                                    </p:animEffect>
                                    <p:anim calcmode="lin" valueType="num">
                                      <p:cBhvr>
                                        <p:cTn id="25" dur="2000" fill="hold"/>
                                        <p:tgtEl>
                                          <p:spTgt spid="14"/>
                                        </p:tgtEl>
                                        <p:attrNameLst>
                                          <p:attrName>style.rotation</p:attrName>
                                        </p:attrNameLst>
                                      </p:cBhvr>
                                      <p:tavLst>
                                        <p:tav tm="0">
                                          <p:val>
                                            <p:fltVal val="720"/>
                                          </p:val>
                                        </p:tav>
                                        <p:tav tm="100000">
                                          <p:val>
                                            <p:fltVal val="0"/>
                                          </p:val>
                                        </p:tav>
                                      </p:tavLst>
                                    </p:anim>
                                    <p:anim calcmode="lin" valueType="num">
                                      <p:cBhvr>
                                        <p:cTn id="26" dur="2000" fill="hold"/>
                                        <p:tgtEl>
                                          <p:spTgt spid="14"/>
                                        </p:tgtEl>
                                        <p:attrNameLst>
                                          <p:attrName>ppt_h</p:attrName>
                                        </p:attrNameLst>
                                      </p:cBhvr>
                                      <p:tavLst>
                                        <p:tav tm="0">
                                          <p:val>
                                            <p:fltVal val="0"/>
                                          </p:val>
                                        </p:tav>
                                        <p:tav tm="100000">
                                          <p:val>
                                            <p:strVal val="#ppt_h"/>
                                          </p:val>
                                        </p:tav>
                                      </p:tavLst>
                                    </p:anim>
                                    <p:anim calcmode="lin" valueType="num">
                                      <p:cBhvr>
                                        <p:cTn id="27" dur="2000" fill="hold"/>
                                        <p:tgtEl>
                                          <p:spTgt spid="14"/>
                                        </p:tgtEl>
                                        <p:attrNameLst>
                                          <p:attrName>ppt_w</p:attrName>
                                        </p:attrNameLst>
                                      </p:cBhvr>
                                      <p:tavLst>
                                        <p:tav tm="0">
                                          <p:val>
                                            <p:fltVal val="0"/>
                                          </p:val>
                                        </p:tav>
                                        <p:tav tm="100000">
                                          <p:val>
                                            <p:strVal val="#ppt_w"/>
                                          </p:val>
                                        </p:tav>
                                      </p:tavLst>
                                    </p:anim>
                                  </p:childTnLst>
                                </p:cTn>
                              </p:par>
                            </p:childTnLst>
                          </p:cTn>
                        </p:par>
                        <p:par>
                          <p:cTn id="28" fill="hold">
                            <p:stCondLst>
                              <p:cond delay="2000"/>
                            </p:stCondLst>
                            <p:childTnLst>
                              <p:par>
                                <p:cTn id="29" presetID="1" presetClass="mediacall" presetSubtype="0" fill="hold" nodeType="afterEffect">
                                  <p:stCondLst>
                                    <p:cond delay="0"/>
                                  </p:stCondLst>
                                  <p:childTnLst>
                                    <p:cmd type="call" cmd="playFrom(0.0)">
                                      <p:cBhvr>
                                        <p:cTn id="30" dur="4414"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1" fill="hold" display="0">
                  <p:stCondLst>
                    <p:cond delay="indefinite"/>
                  </p:stCondLst>
                  <p:endCondLst>
                    <p:cond evt="onStopAudio" delay="0">
                      <p:tgtEl>
                        <p:sldTgt/>
                      </p:tgtEl>
                    </p:cond>
                  </p:endCondLst>
                </p:cTn>
                <p:tgtEl>
                  <p:spTgt spid="1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852392" y="2231070"/>
            <a:ext cx="5054730" cy="37910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3" name="Picture 32"/>
          <p:cNvPicPr>
            <a:picLocks noChangeAspect="1"/>
          </p:cNvPicPr>
          <p:nvPr/>
        </p:nvPicPr>
        <p:blipFill>
          <a:blip r:embed="rId6" cstate="print">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461449" y="2239065"/>
            <a:ext cx="5375218" cy="40824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12200708" cy="6858000"/>
          </a:xfrm>
          <a:prstGeom prst="rect">
            <a:avLst/>
          </a:prstGeom>
        </p:spPr>
      </p:pic>
      <p:grpSp>
        <p:nvGrpSpPr>
          <p:cNvPr id="4" name="Group 3"/>
          <p:cNvGrpSpPr/>
          <p:nvPr/>
        </p:nvGrpSpPr>
        <p:grpSpPr>
          <a:xfrm>
            <a:off x="1016687" y="422571"/>
            <a:ext cx="10491689" cy="1638451"/>
            <a:chOff x="1016687" y="422571"/>
            <a:chExt cx="10491689" cy="1638451"/>
          </a:xfrm>
        </p:grpSpPr>
        <p:grpSp>
          <p:nvGrpSpPr>
            <p:cNvPr id="5" name="组合 10"/>
            <p:cNvGrpSpPr/>
            <p:nvPr/>
          </p:nvGrpSpPr>
          <p:grpSpPr>
            <a:xfrm>
              <a:off x="1016687" y="422571"/>
              <a:ext cx="10491689" cy="1638451"/>
              <a:chOff x="676404" y="1039661"/>
              <a:chExt cx="7766137" cy="3244240"/>
            </a:xfrm>
            <a:solidFill>
              <a:schemeClr val="bg1"/>
            </a:solidFill>
          </p:grpSpPr>
          <p:sp>
            <p:nvSpPr>
              <p:cNvPr id="7" name="矩形: 圆角 11"/>
              <p:cNvSpPr/>
              <p:nvPr userDrawn="1"/>
            </p:nvSpPr>
            <p:spPr>
              <a:xfrm>
                <a:off x="676404" y="1039661"/>
                <a:ext cx="7766137" cy="3244240"/>
              </a:xfrm>
              <a:prstGeom prst="roundRect">
                <a:avLst/>
              </a:prstGeom>
              <a:grpFill/>
              <a:ln w="101600">
                <a:solidFill>
                  <a:srgbClr val="92D4AF"/>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12"/>
              <p:cNvSpPr/>
              <p:nvPr userDrawn="1"/>
            </p:nvSpPr>
            <p:spPr>
              <a:xfrm>
                <a:off x="807928" y="1151351"/>
                <a:ext cx="7503089" cy="3020860"/>
              </a:xfrm>
              <a:prstGeom prst="roundRect">
                <a:avLst/>
              </a:prstGeom>
              <a:grpFill/>
              <a:ln w="25400">
                <a:solidFill>
                  <a:srgbClr val="92D4A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TextBox 5"/>
            <p:cNvSpPr txBox="1"/>
            <p:nvPr/>
          </p:nvSpPr>
          <p:spPr>
            <a:xfrm>
              <a:off x="1305969" y="657021"/>
              <a:ext cx="9901962" cy="1200329"/>
            </a:xfrm>
            <a:prstGeom prst="rect">
              <a:avLst/>
            </a:prstGeom>
            <a:noFill/>
          </p:spPr>
          <p:txBody>
            <a:bodyPr wrap="square" rtlCol="0">
              <a:spAutoFit/>
            </a:bodyPr>
            <a:lstStyle/>
            <a:p>
              <a:r>
                <a:rPr lang="en-US" sz="3600" b="1" smtClean="0">
                  <a:solidFill>
                    <a:srgbClr val="FF0066"/>
                  </a:solidFill>
                  <a:latin typeface="UTM Avo" panose="02040603050506020204" pitchFamily="18" charset="0"/>
                </a:rPr>
                <a:t>3.</a:t>
              </a:r>
              <a:r>
                <a:rPr lang="en-US" sz="3600" b="1" smtClean="0">
                  <a:solidFill>
                    <a:srgbClr val="002060"/>
                  </a:solidFill>
                  <a:latin typeface="UTM Avo" panose="02040603050506020204" pitchFamily="18" charset="0"/>
                </a:rPr>
                <a:t> </a:t>
              </a:r>
              <a:r>
                <a:rPr lang="en-US" sz="3600" b="1" smtClean="0">
                  <a:latin typeface="UTM Avo" panose="02040603050506020204" pitchFamily="18" charset="0"/>
                </a:rPr>
                <a:t>Thắng đã chú ý đến con vật gì trên bãi biển?</a:t>
              </a:r>
              <a:endParaRPr lang="en-US" sz="5400" b="1">
                <a:solidFill>
                  <a:srgbClr val="002060"/>
                </a:solidFill>
                <a:latin typeface="UTM Avo" panose="02040603050506020204" pitchFamily="18" charset="0"/>
              </a:endParaRPr>
            </a:p>
          </p:txBody>
        </p:sp>
      </p:grpSp>
      <p:grpSp>
        <p:nvGrpSpPr>
          <p:cNvPr id="27" name="Group 26"/>
          <p:cNvGrpSpPr/>
          <p:nvPr/>
        </p:nvGrpSpPr>
        <p:grpSpPr>
          <a:xfrm>
            <a:off x="258850" y="2757881"/>
            <a:ext cx="4914041" cy="1487549"/>
            <a:chOff x="258850" y="2757881"/>
            <a:chExt cx="4914041" cy="1487549"/>
          </a:xfrm>
        </p:grpSpPr>
        <p:grpSp>
          <p:nvGrpSpPr>
            <p:cNvPr id="9" name="组合 6"/>
            <p:cNvGrpSpPr/>
            <p:nvPr/>
          </p:nvGrpSpPr>
          <p:grpSpPr>
            <a:xfrm>
              <a:off x="862038" y="3011160"/>
              <a:ext cx="4310853" cy="1234270"/>
              <a:chOff x="1105359" y="1931305"/>
              <a:chExt cx="10205577" cy="3940857"/>
            </a:xfrm>
            <a:effectLst>
              <a:outerShdw blurRad="50800" dist="38100" dir="5400000" sx="101000" sy="101000" algn="t" rotWithShape="0">
                <a:srgbClr val="5FBDAC">
                  <a:alpha val="40000"/>
                </a:srgbClr>
              </a:outerShdw>
            </a:effectLst>
          </p:grpSpPr>
          <p:sp>
            <p:nvSpPr>
              <p:cNvPr id="10" name="矩形: 圆角 5"/>
              <p:cNvSpPr/>
              <p:nvPr/>
            </p:nvSpPr>
            <p:spPr>
              <a:xfrm>
                <a:off x="1105359" y="1931305"/>
                <a:ext cx="10205577" cy="3940857"/>
              </a:xfrm>
              <a:prstGeom prst="roundRect">
                <a:avLst>
                  <a:gd name="adj" fmla="val 7241"/>
                </a:avLst>
              </a:prstGeom>
              <a:solidFill>
                <a:srgbClr val="20B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11" name="矩形: 圆角 14"/>
              <p:cNvSpPr/>
              <p:nvPr/>
            </p:nvSpPr>
            <p:spPr>
              <a:xfrm>
                <a:off x="1266824" y="2068164"/>
                <a:ext cx="9886951" cy="3642073"/>
              </a:xfrm>
              <a:prstGeom prst="roundRect">
                <a:avLst>
                  <a:gd name="adj" fmla="val 72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12" name="矩形: 圆角 16"/>
              <p:cNvSpPr/>
              <p:nvPr/>
            </p:nvSpPr>
            <p:spPr>
              <a:xfrm>
                <a:off x="1199690" y="1993218"/>
                <a:ext cx="10030285" cy="3778932"/>
              </a:xfrm>
              <a:prstGeom prst="roundRect">
                <a:avLst>
                  <a:gd name="adj" fmla="val 7241"/>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grpSp>
        <p:pic>
          <p:nvPicPr>
            <p:cNvPr id="13" name="Google Shape;463;p7"/>
            <p:cNvPicPr preferRelativeResize="0"/>
            <p:nvPr/>
          </p:nvPicPr>
          <p:blipFill rotWithShape="1">
            <a:blip r:embed="rId9">
              <a:alphaModFix/>
            </a:blip>
            <a:srcRect/>
            <a:stretch/>
          </p:blipFill>
          <p:spPr>
            <a:xfrm>
              <a:off x="258850" y="2757881"/>
              <a:ext cx="1139518" cy="1342238"/>
            </a:xfrm>
            <a:prstGeom prst="rect">
              <a:avLst/>
            </a:prstGeom>
            <a:noFill/>
            <a:ln>
              <a:noFill/>
            </a:ln>
          </p:spPr>
        </p:pic>
        <p:sp>
          <p:nvSpPr>
            <p:cNvPr id="24" name="TextBox 23"/>
            <p:cNvSpPr txBox="1"/>
            <p:nvPr/>
          </p:nvSpPr>
          <p:spPr>
            <a:xfrm>
              <a:off x="1657218" y="3244334"/>
              <a:ext cx="3135086" cy="769441"/>
            </a:xfrm>
            <a:prstGeom prst="rect">
              <a:avLst/>
            </a:prstGeom>
            <a:noFill/>
          </p:spPr>
          <p:txBody>
            <a:bodyPr wrap="square" rtlCol="0">
              <a:spAutoFit/>
            </a:bodyPr>
            <a:lstStyle/>
            <a:p>
              <a:r>
                <a:rPr lang="en-US" sz="4400" b="1" smtClean="0">
                  <a:solidFill>
                    <a:srgbClr val="002060"/>
                  </a:solidFill>
                  <a:latin typeface="UTM Avo" panose="02040603050506020204" pitchFamily="18" charset="0"/>
                </a:rPr>
                <a:t>Con cá</a:t>
              </a:r>
              <a:endParaRPr lang="en-US" sz="4400">
                <a:solidFill>
                  <a:srgbClr val="002060"/>
                </a:solidFill>
              </a:endParaRPr>
            </a:p>
          </p:txBody>
        </p:sp>
      </p:grpSp>
      <p:grpSp>
        <p:nvGrpSpPr>
          <p:cNvPr id="28" name="Group 27"/>
          <p:cNvGrpSpPr/>
          <p:nvPr/>
        </p:nvGrpSpPr>
        <p:grpSpPr>
          <a:xfrm>
            <a:off x="6586478" y="2969207"/>
            <a:ext cx="5321722" cy="1244899"/>
            <a:chOff x="6586478" y="2969207"/>
            <a:chExt cx="5321722" cy="1244899"/>
          </a:xfrm>
        </p:grpSpPr>
        <p:grpSp>
          <p:nvGrpSpPr>
            <p:cNvPr id="18" name="组合 6"/>
            <p:cNvGrpSpPr/>
            <p:nvPr/>
          </p:nvGrpSpPr>
          <p:grpSpPr>
            <a:xfrm>
              <a:off x="7285072" y="2979420"/>
              <a:ext cx="4535265" cy="1234270"/>
              <a:chOff x="1105359" y="1931305"/>
              <a:chExt cx="10205577" cy="3940857"/>
            </a:xfrm>
            <a:effectLst>
              <a:outerShdw blurRad="50800" dist="38100" dir="5400000" sx="101000" sy="101000" algn="t" rotWithShape="0">
                <a:srgbClr val="5FBDAC">
                  <a:alpha val="40000"/>
                </a:srgbClr>
              </a:outerShdw>
            </a:effectLst>
          </p:grpSpPr>
          <p:sp>
            <p:nvSpPr>
              <p:cNvPr id="19" name="矩形: 圆角 5"/>
              <p:cNvSpPr/>
              <p:nvPr/>
            </p:nvSpPr>
            <p:spPr>
              <a:xfrm>
                <a:off x="1105359" y="1931305"/>
                <a:ext cx="10205577" cy="3940857"/>
              </a:xfrm>
              <a:prstGeom prst="roundRect">
                <a:avLst>
                  <a:gd name="adj" fmla="val 7241"/>
                </a:avLst>
              </a:prstGeom>
              <a:solidFill>
                <a:srgbClr val="20B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20" name="矩形: 圆角 14"/>
              <p:cNvSpPr/>
              <p:nvPr/>
            </p:nvSpPr>
            <p:spPr>
              <a:xfrm>
                <a:off x="1266824" y="2068164"/>
                <a:ext cx="9886951" cy="3642073"/>
              </a:xfrm>
              <a:prstGeom prst="roundRect">
                <a:avLst>
                  <a:gd name="adj" fmla="val 72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21" name="矩形: 圆角 16"/>
              <p:cNvSpPr/>
              <p:nvPr/>
            </p:nvSpPr>
            <p:spPr>
              <a:xfrm>
                <a:off x="1199690" y="1993218"/>
                <a:ext cx="10030285" cy="3778932"/>
              </a:xfrm>
              <a:prstGeom prst="roundRect">
                <a:avLst>
                  <a:gd name="adj" fmla="val 7241"/>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grpSp>
        <p:pic>
          <p:nvPicPr>
            <p:cNvPr id="22" name="Google Shape;464;p7"/>
            <p:cNvPicPr preferRelativeResize="0"/>
            <p:nvPr/>
          </p:nvPicPr>
          <p:blipFill rotWithShape="1">
            <a:blip r:embed="rId10">
              <a:alphaModFix/>
            </a:blip>
            <a:srcRect/>
            <a:stretch/>
          </p:blipFill>
          <p:spPr>
            <a:xfrm>
              <a:off x="6586478" y="2969207"/>
              <a:ext cx="927881" cy="1244899"/>
            </a:xfrm>
            <a:prstGeom prst="rect">
              <a:avLst/>
            </a:prstGeom>
            <a:noFill/>
            <a:ln>
              <a:noFill/>
            </a:ln>
          </p:spPr>
        </p:pic>
        <p:sp>
          <p:nvSpPr>
            <p:cNvPr id="25" name="TextBox 24"/>
            <p:cNvSpPr txBox="1"/>
            <p:nvPr/>
          </p:nvSpPr>
          <p:spPr>
            <a:xfrm>
              <a:off x="7514359" y="3244334"/>
              <a:ext cx="4393841" cy="769441"/>
            </a:xfrm>
            <a:prstGeom prst="rect">
              <a:avLst/>
            </a:prstGeom>
            <a:noFill/>
          </p:spPr>
          <p:txBody>
            <a:bodyPr wrap="square" rtlCol="0">
              <a:spAutoFit/>
            </a:bodyPr>
            <a:lstStyle/>
            <a:p>
              <a:r>
                <a:rPr lang="en-US" sz="4400" b="1" smtClean="0">
                  <a:solidFill>
                    <a:srgbClr val="002060"/>
                  </a:solidFill>
                  <a:latin typeface="UTM Avo" panose="02040603050506020204" pitchFamily="18" charset="0"/>
                </a:rPr>
                <a:t>Con còng gió</a:t>
              </a:r>
              <a:endParaRPr lang="en-US" sz="4400">
                <a:solidFill>
                  <a:srgbClr val="002060"/>
                </a:solidFill>
              </a:endParaRPr>
            </a:p>
          </p:txBody>
        </p:sp>
      </p:grpSp>
      <p:grpSp>
        <p:nvGrpSpPr>
          <p:cNvPr id="29" name="Group 28"/>
          <p:cNvGrpSpPr/>
          <p:nvPr/>
        </p:nvGrpSpPr>
        <p:grpSpPr>
          <a:xfrm>
            <a:off x="3357699" y="4498709"/>
            <a:ext cx="5316038" cy="1679836"/>
            <a:chOff x="3357699" y="4498709"/>
            <a:chExt cx="5316038" cy="1679836"/>
          </a:xfrm>
        </p:grpSpPr>
        <p:grpSp>
          <p:nvGrpSpPr>
            <p:cNvPr id="14" name="组合 6"/>
            <p:cNvGrpSpPr/>
            <p:nvPr/>
          </p:nvGrpSpPr>
          <p:grpSpPr>
            <a:xfrm>
              <a:off x="4111348" y="4944275"/>
              <a:ext cx="4562389" cy="1234270"/>
              <a:chOff x="1105359" y="1931305"/>
              <a:chExt cx="10205577" cy="3940857"/>
            </a:xfrm>
            <a:effectLst>
              <a:outerShdw blurRad="50800" dist="38100" dir="5400000" sx="101000" sy="101000" algn="t" rotWithShape="0">
                <a:srgbClr val="5FBDAC">
                  <a:alpha val="40000"/>
                </a:srgbClr>
              </a:outerShdw>
            </a:effectLst>
          </p:grpSpPr>
          <p:sp>
            <p:nvSpPr>
              <p:cNvPr id="15" name="矩形: 圆角 5"/>
              <p:cNvSpPr/>
              <p:nvPr/>
            </p:nvSpPr>
            <p:spPr>
              <a:xfrm>
                <a:off x="1105359" y="1931305"/>
                <a:ext cx="10205577" cy="3940857"/>
              </a:xfrm>
              <a:prstGeom prst="roundRect">
                <a:avLst>
                  <a:gd name="adj" fmla="val 7241"/>
                </a:avLst>
              </a:prstGeom>
              <a:solidFill>
                <a:srgbClr val="20B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16" name="矩形: 圆角 14"/>
              <p:cNvSpPr/>
              <p:nvPr/>
            </p:nvSpPr>
            <p:spPr>
              <a:xfrm>
                <a:off x="1266824" y="2068164"/>
                <a:ext cx="9886951" cy="3642073"/>
              </a:xfrm>
              <a:prstGeom prst="roundRect">
                <a:avLst>
                  <a:gd name="adj" fmla="val 72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17" name="矩形: 圆角 16"/>
              <p:cNvSpPr/>
              <p:nvPr/>
            </p:nvSpPr>
            <p:spPr>
              <a:xfrm>
                <a:off x="1199690" y="1993218"/>
                <a:ext cx="10030285" cy="3778932"/>
              </a:xfrm>
              <a:prstGeom prst="roundRect">
                <a:avLst>
                  <a:gd name="adj" fmla="val 7241"/>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grpSp>
        <p:pic>
          <p:nvPicPr>
            <p:cNvPr id="23" name="Google Shape;465;p7"/>
            <p:cNvPicPr preferRelativeResize="0"/>
            <p:nvPr/>
          </p:nvPicPr>
          <p:blipFill rotWithShape="1">
            <a:blip r:embed="rId11">
              <a:alphaModFix/>
            </a:blip>
            <a:srcRect/>
            <a:stretch/>
          </p:blipFill>
          <p:spPr>
            <a:xfrm>
              <a:off x="3357699" y="4498709"/>
              <a:ext cx="1096735" cy="1654609"/>
            </a:xfrm>
            <a:prstGeom prst="rect">
              <a:avLst/>
            </a:prstGeom>
            <a:noFill/>
            <a:ln>
              <a:noFill/>
            </a:ln>
          </p:spPr>
        </p:pic>
        <p:sp>
          <p:nvSpPr>
            <p:cNvPr id="26" name="TextBox 25"/>
            <p:cNvSpPr txBox="1"/>
            <p:nvPr/>
          </p:nvSpPr>
          <p:spPr>
            <a:xfrm>
              <a:off x="4241666" y="5232107"/>
              <a:ext cx="4166507" cy="769441"/>
            </a:xfrm>
            <a:prstGeom prst="rect">
              <a:avLst/>
            </a:prstGeom>
            <a:noFill/>
          </p:spPr>
          <p:txBody>
            <a:bodyPr wrap="square" rtlCol="0">
              <a:spAutoFit/>
            </a:bodyPr>
            <a:lstStyle/>
            <a:p>
              <a:r>
                <a:rPr lang="en-US" sz="4400" b="1" smtClean="0">
                  <a:solidFill>
                    <a:srgbClr val="002060"/>
                  </a:solidFill>
                  <a:latin typeface="UTM Avo" panose="02040603050506020204" pitchFamily="18" charset="0"/>
                </a:rPr>
                <a:t>Con cua biển</a:t>
              </a:r>
              <a:endParaRPr lang="en-US" sz="4400">
                <a:solidFill>
                  <a:srgbClr val="002060"/>
                </a:solidFill>
              </a:endParaRPr>
            </a:p>
          </p:txBody>
        </p:sp>
      </p:grpSp>
      <p:pic>
        <p:nvPicPr>
          <p:cNvPr id="32"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695238" y="2783755"/>
            <a:ext cx="609600" cy="609600"/>
          </a:xfrm>
          <a:prstGeom prst="rect">
            <a:avLst/>
          </a:prstGeom>
        </p:spPr>
      </p:pic>
      <p:pic>
        <p:nvPicPr>
          <p:cNvPr id="34" name="Picture 33">
            <a:hlinkClick r:id="rId13" action="ppaction://hlinksldjump"/>
            <a:extLst>
              <a:ext uri="{FF2B5EF4-FFF2-40B4-BE49-F238E27FC236}">
                <a16:creationId xmlns:a16="http://schemas.microsoft.com/office/drawing/2014/main" id="{2BC41E08-EF8E-4BC6-8081-A81C6F8651C2}"/>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10677233" y="5289931"/>
            <a:ext cx="1445110" cy="1517389"/>
          </a:xfrm>
          <a:prstGeom prst="rect">
            <a:avLst/>
          </a:prstGeom>
        </p:spPr>
      </p:pic>
    </p:spTree>
    <p:extLst>
      <p:ext uri="{BB962C8B-B14F-4D97-AF65-F5344CB8AC3E}">
        <p14:creationId xmlns:p14="http://schemas.microsoft.com/office/powerpoint/2010/main" val="320014196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7"/>
                                        </p:tgtEl>
                                        <p:attrNameLst>
                                          <p:attrName>ppt_x</p:attrName>
                                        </p:attrNameLst>
                                      </p:cBhvr>
                                      <p:tavLst>
                                        <p:tav tm="0">
                                          <p:val>
                                            <p:strVal val="ppt_x"/>
                                          </p:val>
                                        </p:tav>
                                        <p:tav tm="100000">
                                          <p:val>
                                            <p:strVal val="ppt_x"/>
                                          </p:val>
                                        </p:tav>
                                      </p:tavLst>
                                    </p:anim>
                                    <p:anim calcmode="lin" valueType="num">
                                      <p:cBhvr additive="base">
                                        <p:cTn id="7" dur="500"/>
                                        <p:tgtEl>
                                          <p:spTgt spid="27"/>
                                        </p:tgtEl>
                                        <p:attrNameLst>
                                          <p:attrName>ppt_y</p:attrName>
                                        </p:attrNameLst>
                                      </p:cBhvr>
                                      <p:tavLst>
                                        <p:tav tm="0">
                                          <p:val>
                                            <p:strVal val="ppt_y"/>
                                          </p:val>
                                        </p:tav>
                                        <p:tav tm="100000">
                                          <p:val>
                                            <p:strVal val="1+ppt_h/2"/>
                                          </p:val>
                                        </p:tav>
                                      </p:tavLst>
                                    </p:anim>
                                    <p:set>
                                      <p:cBhvr>
                                        <p:cTn id="8" dur="1" fill="hold">
                                          <p:stCondLst>
                                            <p:cond delay="499"/>
                                          </p:stCondLst>
                                        </p:cTn>
                                        <p:tgtEl>
                                          <p:spTgt spid="27"/>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29"/>
                                        </p:tgtEl>
                                        <p:attrNameLst>
                                          <p:attrName>ppt_x</p:attrName>
                                        </p:attrNameLst>
                                      </p:cBhvr>
                                      <p:tavLst>
                                        <p:tav tm="0">
                                          <p:val>
                                            <p:strVal val="ppt_x"/>
                                          </p:val>
                                        </p:tav>
                                        <p:tav tm="100000">
                                          <p:val>
                                            <p:strVal val="ppt_x"/>
                                          </p:val>
                                        </p:tav>
                                      </p:tavLst>
                                    </p:anim>
                                    <p:anim calcmode="lin" valueType="num">
                                      <p:cBhvr additive="base">
                                        <p:cTn id="11" dur="500"/>
                                        <p:tgtEl>
                                          <p:spTgt spid="29"/>
                                        </p:tgtEl>
                                        <p:attrNameLst>
                                          <p:attrName>ppt_y</p:attrName>
                                        </p:attrNameLst>
                                      </p:cBhvr>
                                      <p:tavLst>
                                        <p:tav tm="0">
                                          <p:val>
                                            <p:strVal val="ppt_y"/>
                                          </p:val>
                                        </p:tav>
                                        <p:tav tm="100000">
                                          <p:val>
                                            <p:strVal val="1+ppt_h/2"/>
                                          </p:val>
                                        </p:tav>
                                      </p:tavLst>
                                    </p:anim>
                                    <p:set>
                                      <p:cBhvr>
                                        <p:cTn id="12" dur="1" fill="hold">
                                          <p:stCondLst>
                                            <p:cond delay="499"/>
                                          </p:stCondLst>
                                        </p:cTn>
                                        <p:tgtEl>
                                          <p:spTgt spid="29"/>
                                        </p:tgtEl>
                                        <p:attrNameLst>
                                          <p:attrName>style.visibility</p:attrName>
                                        </p:attrNameLst>
                                      </p:cBhvr>
                                      <p:to>
                                        <p:strVal val="hidden"/>
                                      </p:to>
                                    </p:set>
                                  </p:childTnLst>
                                </p:cTn>
                              </p:par>
                            </p:childTnLst>
                          </p:cTn>
                        </p:par>
                        <p:par>
                          <p:cTn id="13" fill="hold">
                            <p:stCondLst>
                              <p:cond delay="500"/>
                            </p:stCondLst>
                            <p:childTnLst>
                              <p:par>
                                <p:cTn id="14" presetID="1" presetClass="mediacall" presetSubtype="0" fill="hold" nodeType="afterEffect">
                                  <p:stCondLst>
                                    <p:cond delay="0"/>
                                  </p:stCondLst>
                                  <p:childTnLst>
                                    <p:cmd type="call" cmd="playFrom(0.0)">
                                      <p:cBhvr>
                                        <p:cTn id="15" dur="4414" fill="hold"/>
                                        <p:tgtEl>
                                          <p:spTgt spid="32"/>
                                        </p:tgtEl>
                                      </p:cBhvr>
                                    </p:cmd>
                                  </p:childTnLst>
                                </p:cTn>
                              </p:par>
                            </p:childTnLst>
                          </p:cTn>
                        </p:par>
                        <p:par>
                          <p:cTn id="16" fill="hold">
                            <p:stCondLst>
                              <p:cond delay="4914"/>
                            </p:stCondLst>
                            <p:childTnLst>
                              <p:par>
                                <p:cTn id="17" presetID="53" presetClass="entr" presetSubtype="16"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p:cTn id="19" dur="500" fill="hold"/>
                                        <p:tgtEl>
                                          <p:spTgt spid="33"/>
                                        </p:tgtEl>
                                        <p:attrNameLst>
                                          <p:attrName>ppt_w</p:attrName>
                                        </p:attrNameLst>
                                      </p:cBhvr>
                                      <p:tavLst>
                                        <p:tav tm="0">
                                          <p:val>
                                            <p:fltVal val="0"/>
                                          </p:val>
                                        </p:tav>
                                        <p:tav tm="100000">
                                          <p:val>
                                            <p:strVal val="#ppt_w"/>
                                          </p:val>
                                        </p:tav>
                                      </p:tavLst>
                                    </p:anim>
                                    <p:anim calcmode="lin" valueType="num">
                                      <p:cBhvr>
                                        <p:cTn id="20" dur="500" fill="hold"/>
                                        <p:tgtEl>
                                          <p:spTgt spid="33"/>
                                        </p:tgtEl>
                                        <p:attrNameLst>
                                          <p:attrName>ppt_h</p:attrName>
                                        </p:attrNameLst>
                                      </p:cBhvr>
                                      <p:tavLst>
                                        <p:tav tm="0">
                                          <p:val>
                                            <p:fltVal val="0"/>
                                          </p:val>
                                        </p:tav>
                                        <p:tav tm="100000">
                                          <p:val>
                                            <p:strVal val="#ppt_h"/>
                                          </p:val>
                                        </p:tav>
                                      </p:tavLst>
                                    </p:anim>
                                    <p:animEffect transition="in" filter="fade">
                                      <p:cBhvr>
                                        <p:cTn id="21" dur="500"/>
                                        <p:tgtEl>
                                          <p:spTgt spid="33"/>
                                        </p:tgtEl>
                                      </p:cBhvr>
                                    </p:animEffect>
                                  </p:childTnLst>
                                </p:cTn>
                              </p:par>
                            </p:childTnLst>
                          </p:cTn>
                        </p:par>
                        <p:par>
                          <p:cTn id="22" fill="hold">
                            <p:stCondLst>
                              <p:cond delay="5414"/>
                            </p:stCondLst>
                            <p:childTnLst>
                              <p:par>
                                <p:cTn id="23" presetID="53" presetClass="entr" presetSubtype="16" fill="hold" nodeType="after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p:cTn id="25" dur="500" fill="hold"/>
                                        <p:tgtEl>
                                          <p:spTgt spid="31"/>
                                        </p:tgtEl>
                                        <p:attrNameLst>
                                          <p:attrName>ppt_w</p:attrName>
                                        </p:attrNameLst>
                                      </p:cBhvr>
                                      <p:tavLst>
                                        <p:tav tm="0">
                                          <p:val>
                                            <p:fltVal val="0"/>
                                          </p:val>
                                        </p:tav>
                                        <p:tav tm="100000">
                                          <p:val>
                                            <p:strVal val="#ppt_w"/>
                                          </p:val>
                                        </p:tav>
                                      </p:tavLst>
                                    </p:anim>
                                    <p:anim calcmode="lin" valueType="num">
                                      <p:cBhvr>
                                        <p:cTn id="26" dur="500" fill="hold"/>
                                        <p:tgtEl>
                                          <p:spTgt spid="31"/>
                                        </p:tgtEl>
                                        <p:attrNameLst>
                                          <p:attrName>ppt_h</p:attrName>
                                        </p:attrNameLst>
                                      </p:cBhvr>
                                      <p:tavLst>
                                        <p:tav tm="0">
                                          <p:val>
                                            <p:fltVal val="0"/>
                                          </p:val>
                                        </p:tav>
                                        <p:tav tm="100000">
                                          <p:val>
                                            <p:strVal val="#ppt_h"/>
                                          </p:val>
                                        </p:tav>
                                      </p:tavLst>
                                    </p:anim>
                                    <p:animEffect transition="in" filter="fade">
                                      <p:cBhvr>
                                        <p:cTn id="27" dur="500"/>
                                        <p:tgtEl>
                                          <p:spTgt spid="31"/>
                                        </p:tgtEl>
                                      </p:cBhvr>
                                    </p:animEffect>
                                  </p:childTnLst>
                                </p:cTn>
                              </p:par>
                              <p:par>
                                <p:cTn id="28" presetID="35" presetClass="entr" presetSubtype="0" fill="hold"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2000"/>
                                        <p:tgtEl>
                                          <p:spTgt spid="34"/>
                                        </p:tgtEl>
                                      </p:cBhvr>
                                    </p:animEffect>
                                    <p:anim calcmode="lin" valueType="num">
                                      <p:cBhvr>
                                        <p:cTn id="31" dur="2000" fill="hold"/>
                                        <p:tgtEl>
                                          <p:spTgt spid="34"/>
                                        </p:tgtEl>
                                        <p:attrNameLst>
                                          <p:attrName>style.rotation</p:attrName>
                                        </p:attrNameLst>
                                      </p:cBhvr>
                                      <p:tavLst>
                                        <p:tav tm="0">
                                          <p:val>
                                            <p:fltVal val="720"/>
                                          </p:val>
                                        </p:tav>
                                        <p:tav tm="100000">
                                          <p:val>
                                            <p:fltVal val="0"/>
                                          </p:val>
                                        </p:tav>
                                      </p:tavLst>
                                    </p:anim>
                                    <p:anim calcmode="lin" valueType="num">
                                      <p:cBhvr>
                                        <p:cTn id="32" dur="2000" fill="hold"/>
                                        <p:tgtEl>
                                          <p:spTgt spid="34"/>
                                        </p:tgtEl>
                                        <p:attrNameLst>
                                          <p:attrName>ppt_h</p:attrName>
                                        </p:attrNameLst>
                                      </p:cBhvr>
                                      <p:tavLst>
                                        <p:tav tm="0">
                                          <p:val>
                                            <p:fltVal val="0"/>
                                          </p:val>
                                        </p:tav>
                                        <p:tav tm="100000">
                                          <p:val>
                                            <p:strVal val="#ppt_h"/>
                                          </p:val>
                                        </p:tav>
                                      </p:tavLst>
                                    </p:anim>
                                    <p:anim calcmode="lin" valueType="num">
                                      <p:cBhvr>
                                        <p:cTn id="33" dur="2000" fill="hold"/>
                                        <p:tgtEl>
                                          <p:spTgt spid="3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4" fill="hold" display="0">
                  <p:stCondLst>
                    <p:cond delay="indefinite"/>
                  </p:stCondLst>
                  <p:endCondLst>
                    <p:cond evt="onStopAudio" delay="0">
                      <p:tgtEl>
                        <p:sldTgt/>
                      </p:tgtEl>
                    </p:cond>
                  </p:endCondLst>
                </p:cTn>
                <p:tgtEl>
                  <p:spTgt spid="3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eta.com - Bé Yêu Biển Lắm ♫ Bài Hát Thiếu Nhi Vui Nhộn Cho Bé _ LK Thiếu Nhi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4592" y="-27296"/>
            <a:ext cx="12192000" cy="6858000"/>
          </a:xfrm>
          <a:prstGeom prst="rect">
            <a:avLst/>
          </a:prstGeom>
        </p:spPr>
      </p:pic>
    </p:spTree>
    <p:extLst>
      <p:ext uri="{BB962C8B-B14F-4D97-AF65-F5344CB8AC3E}">
        <p14:creationId xmlns:p14="http://schemas.microsoft.com/office/powerpoint/2010/main" val="2798818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8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200708" cy="6858000"/>
          </a:xfrm>
          <a:prstGeom prst="rect">
            <a:avLst/>
          </a:prstGeom>
        </p:spPr>
      </p:pic>
      <p:pic>
        <p:nvPicPr>
          <p:cNvPr id="3" name="Picture 2"/>
          <p:cNvPicPr>
            <a:picLocks noChangeAspect="1"/>
          </p:cNvPicPr>
          <p:nvPr/>
        </p:nvPicPr>
        <p:blipFill>
          <a:blip r:embed="rId5" cstate="print">
            <a:extLst>
              <a:ext uri="{BEBA8EAE-BF5A-486C-A8C5-ECC9F3942E4B}">
                <a14:imgProps xmlns:a14="http://schemas.microsoft.com/office/drawing/2010/main">
                  <a14:imgLayer r:embed="rId6">
                    <a14:imgEffect>
                      <a14:backgroundRemoval t="9945" b="91267" l="9943" r="89976"/>
                    </a14:imgEffect>
                  </a14:imgLayer>
                </a14:imgProps>
              </a:ext>
              <a:ext uri="{28A0092B-C50C-407E-A947-70E740481C1C}">
                <a14:useLocalDpi xmlns:a14="http://schemas.microsoft.com/office/drawing/2010/main" val="0"/>
              </a:ext>
            </a:extLst>
          </a:blip>
          <a:stretch>
            <a:fillRect/>
          </a:stretch>
        </p:blipFill>
        <p:spPr>
          <a:xfrm flipH="1">
            <a:off x="7790980" y="2599813"/>
            <a:ext cx="3508391" cy="4677854"/>
          </a:xfrm>
          <a:prstGeom prst="rect">
            <a:avLst/>
          </a:prstGeom>
        </p:spPr>
      </p:pic>
      <p:pic>
        <p:nvPicPr>
          <p:cNvPr id="4" name="Picture 3"/>
          <p:cNvPicPr>
            <a:picLocks noChangeAspect="1"/>
          </p:cNvPicPr>
          <p:nvPr/>
        </p:nvPicPr>
        <p:blipFill>
          <a:blip r:embed="rId7" cstate="print">
            <a:extLst>
              <a:ext uri="{BEBA8EAE-BF5A-486C-A8C5-ECC9F3942E4B}">
                <a14:imgProps xmlns:a14="http://schemas.microsoft.com/office/drawing/2010/main">
                  <a14:imgLayer r:embed="rId8">
                    <a14:imgEffect>
                      <a14:backgroundRemoval t="6788" b="92848" l="9957" r="89957">
                        <a14:foregroundMark x1="35931" y1="35818" x2="64675" y2="35333"/>
                        <a14:foregroundMark x1="39654" y1="80242" x2="34286" y2="87939"/>
                        <a14:foregroundMark x1="59048" y1="81152" x2="67013" y2="88182"/>
                        <a14:foregroundMark x1="42338" y1="81636" x2="40346" y2="85636"/>
                        <a14:foregroundMark x1="31948" y1="87697" x2="36970" y2="87697"/>
                      </a14:backgroundRemoval>
                    </a14:imgEffect>
                  </a14:imgLayer>
                </a14:imgProps>
              </a:ext>
              <a:ext uri="{28A0092B-C50C-407E-A947-70E740481C1C}">
                <a14:useLocalDpi xmlns:a14="http://schemas.microsoft.com/office/drawing/2010/main" val="0"/>
              </a:ext>
            </a:extLst>
          </a:blip>
          <a:stretch>
            <a:fillRect/>
          </a:stretch>
        </p:blipFill>
        <p:spPr>
          <a:xfrm>
            <a:off x="727375" y="2474180"/>
            <a:ext cx="3335174" cy="4764298"/>
          </a:xfrm>
          <a:prstGeom prst="rect">
            <a:avLst/>
          </a:prstGeom>
        </p:spPr>
      </p:pic>
      <p:grpSp>
        <p:nvGrpSpPr>
          <p:cNvPr id="11" name="Group 10"/>
          <p:cNvGrpSpPr/>
          <p:nvPr/>
        </p:nvGrpSpPr>
        <p:grpSpPr>
          <a:xfrm>
            <a:off x="1864457" y="0"/>
            <a:ext cx="6639463" cy="2958088"/>
            <a:chOff x="1864457" y="0"/>
            <a:chExt cx="6639463" cy="2958088"/>
          </a:xfrm>
        </p:grpSpPr>
        <p:grpSp>
          <p:nvGrpSpPr>
            <p:cNvPr id="7" name="Group 6">
              <a:extLst>
                <a:ext uri="{FF2B5EF4-FFF2-40B4-BE49-F238E27FC236}">
                  <a16:creationId xmlns:a16="http://schemas.microsoft.com/office/drawing/2014/main" id="{38DD0408-CB6D-4B43-A5A2-AF6553C73760}"/>
                </a:ext>
              </a:extLst>
            </p:cNvPr>
            <p:cNvGrpSpPr/>
            <p:nvPr/>
          </p:nvGrpSpPr>
          <p:grpSpPr>
            <a:xfrm flipH="1">
              <a:off x="1864457" y="0"/>
              <a:ext cx="6639463" cy="2958088"/>
              <a:chOff x="2677480" y="252064"/>
              <a:chExt cx="6575934" cy="4824537"/>
            </a:xfrm>
          </p:grpSpPr>
          <p:sp>
            <p:nvSpPr>
              <p:cNvPr id="8" name="Freeform: Shape 4">
                <a:extLst>
                  <a:ext uri="{FF2B5EF4-FFF2-40B4-BE49-F238E27FC236}">
                    <a16:creationId xmlns:a16="http://schemas.microsoft.com/office/drawing/2014/main" id="{A7A1B5D2-C1C7-489B-B598-2305BC62AB8D}"/>
                  </a:ext>
                </a:extLst>
              </p:cNvPr>
              <p:cNvSpPr/>
              <p:nvPr/>
            </p:nvSpPr>
            <p:spPr>
              <a:xfrm>
                <a:off x="2833475" y="596656"/>
                <a:ext cx="6174137" cy="3691646"/>
              </a:xfrm>
              <a:custGeom>
                <a:avLst/>
                <a:gdLst>
                  <a:gd name="connsiteX0" fmla="*/ 913025 w 6174137"/>
                  <a:gd name="connsiteY0" fmla="*/ 165344 h 3691646"/>
                  <a:gd name="connsiteX1" fmla="*/ 201825 w 6174137"/>
                  <a:gd name="connsiteY1" fmla="*/ 292344 h 3691646"/>
                  <a:gd name="connsiteX2" fmla="*/ 11325 w 6174137"/>
                  <a:gd name="connsiteY2" fmla="*/ 965444 h 3691646"/>
                  <a:gd name="connsiteX3" fmla="*/ 62125 w 6174137"/>
                  <a:gd name="connsiteY3" fmla="*/ 2959344 h 3691646"/>
                  <a:gd name="connsiteX4" fmla="*/ 392325 w 6174137"/>
                  <a:gd name="connsiteY4" fmla="*/ 3594344 h 3691646"/>
                  <a:gd name="connsiteX5" fmla="*/ 2170325 w 6174137"/>
                  <a:gd name="connsiteY5" fmla="*/ 3670544 h 3691646"/>
                  <a:gd name="connsiteX6" fmla="*/ 5408825 w 6174137"/>
                  <a:gd name="connsiteY6" fmla="*/ 3403844 h 3691646"/>
                  <a:gd name="connsiteX7" fmla="*/ 6043825 w 6174137"/>
                  <a:gd name="connsiteY7" fmla="*/ 3251444 h 3691646"/>
                  <a:gd name="connsiteX8" fmla="*/ 6170825 w 6174137"/>
                  <a:gd name="connsiteY8" fmla="*/ 1790944 h 3691646"/>
                  <a:gd name="connsiteX9" fmla="*/ 6094625 w 6174137"/>
                  <a:gd name="connsiteY9" fmla="*/ 279644 h 3691646"/>
                  <a:gd name="connsiteX10" fmla="*/ 5675525 w 6174137"/>
                  <a:gd name="connsiteY10" fmla="*/ 244 h 3691646"/>
                  <a:gd name="connsiteX11" fmla="*/ 913025 w 6174137"/>
                  <a:gd name="connsiteY11" fmla="*/ 165344 h 36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137" h="3691646">
                    <a:moveTo>
                      <a:pt x="913025" y="165344"/>
                    </a:moveTo>
                    <a:cubicBezTo>
                      <a:pt x="632566" y="162169"/>
                      <a:pt x="352108" y="158994"/>
                      <a:pt x="201825" y="292344"/>
                    </a:cubicBezTo>
                    <a:cubicBezTo>
                      <a:pt x="51542" y="425694"/>
                      <a:pt x="34608" y="520944"/>
                      <a:pt x="11325" y="965444"/>
                    </a:cubicBezTo>
                    <a:cubicBezTo>
                      <a:pt x="-11958" y="1409944"/>
                      <a:pt x="-1375" y="2521194"/>
                      <a:pt x="62125" y="2959344"/>
                    </a:cubicBezTo>
                    <a:cubicBezTo>
                      <a:pt x="125625" y="3397494"/>
                      <a:pt x="40958" y="3475811"/>
                      <a:pt x="392325" y="3594344"/>
                    </a:cubicBezTo>
                    <a:cubicBezTo>
                      <a:pt x="743692" y="3712877"/>
                      <a:pt x="1334242" y="3702294"/>
                      <a:pt x="2170325" y="3670544"/>
                    </a:cubicBezTo>
                    <a:cubicBezTo>
                      <a:pt x="3006408" y="3638794"/>
                      <a:pt x="4763242" y="3473694"/>
                      <a:pt x="5408825" y="3403844"/>
                    </a:cubicBezTo>
                    <a:cubicBezTo>
                      <a:pt x="6054408" y="3333994"/>
                      <a:pt x="5916825" y="3520261"/>
                      <a:pt x="6043825" y="3251444"/>
                    </a:cubicBezTo>
                    <a:cubicBezTo>
                      <a:pt x="6170825" y="2982627"/>
                      <a:pt x="6162358" y="2286244"/>
                      <a:pt x="6170825" y="1790944"/>
                    </a:cubicBezTo>
                    <a:cubicBezTo>
                      <a:pt x="6179292" y="1295644"/>
                      <a:pt x="6177175" y="578094"/>
                      <a:pt x="6094625" y="279644"/>
                    </a:cubicBezTo>
                    <a:cubicBezTo>
                      <a:pt x="6012075" y="-18806"/>
                      <a:pt x="5675525" y="244"/>
                      <a:pt x="5675525" y="244"/>
                    </a:cubicBezTo>
                    <a:lnTo>
                      <a:pt x="913025" y="165344"/>
                    </a:lnTo>
                    <a:close/>
                  </a:path>
                </a:pathLst>
              </a:cu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9" name="Picture 8">
                <a:extLst>
                  <a:ext uri="{FF2B5EF4-FFF2-40B4-BE49-F238E27FC236}">
                    <a16:creationId xmlns:a16="http://schemas.microsoft.com/office/drawing/2014/main" id="{08A43F43-001B-41A4-8223-AB796B92061C}"/>
                  </a:ext>
                </a:extLst>
              </p:cNvPr>
              <p:cNvPicPr>
                <a:picLocks noChangeAspect="1"/>
              </p:cNvPicPr>
              <p:nvPr/>
            </p:nvPicPr>
            <p:blipFill rotWithShape="1">
              <a:blip r:embed="rId9">
                <a:extLst>
                  <a:ext uri="{28A0092B-C50C-407E-A947-70E740481C1C}">
                    <a14:useLocalDpi xmlns:a14="http://schemas.microsoft.com/office/drawing/2010/main" val="0"/>
                  </a:ext>
                </a:extLst>
              </a:blip>
              <a:srcRect l="13924" t="21613" r="9831" b="22448"/>
              <a:stretch/>
            </p:blipFill>
            <p:spPr>
              <a:xfrm>
                <a:off x="2677480" y="252064"/>
                <a:ext cx="6575934" cy="4824537"/>
              </a:xfrm>
              <a:prstGeom prst="rect">
                <a:avLst/>
              </a:prstGeom>
            </p:spPr>
          </p:pic>
        </p:grpSp>
        <p:sp>
          <p:nvSpPr>
            <p:cNvPr id="10" name="TextBox 9"/>
            <p:cNvSpPr txBox="1"/>
            <p:nvPr/>
          </p:nvSpPr>
          <p:spPr>
            <a:xfrm>
              <a:off x="2339033" y="555651"/>
              <a:ext cx="5864441" cy="1200329"/>
            </a:xfrm>
            <a:prstGeom prst="rect">
              <a:avLst/>
            </a:prstGeom>
            <a:noFill/>
          </p:spPr>
          <p:txBody>
            <a:bodyPr wrap="square" rtlCol="0">
              <a:spAutoFit/>
            </a:bodyPr>
            <a:lstStyle/>
            <a:p>
              <a:r>
                <a:rPr lang="en-US" sz="3600" b="1">
                  <a:solidFill>
                    <a:srgbClr val="FF0066"/>
                  </a:solidFill>
                  <a:latin typeface="UTM Avo" panose="02040603050506020204" pitchFamily="18" charset="0"/>
                </a:rPr>
                <a:t>4</a:t>
              </a:r>
              <a:r>
                <a:rPr lang="en-US" sz="3600" b="1" smtClean="0">
                  <a:solidFill>
                    <a:srgbClr val="FF0066"/>
                  </a:solidFill>
                  <a:latin typeface="UTM Avo" panose="02040603050506020204" pitchFamily="18" charset="0"/>
                </a:rPr>
                <a:t>.</a:t>
              </a:r>
              <a:r>
                <a:rPr lang="en-US" sz="3600" b="1" smtClean="0">
                  <a:solidFill>
                    <a:srgbClr val="002060"/>
                  </a:solidFill>
                  <a:latin typeface="UTM Avo" panose="02040603050506020204" pitchFamily="18" charset="0"/>
                </a:rPr>
                <a:t> Đóng vai Thắng, giới thiệu về Hải.</a:t>
              </a:r>
              <a:endParaRPr lang="en-US" sz="5400" b="1">
                <a:solidFill>
                  <a:srgbClr val="002060"/>
                </a:solidFill>
                <a:latin typeface="UTM Avo" panose="02040603050506020204" pitchFamily="18" charset="0"/>
              </a:endParaRPr>
            </a:p>
          </p:txBody>
        </p:sp>
      </p:grpSp>
      <p:grpSp>
        <p:nvGrpSpPr>
          <p:cNvPr id="12" name="Group 11"/>
          <p:cNvGrpSpPr/>
          <p:nvPr/>
        </p:nvGrpSpPr>
        <p:grpSpPr>
          <a:xfrm>
            <a:off x="1066806" y="-197593"/>
            <a:ext cx="9719918" cy="3754172"/>
            <a:chOff x="1864457" y="0"/>
            <a:chExt cx="6639463" cy="2958088"/>
          </a:xfrm>
        </p:grpSpPr>
        <p:grpSp>
          <p:nvGrpSpPr>
            <p:cNvPr id="13" name="Group 12">
              <a:extLst>
                <a:ext uri="{FF2B5EF4-FFF2-40B4-BE49-F238E27FC236}">
                  <a16:creationId xmlns:a16="http://schemas.microsoft.com/office/drawing/2014/main" id="{38DD0408-CB6D-4B43-A5A2-AF6553C73760}"/>
                </a:ext>
              </a:extLst>
            </p:cNvPr>
            <p:cNvGrpSpPr/>
            <p:nvPr/>
          </p:nvGrpSpPr>
          <p:grpSpPr>
            <a:xfrm flipH="1">
              <a:off x="1864457" y="0"/>
              <a:ext cx="6639463" cy="2958088"/>
              <a:chOff x="2677480" y="252064"/>
              <a:chExt cx="6575934" cy="4824537"/>
            </a:xfrm>
          </p:grpSpPr>
          <p:sp>
            <p:nvSpPr>
              <p:cNvPr id="15" name="Freeform: Shape 4">
                <a:extLst>
                  <a:ext uri="{FF2B5EF4-FFF2-40B4-BE49-F238E27FC236}">
                    <a16:creationId xmlns:a16="http://schemas.microsoft.com/office/drawing/2014/main" id="{A7A1B5D2-C1C7-489B-B598-2305BC62AB8D}"/>
                  </a:ext>
                </a:extLst>
              </p:cNvPr>
              <p:cNvSpPr/>
              <p:nvPr/>
            </p:nvSpPr>
            <p:spPr>
              <a:xfrm>
                <a:off x="2833475" y="596656"/>
                <a:ext cx="6174137" cy="3691646"/>
              </a:xfrm>
              <a:custGeom>
                <a:avLst/>
                <a:gdLst>
                  <a:gd name="connsiteX0" fmla="*/ 913025 w 6174137"/>
                  <a:gd name="connsiteY0" fmla="*/ 165344 h 3691646"/>
                  <a:gd name="connsiteX1" fmla="*/ 201825 w 6174137"/>
                  <a:gd name="connsiteY1" fmla="*/ 292344 h 3691646"/>
                  <a:gd name="connsiteX2" fmla="*/ 11325 w 6174137"/>
                  <a:gd name="connsiteY2" fmla="*/ 965444 h 3691646"/>
                  <a:gd name="connsiteX3" fmla="*/ 62125 w 6174137"/>
                  <a:gd name="connsiteY3" fmla="*/ 2959344 h 3691646"/>
                  <a:gd name="connsiteX4" fmla="*/ 392325 w 6174137"/>
                  <a:gd name="connsiteY4" fmla="*/ 3594344 h 3691646"/>
                  <a:gd name="connsiteX5" fmla="*/ 2170325 w 6174137"/>
                  <a:gd name="connsiteY5" fmla="*/ 3670544 h 3691646"/>
                  <a:gd name="connsiteX6" fmla="*/ 5408825 w 6174137"/>
                  <a:gd name="connsiteY6" fmla="*/ 3403844 h 3691646"/>
                  <a:gd name="connsiteX7" fmla="*/ 6043825 w 6174137"/>
                  <a:gd name="connsiteY7" fmla="*/ 3251444 h 3691646"/>
                  <a:gd name="connsiteX8" fmla="*/ 6170825 w 6174137"/>
                  <a:gd name="connsiteY8" fmla="*/ 1790944 h 3691646"/>
                  <a:gd name="connsiteX9" fmla="*/ 6094625 w 6174137"/>
                  <a:gd name="connsiteY9" fmla="*/ 279644 h 3691646"/>
                  <a:gd name="connsiteX10" fmla="*/ 5675525 w 6174137"/>
                  <a:gd name="connsiteY10" fmla="*/ 244 h 3691646"/>
                  <a:gd name="connsiteX11" fmla="*/ 913025 w 6174137"/>
                  <a:gd name="connsiteY11" fmla="*/ 165344 h 36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137" h="3691646">
                    <a:moveTo>
                      <a:pt x="913025" y="165344"/>
                    </a:moveTo>
                    <a:cubicBezTo>
                      <a:pt x="632566" y="162169"/>
                      <a:pt x="352108" y="158994"/>
                      <a:pt x="201825" y="292344"/>
                    </a:cubicBezTo>
                    <a:cubicBezTo>
                      <a:pt x="51542" y="425694"/>
                      <a:pt x="34608" y="520944"/>
                      <a:pt x="11325" y="965444"/>
                    </a:cubicBezTo>
                    <a:cubicBezTo>
                      <a:pt x="-11958" y="1409944"/>
                      <a:pt x="-1375" y="2521194"/>
                      <a:pt x="62125" y="2959344"/>
                    </a:cubicBezTo>
                    <a:cubicBezTo>
                      <a:pt x="125625" y="3397494"/>
                      <a:pt x="40958" y="3475811"/>
                      <a:pt x="392325" y="3594344"/>
                    </a:cubicBezTo>
                    <a:cubicBezTo>
                      <a:pt x="743692" y="3712877"/>
                      <a:pt x="1334242" y="3702294"/>
                      <a:pt x="2170325" y="3670544"/>
                    </a:cubicBezTo>
                    <a:cubicBezTo>
                      <a:pt x="3006408" y="3638794"/>
                      <a:pt x="4763242" y="3473694"/>
                      <a:pt x="5408825" y="3403844"/>
                    </a:cubicBezTo>
                    <a:cubicBezTo>
                      <a:pt x="6054408" y="3333994"/>
                      <a:pt x="5916825" y="3520261"/>
                      <a:pt x="6043825" y="3251444"/>
                    </a:cubicBezTo>
                    <a:cubicBezTo>
                      <a:pt x="6170825" y="2982627"/>
                      <a:pt x="6162358" y="2286244"/>
                      <a:pt x="6170825" y="1790944"/>
                    </a:cubicBezTo>
                    <a:cubicBezTo>
                      <a:pt x="6179292" y="1295644"/>
                      <a:pt x="6177175" y="578094"/>
                      <a:pt x="6094625" y="279644"/>
                    </a:cubicBezTo>
                    <a:cubicBezTo>
                      <a:pt x="6012075" y="-18806"/>
                      <a:pt x="5675525" y="244"/>
                      <a:pt x="5675525" y="244"/>
                    </a:cubicBezTo>
                    <a:lnTo>
                      <a:pt x="913025" y="165344"/>
                    </a:lnTo>
                    <a:close/>
                  </a:path>
                </a:pathLst>
              </a:cu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08A43F43-001B-41A4-8223-AB796B92061C}"/>
                  </a:ext>
                </a:extLst>
              </p:cNvPr>
              <p:cNvPicPr>
                <a:picLocks noChangeAspect="1"/>
              </p:cNvPicPr>
              <p:nvPr/>
            </p:nvPicPr>
            <p:blipFill rotWithShape="1">
              <a:blip r:embed="rId9">
                <a:extLst>
                  <a:ext uri="{28A0092B-C50C-407E-A947-70E740481C1C}">
                    <a14:useLocalDpi xmlns:a14="http://schemas.microsoft.com/office/drawing/2010/main" val="0"/>
                  </a:ext>
                </a:extLst>
              </a:blip>
              <a:srcRect l="13924" t="21613" r="9831" b="22448"/>
              <a:stretch/>
            </p:blipFill>
            <p:spPr>
              <a:xfrm>
                <a:off x="2677480" y="252064"/>
                <a:ext cx="6575934" cy="4824537"/>
              </a:xfrm>
              <a:prstGeom prst="rect">
                <a:avLst/>
              </a:prstGeom>
            </p:spPr>
          </p:pic>
        </p:grpSp>
        <p:sp>
          <p:nvSpPr>
            <p:cNvPr id="14" name="TextBox 13"/>
            <p:cNvSpPr txBox="1"/>
            <p:nvPr/>
          </p:nvSpPr>
          <p:spPr>
            <a:xfrm>
              <a:off x="2295729" y="310689"/>
              <a:ext cx="5907746" cy="2012846"/>
            </a:xfrm>
            <a:prstGeom prst="rect">
              <a:avLst/>
            </a:prstGeom>
            <a:noFill/>
          </p:spPr>
          <p:txBody>
            <a:bodyPr wrap="square" rtlCol="0">
              <a:spAutoFit/>
            </a:bodyPr>
            <a:lstStyle/>
            <a:p>
              <a:pPr algn="just"/>
              <a:r>
                <a:rPr lang="en-US" sz="3200" smtClean="0">
                  <a:solidFill>
                    <a:srgbClr val="0070C0"/>
                  </a:solidFill>
                </a:rPr>
                <a:t>    </a:t>
              </a:r>
              <a:r>
                <a:rPr lang="vi-VN" sz="3200" smtClean="0">
                  <a:solidFill>
                    <a:srgbClr val="0070C0"/>
                  </a:solidFill>
                </a:rPr>
                <a:t>Đây </a:t>
              </a:r>
              <a:r>
                <a:rPr lang="vi-VN" sz="3200">
                  <a:solidFill>
                    <a:srgbClr val="0070C0"/>
                  </a:solidFill>
                </a:rPr>
                <a:t>là Hải. Hải là người bạn mà mình mới quen khi dạo chơi trên bãi biển Quy Nhơn. Hải là người sinh sống ở đây nên bạn ấy biết rất nhiều thứ. Bạn chỉ cho mình những con vật, những cảnh đẹp ở xung quanh bãi biển </a:t>
              </a:r>
              <a:r>
                <a:rPr lang="vi-VN" sz="3200" smtClean="0">
                  <a:solidFill>
                    <a:srgbClr val="0070C0"/>
                  </a:solidFill>
                </a:rPr>
                <a:t>này</a:t>
              </a:r>
              <a:r>
                <a:rPr lang="en-US" sz="3200">
                  <a:solidFill>
                    <a:srgbClr val="0070C0"/>
                  </a:solidFill>
                </a:rPr>
                <a:t>.</a:t>
              </a:r>
              <a:endParaRPr lang="en-US" sz="8000">
                <a:solidFill>
                  <a:srgbClr val="0070C0"/>
                </a:solidFill>
              </a:endParaRPr>
            </a:p>
          </p:txBody>
        </p:sp>
      </p:grpSp>
      <p:pic>
        <p:nvPicPr>
          <p:cNvPr id="17" name="Picture 16">
            <a:hlinkClick r:id="rId10" action="ppaction://hlinksldjump"/>
            <a:extLst>
              <a:ext uri="{FF2B5EF4-FFF2-40B4-BE49-F238E27FC236}">
                <a16:creationId xmlns:a16="http://schemas.microsoft.com/office/drawing/2014/main" id="{2BC41E08-EF8E-4BC6-8081-A81C6F8651C2}"/>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677233" y="5289931"/>
            <a:ext cx="1445110" cy="1517389"/>
          </a:xfrm>
          <a:prstGeom prst="rect">
            <a:avLst/>
          </a:prstGeom>
        </p:spPr>
      </p:pic>
      <p:pic>
        <p:nvPicPr>
          <p:cNvPr id="18"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695238" y="2783755"/>
            <a:ext cx="609600" cy="609600"/>
          </a:xfrm>
          <a:prstGeom prst="rect">
            <a:avLst/>
          </a:prstGeom>
        </p:spPr>
      </p:pic>
    </p:spTree>
    <p:extLst>
      <p:ext uri="{BB962C8B-B14F-4D97-AF65-F5344CB8AC3E}">
        <p14:creationId xmlns:p14="http://schemas.microsoft.com/office/powerpoint/2010/main" val="228549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500" fill="hold"/>
                                        <p:tgtEl>
                                          <p:spTgt spid="3"/>
                                        </p:tgtEl>
                                        <p:attrNameLst>
                                          <p:attrName>ppt_x</p:attrName>
                                        </p:attrNameLst>
                                      </p:cBhvr>
                                      <p:tavLst>
                                        <p:tav tm="0">
                                          <p:val>
                                            <p:strVal val="1+#ppt_w/2"/>
                                          </p:val>
                                        </p:tav>
                                        <p:tav tm="100000">
                                          <p:val>
                                            <p:strVal val="#ppt_x"/>
                                          </p:val>
                                        </p:tav>
                                      </p:tavLst>
                                    </p:anim>
                                    <p:anim calcmode="lin" valueType="num">
                                      <p:cBhvr additive="base">
                                        <p:cTn id="12" dur="1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1"/>
                                        </p:tgtEl>
                                      </p:cBhvr>
                                    </p:animEffect>
                                    <p:set>
                                      <p:cBhvr>
                                        <p:cTn id="24" dur="1" fill="hold">
                                          <p:stCondLst>
                                            <p:cond delay="499"/>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par>
                                <p:cTn id="32" presetID="35"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2000"/>
                                        <p:tgtEl>
                                          <p:spTgt spid="17"/>
                                        </p:tgtEl>
                                      </p:cBhvr>
                                    </p:animEffect>
                                    <p:anim calcmode="lin" valueType="num">
                                      <p:cBhvr>
                                        <p:cTn id="35" dur="2000" fill="hold"/>
                                        <p:tgtEl>
                                          <p:spTgt spid="17"/>
                                        </p:tgtEl>
                                        <p:attrNameLst>
                                          <p:attrName>style.rotation</p:attrName>
                                        </p:attrNameLst>
                                      </p:cBhvr>
                                      <p:tavLst>
                                        <p:tav tm="0">
                                          <p:val>
                                            <p:fltVal val="720"/>
                                          </p:val>
                                        </p:tav>
                                        <p:tav tm="100000">
                                          <p:val>
                                            <p:fltVal val="0"/>
                                          </p:val>
                                        </p:tav>
                                      </p:tavLst>
                                    </p:anim>
                                    <p:anim calcmode="lin" valueType="num">
                                      <p:cBhvr>
                                        <p:cTn id="36" dur="2000" fill="hold"/>
                                        <p:tgtEl>
                                          <p:spTgt spid="17"/>
                                        </p:tgtEl>
                                        <p:attrNameLst>
                                          <p:attrName>ppt_h</p:attrName>
                                        </p:attrNameLst>
                                      </p:cBhvr>
                                      <p:tavLst>
                                        <p:tav tm="0">
                                          <p:val>
                                            <p:fltVal val="0"/>
                                          </p:val>
                                        </p:tav>
                                        <p:tav tm="100000">
                                          <p:val>
                                            <p:strVal val="#ppt_h"/>
                                          </p:val>
                                        </p:tav>
                                      </p:tavLst>
                                    </p:anim>
                                    <p:anim calcmode="lin" valueType="num">
                                      <p:cBhvr>
                                        <p:cTn id="37" dur="2000" fill="hold"/>
                                        <p:tgtEl>
                                          <p:spTgt spid="17"/>
                                        </p:tgtEl>
                                        <p:attrNameLst>
                                          <p:attrName>ppt_w</p:attrName>
                                        </p:attrNameLst>
                                      </p:cBhvr>
                                      <p:tavLst>
                                        <p:tav tm="0">
                                          <p:val>
                                            <p:fltVal val="0"/>
                                          </p:val>
                                        </p:tav>
                                        <p:tav tm="100000">
                                          <p:val>
                                            <p:strVal val="#ppt_w"/>
                                          </p:val>
                                        </p:tav>
                                      </p:tavLst>
                                    </p:anim>
                                  </p:childTnLst>
                                </p:cTn>
                              </p:par>
                            </p:childTnLst>
                          </p:cTn>
                        </p:par>
                        <p:par>
                          <p:cTn id="38" fill="hold">
                            <p:stCondLst>
                              <p:cond delay="2000"/>
                            </p:stCondLst>
                            <p:childTnLst>
                              <p:par>
                                <p:cTn id="39" presetID="1" presetClass="mediacall" presetSubtype="0" fill="hold" nodeType="afterEffect">
                                  <p:stCondLst>
                                    <p:cond delay="0"/>
                                  </p:stCondLst>
                                  <p:childTnLst>
                                    <p:cmd type="call" cmd="playFrom(0.0)">
                                      <p:cBhvr>
                                        <p:cTn id="40" dur="4414"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1" fill="hold" display="0">
                  <p:stCondLst>
                    <p:cond delay="indefinite"/>
                  </p:stCondLst>
                  <p:endCondLst>
                    <p:cond evt="onStopAudio" delay="0">
                      <p:tgtEl>
                        <p:sldTgt/>
                      </p:tgtEl>
                    </p:cond>
                  </p:endCondLst>
                </p:cTn>
                <p:tgtEl>
                  <p:spTgt spid="1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5998" y="1671042"/>
            <a:ext cx="5186958" cy="5186958"/>
          </a:xfrm>
          <a:prstGeom prst="rect">
            <a:avLst/>
          </a:prstGeom>
        </p:spPr>
      </p:pic>
      <p:grpSp>
        <p:nvGrpSpPr>
          <p:cNvPr id="6" name="Group 5"/>
          <p:cNvGrpSpPr/>
          <p:nvPr/>
        </p:nvGrpSpPr>
        <p:grpSpPr>
          <a:xfrm>
            <a:off x="1045663" y="186100"/>
            <a:ext cx="6392367" cy="3534587"/>
            <a:chOff x="1045663" y="186100"/>
            <a:chExt cx="6392367" cy="3534587"/>
          </a:xfrm>
        </p:grpSpPr>
        <p:pic>
          <p:nvPicPr>
            <p:cNvPr id="4" name="图片 2">
              <a:extLst>
                <a:ext uri="{FF2B5EF4-FFF2-40B4-BE49-F238E27FC236}">
                  <a16:creationId xmlns:a16="http://schemas.microsoft.com/office/drawing/2014/main" id="{078E89FD-8EBA-4F63-AECE-25AE7C1CDEBA}"/>
                </a:ext>
              </a:extLst>
            </p:cNvPr>
            <p:cNvPicPr>
              <a:picLocks noChangeAspect="1"/>
            </p:cNvPicPr>
            <p:nvPr/>
          </p:nvPicPr>
          <p:blipFill>
            <a:blip r:embed="rId5"/>
            <a:stretch>
              <a:fillRect/>
            </a:stretch>
          </p:blipFill>
          <p:spPr>
            <a:xfrm>
              <a:off x="1045663" y="186100"/>
              <a:ext cx="6392367" cy="3534587"/>
            </a:xfrm>
            <a:prstGeom prst="rect">
              <a:avLst/>
            </a:prstGeom>
          </p:spPr>
        </p:pic>
        <p:sp>
          <p:nvSpPr>
            <p:cNvPr id="5" name="TextBox 4"/>
            <p:cNvSpPr txBox="1"/>
            <p:nvPr/>
          </p:nvSpPr>
          <p:spPr>
            <a:xfrm>
              <a:off x="1405720" y="799231"/>
              <a:ext cx="5390866" cy="2431435"/>
            </a:xfrm>
            <a:prstGeom prst="rect">
              <a:avLst/>
            </a:prstGeom>
            <a:noFill/>
          </p:spPr>
          <p:txBody>
            <a:bodyPr wrap="square" rtlCol="0">
              <a:spAutoFit/>
            </a:bodyPr>
            <a:lstStyle/>
            <a:p>
              <a:pPr algn="just"/>
              <a:r>
                <a:rPr lang="en-US" sz="3600" smtClean="0">
                  <a:solidFill>
                    <a:schemeClr val="accent2">
                      <a:lumMod val="75000"/>
                    </a:schemeClr>
                  </a:solidFill>
                  <a:latin typeface="#9Slide05 SVNUT Triumph" panose="00000500000000000000" pitchFamily="2" charset="0"/>
                </a:rPr>
                <a:t>   </a:t>
              </a:r>
              <a:r>
                <a:rPr lang="en-US" sz="3800" smtClean="0">
                  <a:solidFill>
                    <a:srgbClr val="FF0066"/>
                  </a:solidFill>
                  <a:latin typeface="#9Slide05 SVNUT Triumph" panose="00000500000000000000" pitchFamily="2" charset="0"/>
                </a:rPr>
                <a:t>5</a:t>
              </a:r>
              <a:r>
                <a:rPr lang="en-US" sz="3800" smtClean="0">
                  <a:solidFill>
                    <a:schemeClr val="accent2">
                      <a:lumMod val="75000"/>
                    </a:schemeClr>
                  </a:solidFill>
                  <a:latin typeface="#9Slide05 SVNUT Triumph" panose="00000500000000000000" pitchFamily="2" charset="0"/>
                </a:rPr>
                <a:t>. </a:t>
              </a:r>
              <a:r>
                <a:rPr lang="en-US" sz="3800" smtClean="0">
                  <a:solidFill>
                    <a:srgbClr val="002060"/>
                  </a:solidFill>
                  <a:latin typeface="#9Slide05 SVNUT Triumph" panose="00000500000000000000" pitchFamily="2" charset="0"/>
                </a:rPr>
                <a:t>Theo em, cuộc gặp gỡ giữa Thắng và Hải hứa hẹn những điều gì thú vị tiếp theo?</a:t>
              </a:r>
              <a:endParaRPr lang="en-US" sz="3800">
                <a:solidFill>
                  <a:srgbClr val="002060"/>
                </a:solidFill>
                <a:latin typeface="#9Slide05 SVNUT Triumph" panose="00000500000000000000" pitchFamily="2" charset="0"/>
              </a:endParaRPr>
            </a:p>
          </p:txBody>
        </p:sp>
      </p:grpSp>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backgroundRemoval t="7216" b="92784" l="9932" r="89917">
                        <a14:foregroundMark x1="37453" y1="43420" x2="62017" y2="47605"/>
                        <a14:foregroundMark x1="35785" y1="44754" x2="40334" y2="54457"/>
                        <a14:foregroundMark x1="48446" y1="45361" x2="45337" y2="53123"/>
                        <a14:foregroundMark x1="37680" y1="77926" x2="30553" y2="88175"/>
                        <a14:foregroundMark x1="52691" y1="77320" x2="62244" y2="87993"/>
                        <a14:foregroundMark x1="52237" y1="84172" x2="54132" y2="87993"/>
                        <a14:foregroundMark x1="34117" y1="80958" x2="26535" y2="87811"/>
                      </a14:backgroundRemoval>
                    </a14:imgEffect>
                  </a14:imgLayer>
                </a14:imgProps>
              </a:ext>
              <a:ext uri="{28A0092B-C50C-407E-A947-70E740481C1C}">
                <a14:useLocalDpi xmlns:a14="http://schemas.microsoft.com/office/drawing/2010/main" val="0"/>
              </a:ext>
            </a:extLst>
          </a:blip>
          <a:stretch>
            <a:fillRect/>
          </a:stretch>
        </p:blipFill>
        <p:spPr>
          <a:xfrm>
            <a:off x="-272956" y="2089717"/>
            <a:ext cx="4080681" cy="5100851"/>
          </a:xfrm>
          <a:prstGeom prst="rect">
            <a:avLst/>
          </a:prstGeom>
        </p:spPr>
      </p:pic>
      <p:grpSp>
        <p:nvGrpSpPr>
          <p:cNvPr id="8" name="Group 7"/>
          <p:cNvGrpSpPr/>
          <p:nvPr/>
        </p:nvGrpSpPr>
        <p:grpSpPr>
          <a:xfrm>
            <a:off x="2955349" y="489277"/>
            <a:ext cx="8740783" cy="5482778"/>
            <a:chOff x="1045663" y="186100"/>
            <a:chExt cx="6392367" cy="3534587"/>
          </a:xfrm>
        </p:grpSpPr>
        <p:pic>
          <p:nvPicPr>
            <p:cNvPr id="9" name="图片 2">
              <a:extLst>
                <a:ext uri="{FF2B5EF4-FFF2-40B4-BE49-F238E27FC236}">
                  <a16:creationId xmlns:a16="http://schemas.microsoft.com/office/drawing/2014/main" id="{078E89FD-8EBA-4F63-AECE-25AE7C1CDEBA}"/>
                </a:ext>
              </a:extLst>
            </p:cNvPr>
            <p:cNvPicPr>
              <a:picLocks noChangeAspect="1"/>
            </p:cNvPicPr>
            <p:nvPr/>
          </p:nvPicPr>
          <p:blipFill>
            <a:blip r:embed="rId5"/>
            <a:stretch>
              <a:fillRect/>
            </a:stretch>
          </p:blipFill>
          <p:spPr>
            <a:xfrm>
              <a:off x="1045663" y="186100"/>
              <a:ext cx="6392367" cy="3534587"/>
            </a:xfrm>
            <a:prstGeom prst="rect">
              <a:avLst/>
            </a:prstGeom>
          </p:spPr>
        </p:pic>
        <p:sp>
          <p:nvSpPr>
            <p:cNvPr id="10" name="TextBox 9"/>
            <p:cNvSpPr txBox="1"/>
            <p:nvPr/>
          </p:nvSpPr>
          <p:spPr>
            <a:xfrm>
              <a:off x="1405720" y="799231"/>
              <a:ext cx="5390866" cy="2321451"/>
            </a:xfrm>
            <a:prstGeom prst="rect">
              <a:avLst/>
            </a:prstGeom>
            <a:noFill/>
          </p:spPr>
          <p:txBody>
            <a:bodyPr wrap="square" rtlCol="0">
              <a:spAutoFit/>
            </a:bodyPr>
            <a:lstStyle/>
            <a:p>
              <a:pPr algn="just"/>
              <a:r>
                <a:rPr lang="en-US" sz="3600" smtClean="0">
                  <a:solidFill>
                    <a:schemeClr val="accent2">
                      <a:lumMod val="75000"/>
                    </a:schemeClr>
                  </a:solidFill>
                  <a:latin typeface="#9Slide05 SVNUT Triumph" panose="00000500000000000000" pitchFamily="2" charset="0"/>
                </a:rPr>
                <a:t>   </a:t>
              </a:r>
              <a:r>
                <a:rPr lang="en-US" sz="3800" smtClean="0">
                  <a:solidFill>
                    <a:schemeClr val="accent4">
                      <a:lumMod val="50000"/>
                    </a:schemeClr>
                  </a:solidFill>
                  <a:latin typeface="#9Slide05 SVNUT Triumph" panose="00000500000000000000" pitchFamily="2" charset="0"/>
                </a:rPr>
                <a:t>Trong cuộc gặp gỡ tiếp theo, hai bạn sẽ cùng nhau đá bóng, tắm biển. Thắng sẽ kể cho Hải nghe về Hà Nội. Còn Hải sẽ kể cho Thắng nghe thêm nhiều cảnh đẹp ở Quy Nhơn,…</a:t>
              </a:r>
              <a:endParaRPr lang="en-US" sz="3800">
                <a:solidFill>
                  <a:schemeClr val="accent4">
                    <a:lumMod val="50000"/>
                  </a:schemeClr>
                </a:solidFill>
                <a:latin typeface="#9Slide05 SVNUT Triumph" panose="00000500000000000000" pitchFamily="2" charset="0"/>
              </a:endParaRPr>
            </a:p>
          </p:txBody>
        </p:sp>
      </p:grpSp>
      <p:pic>
        <p:nvPicPr>
          <p:cNvPr id="11" name="Picture 10">
            <a:hlinkClick r:id="rId8" action="ppaction://hlinksldjump"/>
            <a:extLst>
              <a:ext uri="{FF2B5EF4-FFF2-40B4-BE49-F238E27FC236}">
                <a16:creationId xmlns:a16="http://schemas.microsoft.com/office/drawing/2014/main" id="{2BC41E08-EF8E-4BC6-8081-A81C6F8651C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0677233" y="5289931"/>
            <a:ext cx="1445110" cy="1517389"/>
          </a:xfrm>
          <a:prstGeom prst="rect">
            <a:avLst/>
          </a:prstGeom>
        </p:spPr>
      </p:pic>
      <p:pic>
        <p:nvPicPr>
          <p:cNvPr id="12"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695238" y="2783755"/>
            <a:ext cx="609600" cy="609600"/>
          </a:xfrm>
          <a:prstGeom prst="rect">
            <a:avLst/>
          </a:prstGeom>
        </p:spPr>
      </p:pic>
    </p:spTree>
    <p:extLst>
      <p:ext uri="{BB962C8B-B14F-4D97-AF65-F5344CB8AC3E}">
        <p14:creationId xmlns:p14="http://schemas.microsoft.com/office/powerpoint/2010/main" val="387236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horizontal)">
                                      <p:cBhvr>
                                        <p:cTn id="26" dur="500"/>
                                        <p:tgtEl>
                                          <p:spTgt spid="8"/>
                                        </p:tgtEl>
                                      </p:cBhvr>
                                    </p:animEffect>
                                  </p:childTnLst>
                                </p:cTn>
                              </p:par>
                              <p:par>
                                <p:cTn id="27" presetID="35"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000"/>
                                        <p:tgtEl>
                                          <p:spTgt spid="11"/>
                                        </p:tgtEl>
                                      </p:cBhvr>
                                    </p:animEffect>
                                    <p:anim calcmode="lin" valueType="num">
                                      <p:cBhvr>
                                        <p:cTn id="30" dur="2000" fill="hold"/>
                                        <p:tgtEl>
                                          <p:spTgt spid="11"/>
                                        </p:tgtEl>
                                        <p:attrNameLst>
                                          <p:attrName>style.rotation</p:attrName>
                                        </p:attrNameLst>
                                      </p:cBhvr>
                                      <p:tavLst>
                                        <p:tav tm="0">
                                          <p:val>
                                            <p:fltVal val="720"/>
                                          </p:val>
                                        </p:tav>
                                        <p:tav tm="100000">
                                          <p:val>
                                            <p:fltVal val="0"/>
                                          </p:val>
                                        </p:tav>
                                      </p:tavLst>
                                    </p:anim>
                                    <p:anim calcmode="lin" valueType="num">
                                      <p:cBhvr>
                                        <p:cTn id="31" dur="2000" fill="hold"/>
                                        <p:tgtEl>
                                          <p:spTgt spid="11"/>
                                        </p:tgtEl>
                                        <p:attrNameLst>
                                          <p:attrName>ppt_h</p:attrName>
                                        </p:attrNameLst>
                                      </p:cBhvr>
                                      <p:tavLst>
                                        <p:tav tm="0">
                                          <p:val>
                                            <p:fltVal val="0"/>
                                          </p:val>
                                        </p:tav>
                                        <p:tav tm="100000">
                                          <p:val>
                                            <p:strVal val="#ppt_h"/>
                                          </p:val>
                                        </p:tav>
                                      </p:tavLst>
                                    </p:anim>
                                    <p:anim calcmode="lin" valueType="num">
                                      <p:cBhvr>
                                        <p:cTn id="32" dur="2000" fill="hold"/>
                                        <p:tgtEl>
                                          <p:spTgt spid="11"/>
                                        </p:tgtEl>
                                        <p:attrNameLst>
                                          <p:attrName>ppt_w</p:attrName>
                                        </p:attrNameLst>
                                      </p:cBhvr>
                                      <p:tavLst>
                                        <p:tav tm="0">
                                          <p:val>
                                            <p:fltVal val="0"/>
                                          </p:val>
                                        </p:tav>
                                        <p:tav tm="100000">
                                          <p:val>
                                            <p:strVal val="#ppt_w"/>
                                          </p:val>
                                        </p:tav>
                                      </p:tavLst>
                                    </p:anim>
                                  </p:childTnLst>
                                </p:cTn>
                              </p:par>
                            </p:childTnLst>
                          </p:cTn>
                        </p:par>
                        <p:par>
                          <p:cTn id="33" fill="hold">
                            <p:stCondLst>
                              <p:cond delay="2000"/>
                            </p:stCondLst>
                            <p:childTnLst>
                              <p:par>
                                <p:cTn id="34" presetID="1" presetClass="mediacall" presetSubtype="0" fill="hold" nodeType="afterEffect">
                                  <p:stCondLst>
                                    <p:cond delay="0"/>
                                  </p:stCondLst>
                                  <p:childTnLst>
                                    <p:cmd type="call" cmd="playFrom(0.0)">
                                      <p:cBhvr>
                                        <p:cTn id="35" dur="441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6" fill="hold" display="0">
                  <p:stCondLst>
                    <p:cond delay="indefinite"/>
                  </p:stCondLst>
                  <p:endCondLst>
                    <p:cond evt="onStopAudio" delay="0">
                      <p:tgtEl>
                        <p:sldTgt/>
                      </p:tgtEl>
                    </p:cond>
                  </p:endCondLst>
                </p:cTn>
                <p:tgtEl>
                  <p:spTgt spid="1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612152" y="-42636"/>
            <a:ext cx="8566785" cy="6874510"/>
            <a:chOff x="3612152" y="-42636"/>
            <a:chExt cx="8566785" cy="6874510"/>
          </a:xfrm>
        </p:grpSpPr>
        <p:pic>
          <p:nvPicPr>
            <p:cNvPr id="2" name="图片 2" descr="5"/>
            <p:cNvPicPr>
              <a:picLocks noChangeAspect="1"/>
            </p:cNvPicPr>
            <p:nvPr/>
          </p:nvPicPr>
          <p:blipFill>
            <a:blip r:embed="rId2"/>
            <a:stretch>
              <a:fillRect/>
            </a:stretch>
          </p:blipFill>
          <p:spPr>
            <a:xfrm>
              <a:off x="3612152" y="-42636"/>
              <a:ext cx="8566785" cy="687451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9909" y="6470793"/>
              <a:ext cx="3609055" cy="305482"/>
            </a:xfrm>
            <a:prstGeom prst="rect">
              <a:avLst/>
            </a:prstGeom>
          </p:spPr>
        </p:pic>
      </p:grpSp>
      <p:pic>
        <p:nvPicPr>
          <p:cNvPr id="6" name="Picture 5" descr="cloud_ballon.png"/>
          <p:cNvPicPr>
            <a:picLocks noChangeAspect="1"/>
          </p:cNvPicPr>
          <p:nvPr/>
        </p:nvPicPr>
        <p:blipFill>
          <a:blip r:embed="rId4" cstate="print"/>
          <a:stretch>
            <a:fillRect/>
          </a:stretch>
        </p:blipFill>
        <p:spPr>
          <a:xfrm>
            <a:off x="1445691" y="781574"/>
            <a:ext cx="1186679" cy="971550"/>
          </a:xfrm>
          <a:prstGeom prst="rect">
            <a:avLst/>
          </a:prstGeom>
        </p:spPr>
      </p:pic>
      <p:sp>
        <p:nvSpPr>
          <p:cNvPr id="8" name="Freeform 576">
            <a:extLst>
              <a:ext uri="{FF2B5EF4-FFF2-40B4-BE49-F238E27FC236}">
                <a16:creationId xmlns:a16="http://schemas.microsoft.com/office/drawing/2014/main" id="{CA1EE368-162B-45E5-A5D0-655337C2D5DD}"/>
              </a:ext>
            </a:extLst>
          </p:cNvPr>
          <p:cNvSpPr>
            <a:spLocks/>
          </p:cNvSpPr>
          <p:nvPr/>
        </p:nvSpPr>
        <p:spPr bwMode="auto">
          <a:xfrm rot="10800000">
            <a:off x="781831" y="2479518"/>
            <a:ext cx="1118538" cy="682345"/>
          </a:xfrm>
          <a:custGeom>
            <a:avLst/>
            <a:gdLst>
              <a:gd name="T0" fmla="*/ 158 w 181"/>
              <a:gd name="T1" fmla="*/ 11 h 89"/>
              <a:gd name="T2" fmla="*/ 141 w 181"/>
              <a:gd name="T3" fmla="*/ 19 h 89"/>
              <a:gd name="T4" fmla="*/ 142 w 181"/>
              <a:gd name="T5" fmla="*/ 19 h 89"/>
              <a:gd name="T6" fmla="*/ 117 w 181"/>
              <a:gd name="T7" fmla="*/ 0 h 89"/>
              <a:gd name="T8" fmla="*/ 95 w 181"/>
              <a:gd name="T9" fmla="*/ 11 h 89"/>
              <a:gd name="T10" fmla="*/ 66 w 181"/>
              <a:gd name="T11" fmla="*/ 4 h 89"/>
              <a:gd name="T12" fmla="*/ 24 w 181"/>
              <a:gd name="T13" fmla="*/ 24 h 89"/>
              <a:gd name="T14" fmla="*/ 14 w 181"/>
              <a:gd name="T15" fmla="*/ 20 h 89"/>
              <a:gd name="T16" fmla="*/ 0 w 181"/>
              <a:gd name="T17" fmla="*/ 35 h 89"/>
              <a:gd name="T18" fmla="*/ 14 w 181"/>
              <a:gd name="T19" fmla="*/ 50 h 89"/>
              <a:gd name="T20" fmla="*/ 24 w 181"/>
              <a:gd name="T21" fmla="*/ 46 h 89"/>
              <a:gd name="T22" fmla="*/ 62 w 181"/>
              <a:gd name="T23" fmla="*/ 64 h 89"/>
              <a:gd name="T24" fmla="*/ 108 w 181"/>
              <a:gd name="T25" fmla="*/ 89 h 89"/>
              <a:gd name="T26" fmla="*/ 157 w 181"/>
              <a:gd name="T27" fmla="*/ 57 h 89"/>
              <a:gd name="T28" fmla="*/ 158 w 181"/>
              <a:gd name="T29" fmla="*/ 57 h 89"/>
              <a:gd name="T30" fmla="*/ 181 w 181"/>
              <a:gd name="T31" fmla="*/ 34 h 89"/>
              <a:gd name="T32" fmla="*/ 158 w 181"/>
              <a:gd name="T33" fmla="*/ 1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1" h="89">
                <a:moveTo>
                  <a:pt x="158" y="11"/>
                </a:moveTo>
                <a:cubicBezTo>
                  <a:pt x="152" y="11"/>
                  <a:pt x="146" y="14"/>
                  <a:pt x="141" y="19"/>
                </a:cubicBezTo>
                <a:cubicBezTo>
                  <a:pt x="141" y="19"/>
                  <a:pt x="142" y="19"/>
                  <a:pt x="142" y="19"/>
                </a:cubicBezTo>
                <a:cubicBezTo>
                  <a:pt x="142" y="8"/>
                  <a:pt x="131" y="0"/>
                  <a:pt x="117" y="0"/>
                </a:cubicBezTo>
                <a:cubicBezTo>
                  <a:pt x="107" y="0"/>
                  <a:pt x="99" y="5"/>
                  <a:pt x="95" y="11"/>
                </a:cubicBezTo>
                <a:cubicBezTo>
                  <a:pt x="87" y="7"/>
                  <a:pt x="77" y="4"/>
                  <a:pt x="66" y="4"/>
                </a:cubicBezTo>
                <a:cubicBezTo>
                  <a:pt x="47" y="4"/>
                  <a:pt x="30" y="12"/>
                  <a:pt x="24" y="24"/>
                </a:cubicBezTo>
                <a:cubicBezTo>
                  <a:pt x="21" y="21"/>
                  <a:pt x="18" y="20"/>
                  <a:pt x="14" y="20"/>
                </a:cubicBezTo>
                <a:cubicBezTo>
                  <a:pt x="6" y="20"/>
                  <a:pt x="0" y="27"/>
                  <a:pt x="0" y="35"/>
                </a:cubicBezTo>
                <a:cubicBezTo>
                  <a:pt x="0" y="43"/>
                  <a:pt x="6" y="50"/>
                  <a:pt x="14" y="50"/>
                </a:cubicBezTo>
                <a:cubicBezTo>
                  <a:pt x="18" y="50"/>
                  <a:pt x="22" y="48"/>
                  <a:pt x="24" y="46"/>
                </a:cubicBezTo>
                <a:cubicBezTo>
                  <a:pt x="31" y="56"/>
                  <a:pt x="45" y="63"/>
                  <a:pt x="62" y="64"/>
                </a:cubicBezTo>
                <a:cubicBezTo>
                  <a:pt x="69" y="79"/>
                  <a:pt x="87" y="89"/>
                  <a:pt x="108" y="89"/>
                </a:cubicBezTo>
                <a:cubicBezTo>
                  <a:pt x="133" y="89"/>
                  <a:pt x="153" y="75"/>
                  <a:pt x="157" y="57"/>
                </a:cubicBezTo>
                <a:cubicBezTo>
                  <a:pt x="158" y="57"/>
                  <a:pt x="158" y="57"/>
                  <a:pt x="158" y="57"/>
                </a:cubicBezTo>
                <a:cubicBezTo>
                  <a:pt x="171" y="57"/>
                  <a:pt x="181" y="47"/>
                  <a:pt x="181" y="34"/>
                </a:cubicBezTo>
                <a:cubicBezTo>
                  <a:pt x="181" y="22"/>
                  <a:pt x="171" y="11"/>
                  <a:pt x="158" y="11"/>
                </a:cubicBezTo>
                <a:close/>
              </a:path>
            </a:pathLst>
          </a:custGeom>
          <a:solidFill>
            <a:srgbClr val="A4DCCB"/>
          </a:solidFill>
          <a:ln>
            <a:noFill/>
          </a:ln>
          <a:effectLst/>
        </p:spPr>
        <p:txBody>
          <a:bodyPr vert="horz" wrap="square" lIns="91440" tIns="45720" rIns="91440" bIns="45720" numCol="1" anchor="t" anchorCtr="0" compatLnSpc="1">
            <a:prstTxWarp prst="textNoShape">
              <a:avLst/>
            </a:prstTxWarp>
          </a:bodyPr>
          <a:lstStyle/>
          <a:p>
            <a:endParaRPr lang="zh-CN" altLang="en-US"/>
          </a:p>
        </p:txBody>
      </p:sp>
      <p:pic>
        <p:nvPicPr>
          <p:cNvPr id="9" name="图片 9"/>
          <p:cNvPicPr>
            <a:picLocks noChangeAspect="1"/>
          </p:cNvPicPr>
          <p:nvPr/>
        </p:nvPicPr>
        <p:blipFill>
          <a:blip r:embed="rId5"/>
          <a:stretch>
            <a:fillRect/>
          </a:stretch>
        </p:blipFill>
        <p:spPr>
          <a:xfrm>
            <a:off x="6846101" y="554400"/>
            <a:ext cx="1512168" cy="753657"/>
          </a:xfrm>
          <a:prstGeom prst="rect">
            <a:avLst/>
          </a:prstGeom>
        </p:spPr>
      </p:pic>
      <p:sp>
        <p:nvSpPr>
          <p:cNvPr id="10" name="Google Shape;1910;p31">
            <a:extLst>
              <a:ext uri="{FF2B5EF4-FFF2-40B4-BE49-F238E27FC236}">
                <a16:creationId xmlns:a16="http://schemas.microsoft.com/office/drawing/2014/main" id="{B4486D36-6C53-75D6-BF08-C59D05FCF23A}"/>
              </a:ext>
            </a:extLst>
          </p:cNvPr>
          <p:cNvSpPr txBox="1">
            <a:spLocks/>
          </p:cNvSpPr>
          <p:nvPr/>
        </p:nvSpPr>
        <p:spPr>
          <a:xfrm>
            <a:off x="-30440" y="2484765"/>
            <a:ext cx="10659291" cy="1056800"/>
          </a:xfrm>
          <a:prstGeom prst="rect">
            <a:avLst/>
          </a:prstGeom>
          <a:noFill/>
          <a:ln>
            <a:noFill/>
          </a:ln>
        </p:spPr>
        <p:txBody>
          <a:bodyPr spcFirstLastPara="1" wrap="square" lIns="121900" tIns="121900" rIns="121900" bIns="121900"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defTabSz="1219170">
              <a:buClr>
                <a:srgbClr val="FFFFFF"/>
              </a:buClr>
            </a:pPr>
            <a:r>
              <a:rPr lang="en-US" sz="9600" kern="0" smtClean="0">
                <a:ln>
                  <a:solidFill>
                    <a:srgbClr val="FFCCA9">
                      <a:lumMod val="10000"/>
                    </a:srgbClr>
                  </a:solidFill>
                </a:ln>
                <a:solidFill>
                  <a:srgbClr val="FFFF00"/>
                </a:solidFill>
                <a:effectLst>
                  <a:glow rad="101600">
                    <a:srgbClr val="EC9684">
                      <a:lumMod val="60000"/>
                      <a:lumOff val="40000"/>
                      <a:alpha val="60000"/>
                    </a:srgbClr>
                  </a:glow>
                </a:effectLst>
                <a:latin typeface="SVN-Poky's" panose="020B0606040200020203" pitchFamily="34" charset="0"/>
              </a:rPr>
              <a:t>Đọc</a:t>
            </a:r>
            <a:r>
              <a:rPr lang="en-US" sz="9600" kern="0" smtClea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rPr>
              <a:t> mở </a:t>
            </a:r>
            <a:r>
              <a:rPr lang="en-US" sz="9600" kern="0" smtClean="0">
                <a:ln>
                  <a:solidFill>
                    <a:srgbClr val="FFCCA9">
                      <a:lumMod val="10000"/>
                    </a:srgbClr>
                  </a:solidFill>
                </a:ln>
                <a:solidFill>
                  <a:srgbClr val="00FF00"/>
                </a:solidFill>
                <a:effectLst>
                  <a:glow rad="101600">
                    <a:srgbClr val="EC9684">
                      <a:lumMod val="60000"/>
                      <a:lumOff val="40000"/>
                      <a:alpha val="60000"/>
                    </a:srgbClr>
                  </a:glow>
                </a:effectLst>
                <a:latin typeface="SVN-Poky's" panose="020B0606040200020203" pitchFamily="34" charset="0"/>
              </a:rPr>
              <a:t>rộng</a:t>
            </a:r>
            <a:endParaRPr lang="en-US" sz="9600" kern="0">
              <a:ln>
                <a:solidFill>
                  <a:srgbClr val="FFCCA9">
                    <a:lumMod val="10000"/>
                  </a:srgbClr>
                </a:solidFill>
              </a:ln>
              <a:solidFill>
                <a:srgbClr val="00FF00"/>
              </a:solidFill>
              <a:effectLst>
                <a:glow rad="101600">
                  <a:srgbClr val="EC9684">
                    <a:lumMod val="60000"/>
                    <a:lumOff val="40000"/>
                    <a:alpha val="60000"/>
                  </a:srgbClr>
                </a:glow>
              </a:effectLst>
              <a:latin typeface="SVN-Poky's" panose="020B0606040200020203" pitchFamily="34" charset="0"/>
            </a:endParaRPr>
          </a:p>
        </p:txBody>
      </p:sp>
    </p:spTree>
    <p:extLst>
      <p:ext uri="{BB962C8B-B14F-4D97-AF65-F5344CB8AC3E}">
        <p14:creationId xmlns:p14="http://schemas.microsoft.com/office/powerpoint/2010/main" val="2467498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32" presetClass="emph" presetSubtype="0" repeatCount="indefinite" fill="hold" nodeType="withEffect">
                                  <p:stCondLst>
                                    <p:cond delay="0"/>
                                  </p:stCondLst>
                                  <p:childTnLst>
                                    <p:animRot by="120000">
                                      <p:cBhvr>
                                        <p:cTn id="11" dur="50" fill="hold">
                                          <p:stCondLst>
                                            <p:cond delay="0"/>
                                          </p:stCondLst>
                                        </p:cTn>
                                        <p:tgtEl>
                                          <p:spTgt spid="9"/>
                                        </p:tgtEl>
                                        <p:attrNameLst>
                                          <p:attrName>r</p:attrName>
                                        </p:attrNameLst>
                                      </p:cBhvr>
                                    </p:animRot>
                                    <p:animRot by="-240000">
                                      <p:cBhvr>
                                        <p:cTn id="12" dur="100" fill="hold">
                                          <p:stCondLst>
                                            <p:cond delay="100"/>
                                          </p:stCondLst>
                                        </p:cTn>
                                        <p:tgtEl>
                                          <p:spTgt spid="9"/>
                                        </p:tgtEl>
                                        <p:attrNameLst>
                                          <p:attrName>r</p:attrName>
                                        </p:attrNameLst>
                                      </p:cBhvr>
                                    </p:animRot>
                                    <p:animRot by="240000">
                                      <p:cBhvr>
                                        <p:cTn id="13" dur="100" fill="hold">
                                          <p:stCondLst>
                                            <p:cond delay="200"/>
                                          </p:stCondLst>
                                        </p:cTn>
                                        <p:tgtEl>
                                          <p:spTgt spid="9"/>
                                        </p:tgtEl>
                                        <p:attrNameLst>
                                          <p:attrName>r</p:attrName>
                                        </p:attrNameLst>
                                      </p:cBhvr>
                                    </p:animRot>
                                    <p:animRot by="-240000">
                                      <p:cBhvr>
                                        <p:cTn id="14" dur="100" fill="hold">
                                          <p:stCondLst>
                                            <p:cond delay="300"/>
                                          </p:stCondLst>
                                        </p:cTn>
                                        <p:tgtEl>
                                          <p:spTgt spid="9"/>
                                        </p:tgtEl>
                                        <p:attrNameLst>
                                          <p:attrName>r</p:attrName>
                                        </p:attrNameLst>
                                      </p:cBhvr>
                                    </p:animRot>
                                    <p:animRot by="120000">
                                      <p:cBhvr>
                                        <p:cTn id="15" dur="100" fill="hold">
                                          <p:stCondLst>
                                            <p:cond delay="400"/>
                                          </p:stCondLst>
                                        </p:cTn>
                                        <p:tgtEl>
                                          <p:spTgt spid="9"/>
                                        </p:tgtEl>
                                        <p:attrNameLst>
                                          <p:attrName>r</p:attrName>
                                        </p:attrNameLst>
                                      </p:cBhvr>
                                    </p:animRot>
                                  </p:childTnLst>
                                </p:cTn>
                              </p:par>
                            </p:childTnLst>
                          </p:cTn>
                        </p:par>
                        <p:par>
                          <p:cTn id="16" fill="hold">
                            <p:stCondLst>
                              <p:cond delay="500"/>
                            </p:stCondLst>
                            <p:childTnLst>
                              <p:par>
                                <p:cTn id="17" presetID="26"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435">
                                          <p:stCondLst>
                                            <p:cond delay="0"/>
                                          </p:stCondLst>
                                        </p:cTn>
                                        <p:tgtEl>
                                          <p:spTgt spid="10"/>
                                        </p:tgtEl>
                                      </p:cBhvr>
                                    </p:animEffect>
                                    <p:anim calcmode="lin" valueType="num">
                                      <p:cBhvr>
                                        <p:cTn id="20" dur="1367"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1" dur="498"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2" dur="498" tmFilter="0, 0; 0.125,0.2665; 0.25,0.4; 0.375,0.465; 0.5,0.5;  0.625,0.535; 0.75,0.6; 0.875,0.7335; 1,1">
                                          <p:stCondLst>
                                            <p:cond delay="498"/>
                                          </p:stCondLst>
                                        </p:cTn>
                                        <p:tgtEl>
                                          <p:spTgt spid="10"/>
                                        </p:tgtEl>
                                        <p:attrNameLst>
                                          <p:attrName>ppt_y</p:attrName>
                                        </p:attrNameLst>
                                      </p:cBhvr>
                                      <p:tavLst>
                                        <p:tav tm="0" fmla="#ppt_y-sin(pi*$)/9">
                                          <p:val>
                                            <p:fltVal val="0"/>
                                          </p:val>
                                        </p:tav>
                                        <p:tav tm="100000">
                                          <p:val>
                                            <p:fltVal val="1"/>
                                          </p:val>
                                        </p:tav>
                                      </p:tavLst>
                                    </p:anim>
                                    <p:anim calcmode="lin" valueType="num">
                                      <p:cBhvr>
                                        <p:cTn id="23" dur="249" tmFilter="0, 0; 0.125,0.2665; 0.25,0.4; 0.375,0.465; 0.5,0.5;  0.625,0.535; 0.75,0.6; 0.875,0.7335; 1,1">
                                          <p:stCondLst>
                                            <p:cond delay="993"/>
                                          </p:stCondLst>
                                        </p:cTn>
                                        <p:tgtEl>
                                          <p:spTgt spid="10"/>
                                        </p:tgtEl>
                                        <p:attrNameLst>
                                          <p:attrName>ppt_y</p:attrName>
                                        </p:attrNameLst>
                                      </p:cBhvr>
                                      <p:tavLst>
                                        <p:tav tm="0" fmla="#ppt_y-sin(pi*$)/27">
                                          <p:val>
                                            <p:fltVal val="0"/>
                                          </p:val>
                                        </p:tav>
                                        <p:tav tm="100000">
                                          <p:val>
                                            <p:fltVal val="1"/>
                                          </p:val>
                                        </p:tav>
                                      </p:tavLst>
                                    </p:anim>
                                    <p:anim calcmode="lin" valueType="num">
                                      <p:cBhvr>
                                        <p:cTn id="24" dur="123" tmFilter="0, 0; 0.125,0.2665; 0.25,0.4; 0.375,0.465; 0.5,0.5;  0.625,0.535; 0.75,0.6; 0.875,0.7335; 1,1">
                                          <p:stCondLst>
                                            <p:cond delay="1242"/>
                                          </p:stCondLst>
                                        </p:cTn>
                                        <p:tgtEl>
                                          <p:spTgt spid="10"/>
                                        </p:tgtEl>
                                        <p:attrNameLst>
                                          <p:attrName>ppt_y</p:attrName>
                                        </p:attrNameLst>
                                      </p:cBhvr>
                                      <p:tavLst>
                                        <p:tav tm="0" fmla="#ppt_y-sin(pi*$)/81">
                                          <p:val>
                                            <p:fltVal val="0"/>
                                          </p:val>
                                        </p:tav>
                                        <p:tav tm="100000">
                                          <p:val>
                                            <p:fltVal val="1"/>
                                          </p:val>
                                        </p:tav>
                                      </p:tavLst>
                                    </p:anim>
                                    <p:animScale>
                                      <p:cBhvr>
                                        <p:cTn id="25" dur="20">
                                          <p:stCondLst>
                                            <p:cond delay="487"/>
                                          </p:stCondLst>
                                        </p:cTn>
                                        <p:tgtEl>
                                          <p:spTgt spid="10"/>
                                        </p:tgtEl>
                                      </p:cBhvr>
                                      <p:to x="100000" y="60000"/>
                                    </p:animScale>
                                    <p:animScale>
                                      <p:cBhvr>
                                        <p:cTn id="26" dur="124" decel="50000">
                                          <p:stCondLst>
                                            <p:cond delay="507"/>
                                          </p:stCondLst>
                                        </p:cTn>
                                        <p:tgtEl>
                                          <p:spTgt spid="10"/>
                                        </p:tgtEl>
                                      </p:cBhvr>
                                      <p:to x="100000" y="100000"/>
                                    </p:animScale>
                                    <p:animScale>
                                      <p:cBhvr>
                                        <p:cTn id="27" dur="20">
                                          <p:stCondLst>
                                            <p:cond delay="984"/>
                                          </p:stCondLst>
                                        </p:cTn>
                                        <p:tgtEl>
                                          <p:spTgt spid="10"/>
                                        </p:tgtEl>
                                      </p:cBhvr>
                                      <p:to x="100000" y="80000"/>
                                    </p:animScale>
                                    <p:animScale>
                                      <p:cBhvr>
                                        <p:cTn id="28" dur="124" decel="50000">
                                          <p:stCondLst>
                                            <p:cond delay="1004"/>
                                          </p:stCondLst>
                                        </p:cTn>
                                        <p:tgtEl>
                                          <p:spTgt spid="10"/>
                                        </p:tgtEl>
                                      </p:cBhvr>
                                      <p:to x="100000" y="100000"/>
                                    </p:animScale>
                                    <p:animScale>
                                      <p:cBhvr>
                                        <p:cTn id="29" dur="20">
                                          <p:stCondLst>
                                            <p:cond delay="1231"/>
                                          </p:stCondLst>
                                        </p:cTn>
                                        <p:tgtEl>
                                          <p:spTgt spid="10"/>
                                        </p:tgtEl>
                                      </p:cBhvr>
                                      <p:to x="100000" y="90000"/>
                                    </p:animScale>
                                    <p:animScale>
                                      <p:cBhvr>
                                        <p:cTn id="30" dur="124" decel="50000">
                                          <p:stCondLst>
                                            <p:cond delay="1251"/>
                                          </p:stCondLst>
                                        </p:cTn>
                                        <p:tgtEl>
                                          <p:spTgt spid="10"/>
                                        </p:tgtEl>
                                      </p:cBhvr>
                                      <p:to x="100000" y="100000"/>
                                    </p:animScale>
                                    <p:animScale>
                                      <p:cBhvr>
                                        <p:cTn id="31" dur="20">
                                          <p:stCondLst>
                                            <p:cond delay="1356"/>
                                          </p:stCondLst>
                                        </p:cTn>
                                        <p:tgtEl>
                                          <p:spTgt spid="10"/>
                                        </p:tgtEl>
                                      </p:cBhvr>
                                      <p:to x="100000" y="95000"/>
                                    </p:animScale>
                                    <p:animScale>
                                      <p:cBhvr>
                                        <p:cTn id="32" dur="124" decel="50000">
                                          <p:stCondLst>
                                            <p:cond delay="1376"/>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234513" y="684890"/>
            <a:ext cx="4224894" cy="890093"/>
          </a:xfrm>
          <a:prstGeom prst="rect">
            <a:avLst/>
          </a:prstGeom>
        </p:spPr>
      </p:pic>
      <p:sp>
        <p:nvSpPr>
          <p:cNvPr id="11" name="TextBox 10"/>
          <p:cNvSpPr txBox="1"/>
          <p:nvPr/>
        </p:nvSpPr>
        <p:spPr>
          <a:xfrm>
            <a:off x="616131" y="780644"/>
            <a:ext cx="3461657" cy="707886"/>
          </a:xfrm>
          <a:prstGeom prst="rect">
            <a:avLst/>
          </a:prstGeom>
          <a:noFill/>
        </p:spPr>
        <p:txBody>
          <a:bodyPr wrap="square" rtlCol="0">
            <a:spAutoFit/>
          </a:bodyPr>
          <a:lstStyle/>
          <a:p>
            <a:r>
              <a:rPr lang="en-US" sz="4000" dirty="0" err="1" smtClean="0">
                <a:solidFill>
                  <a:srgbClr val="FF0066"/>
                </a:solidFill>
                <a:effectLst>
                  <a:outerShdw blurRad="50800" dist="38100" dir="5400000" algn="t" rotWithShape="0">
                    <a:prstClr val="black">
                      <a:alpha val="40000"/>
                    </a:prstClr>
                  </a:outerShdw>
                </a:effectLst>
                <a:latin typeface="UTM American Sans" panose="02040603050506020204" pitchFamily="18" charset="0"/>
              </a:rPr>
              <a:t>Đọc</a:t>
            </a:r>
            <a:r>
              <a:rPr lang="en-US" sz="4000" dirty="0" smtClean="0">
                <a:solidFill>
                  <a:srgbClr val="FF0066"/>
                </a:solidFill>
                <a:effectLst>
                  <a:outerShdw blurRad="50800" dist="38100" dir="5400000" algn="t" rotWithShape="0">
                    <a:prstClr val="black">
                      <a:alpha val="40000"/>
                    </a:prstClr>
                  </a:outerShdw>
                </a:effectLst>
                <a:latin typeface="UTM American Sans" panose="02040603050506020204" pitchFamily="18" charset="0"/>
              </a:rPr>
              <a:t> </a:t>
            </a:r>
            <a:r>
              <a:rPr lang="en-US" sz="4000" dirty="0" err="1" smtClean="0">
                <a:solidFill>
                  <a:srgbClr val="FF0066"/>
                </a:solidFill>
                <a:effectLst>
                  <a:outerShdw blurRad="50800" dist="38100" dir="5400000" algn="t" rotWithShape="0">
                    <a:prstClr val="black">
                      <a:alpha val="40000"/>
                    </a:prstClr>
                  </a:outerShdw>
                </a:effectLst>
                <a:latin typeface="UTM American Sans" panose="02040603050506020204" pitchFamily="18" charset="0"/>
              </a:rPr>
              <a:t>mở</a:t>
            </a:r>
            <a:r>
              <a:rPr lang="en-US" sz="4000" dirty="0" smtClean="0">
                <a:solidFill>
                  <a:srgbClr val="FF0066"/>
                </a:solidFill>
                <a:effectLst>
                  <a:outerShdw blurRad="50800" dist="38100" dir="5400000" algn="t" rotWithShape="0">
                    <a:prstClr val="black">
                      <a:alpha val="40000"/>
                    </a:prstClr>
                  </a:outerShdw>
                </a:effectLst>
                <a:latin typeface="UTM American Sans" panose="02040603050506020204" pitchFamily="18" charset="0"/>
              </a:rPr>
              <a:t> </a:t>
            </a:r>
            <a:r>
              <a:rPr lang="en-US" sz="4000" dirty="0" err="1" smtClean="0">
                <a:solidFill>
                  <a:srgbClr val="FF0066"/>
                </a:solidFill>
                <a:effectLst>
                  <a:outerShdw blurRad="50800" dist="38100" dir="5400000" algn="t" rotWithShape="0">
                    <a:prstClr val="black">
                      <a:alpha val="40000"/>
                    </a:prstClr>
                  </a:outerShdw>
                </a:effectLst>
                <a:latin typeface="UTM American Sans" panose="02040603050506020204" pitchFamily="18" charset="0"/>
              </a:rPr>
              <a:t>rộng</a:t>
            </a:r>
            <a:endParaRPr lang="en-US" sz="4000" dirty="0">
              <a:solidFill>
                <a:srgbClr val="FF0066"/>
              </a:solidFill>
              <a:effectLst>
                <a:outerShdw blurRad="50800" dist="38100" dir="5400000" algn="t" rotWithShape="0">
                  <a:prstClr val="black">
                    <a:alpha val="40000"/>
                  </a:prstClr>
                </a:outerShdw>
              </a:effectLst>
              <a:latin typeface="UTM American Sans" panose="02040603050506020204" pitchFamily="18" charset="0"/>
            </a:endParaRPr>
          </a:p>
        </p:txBody>
      </p:sp>
      <p:sp>
        <p:nvSpPr>
          <p:cNvPr id="12" name="TextBox 11"/>
          <p:cNvSpPr txBox="1"/>
          <p:nvPr/>
        </p:nvSpPr>
        <p:spPr>
          <a:xfrm>
            <a:off x="506461" y="1845741"/>
            <a:ext cx="10871287" cy="1384995"/>
          </a:xfrm>
          <a:prstGeom prst="rect">
            <a:avLst/>
          </a:prstGeom>
          <a:noFill/>
        </p:spPr>
        <p:txBody>
          <a:bodyPr wrap="square" rtlCol="0">
            <a:spAutoFit/>
          </a:bodyPr>
          <a:lstStyle/>
          <a:p>
            <a:pPr algn="just"/>
            <a:r>
              <a:rPr lang="en-US" sz="2800" b="1" smtClean="0">
                <a:solidFill>
                  <a:srgbClr val="0070C0"/>
                </a:solidFill>
                <a:latin typeface="UTM Avo" panose="02040603050506020204" pitchFamily="18" charset="0"/>
              </a:rPr>
              <a:t>1. </a:t>
            </a:r>
            <a:r>
              <a:rPr lang="en-US" sz="2800" b="1">
                <a:latin typeface="UTM Avo" panose="02040603050506020204" pitchFamily="18" charset="0"/>
              </a:rPr>
              <a:t>Tìm </a:t>
            </a:r>
            <a:r>
              <a:rPr lang="en-US" sz="2800" b="1" smtClean="0">
                <a:latin typeface="UTM Avo" panose="02040603050506020204" pitchFamily="18" charset="0"/>
              </a:rPr>
              <a:t>đọc câu chuyện, bài văn, bài thơ,… về những hoạt động yêu thích của trẻ em (xem phim, xem xiếc, tham quan, dã ngoại,…) và viết phiếu đọc sách theo mẫu.</a:t>
            </a:r>
            <a:endParaRPr lang="en-US" sz="4400" b="1">
              <a:solidFill>
                <a:srgbClr val="002060"/>
              </a:solidFill>
              <a:latin typeface="UTM Avo" panose="02040603050506020204" pitchFamily="18" charset="0"/>
            </a:endParaRPr>
          </a:p>
        </p:txBody>
      </p:sp>
      <p:pic>
        <p:nvPicPr>
          <p:cNvPr id="14"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2104" y="4264980"/>
            <a:ext cx="3456384" cy="2593020"/>
          </a:xfrm>
          <a:prstGeom prst="rect">
            <a:avLst/>
          </a:prstGeom>
        </p:spPr>
      </p:pic>
      <p:pic>
        <p:nvPicPr>
          <p:cNvPr id="15" name="图片 69">
            <a:extLst>
              <a:ext uri="{FF2B5EF4-FFF2-40B4-BE49-F238E27FC236}">
                <a16:creationId xmlns:a16="http://schemas.microsoft.com/office/drawing/2014/main" id="{2B83537E-ECA4-42D7-8E89-14566761C4DA}"/>
              </a:ext>
            </a:extLst>
          </p:cNvPr>
          <p:cNvPicPr>
            <a:picLocks noChangeAspect="1"/>
          </p:cNvPicPr>
          <p:nvPr/>
        </p:nvPicPr>
        <p:blipFill>
          <a:blip r:embed="rId4"/>
          <a:stretch>
            <a:fillRect/>
          </a:stretch>
        </p:blipFill>
        <p:spPr>
          <a:xfrm flipH="1">
            <a:off x="2050868" y="3938903"/>
            <a:ext cx="2285999" cy="1946031"/>
          </a:xfrm>
          <a:prstGeom prst="rect">
            <a:avLst/>
          </a:prstGeom>
        </p:spPr>
      </p:pic>
    </p:spTree>
    <p:extLst>
      <p:ext uri="{BB962C8B-B14F-4D97-AF65-F5344CB8AC3E}">
        <p14:creationId xmlns:p14="http://schemas.microsoft.com/office/powerpoint/2010/main" val="303427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11" presetID="53" presetClass="entr" presetSubtype="16"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eat&#10;&#10;Description automatically generated">
            <a:extLst>
              <a:ext uri="{FF2B5EF4-FFF2-40B4-BE49-F238E27FC236}">
                <a16:creationId xmlns:a16="http://schemas.microsoft.com/office/drawing/2014/main" id="{7BC915C9-2327-40AC-84BD-78B1EF2A79EB}"/>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1031966" y="490567"/>
            <a:ext cx="10198810" cy="5322403"/>
          </a:xfrm>
          <a:prstGeom prst="rect">
            <a:avLst/>
          </a:prstGeom>
        </p:spPr>
      </p:pic>
      <p:grpSp>
        <p:nvGrpSpPr>
          <p:cNvPr id="16" name="Group 15"/>
          <p:cNvGrpSpPr/>
          <p:nvPr/>
        </p:nvGrpSpPr>
        <p:grpSpPr>
          <a:xfrm>
            <a:off x="1031966" y="1103105"/>
            <a:ext cx="9405257" cy="4057249"/>
            <a:chOff x="1542946" y="1181482"/>
            <a:chExt cx="8151229" cy="4057249"/>
          </a:xfrm>
        </p:grpSpPr>
        <p:grpSp>
          <p:nvGrpSpPr>
            <p:cNvPr id="10" name="Group 9"/>
            <p:cNvGrpSpPr/>
            <p:nvPr/>
          </p:nvGrpSpPr>
          <p:grpSpPr>
            <a:xfrm>
              <a:off x="1542946" y="1181482"/>
              <a:ext cx="8151229" cy="4057249"/>
              <a:chOff x="1606728" y="1476103"/>
              <a:chExt cx="8151229" cy="4057249"/>
            </a:xfrm>
          </p:grpSpPr>
          <p:sp>
            <p:nvSpPr>
              <p:cNvPr id="5" name="Rectangle 4"/>
              <p:cNvSpPr/>
              <p:nvPr/>
            </p:nvSpPr>
            <p:spPr>
              <a:xfrm>
                <a:off x="1606731" y="1476103"/>
                <a:ext cx="8151223" cy="849086"/>
              </a:xfrm>
              <a:prstGeom prst="rect">
                <a:avLst/>
              </a:prstGeom>
              <a:solidFill>
                <a:schemeClr val="bg1"/>
              </a:solid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06730" y="2325188"/>
                <a:ext cx="8151223" cy="1541417"/>
              </a:xfrm>
              <a:prstGeom prst="rect">
                <a:avLst/>
              </a:prstGeom>
              <a:solidFill>
                <a:schemeClr val="bg1"/>
              </a:solid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606729" y="3858843"/>
                <a:ext cx="4088677" cy="849086"/>
              </a:xfrm>
              <a:prstGeom prst="rect">
                <a:avLst/>
              </a:prstGeom>
              <a:solidFill>
                <a:schemeClr val="bg1"/>
              </a:solid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606728" y="4684266"/>
                <a:ext cx="8151223" cy="849086"/>
              </a:xfrm>
              <a:prstGeom prst="rect">
                <a:avLst/>
              </a:prstGeom>
              <a:solidFill>
                <a:schemeClr val="bg1"/>
              </a:solid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669280" y="3841711"/>
                <a:ext cx="4088677" cy="849086"/>
              </a:xfrm>
              <a:prstGeom prst="rect">
                <a:avLst/>
              </a:prstGeom>
              <a:solidFill>
                <a:schemeClr val="bg1"/>
              </a:solid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3148149" y="1263913"/>
              <a:ext cx="5159829" cy="707886"/>
            </a:xfrm>
            <a:prstGeom prst="rect">
              <a:avLst/>
            </a:prstGeom>
            <a:noFill/>
          </p:spPr>
          <p:txBody>
            <a:bodyPr wrap="square" rtlCol="0">
              <a:spAutoFit/>
            </a:bodyPr>
            <a:lstStyle/>
            <a:p>
              <a:r>
                <a:rPr lang="en-US" sz="4000" b="1" smtClean="0">
                  <a:solidFill>
                    <a:srgbClr val="002060"/>
                  </a:solidFill>
                  <a:effectLst>
                    <a:outerShdw blurRad="50800" dist="38100" dir="5400000" algn="t" rotWithShape="0">
                      <a:prstClr val="black">
                        <a:alpha val="40000"/>
                      </a:prstClr>
                    </a:outerShdw>
                  </a:effectLst>
                  <a:latin typeface="UTM Avo" panose="02040603050506020204" pitchFamily="18" charset="0"/>
                </a:rPr>
                <a:t>PHIẾU ĐỌC SÁCH</a:t>
              </a:r>
              <a:endParaRPr lang="en-US" sz="4000" b="1">
                <a:solidFill>
                  <a:srgbClr val="002060"/>
                </a:solidFill>
                <a:effectLst>
                  <a:outerShdw blurRad="50800" dist="38100" dir="5400000" algn="t" rotWithShape="0">
                    <a:prstClr val="black">
                      <a:alpha val="40000"/>
                    </a:prstClr>
                  </a:outerShdw>
                </a:effectLst>
                <a:latin typeface="UTM Avo" panose="02040603050506020204" pitchFamily="18" charset="0"/>
              </a:endParaRPr>
            </a:p>
          </p:txBody>
        </p:sp>
        <p:sp>
          <p:nvSpPr>
            <p:cNvPr id="12" name="TextBox 11"/>
            <p:cNvSpPr txBox="1"/>
            <p:nvPr/>
          </p:nvSpPr>
          <p:spPr>
            <a:xfrm>
              <a:off x="1700466" y="2182320"/>
              <a:ext cx="5159829" cy="1200329"/>
            </a:xfrm>
            <a:prstGeom prst="rect">
              <a:avLst/>
            </a:prstGeom>
            <a:noFill/>
          </p:spPr>
          <p:txBody>
            <a:bodyPr wrap="square" rtlCol="0">
              <a:spAutoFit/>
            </a:bodyPr>
            <a:lstStyle/>
            <a:p>
              <a:pPr marL="342900" indent="-342900">
                <a:buFontTx/>
                <a:buChar char="-"/>
              </a:pPr>
              <a:r>
                <a:rPr lang="en-US" sz="2400" smtClean="0">
                  <a:solidFill>
                    <a:srgbClr val="002060"/>
                  </a:solidFill>
                  <a:latin typeface="UTM Avo" panose="02040603050506020204" pitchFamily="18" charset="0"/>
                </a:rPr>
                <a:t>Tên bài: (…)</a:t>
              </a:r>
            </a:p>
            <a:p>
              <a:pPr marL="342900" indent="-342900">
                <a:buFontTx/>
                <a:buChar char="-"/>
              </a:pPr>
              <a:r>
                <a:rPr lang="en-US" sz="2400" smtClean="0">
                  <a:solidFill>
                    <a:srgbClr val="002060"/>
                  </a:solidFill>
                  <a:latin typeface="UTM Avo" panose="02040603050506020204" pitchFamily="18" charset="0"/>
                </a:rPr>
                <a:t>Tác giả: (…)</a:t>
              </a:r>
            </a:p>
            <a:p>
              <a:pPr marL="342900" indent="-342900">
                <a:buFontTx/>
                <a:buChar char="-"/>
              </a:pPr>
              <a:r>
                <a:rPr lang="en-US" sz="2400" smtClean="0">
                  <a:solidFill>
                    <a:srgbClr val="002060"/>
                  </a:solidFill>
                  <a:latin typeface="UTM Avo" panose="02040603050506020204" pitchFamily="18" charset="0"/>
                </a:rPr>
                <a:t>Tên cuốn sách: (…)</a:t>
              </a:r>
              <a:endParaRPr lang="en-US" sz="2400">
                <a:solidFill>
                  <a:srgbClr val="002060"/>
                </a:solidFill>
                <a:latin typeface="UTM Avo" panose="02040603050506020204" pitchFamily="18" charset="0"/>
              </a:endParaRPr>
            </a:p>
          </p:txBody>
        </p:sp>
        <p:sp>
          <p:nvSpPr>
            <p:cNvPr id="13" name="TextBox 12"/>
            <p:cNvSpPr txBox="1"/>
            <p:nvPr/>
          </p:nvSpPr>
          <p:spPr>
            <a:xfrm>
              <a:off x="1607491" y="3688313"/>
              <a:ext cx="4019530" cy="461665"/>
            </a:xfrm>
            <a:prstGeom prst="rect">
              <a:avLst/>
            </a:prstGeom>
            <a:noFill/>
          </p:spPr>
          <p:txBody>
            <a:bodyPr wrap="square" rtlCol="0">
              <a:spAutoFit/>
            </a:bodyPr>
            <a:lstStyle/>
            <a:p>
              <a:r>
                <a:rPr lang="en-US" sz="2400" smtClean="0">
                  <a:solidFill>
                    <a:srgbClr val="002060"/>
                  </a:solidFill>
                  <a:latin typeface="UTM Avo" panose="02040603050506020204" pitchFamily="18" charset="0"/>
                </a:rPr>
                <a:t>Điều mới lạ em biết được (…)</a:t>
              </a:r>
              <a:endParaRPr lang="en-US" sz="2400">
                <a:solidFill>
                  <a:srgbClr val="002060"/>
                </a:solidFill>
                <a:latin typeface="UTM Avo" panose="02040603050506020204" pitchFamily="18" charset="0"/>
              </a:endParaRPr>
            </a:p>
          </p:txBody>
        </p:sp>
        <p:sp>
          <p:nvSpPr>
            <p:cNvPr id="14" name="TextBox 13"/>
            <p:cNvSpPr txBox="1"/>
            <p:nvPr/>
          </p:nvSpPr>
          <p:spPr>
            <a:xfrm>
              <a:off x="5680808" y="3540978"/>
              <a:ext cx="3959581" cy="830997"/>
            </a:xfrm>
            <a:prstGeom prst="rect">
              <a:avLst/>
            </a:prstGeom>
            <a:noFill/>
          </p:spPr>
          <p:txBody>
            <a:bodyPr wrap="square" rtlCol="0">
              <a:spAutoFit/>
            </a:bodyPr>
            <a:lstStyle/>
            <a:p>
              <a:r>
                <a:rPr lang="en-US" sz="2400" smtClean="0">
                  <a:solidFill>
                    <a:srgbClr val="002060"/>
                  </a:solidFill>
                  <a:latin typeface="UTM Avo" panose="02040603050506020204" pitchFamily="18" charset="0"/>
                </a:rPr>
                <a:t>Điều em muốn biết thêm sau khi đọc (…)</a:t>
              </a:r>
              <a:endParaRPr lang="en-US" sz="2400">
                <a:solidFill>
                  <a:srgbClr val="002060"/>
                </a:solidFill>
                <a:latin typeface="UTM Avo" panose="02040603050506020204" pitchFamily="18" charset="0"/>
              </a:endParaRPr>
            </a:p>
          </p:txBody>
        </p:sp>
        <p:sp>
          <p:nvSpPr>
            <p:cNvPr id="15" name="TextBox 14"/>
            <p:cNvSpPr txBox="1"/>
            <p:nvPr/>
          </p:nvSpPr>
          <p:spPr>
            <a:xfrm>
              <a:off x="1700466" y="4553853"/>
              <a:ext cx="3773637" cy="461665"/>
            </a:xfrm>
            <a:prstGeom prst="rect">
              <a:avLst/>
            </a:prstGeom>
            <a:noFill/>
          </p:spPr>
          <p:txBody>
            <a:bodyPr wrap="square" rtlCol="0">
              <a:spAutoFit/>
            </a:bodyPr>
            <a:lstStyle/>
            <a:p>
              <a:r>
                <a:rPr lang="en-US" sz="2400" smtClean="0">
                  <a:solidFill>
                    <a:srgbClr val="002060"/>
                  </a:solidFill>
                  <a:latin typeface="UTM Avo" panose="02040603050506020204" pitchFamily="18" charset="0"/>
                </a:rPr>
                <a:t>Mức độ yêu thích: </a:t>
              </a:r>
              <a:endParaRPr lang="en-US" sz="2400">
                <a:solidFill>
                  <a:srgbClr val="002060"/>
                </a:solidFill>
                <a:latin typeface="UTM Avo" panose="02040603050506020204" pitchFamily="18" charset="0"/>
              </a:endParaRPr>
            </a:p>
          </p:txBody>
        </p:sp>
      </p:grpSp>
      <p:sp>
        <p:nvSpPr>
          <p:cNvPr id="17" name="5-Point Star 16"/>
          <p:cNvSpPr/>
          <p:nvPr/>
        </p:nvSpPr>
        <p:spPr>
          <a:xfrm>
            <a:off x="4086039" y="4493004"/>
            <a:ext cx="459835" cy="444137"/>
          </a:xfrm>
          <a:prstGeom prst="star5">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5-Point Star 17"/>
          <p:cNvSpPr/>
          <p:nvPr/>
        </p:nvSpPr>
        <p:spPr>
          <a:xfrm>
            <a:off x="4662598" y="4488539"/>
            <a:ext cx="459835" cy="444137"/>
          </a:xfrm>
          <a:prstGeom prst="star5">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5-Point Star 18"/>
          <p:cNvSpPr/>
          <p:nvPr/>
        </p:nvSpPr>
        <p:spPr>
          <a:xfrm>
            <a:off x="6295016" y="4490882"/>
            <a:ext cx="459835" cy="444137"/>
          </a:xfrm>
          <a:prstGeom prst="star5">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5-Point Star 19"/>
          <p:cNvSpPr/>
          <p:nvPr/>
        </p:nvSpPr>
        <p:spPr>
          <a:xfrm>
            <a:off x="5202307" y="4482644"/>
            <a:ext cx="459835" cy="444137"/>
          </a:xfrm>
          <a:prstGeom prst="star5">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5-Point Star 20"/>
          <p:cNvSpPr/>
          <p:nvPr/>
        </p:nvSpPr>
        <p:spPr>
          <a:xfrm>
            <a:off x="5730314" y="4492188"/>
            <a:ext cx="459835" cy="444137"/>
          </a:xfrm>
          <a:prstGeom prst="star5">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202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34512" y="445390"/>
            <a:ext cx="4224894" cy="890093"/>
            <a:chOff x="234512" y="445390"/>
            <a:chExt cx="4224894" cy="890093"/>
          </a:xfrm>
        </p:grpSpPr>
        <p:pic>
          <p:nvPicPr>
            <p:cNvPr id="10" name="Picture 9"/>
            <p:cNvPicPr>
              <a:picLocks noChangeAspect="1"/>
            </p:cNvPicPr>
            <p:nvPr/>
          </p:nvPicPr>
          <p:blipFill>
            <a:blip r:embed="rId2"/>
            <a:stretch>
              <a:fillRect/>
            </a:stretch>
          </p:blipFill>
          <p:spPr>
            <a:xfrm>
              <a:off x="234512" y="445390"/>
              <a:ext cx="4224894" cy="890093"/>
            </a:xfrm>
            <a:prstGeom prst="rect">
              <a:avLst/>
            </a:prstGeom>
          </p:spPr>
        </p:pic>
        <p:sp>
          <p:nvSpPr>
            <p:cNvPr id="11" name="TextBox 10"/>
            <p:cNvSpPr txBox="1"/>
            <p:nvPr/>
          </p:nvSpPr>
          <p:spPr>
            <a:xfrm>
              <a:off x="506460" y="501771"/>
              <a:ext cx="3461657" cy="707886"/>
            </a:xfrm>
            <a:prstGeom prst="rect">
              <a:avLst/>
            </a:prstGeom>
            <a:noFill/>
          </p:spPr>
          <p:txBody>
            <a:bodyPr wrap="square" rtlCol="0">
              <a:spAutoFit/>
            </a:bodyPr>
            <a:lstStyle/>
            <a:p>
              <a:r>
                <a:rPr lang="en-US" sz="4000" dirty="0" err="1" smtClean="0">
                  <a:solidFill>
                    <a:srgbClr val="FF0066"/>
                  </a:solidFill>
                  <a:effectLst>
                    <a:outerShdw blurRad="50800" dist="38100" dir="5400000" algn="t" rotWithShape="0">
                      <a:prstClr val="black">
                        <a:alpha val="40000"/>
                      </a:prstClr>
                    </a:outerShdw>
                  </a:effectLst>
                  <a:latin typeface="UTM American Sans" panose="02040603050506020204" pitchFamily="18" charset="0"/>
                </a:rPr>
                <a:t>Đọc</a:t>
              </a:r>
              <a:r>
                <a:rPr lang="en-US" sz="4000" dirty="0" smtClean="0">
                  <a:solidFill>
                    <a:srgbClr val="FF0066"/>
                  </a:solidFill>
                  <a:effectLst>
                    <a:outerShdw blurRad="50800" dist="38100" dir="5400000" algn="t" rotWithShape="0">
                      <a:prstClr val="black">
                        <a:alpha val="40000"/>
                      </a:prstClr>
                    </a:outerShdw>
                  </a:effectLst>
                  <a:latin typeface="UTM American Sans" panose="02040603050506020204" pitchFamily="18" charset="0"/>
                </a:rPr>
                <a:t> </a:t>
              </a:r>
              <a:r>
                <a:rPr lang="en-US" sz="4000" dirty="0" err="1" smtClean="0">
                  <a:solidFill>
                    <a:srgbClr val="FF0066"/>
                  </a:solidFill>
                  <a:effectLst>
                    <a:outerShdw blurRad="50800" dist="38100" dir="5400000" algn="t" rotWithShape="0">
                      <a:prstClr val="black">
                        <a:alpha val="40000"/>
                      </a:prstClr>
                    </a:outerShdw>
                  </a:effectLst>
                  <a:latin typeface="UTM American Sans" panose="02040603050506020204" pitchFamily="18" charset="0"/>
                </a:rPr>
                <a:t>mở</a:t>
              </a:r>
              <a:r>
                <a:rPr lang="en-US" sz="4000" dirty="0" smtClean="0">
                  <a:solidFill>
                    <a:srgbClr val="FF0066"/>
                  </a:solidFill>
                  <a:effectLst>
                    <a:outerShdw blurRad="50800" dist="38100" dir="5400000" algn="t" rotWithShape="0">
                      <a:prstClr val="black">
                        <a:alpha val="40000"/>
                      </a:prstClr>
                    </a:outerShdw>
                  </a:effectLst>
                  <a:latin typeface="UTM American Sans" panose="02040603050506020204" pitchFamily="18" charset="0"/>
                </a:rPr>
                <a:t> </a:t>
              </a:r>
              <a:r>
                <a:rPr lang="en-US" sz="4000" dirty="0" err="1" smtClean="0">
                  <a:solidFill>
                    <a:srgbClr val="FF0066"/>
                  </a:solidFill>
                  <a:effectLst>
                    <a:outerShdw blurRad="50800" dist="38100" dir="5400000" algn="t" rotWithShape="0">
                      <a:prstClr val="black">
                        <a:alpha val="40000"/>
                      </a:prstClr>
                    </a:outerShdw>
                  </a:effectLst>
                  <a:latin typeface="UTM American Sans" panose="02040603050506020204" pitchFamily="18" charset="0"/>
                </a:rPr>
                <a:t>rộng</a:t>
              </a:r>
              <a:endParaRPr lang="en-US" sz="4000" dirty="0">
                <a:solidFill>
                  <a:srgbClr val="FF0066"/>
                </a:solidFill>
                <a:effectLst>
                  <a:outerShdw blurRad="50800" dist="38100" dir="5400000" algn="t" rotWithShape="0">
                    <a:prstClr val="black">
                      <a:alpha val="40000"/>
                    </a:prstClr>
                  </a:outerShdw>
                </a:effectLst>
                <a:latin typeface="UTM American Sans" panose="02040603050506020204" pitchFamily="18" charset="0"/>
              </a:endParaRPr>
            </a:p>
          </p:txBody>
        </p:sp>
      </p:grpSp>
      <p:sp>
        <p:nvSpPr>
          <p:cNvPr id="12" name="TextBox 11"/>
          <p:cNvSpPr txBox="1"/>
          <p:nvPr/>
        </p:nvSpPr>
        <p:spPr>
          <a:xfrm>
            <a:off x="234512" y="1395868"/>
            <a:ext cx="11313054" cy="954107"/>
          </a:xfrm>
          <a:prstGeom prst="rect">
            <a:avLst/>
          </a:prstGeom>
          <a:noFill/>
        </p:spPr>
        <p:txBody>
          <a:bodyPr wrap="square" rtlCol="0">
            <a:spAutoFit/>
          </a:bodyPr>
          <a:lstStyle/>
          <a:p>
            <a:pPr algn="just"/>
            <a:r>
              <a:rPr lang="en-US" sz="2800" b="1" dirty="0">
                <a:solidFill>
                  <a:srgbClr val="0070C0"/>
                </a:solidFill>
                <a:latin typeface="UTM Avo" panose="02040603050506020204" pitchFamily="18" charset="0"/>
              </a:rPr>
              <a:t>2</a:t>
            </a:r>
            <a:r>
              <a:rPr lang="en-US" sz="2800" b="1" dirty="0" smtClean="0">
                <a:solidFill>
                  <a:srgbClr val="0070C0"/>
                </a:solidFill>
                <a:latin typeface="UTM Avo" panose="02040603050506020204" pitchFamily="18" charset="0"/>
              </a:rPr>
              <a:t>. </a:t>
            </a:r>
            <a:r>
              <a:rPr lang="en-US" sz="2800" b="1" dirty="0" smtClean="0">
                <a:latin typeface="UTM Avo" panose="02040603050506020204" pitchFamily="18" charset="0"/>
              </a:rPr>
              <a:t>Chia </a:t>
            </a:r>
            <a:r>
              <a:rPr lang="en-US" sz="2800" b="1" dirty="0" err="1" smtClean="0">
                <a:latin typeface="UTM Avo" panose="02040603050506020204" pitchFamily="18" charset="0"/>
              </a:rPr>
              <a:t>sẻ</a:t>
            </a:r>
            <a:r>
              <a:rPr lang="en-US" sz="2800" b="1" dirty="0" smtClean="0">
                <a:latin typeface="UTM Avo" panose="02040603050506020204" pitchFamily="18" charset="0"/>
              </a:rPr>
              <a:t> </a:t>
            </a:r>
            <a:r>
              <a:rPr lang="en-US" sz="2800" b="1" dirty="0" err="1" smtClean="0">
                <a:latin typeface="UTM Avo" panose="02040603050506020204" pitchFamily="18" charset="0"/>
              </a:rPr>
              <a:t>với</a:t>
            </a:r>
            <a:r>
              <a:rPr lang="en-US" sz="2800" b="1" dirty="0" smtClean="0">
                <a:latin typeface="UTM Avo" panose="02040603050506020204" pitchFamily="18" charset="0"/>
              </a:rPr>
              <a:t> </a:t>
            </a:r>
            <a:r>
              <a:rPr lang="en-US" sz="2800" b="1" dirty="0" err="1" smtClean="0">
                <a:latin typeface="UTM Avo" panose="02040603050506020204" pitchFamily="18" charset="0"/>
              </a:rPr>
              <a:t>bạn</a:t>
            </a:r>
            <a:r>
              <a:rPr lang="en-US" sz="2800" b="1" dirty="0" smtClean="0">
                <a:latin typeface="UTM Avo" panose="02040603050506020204" pitchFamily="18" charset="0"/>
              </a:rPr>
              <a:t> </a:t>
            </a:r>
            <a:r>
              <a:rPr lang="en-US" sz="2800" b="1" dirty="0" err="1" smtClean="0">
                <a:latin typeface="UTM Avo" panose="02040603050506020204" pitchFamily="18" charset="0"/>
              </a:rPr>
              <a:t>về</a:t>
            </a:r>
            <a:r>
              <a:rPr lang="en-US" sz="2800" b="1" dirty="0" smtClean="0">
                <a:latin typeface="UTM Avo" panose="02040603050506020204" pitchFamily="18" charset="0"/>
              </a:rPr>
              <a:t> </a:t>
            </a:r>
            <a:r>
              <a:rPr lang="en-US" sz="2800" b="1" dirty="0" err="1" smtClean="0">
                <a:latin typeface="UTM Avo" panose="02040603050506020204" pitchFamily="18" charset="0"/>
              </a:rPr>
              <a:t>những</a:t>
            </a:r>
            <a:r>
              <a:rPr lang="en-US" sz="2800" b="1" dirty="0" smtClean="0">
                <a:latin typeface="UTM Avo" panose="02040603050506020204" pitchFamily="18" charset="0"/>
              </a:rPr>
              <a:t> </a:t>
            </a:r>
            <a:r>
              <a:rPr lang="en-US" sz="2800" b="1" dirty="0" err="1" smtClean="0">
                <a:latin typeface="UTM Avo" panose="02040603050506020204" pitchFamily="18" charset="0"/>
              </a:rPr>
              <a:t>điều</a:t>
            </a:r>
            <a:r>
              <a:rPr lang="en-US" sz="2800" b="1" dirty="0" smtClean="0">
                <a:latin typeface="UTM Avo" panose="02040603050506020204" pitchFamily="18" charset="0"/>
              </a:rPr>
              <a:t> </a:t>
            </a:r>
            <a:r>
              <a:rPr lang="en-US" sz="2800" b="1" dirty="0" err="1" smtClean="0">
                <a:latin typeface="UTM Avo" panose="02040603050506020204" pitchFamily="18" charset="0"/>
              </a:rPr>
              <a:t>mà</a:t>
            </a:r>
            <a:r>
              <a:rPr lang="en-US" sz="2800" b="1" dirty="0" smtClean="0">
                <a:latin typeface="UTM Avo" panose="02040603050506020204" pitchFamily="18" charset="0"/>
              </a:rPr>
              <a:t> </a:t>
            </a:r>
            <a:r>
              <a:rPr lang="en-US" sz="2800" b="1" dirty="0" err="1" smtClean="0">
                <a:latin typeface="UTM Avo" panose="02040603050506020204" pitchFamily="18" charset="0"/>
              </a:rPr>
              <a:t>em</a:t>
            </a:r>
            <a:r>
              <a:rPr lang="en-US" sz="2800" b="1" dirty="0" smtClean="0">
                <a:latin typeface="UTM Avo" panose="02040603050506020204" pitchFamily="18" charset="0"/>
              </a:rPr>
              <a:t> </a:t>
            </a:r>
            <a:r>
              <a:rPr lang="en-US" sz="2800" b="1" dirty="0" err="1" smtClean="0">
                <a:latin typeface="UTM Avo" panose="02040603050506020204" pitchFamily="18" charset="0"/>
              </a:rPr>
              <a:t>biết</a:t>
            </a:r>
            <a:r>
              <a:rPr lang="en-US" sz="2800" b="1" dirty="0" smtClean="0">
                <a:latin typeface="UTM Avo" panose="02040603050506020204" pitchFamily="18" charset="0"/>
              </a:rPr>
              <a:t> </a:t>
            </a:r>
            <a:r>
              <a:rPr lang="en-US" sz="2800" b="1" dirty="0" err="1" smtClean="0">
                <a:latin typeface="UTM Avo" panose="02040603050506020204" pitchFamily="18" charset="0"/>
              </a:rPr>
              <a:t>được</a:t>
            </a:r>
            <a:r>
              <a:rPr lang="en-US" sz="2800" b="1" dirty="0" smtClean="0">
                <a:latin typeface="UTM Avo" panose="02040603050506020204" pitchFamily="18" charset="0"/>
              </a:rPr>
              <a:t> qua </a:t>
            </a:r>
            <a:r>
              <a:rPr lang="en-US" sz="2800" b="1" dirty="0" err="1" smtClean="0">
                <a:latin typeface="UTM Avo" panose="02040603050506020204" pitchFamily="18" charset="0"/>
              </a:rPr>
              <a:t>bài</a:t>
            </a:r>
            <a:r>
              <a:rPr lang="en-US" sz="2800" b="1" dirty="0" smtClean="0">
                <a:latin typeface="UTM Avo" panose="02040603050506020204" pitchFamily="18" charset="0"/>
              </a:rPr>
              <a:t> </a:t>
            </a:r>
            <a:r>
              <a:rPr lang="en-US" sz="2800" b="1" dirty="0" err="1" smtClean="0">
                <a:latin typeface="UTM Avo" panose="02040603050506020204" pitchFamily="18" charset="0"/>
              </a:rPr>
              <a:t>đã</a:t>
            </a:r>
            <a:r>
              <a:rPr lang="en-US" sz="2800" b="1" dirty="0" smtClean="0">
                <a:latin typeface="UTM Avo" panose="02040603050506020204" pitchFamily="18" charset="0"/>
              </a:rPr>
              <a:t> </a:t>
            </a:r>
            <a:r>
              <a:rPr lang="en-US" sz="2800" b="1" dirty="0" err="1" smtClean="0">
                <a:latin typeface="UTM Avo" panose="02040603050506020204" pitchFamily="18" charset="0"/>
              </a:rPr>
              <a:t>đọc</a:t>
            </a:r>
            <a:r>
              <a:rPr lang="en-US" sz="2800" b="1" dirty="0" smtClean="0">
                <a:latin typeface="UTM Avo" panose="02040603050506020204" pitchFamily="18" charset="0"/>
              </a:rPr>
              <a:t>.</a:t>
            </a:r>
            <a:endParaRPr lang="en-US" sz="4400" b="1" dirty="0">
              <a:solidFill>
                <a:srgbClr val="002060"/>
              </a:solidFill>
              <a:latin typeface="UTM Avo" panose="02040603050506020204" pitchFamily="18" charset="0"/>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ackgroundRemoval t="0" b="96656" l="0" r="99184">
                        <a14:foregroundMark x1="13469" y1="8027" x2="24286" y2="76589"/>
                        <a14:foregroundMark x1="12449" y1="21070" x2="12245" y2="49164"/>
                        <a14:foregroundMark x1="51020" y1="27090" x2="55102" y2="44816"/>
                        <a14:foregroundMark x1="41837" y1="6020" x2="56531" y2="12040"/>
                        <a14:foregroundMark x1="85102" y1="9365" x2="86327" y2="84615"/>
                        <a14:foregroundMark x1="82245" y1="89967" x2="90612" y2="88294"/>
                        <a14:foregroundMark x1="92245" y1="88294" x2="96531" y2="86957"/>
                        <a14:foregroundMark x1="78980" y1="34448" x2="76122" y2="41472"/>
                        <a14:foregroundMark x1="61837" y1="78261" x2="67143" y2="85284"/>
                        <a14:foregroundMark x1="73673" y1="79933" x2="75510" y2="77926"/>
                        <a14:foregroundMark x1="70408" y1="86288" x2="78776" y2="87960"/>
                        <a14:foregroundMark x1="37143" y1="80936" x2="45714" y2="82609"/>
                        <a14:foregroundMark x1="58571" y1="78930" x2="58163" y2="86288"/>
                        <a14:foregroundMark x1="50612" y1="87291" x2="54694" y2="85953"/>
                        <a14:foregroundMark x1="36531" y1="78930" x2="36327" y2="81940"/>
                        <a14:foregroundMark x1="28571" y1="79599" x2="31837" y2="78930"/>
                        <a14:foregroundMark x1="31633" y1="85619" x2="31633" y2="88963"/>
                        <a14:foregroundMark x1="5510" y1="86622" x2="16327" y2="88963"/>
                        <a14:foregroundMark x1="9184" y1="35117" x2="8980" y2="38127"/>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3274422" y="3546231"/>
            <a:ext cx="5765075" cy="3517873"/>
          </a:xfrm>
          <a:prstGeom prst="rect">
            <a:avLst/>
          </a:prstGeom>
        </p:spPr>
      </p:pic>
      <p:grpSp>
        <p:nvGrpSpPr>
          <p:cNvPr id="6" name="Group 5"/>
          <p:cNvGrpSpPr/>
          <p:nvPr/>
        </p:nvGrpSpPr>
        <p:grpSpPr>
          <a:xfrm>
            <a:off x="1554480" y="1582684"/>
            <a:ext cx="3762103" cy="2436985"/>
            <a:chOff x="1554480" y="1582684"/>
            <a:chExt cx="3762103" cy="2436985"/>
          </a:xfrm>
        </p:grpSpPr>
        <p:pic>
          <p:nvPicPr>
            <p:cNvPr id="9" name="Picture 11">
              <a:extLst>
                <a:ext uri="{FF2B5EF4-FFF2-40B4-BE49-F238E27FC236}">
                  <a16:creationId xmlns:a16="http://schemas.microsoft.com/office/drawing/2014/main" id="{E7BEA6AB-E8BB-4650-86A8-072C6AA277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6814" b="6814"/>
            <a:stretch/>
          </p:blipFill>
          <p:spPr bwMode="auto">
            <a:xfrm>
              <a:off x="1554480" y="1582684"/>
              <a:ext cx="3762103" cy="24369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18359" y="2345902"/>
              <a:ext cx="2312126" cy="1200329"/>
            </a:xfrm>
            <a:prstGeom prst="rect">
              <a:avLst/>
            </a:prstGeom>
            <a:noFill/>
          </p:spPr>
          <p:txBody>
            <a:bodyPr wrap="square" rtlCol="0">
              <a:spAutoFit/>
            </a:bodyPr>
            <a:lstStyle/>
            <a:p>
              <a:pPr algn="ctr"/>
              <a:r>
                <a:rPr lang="en-US" sz="2400" b="1" smtClean="0">
                  <a:solidFill>
                    <a:srgbClr val="002060"/>
                  </a:solidFill>
                  <a:latin typeface="UTM Avo" panose="02040603050506020204" pitchFamily="18" charset="0"/>
                </a:rPr>
                <a:t>Câu chuyện bạn đọc có tên là gì?</a:t>
              </a:r>
              <a:endParaRPr lang="en-US" sz="2400" b="1">
                <a:solidFill>
                  <a:srgbClr val="002060"/>
                </a:solidFill>
                <a:latin typeface="UTM Avo" panose="02040603050506020204" pitchFamily="18" charset="0"/>
              </a:endParaRPr>
            </a:p>
          </p:txBody>
        </p:sp>
      </p:grpSp>
      <p:grpSp>
        <p:nvGrpSpPr>
          <p:cNvPr id="7" name="Group 6"/>
          <p:cNvGrpSpPr/>
          <p:nvPr/>
        </p:nvGrpSpPr>
        <p:grpSpPr>
          <a:xfrm>
            <a:off x="5880462" y="1489404"/>
            <a:ext cx="3906104" cy="2530265"/>
            <a:chOff x="5880462" y="1489404"/>
            <a:chExt cx="3906104" cy="2530265"/>
          </a:xfrm>
        </p:grpSpPr>
        <p:pic>
          <p:nvPicPr>
            <p:cNvPr id="13" name="Picture 11">
              <a:extLst>
                <a:ext uri="{FF2B5EF4-FFF2-40B4-BE49-F238E27FC236}">
                  <a16:creationId xmlns:a16="http://schemas.microsoft.com/office/drawing/2014/main" id="{E7BEA6AB-E8BB-4650-86A8-072C6AA277B9}"/>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t="6814" b="6814"/>
            <a:stretch/>
          </p:blipFill>
          <p:spPr bwMode="auto">
            <a:xfrm>
              <a:off x="5880462" y="1489404"/>
              <a:ext cx="3906104" cy="253026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6346370" y="2201011"/>
              <a:ext cx="2536372" cy="1200329"/>
            </a:xfrm>
            <a:prstGeom prst="rect">
              <a:avLst/>
            </a:prstGeom>
            <a:noFill/>
          </p:spPr>
          <p:txBody>
            <a:bodyPr wrap="square" rtlCol="0">
              <a:spAutoFit/>
            </a:bodyPr>
            <a:lstStyle/>
            <a:p>
              <a:pPr algn="ctr"/>
              <a:r>
                <a:rPr lang="en-US" sz="2400" b="1" smtClean="0">
                  <a:solidFill>
                    <a:srgbClr val="002060"/>
                  </a:solidFill>
                  <a:latin typeface="UTM Avo" panose="02040603050506020204" pitchFamily="18" charset="0"/>
                </a:rPr>
                <a:t>Câu chuyện bạn đọc có gì thú vị không?</a:t>
              </a:r>
              <a:endParaRPr lang="en-US" sz="2400" b="1">
                <a:solidFill>
                  <a:srgbClr val="002060"/>
                </a:solidFill>
                <a:latin typeface="UTM Avo" panose="02040603050506020204" pitchFamily="18" charset="0"/>
              </a:endParaRPr>
            </a:p>
          </p:txBody>
        </p:sp>
      </p:grpSp>
    </p:spTree>
    <p:extLst>
      <p:ext uri="{BB962C8B-B14F-4D97-AF65-F5344CB8AC3E}">
        <p14:creationId xmlns:p14="http://schemas.microsoft.com/office/powerpoint/2010/main" val="278628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descr="5947678d5d2f8"/>
          <p:cNvPicPr>
            <a:picLocks noChangeAspect="1"/>
          </p:cNvPicPr>
          <p:nvPr/>
        </p:nvPicPr>
        <p:blipFill>
          <a:blip r:embed="rId4"/>
          <a:stretch>
            <a:fillRect/>
          </a:stretch>
        </p:blipFill>
        <p:spPr>
          <a:xfrm>
            <a:off x="-14605" y="1499235"/>
            <a:ext cx="5520055" cy="5343525"/>
          </a:xfrm>
          <a:prstGeom prst="rect">
            <a:avLst/>
          </a:prstGeom>
        </p:spPr>
      </p:pic>
      <p:grpSp>
        <p:nvGrpSpPr>
          <p:cNvPr id="6" name="Group 5"/>
          <p:cNvGrpSpPr/>
          <p:nvPr/>
        </p:nvGrpSpPr>
        <p:grpSpPr>
          <a:xfrm>
            <a:off x="3625215" y="0"/>
            <a:ext cx="8566785" cy="6874510"/>
            <a:chOff x="3625215" y="0"/>
            <a:chExt cx="8566785" cy="6874510"/>
          </a:xfrm>
        </p:grpSpPr>
        <p:pic>
          <p:nvPicPr>
            <p:cNvPr id="3" name="图片 2" descr="5"/>
            <p:cNvPicPr>
              <a:picLocks noChangeAspect="1"/>
            </p:cNvPicPr>
            <p:nvPr/>
          </p:nvPicPr>
          <p:blipFill>
            <a:blip r:embed="rId5"/>
            <a:stretch>
              <a:fillRect/>
            </a:stretch>
          </p:blipFill>
          <p:spPr>
            <a:xfrm>
              <a:off x="3625215" y="0"/>
              <a:ext cx="8566785" cy="687451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9909" y="6509982"/>
              <a:ext cx="3609055" cy="305482"/>
            </a:xfrm>
            <a:prstGeom prst="rect">
              <a:avLst/>
            </a:prstGeom>
          </p:spPr>
        </p:pic>
      </p:grpSp>
      <p:sp>
        <p:nvSpPr>
          <p:cNvPr id="12" name="Google Shape;1910;p31">
            <a:extLst>
              <a:ext uri="{FF2B5EF4-FFF2-40B4-BE49-F238E27FC236}">
                <a16:creationId xmlns:a16="http://schemas.microsoft.com/office/drawing/2014/main" id="{B4486D36-6C53-75D6-BF08-C59D05FCF23A}"/>
              </a:ext>
            </a:extLst>
          </p:cNvPr>
          <p:cNvSpPr txBox="1">
            <a:spLocks/>
          </p:cNvSpPr>
          <p:nvPr/>
        </p:nvSpPr>
        <p:spPr>
          <a:xfrm>
            <a:off x="478971" y="2550888"/>
            <a:ext cx="10659291" cy="1056800"/>
          </a:xfrm>
          <a:prstGeom prst="rect">
            <a:avLst/>
          </a:prstGeom>
          <a:noFill/>
          <a:ln>
            <a:noFill/>
          </a:ln>
        </p:spPr>
        <p:txBody>
          <a:bodyPr spcFirstLastPara="1" wrap="square" lIns="121900" tIns="121900" rIns="121900" bIns="121900"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defTabSz="1219170">
              <a:buClr>
                <a:srgbClr val="FFFFFF"/>
              </a:buClr>
            </a:pPr>
            <a:r>
              <a:rPr lang="en-US" sz="9600" kern="0" smtClean="0">
                <a:ln>
                  <a:solidFill>
                    <a:srgbClr val="FFCCA9">
                      <a:lumMod val="10000"/>
                    </a:srgbClr>
                  </a:solidFill>
                </a:ln>
                <a:solidFill>
                  <a:srgbClr val="FFFF00"/>
                </a:solidFill>
                <a:effectLst>
                  <a:glow rad="101600">
                    <a:srgbClr val="EC9684">
                      <a:lumMod val="60000"/>
                      <a:lumOff val="40000"/>
                      <a:alpha val="60000"/>
                    </a:srgbClr>
                  </a:glow>
                </a:effectLst>
                <a:latin typeface="SVN-Poky's" panose="020B0606040200020203" pitchFamily="34" charset="0"/>
              </a:rPr>
              <a:t>Chúc</a:t>
            </a:r>
            <a:r>
              <a:rPr lang="en-US" sz="9600" ker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rPr>
              <a:t> </a:t>
            </a:r>
            <a:r>
              <a:rPr lang="en-US" sz="9600" kern="0" smtClea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rPr>
              <a:t>các </a:t>
            </a:r>
            <a:r>
              <a:rPr lang="en-US" sz="9600" kern="0" smtClean="0">
                <a:ln>
                  <a:solidFill>
                    <a:srgbClr val="FFCCA9">
                      <a:lumMod val="10000"/>
                    </a:srgbClr>
                  </a:solidFill>
                </a:ln>
                <a:solidFill>
                  <a:schemeClr val="accent1">
                    <a:lumMod val="75000"/>
                  </a:schemeClr>
                </a:solidFill>
                <a:effectLst>
                  <a:glow rad="101600">
                    <a:srgbClr val="EC9684">
                      <a:lumMod val="60000"/>
                      <a:lumOff val="40000"/>
                      <a:alpha val="60000"/>
                    </a:srgbClr>
                  </a:glow>
                </a:effectLst>
                <a:latin typeface="SVN-Poky's" panose="020B0606040200020203" pitchFamily="34" charset="0"/>
              </a:rPr>
              <a:t>em </a:t>
            </a:r>
          </a:p>
          <a:p>
            <a:pPr defTabSz="1219170">
              <a:buClr>
                <a:srgbClr val="FFFFFF"/>
              </a:buClr>
            </a:pPr>
            <a:r>
              <a:rPr lang="en-US" sz="9600" kern="0" smtClea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rPr>
              <a:t> </a:t>
            </a:r>
            <a:r>
              <a:rPr lang="en-US" sz="9600" kern="0" smtClean="0">
                <a:ln>
                  <a:solidFill>
                    <a:srgbClr val="FFCCA9">
                      <a:lumMod val="10000"/>
                    </a:srgbClr>
                  </a:solidFill>
                </a:ln>
                <a:solidFill>
                  <a:srgbClr val="FF0066"/>
                </a:solidFill>
                <a:effectLst>
                  <a:glow rad="101600">
                    <a:srgbClr val="EC9684">
                      <a:lumMod val="60000"/>
                      <a:lumOff val="40000"/>
                      <a:alpha val="60000"/>
                    </a:srgbClr>
                  </a:glow>
                </a:effectLst>
                <a:latin typeface="SVN-Poky's" panose="020B0606040200020203" pitchFamily="34" charset="0"/>
              </a:rPr>
              <a:t>học</a:t>
            </a:r>
            <a:r>
              <a:rPr lang="en-US" sz="9600" kern="0" smtClea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rPr>
              <a:t> </a:t>
            </a:r>
            <a:r>
              <a:rPr lang="en-US" sz="9600" kern="0" smtClean="0">
                <a:ln>
                  <a:solidFill>
                    <a:srgbClr val="FFCCA9">
                      <a:lumMod val="10000"/>
                    </a:srgbClr>
                  </a:solidFill>
                </a:ln>
                <a:solidFill>
                  <a:srgbClr val="00FF00"/>
                </a:solidFill>
                <a:effectLst>
                  <a:glow rad="101600">
                    <a:srgbClr val="EC9684">
                      <a:lumMod val="60000"/>
                      <a:lumOff val="40000"/>
                      <a:alpha val="60000"/>
                    </a:srgbClr>
                  </a:glow>
                </a:effectLst>
                <a:latin typeface="SVN-Poky's" panose="020B0606040200020203" pitchFamily="34" charset="0"/>
              </a:rPr>
              <a:t>tốt</a:t>
            </a:r>
            <a:endParaRPr lang="en-US" sz="9600" kern="0">
              <a:ln>
                <a:solidFill>
                  <a:srgbClr val="FFCCA9">
                    <a:lumMod val="10000"/>
                  </a:srgbClr>
                </a:solidFill>
              </a:ln>
              <a:solidFill>
                <a:srgbClr val="00FF00"/>
              </a:solidFill>
              <a:effectLst>
                <a:glow rad="101600">
                  <a:srgbClr val="EC9684">
                    <a:lumMod val="60000"/>
                    <a:lumOff val="40000"/>
                    <a:alpha val="60000"/>
                  </a:srgbClr>
                </a:glow>
              </a:effectLst>
              <a:latin typeface="SVN-Poky's" panose="020B0606040200020203" pitchFamily="34" charset="0"/>
            </a:endParaRPr>
          </a:p>
        </p:txBody>
      </p:sp>
    </p:spTree>
    <p:extLst>
      <p:ext uri="{BB962C8B-B14F-4D97-AF65-F5344CB8AC3E}">
        <p14:creationId xmlns:p14="http://schemas.microsoft.com/office/powerpoint/2010/main" val="954745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435">
                                          <p:stCondLst>
                                            <p:cond delay="0"/>
                                          </p:stCondLst>
                                        </p:cTn>
                                        <p:tgtEl>
                                          <p:spTgt spid="12"/>
                                        </p:tgtEl>
                                      </p:cBhvr>
                                    </p:animEffect>
                                    <p:anim calcmode="lin" valueType="num">
                                      <p:cBhvr>
                                        <p:cTn id="14" dur="1367"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5" dur="498"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6" dur="498" tmFilter="0, 0; 0.125,0.2665; 0.25,0.4; 0.375,0.465; 0.5,0.5;  0.625,0.535; 0.75,0.6; 0.875,0.7335; 1,1">
                                          <p:stCondLst>
                                            <p:cond delay="498"/>
                                          </p:stCondLst>
                                        </p:cTn>
                                        <p:tgtEl>
                                          <p:spTgt spid="12"/>
                                        </p:tgtEl>
                                        <p:attrNameLst>
                                          <p:attrName>ppt_y</p:attrName>
                                        </p:attrNameLst>
                                      </p:cBhvr>
                                      <p:tavLst>
                                        <p:tav tm="0" fmla="#ppt_y-sin(pi*$)/9">
                                          <p:val>
                                            <p:fltVal val="0"/>
                                          </p:val>
                                        </p:tav>
                                        <p:tav tm="100000">
                                          <p:val>
                                            <p:fltVal val="1"/>
                                          </p:val>
                                        </p:tav>
                                      </p:tavLst>
                                    </p:anim>
                                    <p:anim calcmode="lin" valueType="num">
                                      <p:cBhvr>
                                        <p:cTn id="17" dur="249" tmFilter="0, 0; 0.125,0.2665; 0.25,0.4; 0.375,0.465; 0.5,0.5;  0.625,0.535; 0.75,0.6; 0.875,0.7335; 1,1">
                                          <p:stCondLst>
                                            <p:cond delay="993"/>
                                          </p:stCondLst>
                                        </p:cTn>
                                        <p:tgtEl>
                                          <p:spTgt spid="12"/>
                                        </p:tgtEl>
                                        <p:attrNameLst>
                                          <p:attrName>ppt_y</p:attrName>
                                        </p:attrNameLst>
                                      </p:cBhvr>
                                      <p:tavLst>
                                        <p:tav tm="0" fmla="#ppt_y-sin(pi*$)/27">
                                          <p:val>
                                            <p:fltVal val="0"/>
                                          </p:val>
                                        </p:tav>
                                        <p:tav tm="100000">
                                          <p:val>
                                            <p:fltVal val="1"/>
                                          </p:val>
                                        </p:tav>
                                      </p:tavLst>
                                    </p:anim>
                                    <p:anim calcmode="lin" valueType="num">
                                      <p:cBhvr>
                                        <p:cTn id="18" dur="123" tmFilter="0, 0; 0.125,0.2665; 0.25,0.4; 0.375,0.465; 0.5,0.5;  0.625,0.535; 0.75,0.6; 0.875,0.7335; 1,1">
                                          <p:stCondLst>
                                            <p:cond delay="1242"/>
                                          </p:stCondLst>
                                        </p:cTn>
                                        <p:tgtEl>
                                          <p:spTgt spid="12"/>
                                        </p:tgtEl>
                                        <p:attrNameLst>
                                          <p:attrName>ppt_y</p:attrName>
                                        </p:attrNameLst>
                                      </p:cBhvr>
                                      <p:tavLst>
                                        <p:tav tm="0" fmla="#ppt_y-sin(pi*$)/81">
                                          <p:val>
                                            <p:fltVal val="0"/>
                                          </p:val>
                                        </p:tav>
                                        <p:tav tm="100000">
                                          <p:val>
                                            <p:fltVal val="1"/>
                                          </p:val>
                                        </p:tav>
                                      </p:tavLst>
                                    </p:anim>
                                    <p:animScale>
                                      <p:cBhvr>
                                        <p:cTn id="19" dur="20">
                                          <p:stCondLst>
                                            <p:cond delay="487"/>
                                          </p:stCondLst>
                                        </p:cTn>
                                        <p:tgtEl>
                                          <p:spTgt spid="12"/>
                                        </p:tgtEl>
                                      </p:cBhvr>
                                      <p:to x="100000" y="60000"/>
                                    </p:animScale>
                                    <p:animScale>
                                      <p:cBhvr>
                                        <p:cTn id="20" dur="124" decel="50000">
                                          <p:stCondLst>
                                            <p:cond delay="507"/>
                                          </p:stCondLst>
                                        </p:cTn>
                                        <p:tgtEl>
                                          <p:spTgt spid="12"/>
                                        </p:tgtEl>
                                      </p:cBhvr>
                                      <p:to x="100000" y="100000"/>
                                    </p:animScale>
                                    <p:animScale>
                                      <p:cBhvr>
                                        <p:cTn id="21" dur="20">
                                          <p:stCondLst>
                                            <p:cond delay="984"/>
                                          </p:stCondLst>
                                        </p:cTn>
                                        <p:tgtEl>
                                          <p:spTgt spid="12"/>
                                        </p:tgtEl>
                                      </p:cBhvr>
                                      <p:to x="100000" y="80000"/>
                                    </p:animScale>
                                    <p:animScale>
                                      <p:cBhvr>
                                        <p:cTn id="22" dur="124" decel="50000">
                                          <p:stCondLst>
                                            <p:cond delay="1004"/>
                                          </p:stCondLst>
                                        </p:cTn>
                                        <p:tgtEl>
                                          <p:spTgt spid="12"/>
                                        </p:tgtEl>
                                      </p:cBhvr>
                                      <p:to x="100000" y="100000"/>
                                    </p:animScale>
                                    <p:animScale>
                                      <p:cBhvr>
                                        <p:cTn id="23" dur="20">
                                          <p:stCondLst>
                                            <p:cond delay="1231"/>
                                          </p:stCondLst>
                                        </p:cTn>
                                        <p:tgtEl>
                                          <p:spTgt spid="12"/>
                                        </p:tgtEl>
                                      </p:cBhvr>
                                      <p:to x="100000" y="90000"/>
                                    </p:animScale>
                                    <p:animScale>
                                      <p:cBhvr>
                                        <p:cTn id="24" dur="124" decel="50000">
                                          <p:stCondLst>
                                            <p:cond delay="1251"/>
                                          </p:stCondLst>
                                        </p:cTn>
                                        <p:tgtEl>
                                          <p:spTgt spid="12"/>
                                        </p:tgtEl>
                                      </p:cBhvr>
                                      <p:to x="100000" y="100000"/>
                                    </p:animScale>
                                    <p:animScale>
                                      <p:cBhvr>
                                        <p:cTn id="25" dur="20">
                                          <p:stCondLst>
                                            <p:cond delay="1356"/>
                                          </p:stCondLst>
                                        </p:cTn>
                                        <p:tgtEl>
                                          <p:spTgt spid="12"/>
                                        </p:tgtEl>
                                      </p:cBhvr>
                                      <p:to x="100000" y="95000"/>
                                    </p:animScale>
                                    <p:animScale>
                                      <p:cBhvr>
                                        <p:cTn id="26" dur="124" decel="50000">
                                          <p:stCondLst>
                                            <p:cond delay="1376"/>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mod="1">
    <p:ext uri="{E180D4A7-C9FB-4DFB-919C-405C955672EB}">
      <p14:showEvtLst xmlns:p14="http://schemas.microsoft.com/office/powerpoint/2010/main">
        <p14:playEvt time="163" objId="4"/>
      </p14:showEvtLst>
    </p:ext>
  </p:extLs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14221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6858000"/>
          </a:xfrm>
          <a:prstGeom prst="rect">
            <a:avLst/>
          </a:prstGeom>
        </p:spPr>
      </p:pic>
      <p:pic>
        <p:nvPicPr>
          <p:cNvPr id="8" name="Picture 7"/>
          <p:cNvPicPr>
            <a:picLocks noChangeAspect="1"/>
          </p:cNvPicPr>
          <p:nvPr/>
        </p:nvPicPr>
        <p:blipFill>
          <a:blip r:embed="rId3" cstate="print">
            <a:extLst>
              <a:ext uri="{BEBA8EAE-BF5A-486C-A8C5-ECC9F3942E4B}">
                <a14:imgProps xmlns:a14="http://schemas.microsoft.com/office/drawing/2010/main">
                  <a14:imgLayer r:embed="rId4">
                    <a14:imgEffect>
                      <a14:backgroundRemoval t="50061" b="94667" l="0" r="66970">
                        <a14:foregroundMark x1="18121" y1="57091" x2="17939" y2="82788"/>
                        <a14:backgroundMark x1="25697" y1="51333" x2="31273" y2="64061"/>
                      </a14:backgroundRemoval>
                    </a14:imgEffect>
                    <a14:imgEffect>
                      <a14:saturation sat="400000"/>
                    </a14:imgEffect>
                  </a14:imgLayer>
                </a14:imgProps>
              </a:ext>
              <a:ext uri="{28A0092B-C50C-407E-A947-70E740481C1C}">
                <a14:useLocalDpi xmlns:a14="http://schemas.microsoft.com/office/drawing/2010/main" val="0"/>
              </a:ext>
            </a:extLst>
          </a:blip>
          <a:stretch>
            <a:fillRect/>
          </a:stretch>
        </p:blipFill>
        <p:spPr>
          <a:xfrm flipH="1">
            <a:off x="5808372" y="699667"/>
            <a:ext cx="6858000" cy="6858000"/>
          </a:xfrm>
          <a:prstGeom prst="rect">
            <a:avLst/>
          </a:prstGeom>
        </p:spPr>
      </p:pic>
      <p:pic>
        <p:nvPicPr>
          <p:cNvPr id="5" name="Google Shape;272;p1"/>
          <p:cNvPicPr preferRelativeResize="0"/>
          <p:nvPr/>
        </p:nvPicPr>
        <p:blipFill rotWithShape="1">
          <a:blip r:embed="rId5">
            <a:alphaModFix/>
          </a:blip>
          <a:srcRect/>
          <a:stretch/>
        </p:blipFill>
        <p:spPr>
          <a:xfrm>
            <a:off x="377138" y="6060318"/>
            <a:ext cx="340338" cy="764114"/>
          </a:xfrm>
          <a:prstGeom prst="rect">
            <a:avLst/>
          </a:prstGeom>
          <a:noFill/>
          <a:ln>
            <a:noFill/>
          </a:ln>
        </p:spPr>
      </p:pic>
      <p:pic>
        <p:nvPicPr>
          <p:cNvPr id="6" name="Google Shape;273;p1"/>
          <p:cNvPicPr preferRelativeResize="0"/>
          <p:nvPr/>
        </p:nvPicPr>
        <p:blipFill rotWithShape="1">
          <a:blip r:embed="rId5">
            <a:alphaModFix/>
          </a:blip>
          <a:srcRect/>
          <a:stretch/>
        </p:blipFill>
        <p:spPr>
          <a:xfrm flipH="1">
            <a:off x="17207" y="6063007"/>
            <a:ext cx="340338" cy="764114"/>
          </a:xfrm>
          <a:prstGeom prst="rect">
            <a:avLst/>
          </a:prstGeom>
          <a:noFill/>
          <a:ln>
            <a:noFill/>
          </a:ln>
        </p:spPr>
      </p:pic>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backgroundRemoval t="9927" b="89969" l="51281" r="99050">
                        <a14:foregroundMark x1="89793" y1="36677" x2="88636" y2="67816"/>
                        <a14:foregroundMark x1="89380" y1="27064" x2="94876" y2="38558"/>
                        <a14:foregroundMark x1="89959" y1="41484" x2="91116" y2="46708"/>
                        <a14:foregroundMark x1="71405" y1="27586" x2="71405" y2="27586"/>
                        <a14:foregroundMark x1="70661" y1="25601" x2="71983" y2="29467"/>
                        <a14:foregroundMark x1="60041" y1="51515" x2="65909" y2="51515"/>
                      </a14:backgroundRemoval>
                    </a14:imgEffect>
                  </a14:imgLayer>
                </a14:imgProps>
              </a:ext>
              <a:ext uri="{28A0092B-C50C-407E-A947-70E740481C1C}">
                <a14:useLocalDpi xmlns:a14="http://schemas.microsoft.com/office/drawing/2010/main" val="0"/>
              </a:ext>
            </a:extLst>
          </a:blip>
          <a:stretch>
            <a:fillRect/>
          </a:stretch>
        </p:blipFill>
        <p:spPr>
          <a:xfrm>
            <a:off x="-3716112" y="3919115"/>
            <a:ext cx="8867175" cy="3504940"/>
          </a:xfrm>
          <a:prstGeom prst="rect">
            <a:avLst/>
          </a:prstGeom>
        </p:spPr>
      </p:pic>
      <p:pic>
        <p:nvPicPr>
          <p:cNvPr id="9" name="Google Shape;1657;p7"/>
          <p:cNvPicPr preferRelativeResize="0"/>
          <p:nvPr/>
        </p:nvPicPr>
        <p:blipFill rotWithShape="1">
          <a:blip r:embed="rId8">
            <a:alphaModFix/>
          </a:blip>
          <a:srcRect/>
          <a:stretch/>
        </p:blipFill>
        <p:spPr>
          <a:xfrm>
            <a:off x="7592611" y="5425140"/>
            <a:ext cx="631743" cy="808795"/>
          </a:xfrm>
          <a:prstGeom prst="rect">
            <a:avLst/>
          </a:prstGeom>
          <a:noFill/>
          <a:ln>
            <a:noFill/>
          </a:ln>
        </p:spPr>
      </p:pic>
      <p:pic>
        <p:nvPicPr>
          <p:cNvPr id="11" name="Google Shape;2427;p11"/>
          <p:cNvPicPr preferRelativeResize="0"/>
          <p:nvPr/>
        </p:nvPicPr>
        <p:blipFill rotWithShape="1">
          <a:blip r:embed="rId9">
            <a:alphaModFix/>
          </a:blip>
          <a:srcRect/>
          <a:stretch/>
        </p:blipFill>
        <p:spPr>
          <a:xfrm>
            <a:off x="3210577" y="6284097"/>
            <a:ext cx="606452" cy="615824"/>
          </a:xfrm>
          <a:prstGeom prst="rect">
            <a:avLst/>
          </a:prstGeom>
          <a:noFill/>
          <a:ln>
            <a:noFill/>
          </a:ln>
        </p:spPr>
      </p:pic>
      <p:grpSp>
        <p:nvGrpSpPr>
          <p:cNvPr id="15" name="Group 14"/>
          <p:cNvGrpSpPr/>
          <p:nvPr/>
        </p:nvGrpSpPr>
        <p:grpSpPr>
          <a:xfrm>
            <a:off x="3689496" y="3337717"/>
            <a:ext cx="7299345" cy="1231456"/>
            <a:chOff x="2903618" y="2521311"/>
            <a:chExt cx="6410583" cy="1231456"/>
          </a:xfrm>
        </p:grpSpPr>
        <p:sp>
          <p:nvSpPr>
            <p:cNvPr id="13" name="TextBox 12"/>
            <p:cNvSpPr txBox="1"/>
            <p:nvPr/>
          </p:nvSpPr>
          <p:spPr>
            <a:xfrm>
              <a:off x="2903619" y="2521311"/>
              <a:ext cx="6384758" cy="1200329"/>
            </a:xfrm>
            <a:prstGeom prst="rect">
              <a:avLst/>
            </a:prstGeom>
            <a:noFill/>
            <a:ln>
              <a:noFill/>
            </a:ln>
          </p:spPr>
          <p:txBody>
            <a:bodyPr wrap="square" rtlCol="0">
              <a:spAutoFit/>
            </a:bodyPr>
            <a:lstStyle/>
            <a:p>
              <a:r>
                <a:rPr lang="en-US" sz="7200" smtClean="0">
                  <a:ln w="104775">
                    <a:solidFill>
                      <a:schemeClr val="bg1"/>
                    </a:solidFill>
                  </a:ln>
                  <a:solidFill>
                    <a:schemeClr val="bg1"/>
                  </a:solidFill>
                  <a:effectLst>
                    <a:outerShdw blurRad="50800" dist="38100" dir="2700000" algn="tl" rotWithShape="0">
                      <a:prstClr val="black">
                        <a:alpha val="40000"/>
                      </a:prstClr>
                    </a:outerShdw>
                  </a:effectLst>
                  <a:latin typeface="#9Slide07 Koni" pitchFamily="2" charset="0"/>
                </a:rPr>
                <a:t>Lần đầu ra biển</a:t>
              </a:r>
              <a:endParaRPr lang="en-US" sz="7200">
                <a:ln w="104775">
                  <a:solidFill>
                    <a:schemeClr val="bg1"/>
                  </a:solidFill>
                </a:ln>
                <a:solidFill>
                  <a:schemeClr val="bg1"/>
                </a:solidFill>
                <a:effectLst>
                  <a:outerShdw blurRad="50800" dist="38100" dir="2700000" algn="tl" rotWithShape="0">
                    <a:prstClr val="black">
                      <a:alpha val="40000"/>
                    </a:prstClr>
                  </a:outerShdw>
                </a:effectLst>
                <a:latin typeface="#9Slide07 Koni" pitchFamily="2" charset="0"/>
              </a:endParaRPr>
            </a:p>
          </p:txBody>
        </p:sp>
        <p:sp>
          <p:nvSpPr>
            <p:cNvPr id="14" name="TextBox 13"/>
            <p:cNvSpPr txBox="1"/>
            <p:nvPr/>
          </p:nvSpPr>
          <p:spPr>
            <a:xfrm>
              <a:off x="2903618" y="2552438"/>
              <a:ext cx="6410583" cy="1200329"/>
            </a:xfrm>
            <a:prstGeom prst="rect">
              <a:avLst/>
            </a:prstGeom>
            <a:noFill/>
          </p:spPr>
          <p:txBody>
            <a:bodyPr wrap="square" rtlCol="0">
              <a:spAutoFit/>
              <a:scene3d>
                <a:camera prst="orthographicFront"/>
                <a:lightRig rig="threePt" dir="t"/>
              </a:scene3d>
              <a:sp3d extrusionH="57150">
                <a:bevelT h="25400" prst="softRound"/>
              </a:sp3d>
            </a:bodyPr>
            <a:lstStyle/>
            <a:p>
              <a:r>
                <a:rPr lang="en-US" sz="7200" smtClean="0">
                  <a:solidFill>
                    <a:srgbClr val="0070C0"/>
                  </a:solidFill>
                  <a:latin typeface="#9Slide07 Koni" pitchFamily="2" charset="0"/>
                </a:rPr>
                <a:t>Lần đầu ra biển</a:t>
              </a:r>
              <a:endParaRPr lang="en-US" sz="7200">
                <a:solidFill>
                  <a:srgbClr val="0070C0"/>
                </a:solidFill>
                <a:latin typeface="#9Slide07 Koni" pitchFamily="2" charset="0"/>
              </a:endParaRPr>
            </a:p>
          </p:txBody>
        </p:sp>
      </p:grpSp>
      <p:pic>
        <p:nvPicPr>
          <p:cNvPr id="16" name="Picture 15">
            <a:extLst>
              <a:ext uri="{FF2B5EF4-FFF2-40B4-BE49-F238E27FC236}">
                <a16:creationId xmlns:a16="http://schemas.microsoft.com/office/drawing/2014/main" id="{416AA52A-2568-3B14-1382-2943F1A7FFD1}"/>
              </a:ext>
            </a:extLst>
          </p:cNvPr>
          <p:cNvPicPr>
            <a:picLocks noChangeAspect="1"/>
          </p:cNvPicPr>
          <p:nvPr/>
        </p:nvPicPr>
        <p:blipFill>
          <a:blip r:embed="rId10"/>
          <a:stretch>
            <a:fillRect/>
          </a:stretch>
        </p:blipFill>
        <p:spPr>
          <a:xfrm>
            <a:off x="7272688" y="2543834"/>
            <a:ext cx="1108914" cy="1097935"/>
          </a:xfrm>
          <a:prstGeom prst="rect">
            <a:avLst/>
          </a:prstGeom>
        </p:spPr>
      </p:pic>
      <p:grpSp>
        <p:nvGrpSpPr>
          <p:cNvPr id="21" name="Group 20"/>
          <p:cNvGrpSpPr/>
          <p:nvPr/>
        </p:nvGrpSpPr>
        <p:grpSpPr>
          <a:xfrm>
            <a:off x="3758602" y="1352752"/>
            <a:ext cx="2784922" cy="1740050"/>
            <a:chOff x="3758602" y="1352752"/>
            <a:chExt cx="2784922" cy="1740050"/>
          </a:xfrm>
        </p:grpSpPr>
        <p:pic>
          <p:nvPicPr>
            <p:cNvPr id="10" name="图片 8">
              <a:extLst>
                <a:ext uri="{FF2B5EF4-FFF2-40B4-BE49-F238E27FC236}">
                  <a16:creationId xmlns:a16="http://schemas.microsoft.com/office/drawing/2014/main" id="{7336F982-C1CE-48A1-BB60-8D5A9F829615}"/>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758602" y="1352752"/>
              <a:ext cx="2784922" cy="17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p:nvSpPr>
          <p:spPr>
            <a:xfrm>
              <a:off x="4383063" y="1891521"/>
              <a:ext cx="1840568" cy="1107996"/>
            </a:xfrm>
            <a:prstGeom prst="rect">
              <a:avLst/>
            </a:prstGeom>
          </p:spPr>
          <p:txBody>
            <a:bodyPr wrap="none">
              <a:spAutoFit/>
            </a:bodyPr>
            <a:lstStyle/>
            <a:p>
              <a:r>
                <a:rPr lang="en-US" sz="6600" b="1" kern="0" smtClean="0">
                  <a:solidFill>
                    <a:srgbClr val="FF3300"/>
                  </a:solidFill>
                  <a:latin typeface="#9Slide05 Bodega Script" pitchFamily="2" charset="0"/>
                  <a:cs typeface="#9Slide05 Bodega Script" pitchFamily="2" charset="0"/>
                  <a:sym typeface="Arial"/>
                </a:rPr>
                <a:t>Bài 4</a:t>
              </a:r>
              <a:endParaRPr lang="en-US" sz="6600" b="1">
                <a:solidFill>
                  <a:srgbClr val="FF3300"/>
                </a:solidFill>
                <a:latin typeface="#9Slide05 Bodega Script" pitchFamily="2" charset="0"/>
                <a:cs typeface="#9Slide05 Bodega Script" pitchFamily="2" charset="0"/>
              </a:endParaRPr>
            </a:p>
          </p:txBody>
        </p:sp>
      </p:grpSp>
      <p:pic>
        <p:nvPicPr>
          <p:cNvPr id="19" name="Picture 18" descr="A picture containing watch, green&#10;&#10;Description automatically generated">
            <a:extLst>
              <a:ext uri="{FF2B5EF4-FFF2-40B4-BE49-F238E27FC236}">
                <a16:creationId xmlns:a16="http://schemas.microsoft.com/office/drawing/2014/main" id="{E358E3FC-E69F-929B-2943-EDF1FDA770B1}"/>
              </a:ext>
            </a:extLst>
          </p:cNvPr>
          <p:cNvPicPr>
            <a:picLocks noChangeAspect="1"/>
          </p:cNvPicPr>
          <p:nvPr/>
        </p:nvPicPr>
        <p:blipFill>
          <a:blip r:embed="rId12"/>
          <a:stretch>
            <a:fillRect/>
          </a:stretch>
        </p:blipFill>
        <p:spPr>
          <a:xfrm>
            <a:off x="10988841" y="-41921"/>
            <a:ext cx="1203159" cy="1276626"/>
          </a:xfrm>
          <a:prstGeom prst="rect">
            <a:avLst/>
          </a:prstGeom>
        </p:spPr>
      </p:pic>
      <p:pic>
        <p:nvPicPr>
          <p:cNvPr id="20" name="Picture 19" descr="A picture containing watch, green&#10;&#10;Description automatically generated">
            <a:extLst>
              <a:ext uri="{FF2B5EF4-FFF2-40B4-BE49-F238E27FC236}">
                <a16:creationId xmlns:a16="http://schemas.microsoft.com/office/drawing/2014/main" id="{E358E3FC-E69F-929B-2943-EDF1FDA770B1}"/>
              </a:ext>
            </a:extLst>
          </p:cNvPr>
          <p:cNvPicPr>
            <a:picLocks noChangeAspect="1"/>
          </p:cNvPicPr>
          <p:nvPr/>
        </p:nvPicPr>
        <p:blipFill>
          <a:blip r:embed="rId12"/>
          <a:stretch>
            <a:fillRect/>
          </a:stretch>
        </p:blipFill>
        <p:spPr>
          <a:xfrm>
            <a:off x="2549252" y="5201571"/>
            <a:ext cx="210703" cy="223569"/>
          </a:xfrm>
          <a:prstGeom prst="rect">
            <a:avLst/>
          </a:prstGeom>
        </p:spPr>
      </p:pic>
      <p:sp>
        <p:nvSpPr>
          <p:cNvPr id="22" name="TextBox 21"/>
          <p:cNvSpPr txBox="1"/>
          <p:nvPr/>
        </p:nvSpPr>
        <p:spPr>
          <a:xfrm>
            <a:off x="10743718" y="6422453"/>
            <a:ext cx="1877639" cy="523220"/>
          </a:xfrm>
          <a:prstGeom prst="rect">
            <a:avLst/>
          </a:prstGeom>
          <a:noFill/>
        </p:spPr>
        <p:txBody>
          <a:bodyPr wrap="square" rtlCol="0">
            <a:spAutoFit/>
          </a:bodyPr>
          <a:lstStyle/>
          <a:p>
            <a:r>
              <a:rPr lang="en-US" sz="2800" smtClean="0">
                <a:solidFill>
                  <a:schemeClr val="accent6">
                    <a:lumMod val="60000"/>
                    <a:lumOff val="40000"/>
                  </a:schemeClr>
                </a:solidFill>
                <a:latin typeface="#9Slide05 Bodega Script" pitchFamily="2" charset="0"/>
                <a:cs typeface="#9Slide05 Bodega Script" pitchFamily="2" charset="0"/>
              </a:rPr>
              <a:t>Măng non</a:t>
            </a:r>
            <a:endParaRPr lang="en-US" sz="2800">
              <a:solidFill>
                <a:schemeClr val="accent6">
                  <a:lumMod val="60000"/>
                  <a:lumOff val="40000"/>
                </a:schemeClr>
              </a:solidFill>
              <a:latin typeface="#9Slide05 Bodega Script" pitchFamily="2" charset="0"/>
              <a:cs typeface="#9Slide05 Bodega Script" pitchFamily="2" charset="0"/>
            </a:endParaRPr>
          </a:p>
        </p:txBody>
      </p:sp>
      <p:sp>
        <p:nvSpPr>
          <p:cNvPr id="23" name="Title 1">
            <a:extLst>
              <a:ext uri="{FF2B5EF4-FFF2-40B4-BE49-F238E27FC236}">
                <a16:creationId xmlns:a16="http://schemas.microsoft.com/office/drawing/2014/main" id="{6AA5128D-EAF5-483C-871A-4BFED87FD86D}"/>
              </a:ext>
            </a:extLst>
          </p:cNvPr>
          <p:cNvSpPr txBox="1">
            <a:spLocks/>
          </p:cNvSpPr>
          <p:nvPr/>
        </p:nvSpPr>
        <p:spPr>
          <a:xfrm>
            <a:off x="10492718" y="72816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a:solidFill>
                  <a:schemeClr val="tx2">
                    <a:lumMod val="75000"/>
                  </a:schemeClr>
                </a:solidFill>
                <a:latin typeface="#9Slide07 HoneyCream" pitchFamily="2" charset="0"/>
              </a:rPr>
              <a:t>Măng Non</a:t>
            </a:r>
            <a:endParaRPr lang="en-US" sz="2400" b="0" dirty="0">
              <a:solidFill>
                <a:schemeClr val="tx2">
                  <a:lumMod val="75000"/>
                </a:schemeClr>
              </a:solidFill>
              <a:latin typeface="#9Slide07 HoneyCream" pitchFamily="2" charset="0"/>
            </a:endParaRPr>
          </a:p>
        </p:txBody>
      </p:sp>
      <p:sp>
        <p:nvSpPr>
          <p:cNvPr id="24" name="TextBox 23"/>
          <p:cNvSpPr txBox="1"/>
          <p:nvPr/>
        </p:nvSpPr>
        <p:spPr>
          <a:xfrm>
            <a:off x="17207" y="6442375"/>
            <a:ext cx="1877639" cy="523220"/>
          </a:xfrm>
          <a:prstGeom prst="rect">
            <a:avLst/>
          </a:prstGeom>
          <a:noFill/>
        </p:spPr>
        <p:txBody>
          <a:bodyPr wrap="square" rtlCol="0">
            <a:spAutoFit/>
          </a:bodyPr>
          <a:lstStyle/>
          <a:p>
            <a:r>
              <a:rPr lang="en-US" sz="2800" smtClean="0">
                <a:solidFill>
                  <a:schemeClr val="tx2">
                    <a:lumMod val="75000"/>
                  </a:schemeClr>
                </a:solidFill>
                <a:latin typeface="#9Slide05 Bodega Script" pitchFamily="2" charset="0"/>
                <a:cs typeface="#9Slide05 Bodega Script" pitchFamily="2" charset="0"/>
              </a:rPr>
              <a:t>Bích</a:t>
            </a:r>
            <a:endParaRPr lang="en-US" sz="2800">
              <a:solidFill>
                <a:schemeClr val="tx2">
                  <a:lumMod val="75000"/>
                </a:schemeClr>
              </a:solidFill>
              <a:latin typeface="#9Slide05 Bodega Script" pitchFamily="2" charset="0"/>
              <a:cs typeface="#9Slide05 Bodega Script" pitchFamily="2" charset="0"/>
            </a:endParaRPr>
          </a:p>
        </p:txBody>
      </p:sp>
      <p:sp>
        <p:nvSpPr>
          <p:cNvPr id="25" name="TextBox 24"/>
          <p:cNvSpPr txBox="1"/>
          <p:nvPr/>
        </p:nvSpPr>
        <p:spPr>
          <a:xfrm>
            <a:off x="5589088" y="4569173"/>
            <a:ext cx="2303164" cy="584775"/>
          </a:xfrm>
          <a:prstGeom prst="rect">
            <a:avLst/>
          </a:prstGeom>
          <a:noFill/>
        </p:spPr>
        <p:txBody>
          <a:bodyPr wrap="square" rtlCol="0">
            <a:spAutoFit/>
          </a:bodyPr>
          <a:lstStyle/>
          <a:p>
            <a:r>
              <a:rPr lang="en-US" sz="3200" smtClean="0">
                <a:solidFill>
                  <a:srgbClr val="002060"/>
                </a:solidFill>
                <a:latin typeface="UTM Guanine" panose="02040603050506020204" pitchFamily="18" charset="0"/>
              </a:rPr>
              <a:t>Tiết 1 + 2</a:t>
            </a:r>
            <a:endParaRPr lang="en-US" sz="3200">
              <a:solidFill>
                <a:srgbClr val="002060"/>
              </a:solidFill>
              <a:latin typeface="UTM Guanine" panose="02040603050506020204" pitchFamily="18" charset="0"/>
            </a:endParaRPr>
          </a:p>
        </p:txBody>
      </p:sp>
    </p:spTree>
    <p:extLst>
      <p:ext uri="{BB962C8B-B14F-4D97-AF65-F5344CB8AC3E}">
        <p14:creationId xmlns:p14="http://schemas.microsoft.com/office/powerpoint/2010/main" val="93490728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500" fill="hold"/>
                                        <p:tgtEl>
                                          <p:spTgt spid="21"/>
                                        </p:tgtEl>
                                        <p:attrNameLst>
                                          <p:attrName>ppt_x</p:attrName>
                                        </p:attrNameLst>
                                      </p:cBhvr>
                                      <p:tavLst>
                                        <p:tav tm="0">
                                          <p:val>
                                            <p:strVal val="0-#ppt_w/2"/>
                                          </p:val>
                                        </p:tav>
                                        <p:tav tm="100000">
                                          <p:val>
                                            <p:strVal val="#ppt_x"/>
                                          </p:val>
                                        </p:tav>
                                      </p:tavLst>
                                    </p:anim>
                                    <p:anim calcmode="lin" valueType="num">
                                      <p:cBhvr additive="base">
                                        <p:cTn id="8" dur="15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53" presetClass="entr" presetSubtype="16"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500" fill="hold"/>
                                        <p:tgtEl>
                                          <p:spTgt spid="15"/>
                                        </p:tgtEl>
                                        <p:attrNameLst>
                                          <p:attrName>ppt_w</p:attrName>
                                        </p:attrNameLst>
                                      </p:cBhvr>
                                      <p:tavLst>
                                        <p:tav tm="0">
                                          <p:val>
                                            <p:fltVal val="0"/>
                                          </p:val>
                                        </p:tav>
                                        <p:tav tm="100000">
                                          <p:val>
                                            <p:strVal val="#ppt_w"/>
                                          </p:val>
                                        </p:tav>
                                      </p:tavLst>
                                    </p:anim>
                                    <p:anim calcmode="lin" valueType="num">
                                      <p:cBhvr>
                                        <p:cTn id="13" dur="1500" fill="hold"/>
                                        <p:tgtEl>
                                          <p:spTgt spid="15"/>
                                        </p:tgtEl>
                                        <p:attrNameLst>
                                          <p:attrName>ppt_h</p:attrName>
                                        </p:attrNameLst>
                                      </p:cBhvr>
                                      <p:tavLst>
                                        <p:tav tm="0">
                                          <p:val>
                                            <p:fltVal val="0"/>
                                          </p:val>
                                        </p:tav>
                                        <p:tav tm="100000">
                                          <p:val>
                                            <p:strVal val="#ppt_h"/>
                                          </p:val>
                                        </p:tav>
                                      </p:tavLst>
                                    </p:anim>
                                    <p:animEffect transition="in" filter="fade">
                                      <p:cBhvr>
                                        <p:cTn id="14" dur="1500"/>
                                        <p:tgtEl>
                                          <p:spTgt spid="15"/>
                                        </p:tgtEl>
                                      </p:cBhvr>
                                    </p:animEffect>
                                  </p:childTnLst>
                                </p:cTn>
                              </p:par>
                              <p:par>
                                <p:cTn id="15" presetID="42" presetClass="entr" presetSubtype="0" fill="hold" grpId="0" nodeType="withEffect">
                                  <p:stCondLst>
                                    <p:cond delay="25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descr="5947678d5d2f8"/>
          <p:cNvPicPr>
            <a:picLocks noChangeAspect="1"/>
          </p:cNvPicPr>
          <p:nvPr/>
        </p:nvPicPr>
        <p:blipFill>
          <a:blip r:embed="rId4"/>
          <a:stretch>
            <a:fillRect/>
          </a:stretch>
        </p:blipFill>
        <p:spPr>
          <a:xfrm>
            <a:off x="-14605" y="1499235"/>
            <a:ext cx="5520055" cy="5343525"/>
          </a:xfrm>
          <a:prstGeom prst="rect">
            <a:avLst/>
          </a:prstGeom>
        </p:spPr>
      </p:pic>
      <p:grpSp>
        <p:nvGrpSpPr>
          <p:cNvPr id="6" name="Group 5"/>
          <p:cNvGrpSpPr/>
          <p:nvPr/>
        </p:nvGrpSpPr>
        <p:grpSpPr>
          <a:xfrm>
            <a:off x="3625215" y="0"/>
            <a:ext cx="8566785" cy="6874510"/>
            <a:chOff x="3625215" y="0"/>
            <a:chExt cx="8566785" cy="6874510"/>
          </a:xfrm>
        </p:grpSpPr>
        <p:pic>
          <p:nvPicPr>
            <p:cNvPr id="3" name="图片 2" descr="5"/>
            <p:cNvPicPr>
              <a:picLocks noChangeAspect="1"/>
            </p:cNvPicPr>
            <p:nvPr/>
          </p:nvPicPr>
          <p:blipFill>
            <a:blip r:embed="rId5"/>
            <a:stretch>
              <a:fillRect/>
            </a:stretch>
          </p:blipFill>
          <p:spPr>
            <a:xfrm>
              <a:off x="3625215" y="0"/>
              <a:ext cx="8566785" cy="687451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9909" y="6509982"/>
              <a:ext cx="3609055" cy="305482"/>
            </a:xfrm>
            <a:prstGeom prst="rect">
              <a:avLst/>
            </a:prstGeom>
          </p:spPr>
        </p:pic>
      </p:grpSp>
      <p:sp>
        <p:nvSpPr>
          <p:cNvPr id="10" name="Google Shape;1910;p31">
            <a:extLst>
              <a:ext uri="{FF2B5EF4-FFF2-40B4-BE49-F238E27FC236}">
                <a16:creationId xmlns:a16="http://schemas.microsoft.com/office/drawing/2014/main" id="{B4486D36-6C53-75D6-BF08-C59D05FCF23A}"/>
              </a:ext>
            </a:extLst>
          </p:cNvPr>
          <p:cNvSpPr txBox="1">
            <a:spLocks/>
          </p:cNvSpPr>
          <p:nvPr/>
        </p:nvSpPr>
        <p:spPr>
          <a:xfrm>
            <a:off x="1869744" y="2183642"/>
            <a:ext cx="3298468" cy="1080945"/>
          </a:xfrm>
          <a:prstGeom prst="rect">
            <a:avLst/>
          </a:prstGeom>
          <a:noFill/>
          <a:ln>
            <a:noFill/>
          </a:ln>
        </p:spPr>
        <p:txBody>
          <a:bodyPr spcFirstLastPara="1" wrap="square" lIns="121900" tIns="121900" rIns="121900" bIns="121900"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defTabSz="1219170">
              <a:buClr>
                <a:srgbClr val="FFFFFF"/>
              </a:buClr>
            </a:pPr>
            <a:r>
              <a:rPr lang="en-US" sz="13800" kern="0" smtClean="0">
                <a:ln>
                  <a:solidFill>
                    <a:srgbClr val="FFCCA9">
                      <a:lumMod val="10000"/>
                    </a:srgbClr>
                  </a:solidFill>
                </a:ln>
                <a:solidFill>
                  <a:srgbClr val="FFFF00"/>
                </a:solidFill>
                <a:effectLst>
                  <a:glow rad="101600">
                    <a:srgbClr val="EC9684">
                      <a:lumMod val="60000"/>
                      <a:lumOff val="40000"/>
                      <a:alpha val="60000"/>
                    </a:srgbClr>
                  </a:glow>
                </a:effectLst>
                <a:latin typeface="SVN-Poky's" panose="020B0606040200020203" pitchFamily="34" charset="0"/>
              </a:rPr>
              <a:t>HỎI</a:t>
            </a:r>
            <a:r>
              <a:rPr lang="en-US" sz="13800" kern="0" smtClean="0">
                <a:ln>
                  <a:solidFill>
                    <a:srgbClr val="FFCCA9">
                      <a:lumMod val="10000"/>
                    </a:srgbClr>
                  </a:solidFill>
                </a:ln>
                <a:solidFill>
                  <a:srgbClr val="A2DF48"/>
                </a:solidFill>
                <a:effectLst>
                  <a:glow rad="101600">
                    <a:srgbClr val="EC9684">
                      <a:lumMod val="60000"/>
                      <a:lumOff val="40000"/>
                      <a:alpha val="60000"/>
                    </a:srgbClr>
                  </a:glow>
                </a:effectLst>
                <a:latin typeface="SVN-Poky's" panose="020B0606040200020203" pitchFamily="34" charset="0"/>
              </a:rPr>
              <a:t> </a:t>
            </a:r>
            <a:endParaRPr lang="en-US" sz="13800" kern="0">
              <a:ln>
                <a:solidFill>
                  <a:srgbClr val="FFCCA9">
                    <a:lumMod val="10000"/>
                  </a:srgbClr>
                </a:solidFill>
              </a:ln>
              <a:solidFill>
                <a:srgbClr val="0070C0"/>
              </a:solidFill>
              <a:effectLst>
                <a:glow rad="101600">
                  <a:srgbClr val="EC9684">
                    <a:lumMod val="60000"/>
                    <a:lumOff val="40000"/>
                    <a:alpha val="60000"/>
                  </a:srgbClr>
                </a:glow>
              </a:effectLst>
              <a:latin typeface="SVN-Poky's" panose="020B0606040200020203" pitchFamily="34" charset="0"/>
            </a:endParaRPr>
          </a:p>
        </p:txBody>
      </p:sp>
      <p:sp>
        <p:nvSpPr>
          <p:cNvPr id="11" name="Google Shape;1910;p31">
            <a:extLst>
              <a:ext uri="{FF2B5EF4-FFF2-40B4-BE49-F238E27FC236}">
                <a16:creationId xmlns:a16="http://schemas.microsoft.com/office/drawing/2014/main" id="{B4486D36-6C53-75D6-BF08-C59D05FCF23A}"/>
              </a:ext>
            </a:extLst>
          </p:cNvPr>
          <p:cNvSpPr txBox="1">
            <a:spLocks/>
          </p:cNvSpPr>
          <p:nvPr/>
        </p:nvSpPr>
        <p:spPr>
          <a:xfrm>
            <a:off x="4743150" y="2215407"/>
            <a:ext cx="1899938" cy="1056800"/>
          </a:xfrm>
          <a:prstGeom prst="rect">
            <a:avLst/>
          </a:prstGeom>
          <a:noFill/>
          <a:ln>
            <a:noFill/>
          </a:ln>
        </p:spPr>
        <p:txBody>
          <a:bodyPr spcFirstLastPara="1" wrap="square" lIns="121900" tIns="121900" rIns="121900" bIns="121900"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defTabSz="1219170">
              <a:buClr>
                <a:srgbClr val="FFFFFF"/>
              </a:buClr>
            </a:pPr>
            <a:r>
              <a:rPr lang="en-US" sz="13800" kern="0" smtClean="0">
                <a:ln>
                  <a:solidFill>
                    <a:srgbClr val="FFCCA9">
                      <a:lumMod val="10000"/>
                    </a:srgbClr>
                  </a:solidFill>
                </a:ln>
                <a:solidFill>
                  <a:srgbClr val="00B0F0"/>
                </a:solidFill>
                <a:effectLst>
                  <a:glow rad="101600">
                    <a:srgbClr val="EC9684">
                      <a:lumMod val="60000"/>
                      <a:lumOff val="40000"/>
                      <a:alpha val="60000"/>
                    </a:srgbClr>
                  </a:glow>
                </a:effectLst>
                <a:latin typeface="SVN-Poky's" panose="020B0606040200020203" pitchFamily="34" charset="0"/>
              </a:rPr>
              <a:t>-</a:t>
            </a:r>
            <a:r>
              <a:rPr lang="en-US" sz="13800" kern="0" smtClean="0">
                <a:ln>
                  <a:solidFill>
                    <a:srgbClr val="FFCCA9">
                      <a:lumMod val="10000"/>
                    </a:srgbClr>
                  </a:solidFill>
                </a:ln>
                <a:solidFill>
                  <a:srgbClr val="A2DF48"/>
                </a:solidFill>
                <a:effectLst>
                  <a:glow rad="101600">
                    <a:srgbClr val="EC9684">
                      <a:lumMod val="60000"/>
                      <a:lumOff val="40000"/>
                      <a:alpha val="60000"/>
                    </a:srgbClr>
                  </a:glow>
                </a:effectLst>
                <a:latin typeface="SVN-Poky's" panose="020B0606040200020203" pitchFamily="34" charset="0"/>
              </a:rPr>
              <a:t> </a:t>
            </a:r>
            <a:endParaRPr lang="en-US" sz="13800" kern="0">
              <a:ln>
                <a:solidFill>
                  <a:srgbClr val="FFCCA9">
                    <a:lumMod val="10000"/>
                  </a:srgbClr>
                </a:solidFill>
              </a:ln>
              <a:solidFill>
                <a:srgbClr val="0070C0"/>
              </a:solidFill>
              <a:effectLst>
                <a:glow rad="101600">
                  <a:srgbClr val="EC9684">
                    <a:lumMod val="60000"/>
                    <a:lumOff val="40000"/>
                    <a:alpha val="60000"/>
                  </a:srgbClr>
                </a:glow>
              </a:effectLst>
              <a:latin typeface="SVN-Poky's" panose="020B0606040200020203" pitchFamily="34" charset="0"/>
            </a:endParaRPr>
          </a:p>
        </p:txBody>
      </p:sp>
      <p:sp>
        <p:nvSpPr>
          <p:cNvPr id="12" name="Google Shape;1910;p31">
            <a:extLst>
              <a:ext uri="{FF2B5EF4-FFF2-40B4-BE49-F238E27FC236}">
                <a16:creationId xmlns:a16="http://schemas.microsoft.com/office/drawing/2014/main" id="{B4486D36-6C53-75D6-BF08-C59D05FCF23A}"/>
              </a:ext>
            </a:extLst>
          </p:cNvPr>
          <p:cNvSpPr txBox="1">
            <a:spLocks/>
          </p:cNvSpPr>
          <p:nvPr/>
        </p:nvSpPr>
        <p:spPr>
          <a:xfrm>
            <a:off x="6426918" y="2521685"/>
            <a:ext cx="3625215" cy="1056800"/>
          </a:xfrm>
          <a:prstGeom prst="rect">
            <a:avLst/>
          </a:prstGeom>
          <a:noFill/>
          <a:ln>
            <a:noFill/>
          </a:ln>
        </p:spPr>
        <p:txBody>
          <a:bodyPr spcFirstLastPara="1" wrap="square" lIns="121900" tIns="121900" rIns="121900" bIns="121900"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defTabSz="1219170">
              <a:buClr>
                <a:srgbClr val="FFFFFF"/>
              </a:buClr>
            </a:pPr>
            <a:r>
              <a:rPr lang="en-US" sz="13800" kern="0" smtClea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rPr>
              <a:t>ĐÁP</a:t>
            </a:r>
            <a:endParaRPr lang="en-US" sz="13800" kern="0">
              <a:ln>
                <a:solidFill>
                  <a:srgbClr val="FFCCA9">
                    <a:lumMod val="10000"/>
                  </a:srgbClr>
                </a:solidFill>
              </a:ln>
              <a:solidFill>
                <a:srgbClr val="FF3300"/>
              </a:solidFill>
              <a:effectLst>
                <a:glow rad="101600">
                  <a:srgbClr val="EC9684">
                    <a:lumMod val="60000"/>
                    <a:lumOff val="40000"/>
                    <a:alpha val="60000"/>
                  </a:srgbClr>
                </a:glow>
              </a:effectLst>
              <a:latin typeface="SVN-Poky's" panose="020B0606040200020203" pitchFamily="34" charset="0"/>
            </a:endParaRPr>
          </a:p>
        </p:txBody>
      </p:sp>
    </p:spTree>
    <p:extLst>
      <p:ext uri="{BB962C8B-B14F-4D97-AF65-F5344CB8AC3E}">
        <p14:creationId xmlns:p14="http://schemas.microsoft.com/office/powerpoint/2010/main" val="1733335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435">
                                          <p:stCondLst>
                                            <p:cond delay="0"/>
                                          </p:stCondLst>
                                        </p:cTn>
                                        <p:tgtEl>
                                          <p:spTgt spid="10"/>
                                        </p:tgtEl>
                                      </p:cBhvr>
                                    </p:animEffect>
                                    <p:anim calcmode="lin" valueType="num">
                                      <p:cBhvr>
                                        <p:cTn id="14" dur="1367"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5" dur="498"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6" dur="498" tmFilter="0, 0; 0.125,0.2665; 0.25,0.4; 0.375,0.465; 0.5,0.5;  0.625,0.535; 0.75,0.6; 0.875,0.7335; 1,1">
                                          <p:stCondLst>
                                            <p:cond delay="498"/>
                                          </p:stCondLst>
                                        </p:cTn>
                                        <p:tgtEl>
                                          <p:spTgt spid="10"/>
                                        </p:tgtEl>
                                        <p:attrNameLst>
                                          <p:attrName>ppt_y</p:attrName>
                                        </p:attrNameLst>
                                      </p:cBhvr>
                                      <p:tavLst>
                                        <p:tav tm="0" fmla="#ppt_y-sin(pi*$)/9">
                                          <p:val>
                                            <p:fltVal val="0"/>
                                          </p:val>
                                        </p:tav>
                                        <p:tav tm="100000">
                                          <p:val>
                                            <p:fltVal val="1"/>
                                          </p:val>
                                        </p:tav>
                                      </p:tavLst>
                                    </p:anim>
                                    <p:anim calcmode="lin" valueType="num">
                                      <p:cBhvr>
                                        <p:cTn id="17" dur="249" tmFilter="0, 0; 0.125,0.2665; 0.25,0.4; 0.375,0.465; 0.5,0.5;  0.625,0.535; 0.75,0.6; 0.875,0.7335; 1,1">
                                          <p:stCondLst>
                                            <p:cond delay="993"/>
                                          </p:stCondLst>
                                        </p:cTn>
                                        <p:tgtEl>
                                          <p:spTgt spid="10"/>
                                        </p:tgtEl>
                                        <p:attrNameLst>
                                          <p:attrName>ppt_y</p:attrName>
                                        </p:attrNameLst>
                                      </p:cBhvr>
                                      <p:tavLst>
                                        <p:tav tm="0" fmla="#ppt_y-sin(pi*$)/27">
                                          <p:val>
                                            <p:fltVal val="0"/>
                                          </p:val>
                                        </p:tav>
                                        <p:tav tm="100000">
                                          <p:val>
                                            <p:fltVal val="1"/>
                                          </p:val>
                                        </p:tav>
                                      </p:tavLst>
                                    </p:anim>
                                    <p:anim calcmode="lin" valueType="num">
                                      <p:cBhvr>
                                        <p:cTn id="18" dur="123" tmFilter="0, 0; 0.125,0.2665; 0.25,0.4; 0.375,0.465; 0.5,0.5;  0.625,0.535; 0.75,0.6; 0.875,0.7335; 1,1">
                                          <p:stCondLst>
                                            <p:cond delay="1242"/>
                                          </p:stCondLst>
                                        </p:cTn>
                                        <p:tgtEl>
                                          <p:spTgt spid="10"/>
                                        </p:tgtEl>
                                        <p:attrNameLst>
                                          <p:attrName>ppt_y</p:attrName>
                                        </p:attrNameLst>
                                      </p:cBhvr>
                                      <p:tavLst>
                                        <p:tav tm="0" fmla="#ppt_y-sin(pi*$)/81">
                                          <p:val>
                                            <p:fltVal val="0"/>
                                          </p:val>
                                        </p:tav>
                                        <p:tav tm="100000">
                                          <p:val>
                                            <p:fltVal val="1"/>
                                          </p:val>
                                        </p:tav>
                                      </p:tavLst>
                                    </p:anim>
                                    <p:animScale>
                                      <p:cBhvr>
                                        <p:cTn id="19" dur="20">
                                          <p:stCondLst>
                                            <p:cond delay="487"/>
                                          </p:stCondLst>
                                        </p:cTn>
                                        <p:tgtEl>
                                          <p:spTgt spid="10"/>
                                        </p:tgtEl>
                                      </p:cBhvr>
                                      <p:to x="100000" y="60000"/>
                                    </p:animScale>
                                    <p:animScale>
                                      <p:cBhvr>
                                        <p:cTn id="20" dur="124" decel="50000">
                                          <p:stCondLst>
                                            <p:cond delay="507"/>
                                          </p:stCondLst>
                                        </p:cTn>
                                        <p:tgtEl>
                                          <p:spTgt spid="10"/>
                                        </p:tgtEl>
                                      </p:cBhvr>
                                      <p:to x="100000" y="100000"/>
                                    </p:animScale>
                                    <p:animScale>
                                      <p:cBhvr>
                                        <p:cTn id="21" dur="20">
                                          <p:stCondLst>
                                            <p:cond delay="984"/>
                                          </p:stCondLst>
                                        </p:cTn>
                                        <p:tgtEl>
                                          <p:spTgt spid="10"/>
                                        </p:tgtEl>
                                      </p:cBhvr>
                                      <p:to x="100000" y="80000"/>
                                    </p:animScale>
                                    <p:animScale>
                                      <p:cBhvr>
                                        <p:cTn id="22" dur="124" decel="50000">
                                          <p:stCondLst>
                                            <p:cond delay="1004"/>
                                          </p:stCondLst>
                                        </p:cTn>
                                        <p:tgtEl>
                                          <p:spTgt spid="10"/>
                                        </p:tgtEl>
                                      </p:cBhvr>
                                      <p:to x="100000" y="100000"/>
                                    </p:animScale>
                                    <p:animScale>
                                      <p:cBhvr>
                                        <p:cTn id="23" dur="20">
                                          <p:stCondLst>
                                            <p:cond delay="1231"/>
                                          </p:stCondLst>
                                        </p:cTn>
                                        <p:tgtEl>
                                          <p:spTgt spid="10"/>
                                        </p:tgtEl>
                                      </p:cBhvr>
                                      <p:to x="100000" y="90000"/>
                                    </p:animScale>
                                    <p:animScale>
                                      <p:cBhvr>
                                        <p:cTn id="24" dur="124" decel="50000">
                                          <p:stCondLst>
                                            <p:cond delay="1251"/>
                                          </p:stCondLst>
                                        </p:cTn>
                                        <p:tgtEl>
                                          <p:spTgt spid="10"/>
                                        </p:tgtEl>
                                      </p:cBhvr>
                                      <p:to x="100000" y="100000"/>
                                    </p:animScale>
                                    <p:animScale>
                                      <p:cBhvr>
                                        <p:cTn id="25" dur="20">
                                          <p:stCondLst>
                                            <p:cond delay="1356"/>
                                          </p:stCondLst>
                                        </p:cTn>
                                        <p:tgtEl>
                                          <p:spTgt spid="10"/>
                                        </p:tgtEl>
                                      </p:cBhvr>
                                      <p:to x="100000" y="95000"/>
                                    </p:animScale>
                                    <p:animScale>
                                      <p:cBhvr>
                                        <p:cTn id="26" dur="124" decel="50000">
                                          <p:stCondLst>
                                            <p:cond delay="1376"/>
                                          </p:stCondLst>
                                        </p:cTn>
                                        <p:tgtEl>
                                          <p:spTgt spid="10"/>
                                        </p:tgtEl>
                                      </p:cBhvr>
                                      <p:to x="100000" y="100000"/>
                                    </p:animScale>
                                  </p:childTnLst>
                                </p:cTn>
                              </p:par>
                            </p:childTnLst>
                          </p:cTn>
                        </p:par>
                        <p:par>
                          <p:cTn id="27" fill="hold">
                            <p:stCondLst>
                              <p:cond delay="2500"/>
                            </p:stCondLst>
                            <p:childTnLst>
                              <p:par>
                                <p:cTn id="28" presetID="26"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435">
                                          <p:stCondLst>
                                            <p:cond delay="0"/>
                                          </p:stCondLst>
                                        </p:cTn>
                                        <p:tgtEl>
                                          <p:spTgt spid="11"/>
                                        </p:tgtEl>
                                      </p:cBhvr>
                                    </p:animEffect>
                                    <p:anim calcmode="lin" valueType="num">
                                      <p:cBhvr>
                                        <p:cTn id="31" dur="1367"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2" dur="498"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3" dur="498" tmFilter="0, 0; 0.125,0.2665; 0.25,0.4; 0.375,0.465; 0.5,0.5;  0.625,0.535; 0.75,0.6; 0.875,0.7335; 1,1">
                                          <p:stCondLst>
                                            <p:cond delay="498"/>
                                          </p:stCondLst>
                                        </p:cTn>
                                        <p:tgtEl>
                                          <p:spTgt spid="11"/>
                                        </p:tgtEl>
                                        <p:attrNameLst>
                                          <p:attrName>ppt_y</p:attrName>
                                        </p:attrNameLst>
                                      </p:cBhvr>
                                      <p:tavLst>
                                        <p:tav tm="0" fmla="#ppt_y-sin(pi*$)/9">
                                          <p:val>
                                            <p:fltVal val="0"/>
                                          </p:val>
                                        </p:tav>
                                        <p:tav tm="100000">
                                          <p:val>
                                            <p:fltVal val="1"/>
                                          </p:val>
                                        </p:tav>
                                      </p:tavLst>
                                    </p:anim>
                                    <p:anim calcmode="lin" valueType="num">
                                      <p:cBhvr>
                                        <p:cTn id="34" dur="249" tmFilter="0, 0; 0.125,0.2665; 0.25,0.4; 0.375,0.465; 0.5,0.5;  0.625,0.535; 0.75,0.6; 0.875,0.7335; 1,1">
                                          <p:stCondLst>
                                            <p:cond delay="993"/>
                                          </p:stCondLst>
                                        </p:cTn>
                                        <p:tgtEl>
                                          <p:spTgt spid="11"/>
                                        </p:tgtEl>
                                        <p:attrNameLst>
                                          <p:attrName>ppt_y</p:attrName>
                                        </p:attrNameLst>
                                      </p:cBhvr>
                                      <p:tavLst>
                                        <p:tav tm="0" fmla="#ppt_y-sin(pi*$)/27">
                                          <p:val>
                                            <p:fltVal val="0"/>
                                          </p:val>
                                        </p:tav>
                                        <p:tav tm="100000">
                                          <p:val>
                                            <p:fltVal val="1"/>
                                          </p:val>
                                        </p:tav>
                                      </p:tavLst>
                                    </p:anim>
                                    <p:anim calcmode="lin" valueType="num">
                                      <p:cBhvr>
                                        <p:cTn id="35" dur="123" tmFilter="0, 0; 0.125,0.2665; 0.25,0.4; 0.375,0.465; 0.5,0.5;  0.625,0.535; 0.75,0.6; 0.875,0.7335; 1,1">
                                          <p:stCondLst>
                                            <p:cond delay="1242"/>
                                          </p:stCondLst>
                                        </p:cTn>
                                        <p:tgtEl>
                                          <p:spTgt spid="11"/>
                                        </p:tgtEl>
                                        <p:attrNameLst>
                                          <p:attrName>ppt_y</p:attrName>
                                        </p:attrNameLst>
                                      </p:cBhvr>
                                      <p:tavLst>
                                        <p:tav tm="0" fmla="#ppt_y-sin(pi*$)/81">
                                          <p:val>
                                            <p:fltVal val="0"/>
                                          </p:val>
                                        </p:tav>
                                        <p:tav tm="100000">
                                          <p:val>
                                            <p:fltVal val="1"/>
                                          </p:val>
                                        </p:tav>
                                      </p:tavLst>
                                    </p:anim>
                                    <p:animScale>
                                      <p:cBhvr>
                                        <p:cTn id="36" dur="20">
                                          <p:stCondLst>
                                            <p:cond delay="487"/>
                                          </p:stCondLst>
                                        </p:cTn>
                                        <p:tgtEl>
                                          <p:spTgt spid="11"/>
                                        </p:tgtEl>
                                      </p:cBhvr>
                                      <p:to x="100000" y="60000"/>
                                    </p:animScale>
                                    <p:animScale>
                                      <p:cBhvr>
                                        <p:cTn id="37" dur="124" decel="50000">
                                          <p:stCondLst>
                                            <p:cond delay="507"/>
                                          </p:stCondLst>
                                        </p:cTn>
                                        <p:tgtEl>
                                          <p:spTgt spid="11"/>
                                        </p:tgtEl>
                                      </p:cBhvr>
                                      <p:to x="100000" y="100000"/>
                                    </p:animScale>
                                    <p:animScale>
                                      <p:cBhvr>
                                        <p:cTn id="38" dur="20">
                                          <p:stCondLst>
                                            <p:cond delay="984"/>
                                          </p:stCondLst>
                                        </p:cTn>
                                        <p:tgtEl>
                                          <p:spTgt spid="11"/>
                                        </p:tgtEl>
                                      </p:cBhvr>
                                      <p:to x="100000" y="80000"/>
                                    </p:animScale>
                                    <p:animScale>
                                      <p:cBhvr>
                                        <p:cTn id="39" dur="124" decel="50000">
                                          <p:stCondLst>
                                            <p:cond delay="1004"/>
                                          </p:stCondLst>
                                        </p:cTn>
                                        <p:tgtEl>
                                          <p:spTgt spid="11"/>
                                        </p:tgtEl>
                                      </p:cBhvr>
                                      <p:to x="100000" y="100000"/>
                                    </p:animScale>
                                    <p:animScale>
                                      <p:cBhvr>
                                        <p:cTn id="40" dur="20">
                                          <p:stCondLst>
                                            <p:cond delay="1231"/>
                                          </p:stCondLst>
                                        </p:cTn>
                                        <p:tgtEl>
                                          <p:spTgt spid="11"/>
                                        </p:tgtEl>
                                      </p:cBhvr>
                                      <p:to x="100000" y="90000"/>
                                    </p:animScale>
                                    <p:animScale>
                                      <p:cBhvr>
                                        <p:cTn id="41" dur="124" decel="50000">
                                          <p:stCondLst>
                                            <p:cond delay="1251"/>
                                          </p:stCondLst>
                                        </p:cTn>
                                        <p:tgtEl>
                                          <p:spTgt spid="11"/>
                                        </p:tgtEl>
                                      </p:cBhvr>
                                      <p:to x="100000" y="100000"/>
                                    </p:animScale>
                                    <p:animScale>
                                      <p:cBhvr>
                                        <p:cTn id="42" dur="20">
                                          <p:stCondLst>
                                            <p:cond delay="1356"/>
                                          </p:stCondLst>
                                        </p:cTn>
                                        <p:tgtEl>
                                          <p:spTgt spid="11"/>
                                        </p:tgtEl>
                                      </p:cBhvr>
                                      <p:to x="100000" y="95000"/>
                                    </p:animScale>
                                    <p:animScale>
                                      <p:cBhvr>
                                        <p:cTn id="43" dur="124" decel="50000">
                                          <p:stCondLst>
                                            <p:cond delay="1376"/>
                                          </p:stCondLst>
                                        </p:cTn>
                                        <p:tgtEl>
                                          <p:spTgt spid="11"/>
                                        </p:tgtEl>
                                      </p:cBhvr>
                                      <p:to x="100000" y="100000"/>
                                    </p:animScale>
                                  </p:childTnLst>
                                </p:cTn>
                              </p:par>
                            </p:childTnLst>
                          </p:cTn>
                        </p:par>
                        <p:par>
                          <p:cTn id="44" fill="hold">
                            <p:stCondLst>
                              <p:cond delay="4000"/>
                            </p:stCondLst>
                            <p:childTnLst>
                              <p:par>
                                <p:cTn id="45" presetID="26" presetClass="entr" presetSubtype="0"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435">
                                          <p:stCondLst>
                                            <p:cond delay="0"/>
                                          </p:stCondLst>
                                        </p:cTn>
                                        <p:tgtEl>
                                          <p:spTgt spid="12"/>
                                        </p:tgtEl>
                                      </p:cBhvr>
                                    </p:animEffect>
                                    <p:anim calcmode="lin" valueType="num">
                                      <p:cBhvr>
                                        <p:cTn id="48" dur="1367"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9" dur="498"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50" dur="498" tmFilter="0, 0; 0.125,0.2665; 0.25,0.4; 0.375,0.465; 0.5,0.5;  0.625,0.535; 0.75,0.6; 0.875,0.7335; 1,1">
                                          <p:stCondLst>
                                            <p:cond delay="498"/>
                                          </p:stCondLst>
                                        </p:cTn>
                                        <p:tgtEl>
                                          <p:spTgt spid="12"/>
                                        </p:tgtEl>
                                        <p:attrNameLst>
                                          <p:attrName>ppt_y</p:attrName>
                                        </p:attrNameLst>
                                      </p:cBhvr>
                                      <p:tavLst>
                                        <p:tav tm="0" fmla="#ppt_y-sin(pi*$)/9">
                                          <p:val>
                                            <p:fltVal val="0"/>
                                          </p:val>
                                        </p:tav>
                                        <p:tav tm="100000">
                                          <p:val>
                                            <p:fltVal val="1"/>
                                          </p:val>
                                        </p:tav>
                                      </p:tavLst>
                                    </p:anim>
                                    <p:anim calcmode="lin" valueType="num">
                                      <p:cBhvr>
                                        <p:cTn id="51" dur="249" tmFilter="0, 0; 0.125,0.2665; 0.25,0.4; 0.375,0.465; 0.5,0.5;  0.625,0.535; 0.75,0.6; 0.875,0.7335; 1,1">
                                          <p:stCondLst>
                                            <p:cond delay="993"/>
                                          </p:stCondLst>
                                        </p:cTn>
                                        <p:tgtEl>
                                          <p:spTgt spid="12"/>
                                        </p:tgtEl>
                                        <p:attrNameLst>
                                          <p:attrName>ppt_y</p:attrName>
                                        </p:attrNameLst>
                                      </p:cBhvr>
                                      <p:tavLst>
                                        <p:tav tm="0" fmla="#ppt_y-sin(pi*$)/27">
                                          <p:val>
                                            <p:fltVal val="0"/>
                                          </p:val>
                                        </p:tav>
                                        <p:tav tm="100000">
                                          <p:val>
                                            <p:fltVal val="1"/>
                                          </p:val>
                                        </p:tav>
                                      </p:tavLst>
                                    </p:anim>
                                    <p:anim calcmode="lin" valueType="num">
                                      <p:cBhvr>
                                        <p:cTn id="52" dur="123" tmFilter="0, 0; 0.125,0.2665; 0.25,0.4; 0.375,0.465; 0.5,0.5;  0.625,0.535; 0.75,0.6; 0.875,0.7335; 1,1">
                                          <p:stCondLst>
                                            <p:cond delay="1242"/>
                                          </p:stCondLst>
                                        </p:cTn>
                                        <p:tgtEl>
                                          <p:spTgt spid="12"/>
                                        </p:tgtEl>
                                        <p:attrNameLst>
                                          <p:attrName>ppt_y</p:attrName>
                                        </p:attrNameLst>
                                      </p:cBhvr>
                                      <p:tavLst>
                                        <p:tav tm="0" fmla="#ppt_y-sin(pi*$)/81">
                                          <p:val>
                                            <p:fltVal val="0"/>
                                          </p:val>
                                        </p:tav>
                                        <p:tav tm="100000">
                                          <p:val>
                                            <p:fltVal val="1"/>
                                          </p:val>
                                        </p:tav>
                                      </p:tavLst>
                                    </p:anim>
                                    <p:animScale>
                                      <p:cBhvr>
                                        <p:cTn id="53" dur="20">
                                          <p:stCondLst>
                                            <p:cond delay="487"/>
                                          </p:stCondLst>
                                        </p:cTn>
                                        <p:tgtEl>
                                          <p:spTgt spid="12"/>
                                        </p:tgtEl>
                                      </p:cBhvr>
                                      <p:to x="100000" y="60000"/>
                                    </p:animScale>
                                    <p:animScale>
                                      <p:cBhvr>
                                        <p:cTn id="54" dur="124" decel="50000">
                                          <p:stCondLst>
                                            <p:cond delay="507"/>
                                          </p:stCondLst>
                                        </p:cTn>
                                        <p:tgtEl>
                                          <p:spTgt spid="12"/>
                                        </p:tgtEl>
                                      </p:cBhvr>
                                      <p:to x="100000" y="100000"/>
                                    </p:animScale>
                                    <p:animScale>
                                      <p:cBhvr>
                                        <p:cTn id="55" dur="20">
                                          <p:stCondLst>
                                            <p:cond delay="984"/>
                                          </p:stCondLst>
                                        </p:cTn>
                                        <p:tgtEl>
                                          <p:spTgt spid="12"/>
                                        </p:tgtEl>
                                      </p:cBhvr>
                                      <p:to x="100000" y="80000"/>
                                    </p:animScale>
                                    <p:animScale>
                                      <p:cBhvr>
                                        <p:cTn id="56" dur="124" decel="50000">
                                          <p:stCondLst>
                                            <p:cond delay="1004"/>
                                          </p:stCondLst>
                                        </p:cTn>
                                        <p:tgtEl>
                                          <p:spTgt spid="12"/>
                                        </p:tgtEl>
                                      </p:cBhvr>
                                      <p:to x="100000" y="100000"/>
                                    </p:animScale>
                                    <p:animScale>
                                      <p:cBhvr>
                                        <p:cTn id="57" dur="20">
                                          <p:stCondLst>
                                            <p:cond delay="1231"/>
                                          </p:stCondLst>
                                        </p:cTn>
                                        <p:tgtEl>
                                          <p:spTgt spid="12"/>
                                        </p:tgtEl>
                                      </p:cBhvr>
                                      <p:to x="100000" y="90000"/>
                                    </p:animScale>
                                    <p:animScale>
                                      <p:cBhvr>
                                        <p:cTn id="58" dur="124" decel="50000">
                                          <p:stCondLst>
                                            <p:cond delay="1251"/>
                                          </p:stCondLst>
                                        </p:cTn>
                                        <p:tgtEl>
                                          <p:spTgt spid="12"/>
                                        </p:tgtEl>
                                      </p:cBhvr>
                                      <p:to x="100000" y="100000"/>
                                    </p:animScale>
                                    <p:animScale>
                                      <p:cBhvr>
                                        <p:cTn id="59" dur="20">
                                          <p:stCondLst>
                                            <p:cond delay="1356"/>
                                          </p:stCondLst>
                                        </p:cTn>
                                        <p:tgtEl>
                                          <p:spTgt spid="12"/>
                                        </p:tgtEl>
                                      </p:cBhvr>
                                      <p:to x="100000" y="95000"/>
                                    </p:animScale>
                                    <p:animScale>
                                      <p:cBhvr>
                                        <p:cTn id="60" dur="124" decel="50000">
                                          <p:stCondLst>
                                            <p:cond delay="1376"/>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extLst mod="1">
    <p:ext uri="{E180D4A7-C9FB-4DFB-919C-405C955672EB}">
      <p14:showEvtLst xmlns:p14="http://schemas.microsoft.com/office/powerpoint/2010/main">
        <p14:playEvt time="163" objId="4"/>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descr="5947678d5d2f8"/>
          <p:cNvPicPr>
            <a:picLocks noChangeAspect="1"/>
          </p:cNvPicPr>
          <p:nvPr/>
        </p:nvPicPr>
        <p:blipFill>
          <a:blip r:embed="rId4"/>
          <a:stretch>
            <a:fillRect/>
          </a:stretch>
        </p:blipFill>
        <p:spPr>
          <a:xfrm>
            <a:off x="-14605" y="1499235"/>
            <a:ext cx="5520055" cy="5343525"/>
          </a:xfrm>
          <a:prstGeom prst="rect">
            <a:avLst/>
          </a:prstGeom>
        </p:spPr>
      </p:pic>
      <p:grpSp>
        <p:nvGrpSpPr>
          <p:cNvPr id="6" name="Group 5"/>
          <p:cNvGrpSpPr/>
          <p:nvPr/>
        </p:nvGrpSpPr>
        <p:grpSpPr>
          <a:xfrm>
            <a:off x="3625215" y="0"/>
            <a:ext cx="8566785" cy="6874510"/>
            <a:chOff x="3625215" y="0"/>
            <a:chExt cx="8566785" cy="6874510"/>
          </a:xfrm>
        </p:grpSpPr>
        <p:pic>
          <p:nvPicPr>
            <p:cNvPr id="3" name="图片 2" descr="5"/>
            <p:cNvPicPr>
              <a:picLocks noChangeAspect="1"/>
            </p:cNvPicPr>
            <p:nvPr/>
          </p:nvPicPr>
          <p:blipFill>
            <a:blip r:embed="rId5"/>
            <a:stretch>
              <a:fillRect/>
            </a:stretch>
          </p:blipFill>
          <p:spPr>
            <a:xfrm>
              <a:off x="3625215" y="0"/>
              <a:ext cx="8566785" cy="687451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9909" y="6509982"/>
              <a:ext cx="3609055" cy="305482"/>
            </a:xfrm>
            <a:prstGeom prst="rect">
              <a:avLst/>
            </a:prstGeom>
          </p:spPr>
        </p:pic>
      </p:gr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59934" y="946233"/>
            <a:ext cx="6096012" cy="6096012"/>
          </a:xfrm>
          <a:prstGeom prst="rect">
            <a:avLst/>
          </a:prstGeom>
        </p:spPr>
      </p:pic>
      <p:pic>
        <p:nvPicPr>
          <p:cNvPr id="14" name="图片 2">
            <a:extLst>
              <a:ext uri="{FF2B5EF4-FFF2-40B4-BE49-F238E27FC236}">
                <a16:creationId xmlns:a16="http://schemas.microsoft.com/office/drawing/2014/main" id="{078E89FD-8EBA-4F63-AECE-25AE7C1CDEBA}"/>
              </a:ext>
            </a:extLst>
          </p:cNvPr>
          <p:cNvPicPr>
            <a:picLocks noChangeAspect="1"/>
          </p:cNvPicPr>
          <p:nvPr/>
        </p:nvPicPr>
        <p:blipFill>
          <a:blip r:embed="rId8"/>
          <a:stretch>
            <a:fillRect/>
          </a:stretch>
        </p:blipFill>
        <p:spPr>
          <a:xfrm>
            <a:off x="1045663" y="186100"/>
            <a:ext cx="6392367" cy="3534587"/>
          </a:xfrm>
          <a:prstGeom prst="rect">
            <a:avLst/>
          </a:prstGeom>
        </p:spPr>
      </p:pic>
      <p:sp>
        <p:nvSpPr>
          <p:cNvPr id="15" name="TextBox 14"/>
          <p:cNvSpPr txBox="1"/>
          <p:nvPr/>
        </p:nvSpPr>
        <p:spPr>
          <a:xfrm>
            <a:off x="1405720" y="799231"/>
            <a:ext cx="5390866" cy="2308324"/>
          </a:xfrm>
          <a:prstGeom prst="rect">
            <a:avLst/>
          </a:prstGeom>
          <a:noFill/>
        </p:spPr>
        <p:txBody>
          <a:bodyPr wrap="square" rtlCol="0">
            <a:spAutoFit/>
          </a:bodyPr>
          <a:lstStyle/>
          <a:p>
            <a:pPr algn="just"/>
            <a:r>
              <a:rPr lang="en-US" sz="3600" smtClean="0">
                <a:solidFill>
                  <a:schemeClr val="accent2">
                    <a:lumMod val="75000"/>
                  </a:schemeClr>
                </a:solidFill>
                <a:latin typeface="#9Slide05 SVNUT Triumph" panose="00000500000000000000" pitchFamily="2" charset="0"/>
              </a:rPr>
              <a:t>    Nếu lớp em lên kế hoạch đi dã ngoại, em sẽ góp ý kiến nên đi chơi ở biển hay ở núi. Vì sao?</a:t>
            </a:r>
            <a:endParaRPr lang="en-US" sz="3600">
              <a:solidFill>
                <a:schemeClr val="accent2">
                  <a:lumMod val="75000"/>
                </a:schemeClr>
              </a:solidFill>
              <a:latin typeface="#9Slide05 SVNUT Triumph" panose="00000500000000000000" pitchFamily="2" charset="0"/>
            </a:endParaRPr>
          </a:p>
        </p:txBody>
      </p:sp>
      <p:pic>
        <p:nvPicPr>
          <p:cNvPr id="1026" name="Picture 2" descr="Dành 'đất vàng' xây công viên, quảng trường: Phố biển Quy Nhơn thu hút du  khách"/>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9697" y="3967841"/>
            <a:ext cx="3593176" cy="26948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7" name="Picture 2" descr="Hình ảnh núi đẹp, hùng vĩ, lãng mạn, ấn tượng nhất thế giới"/>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65704" y="4024273"/>
            <a:ext cx="4026090" cy="26845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5103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1" presetClass="entr" presetSubtype="1"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heel(1)">
                                      <p:cBhvr>
                                        <p:cTn id="13" dur="2000"/>
                                        <p:tgtEl>
                                          <p:spTgt spid="14"/>
                                        </p:tgtEl>
                                      </p:cBhvr>
                                    </p:animEffect>
                                  </p:childTnLst>
                                </p:cTn>
                              </p:par>
                            </p:childTnLst>
                          </p:cTn>
                        </p:par>
                        <p:par>
                          <p:cTn id="14" fill="hold">
                            <p:stCondLst>
                              <p:cond delay="3000"/>
                            </p:stCondLst>
                            <p:childTnLst>
                              <p:par>
                                <p:cTn id="15" presetID="53" presetClass="entr" presetSubtype="16"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 calcmode="lin" valueType="num">
                                      <p:cBhvr>
                                        <p:cTn id="24" dur="1000" fill="hold"/>
                                        <p:tgtEl>
                                          <p:spTgt spid="1026"/>
                                        </p:tgtEl>
                                        <p:attrNameLst>
                                          <p:attrName>ppt_w</p:attrName>
                                        </p:attrNameLst>
                                      </p:cBhvr>
                                      <p:tavLst>
                                        <p:tav tm="0">
                                          <p:val>
                                            <p:fltVal val="0"/>
                                          </p:val>
                                        </p:tav>
                                        <p:tav tm="100000">
                                          <p:val>
                                            <p:strVal val="#ppt_w"/>
                                          </p:val>
                                        </p:tav>
                                      </p:tavLst>
                                    </p:anim>
                                    <p:anim calcmode="lin" valueType="num">
                                      <p:cBhvr>
                                        <p:cTn id="25" dur="1000" fill="hold"/>
                                        <p:tgtEl>
                                          <p:spTgt spid="1026"/>
                                        </p:tgtEl>
                                        <p:attrNameLst>
                                          <p:attrName>ppt_h</p:attrName>
                                        </p:attrNameLst>
                                      </p:cBhvr>
                                      <p:tavLst>
                                        <p:tav tm="0">
                                          <p:val>
                                            <p:fltVal val="0"/>
                                          </p:val>
                                        </p:tav>
                                        <p:tav tm="100000">
                                          <p:val>
                                            <p:strVal val="#ppt_h"/>
                                          </p:val>
                                        </p:tav>
                                      </p:tavLst>
                                    </p:anim>
                                    <p:anim calcmode="lin" valueType="num">
                                      <p:cBhvr>
                                        <p:cTn id="26" dur="1000" fill="hold"/>
                                        <p:tgtEl>
                                          <p:spTgt spid="1026"/>
                                        </p:tgtEl>
                                        <p:attrNameLst>
                                          <p:attrName>style.rotation</p:attrName>
                                        </p:attrNameLst>
                                      </p:cBhvr>
                                      <p:tavLst>
                                        <p:tav tm="0">
                                          <p:val>
                                            <p:fltVal val="90"/>
                                          </p:val>
                                        </p:tav>
                                        <p:tav tm="100000">
                                          <p:val>
                                            <p:fltVal val="0"/>
                                          </p:val>
                                        </p:tav>
                                      </p:tavLst>
                                    </p:anim>
                                    <p:animEffect transition="in" filter="fade">
                                      <p:cBhvr>
                                        <p:cTn id="27" dur="1000"/>
                                        <p:tgtEl>
                                          <p:spTgt spid="1026"/>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1000" fill="hold"/>
                                        <p:tgtEl>
                                          <p:spTgt spid="17"/>
                                        </p:tgtEl>
                                        <p:attrNameLst>
                                          <p:attrName>ppt_w</p:attrName>
                                        </p:attrNameLst>
                                      </p:cBhvr>
                                      <p:tavLst>
                                        <p:tav tm="0">
                                          <p:val>
                                            <p:fltVal val="0"/>
                                          </p:val>
                                        </p:tav>
                                        <p:tav tm="100000">
                                          <p:val>
                                            <p:strVal val="#ppt_w"/>
                                          </p:val>
                                        </p:tav>
                                      </p:tavLst>
                                    </p:anim>
                                    <p:anim calcmode="lin" valueType="num">
                                      <p:cBhvr>
                                        <p:cTn id="33" dur="1000" fill="hold"/>
                                        <p:tgtEl>
                                          <p:spTgt spid="17"/>
                                        </p:tgtEl>
                                        <p:attrNameLst>
                                          <p:attrName>ppt_h</p:attrName>
                                        </p:attrNameLst>
                                      </p:cBhvr>
                                      <p:tavLst>
                                        <p:tav tm="0">
                                          <p:val>
                                            <p:fltVal val="0"/>
                                          </p:val>
                                        </p:tav>
                                        <p:tav tm="100000">
                                          <p:val>
                                            <p:strVal val="#ppt_h"/>
                                          </p:val>
                                        </p:tav>
                                      </p:tavLst>
                                    </p:anim>
                                    <p:anim calcmode="lin" valueType="num">
                                      <p:cBhvr>
                                        <p:cTn id="34" dur="1000" fill="hold"/>
                                        <p:tgtEl>
                                          <p:spTgt spid="17"/>
                                        </p:tgtEl>
                                        <p:attrNameLst>
                                          <p:attrName>style.rotation</p:attrName>
                                        </p:attrNameLst>
                                      </p:cBhvr>
                                      <p:tavLst>
                                        <p:tav tm="0">
                                          <p:val>
                                            <p:fltVal val="90"/>
                                          </p:val>
                                        </p:tav>
                                        <p:tav tm="100000">
                                          <p:val>
                                            <p:fltVal val="0"/>
                                          </p:val>
                                        </p:tav>
                                      </p:tavLst>
                                    </p:anim>
                                    <p:animEffect transition="in" filter="fade">
                                      <p:cBhvr>
                                        <p:cTn id="3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extLst mod="1">
    <p:ext uri="{E180D4A7-C9FB-4DFB-919C-405C955672EB}">
      <p14:showEvtLst xmlns:p14="http://schemas.microsoft.com/office/powerpoint/2010/main">
        <p14:playEvt time="163" objId="4"/>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9991" y="-265267"/>
            <a:ext cx="12684891" cy="7388992"/>
          </a:xfrm>
          <a:prstGeom prst="rect">
            <a:avLst/>
          </a:prstGeom>
        </p:spPr>
      </p:pic>
      <p:grpSp>
        <p:nvGrpSpPr>
          <p:cNvPr id="3" name="Group 2"/>
          <p:cNvGrpSpPr/>
          <p:nvPr/>
        </p:nvGrpSpPr>
        <p:grpSpPr>
          <a:xfrm>
            <a:off x="4232110" y="4538053"/>
            <a:ext cx="8702841" cy="2585672"/>
            <a:chOff x="2903618" y="2521311"/>
            <a:chExt cx="6410583" cy="2585672"/>
          </a:xfrm>
        </p:grpSpPr>
        <p:sp>
          <p:nvSpPr>
            <p:cNvPr id="4" name="TextBox 3"/>
            <p:cNvSpPr txBox="1"/>
            <p:nvPr/>
          </p:nvSpPr>
          <p:spPr>
            <a:xfrm>
              <a:off x="2903619" y="2521311"/>
              <a:ext cx="6384758" cy="2554545"/>
            </a:xfrm>
            <a:prstGeom prst="rect">
              <a:avLst/>
            </a:prstGeom>
            <a:noFill/>
            <a:ln>
              <a:noFill/>
            </a:ln>
          </p:spPr>
          <p:txBody>
            <a:bodyPr wrap="square" rtlCol="0">
              <a:spAutoFit/>
            </a:bodyPr>
            <a:lstStyle/>
            <a:p>
              <a:r>
                <a:rPr lang="en-US" sz="8000" smtClean="0">
                  <a:ln w="104775">
                    <a:solidFill>
                      <a:schemeClr val="bg1"/>
                    </a:solidFill>
                  </a:ln>
                  <a:solidFill>
                    <a:schemeClr val="bg1"/>
                  </a:solidFill>
                  <a:effectLst>
                    <a:outerShdw blurRad="50800" dist="38100" dir="2700000" algn="tl" rotWithShape="0">
                      <a:prstClr val="black">
                        <a:alpha val="40000"/>
                      </a:prstClr>
                    </a:outerShdw>
                  </a:effectLst>
                  <a:latin typeface="#9Slide07 Koni" pitchFamily="2" charset="0"/>
                </a:rPr>
                <a:t>Lần đầu ra biển</a:t>
              </a:r>
              <a:endParaRPr lang="en-US" sz="8000">
                <a:ln w="104775">
                  <a:solidFill>
                    <a:schemeClr val="bg1"/>
                  </a:solidFill>
                </a:ln>
                <a:solidFill>
                  <a:schemeClr val="bg1"/>
                </a:solidFill>
                <a:effectLst>
                  <a:outerShdw blurRad="50800" dist="38100" dir="2700000" algn="tl" rotWithShape="0">
                    <a:prstClr val="black">
                      <a:alpha val="40000"/>
                    </a:prstClr>
                  </a:outerShdw>
                </a:effectLst>
                <a:latin typeface="#9Slide07 Koni" pitchFamily="2" charset="0"/>
              </a:endParaRPr>
            </a:p>
          </p:txBody>
        </p:sp>
        <p:sp>
          <p:nvSpPr>
            <p:cNvPr id="5" name="TextBox 4"/>
            <p:cNvSpPr txBox="1"/>
            <p:nvPr/>
          </p:nvSpPr>
          <p:spPr>
            <a:xfrm>
              <a:off x="2903618" y="2552438"/>
              <a:ext cx="6410583" cy="2554545"/>
            </a:xfrm>
            <a:prstGeom prst="rect">
              <a:avLst/>
            </a:prstGeom>
            <a:noFill/>
          </p:spPr>
          <p:txBody>
            <a:bodyPr wrap="square" rtlCol="0">
              <a:spAutoFit/>
              <a:scene3d>
                <a:camera prst="orthographicFront"/>
                <a:lightRig rig="threePt" dir="t"/>
              </a:scene3d>
              <a:sp3d extrusionH="57150">
                <a:bevelT h="25400" prst="softRound"/>
              </a:sp3d>
            </a:bodyPr>
            <a:lstStyle/>
            <a:p>
              <a:r>
                <a:rPr lang="en-US" sz="8000" smtClean="0">
                  <a:solidFill>
                    <a:srgbClr val="0070C0"/>
                  </a:solidFill>
                  <a:latin typeface="#9Slide07 Koni" pitchFamily="2" charset="0"/>
                </a:rPr>
                <a:t>Lần đầu ra biển</a:t>
              </a:r>
              <a:endParaRPr lang="en-US" sz="8000">
                <a:solidFill>
                  <a:srgbClr val="0070C0"/>
                </a:solidFill>
                <a:latin typeface="#9Slide07 Koni" pitchFamily="2" charset="0"/>
              </a:endParaRPr>
            </a:p>
          </p:txBody>
        </p:sp>
      </p:grpSp>
      <p:sp>
        <p:nvSpPr>
          <p:cNvPr id="6" name="Rectangle 5"/>
          <p:cNvSpPr/>
          <p:nvPr/>
        </p:nvSpPr>
        <p:spPr>
          <a:xfrm>
            <a:off x="6628885" y="2996234"/>
            <a:ext cx="5261357" cy="1200329"/>
          </a:xfrm>
          <a:prstGeom prst="rect">
            <a:avLst/>
          </a:prstGeom>
        </p:spPr>
        <p:txBody>
          <a:bodyPr wrap="square">
            <a:spAutoFit/>
            <a:scene3d>
              <a:camera prst="orthographicFront"/>
              <a:lightRig rig="threePt" dir="t"/>
            </a:scene3d>
            <a:sp3d extrusionH="57150">
              <a:bevelT w="82550" h="38100" prst="coolSlant"/>
            </a:sp3d>
          </a:bodyPr>
          <a:lstStyle/>
          <a:p>
            <a:r>
              <a:rPr lang="en-US" sz="7200" b="1" kern="0" smtClean="0">
                <a:ln>
                  <a:solidFill>
                    <a:srgbClr val="FFC000"/>
                  </a:solidFill>
                </a:ln>
                <a:solidFill>
                  <a:srgbClr val="FF3300"/>
                </a:solidFill>
                <a:effectLst>
                  <a:glow rad="101600">
                    <a:schemeClr val="accent4">
                      <a:satMod val="175000"/>
                      <a:alpha val="40000"/>
                    </a:schemeClr>
                  </a:glow>
                </a:effectLst>
                <a:latin typeface="#9Slide05 SVNUT Triumph" panose="00000500000000000000" pitchFamily="2" charset="0"/>
                <a:cs typeface="#9Slide05 Bodega Script" pitchFamily="2" charset="0"/>
                <a:sym typeface="Arial"/>
              </a:rPr>
              <a:t>Tiết 1: Đọc </a:t>
            </a:r>
            <a:endParaRPr lang="en-US" sz="7200" b="1">
              <a:ln>
                <a:solidFill>
                  <a:srgbClr val="FFC000"/>
                </a:solidFill>
              </a:ln>
              <a:solidFill>
                <a:srgbClr val="FF3300"/>
              </a:solidFill>
              <a:effectLst>
                <a:glow rad="101600">
                  <a:schemeClr val="accent4">
                    <a:satMod val="175000"/>
                    <a:alpha val="40000"/>
                  </a:schemeClr>
                </a:glow>
              </a:effectLst>
              <a:latin typeface="#9Slide05 SVNUT Triumph" panose="00000500000000000000" pitchFamily="2" charset="0"/>
              <a:cs typeface="#9Slide05 Bodega Script" pitchFamily="2" charset="0"/>
            </a:endParaRPr>
          </a:p>
        </p:txBody>
      </p:sp>
      <p:sp>
        <p:nvSpPr>
          <p:cNvPr id="9" name="TextBox 8"/>
          <p:cNvSpPr txBox="1"/>
          <p:nvPr/>
        </p:nvSpPr>
        <p:spPr>
          <a:xfrm>
            <a:off x="7954498" y="5810250"/>
            <a:ext cx="4866152" cy="461665"/>
          </a:xfrm>
          <a:prstGeom prst="rect">
            <a:avLst/>
          </a:prstGeom>
          <a:noFill/>
        </p:spPr>
        <p:txBody>
          <a:bodyPr wrap="square" rtlCol="0">
            <a:spAutoFit/>
          </a:bodyPr>
          <a:lstStyle/>
          <a:p>
            <a:r>
              <a:rPr lang="en-US" sz="2400" smtClean="0">
                <a:solidFill>
                  <a:schemeClr val="accent4">
                    <a:lumMod val="50000"/>
                  </a:schemeClr>
                </a:solidFill>
                <a:latin typeface="UTM Guanine" panose="02040603050506020204" pitchFamily="18" charset="0"/>
              </a:rPr>
              <a:t> Nguyễn Văn Chương </a:t>
            </a:r>
            <a:endParaRPr lang="en-US" sz="2400">
              <a:solidFill>
                <a:schemeClr val="accent4">
                  <a:lumMod val="50000"/>
                </a:schemeClr>
              </a:solidFill>
              <a:latin typeface="UTM Guanine" panose="02040603050506020204" pitchFamily="18" charset="0"/>
            </a:endParaRPr>
          </a:p>
        </p:txBody>
      </p:sp>
      <p:pic>
        <p:nvPicPr>
          <p:cNvPr id="10" name="Google Shape;1657;p7"/>
          <p:cNvPicPr preferRelativeResize="0"/>
          <p:nvPr/>
        </p:nvPicPr>
        <p:blipFill rotWithShape="1">
          <a:blip r:embed="rId3">
            <a:alphaModFix/>
          </a:blip>
          <a:srcRect/>
          <a:stretch/>
        </p:blipFill>
        <p:spPr>
          <a:xfrm>
            <a:off x="3516187" y="5867517"/>
            <a:ext cx="631743" cy="808795"/>
          </a:xfrm>
          <a:prstGeom prst="rect">
            <a:avLst/>
          </a:prstGeom>
          <a:noFill/>
          <a:ln>
            <a:noFill/>
          </a:ln>
        </p:spPr>
      </p:pic>
      <p:pic>
        <p:nvPicPr>
          <p:cNvPr id="11" name="Google Shape;2427;p11"/>
          <p:cNvPicPr preferRelativeResize="0"/>
          <p:nvPr/>
        </p:nvPicPr>
        <p:blipFill rotWithShape="1">
          <a:blip r:embed="rId4">
            <a:alphaModFix/>
          </a:blip>
          <a:srcRect/>
          <a:stretch/>
        </p:blipFill>
        <p:spPr>
          <a:xfrm>
            <a:off x="11318848" y="6184426"/>
            <a:ext cx="606452" cy="615824"/>
          </a:xfrm>
          <a:prstGeom prst="rect">
            <a:avLst/>
          </a:prstGeom>
          <a:noFill/>
          <a:ln>
            <a:noFill/>
          </a:ln>
        </p:spPr>
      </p:pic>
      <p:pic>
        <p:nvPicPr>
          <p:cNvPr id="12" name="Google Shape;2427;p11"/>
          <p:cNvPicPr preferRelativeResize="0"/>
          <p:nvPr/>
        </p:nvPicPr>
        <p:blipFill rotWithShape="1">
          <a:blip r:embed="rId4">
            <a:alphaModFix/>
          </a:blip>
          <a:srcRect/>
          <a:stretch/>
        </p:blipFill>
        <p:spPr>
          <a:xfrm>
            <a:off x="11283790" y="6184426"/>
            <a:ext cx="606452" cy="615824"/>
          </a:xfrm>
          <a:prstGeom prst="rect">
            <a:avLst/>
          </a:prstGeom>
          <a:noFill/>
          <a:ln>
            <a:noFill/>
          </a:ln>
        </p:spPr>
      </p:pic>
    </p:spTree>
    <p:extLst>
      <p:ext uri="{BB962C8B-B14F-4D97-AF65-F5344CB8AC3E}">
        <p14:creationId xmlns:p14="http://schemas.microsoft.com/office/powerpoint/2010/main" val="1524703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Effect transition="in" filter="fade">
                                      <p:cBhvr>
                                        <p:cTn id="16" dur="1000"/>
                                        <p:tgtEl>
                                          <p:spTgt spid="3"/>
                                        </p:tgtEl>
                                      </p:cBhvr>
                                    </p:animEffect>
                                  </p:childTnLst>
                                </p:cTn>
                              </p:par>
                            </p:childTnLst>
                          </p:cTn>
                        </p:par>
                        <p:par>
                          <p:cTn id="17" fill="hold">
                            <p:stCondLst>
                              <p:cond delay="2000"/>
                            </p:stCondLst>
                            <p:childTnLst>
                              <p:par>
                                <p:cTn id="18" presetID="42"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0"/>
          <p:cNvSpPr/>
          <p:nvPr/>
        </p:nvSpPr>
        <p:spPr>
          <a:xfrm>
            <a:off x="174812" y="177075"/>
            <a:ext cx="11760514" cy="6432272"/>
          </a:xfrm>
          <a:prstGeom prst="rect">
            <a:avLst/>
          </a:prstGeom>
          <a:solidFill>
            <a:schemeClr val="bg1">
              <a:alpha val="94000"/>
            </a:schemeClr>
          </a:solidFill>
          <a:ln w="101600">
            <a:solidFill>
              <a:srgbClr val="68C5C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TextBox 3"/>
          <p:cNvSpPr txBox="1"/>
          <p:nvPr/>
        </p:nvSpPr>
        <p:spPr>
          <a:xfrm>
            <a:off x="3634541" y="82946"/>
            <a:ext cx="4382452" cy="745128"/>
          </a:xfrm>
          <a:prstGeom prst="rect">
            <a:avLst/>
          </a:prstGeom>
          <a:noFill/>
        </p:spPr>
        <p:txBody>
          <a:bodyPr wrap="square" lIns="96762" tIns="48381" rIns="96762" bIns="48381" rtlCol="0">
            <a:spAutoFit/>
          </a:bodyPr>
          <a:lstStyle/>
          <a:p>
            <a:pPr algn="ctr">
              <a:lnSpc>
                <a:spcPct val="150000"/>
              </a:lnSpc>
            </a:pPr>
            <a:r>
              <a:rPr lang="en-US" altLang="zh-CN" sz="3200" b="1" smtClean="0">
                <a:solidFill>
                  <a:srgbClr val="0070C0"/>
                </a:solidFill>
                <a:latin typeface="UTM Avo" panose="02040603050506020204" pitchFamily="18" charset="0"/>
                <a:ea typeface="微软雅黑" panose="020B0503020204020204" charset="-122"/>
                <a:cs typeface="Arial" panose="020B0604020202020204" pitchFamily="34" charset="0"/>
              </a:rPr>
              <a:t>Lần đầu ra biển</a:t>
            </a:r>
            <a:endParaRPr lang="zh-CN" altLang="en-US" sz="3200" b="1" dirty="0">
              <a:solidFill>
                <a:srgbClr val="0070C0"/>
              </a:solidFill>
              <a:latin typeface="UTM Avo" panose="02040603050506020204" pitchFamily="18" charset="0"/>
              <a:ea typeface="微软雅黑" panose="020B0503020204020204" charset="-122"/>
              <a:cs typeface="Arial" panose="020B0604020202020204" pitchFamily="34" charset="0"/>
            </a:endParaRPr>
          </a:p>
        </p:txBody>
      </p:sp>
      <p:sp>
        <p:nvSpPr>
          <p:cNvPr id="6" name="TextBox 5"/>
          <p:cNvSpPr txBox="1"/>
          <p:nvPr/>
        </p:nvSpPr>
        <p:spPr>
          <a:xfrm>
            <a:off x="215153" y="653263"/>
            <a:ext cx="11752730" cy="5955476"/>
          </a:xfrm>
          <a:prstGeom prst="rect">
            <a:avLst/>
          </a:prstGeom>
          <a:noFill/>
        </p:spPr>
        <p:txBody>
          <a:bodyPr wrap="square" rtlCol="0">
            <a:spAutoFit/>
          </a:bodyPr>
          <a:lstStyle/>
          <a:p>
            <a:r>
              <a:rPr lang="en-US" sz="2000" smtClean="0">
                <a:latin typeface="UTM Avo" panose="02040603050506020204" pitchFamily="18" charset="0"/>
              </a:rPr>
              <a:t>  </a:t>
            </a:r>
            <a:r>
              <a:rPr lang="en-US" sz="1900" smtClean="0">
                <a:latin typeface="UTM Avo" panose="02040603050506020204" pitchFamily="18" charset="0"/>
              </a:rPr>
              <a:t>- A! Biển! Biển đây rồi. Thích quá!</a:t>
            </a:r>
          </a:p>
          <a:p>
            <a:r>
              <a:rPr lang="en-US" sz="1900" smtClean="0">
                <a:latin typeface="UTM Avo" panose="02040603050506020204" pitchFamily="18" charset="0"/>
              </a:rPr>
              <a:t>    Thắng reo toáng lên, vượt qua bố và anh Thái chạy ào ra bãi cát. Từ thuở bé đến giờ, Thắng đã được thấy biển bao giờ đâu. Cậu đứng ngây ra nhìn biển. Ôi! Biển rộng quá, xanh quá, chẳng nhìn thấy bờ bên kia đâu.</a:t>
            </a:r>
          </a:p>
          <a:p>
            <a:r>
              <a:rPr lang="en-US" sz="1900" smtClean="0">
                <a:latin typeface="UTM Avo" panose="02040603050506020204" pitchFamily="18" charset="0"/>
              </a:rPr>
              <a:t>    Thắng đi xuống gần mép nước. Ồ! Có con gì bé tẹo đang chạy trên cát. Thắng rón rén đến gần, nhưng vụt một cái, nó biến ngay vào hang.</a:t>
            </a:r>
          </a:p>
          <a:p>
            <a:r>
              <a:rPr lang="en-US" sz="1900" smtClean="0">
                <a:latin typeface="UTM Avo" panose="02040603050506020204" pitchFamily="18" charset="0"/>
              </a:rPr>
              <a:t>   - Cậu có biết con gì đấy không?</a:t>
            </a:r>
          </a:p>
          <a:p>
            <a:r>
              <a:rPr lang="en-US" sz="1900" smtClean="0">
                <a:latin typeface="UTM Avo" panose="02040603050506020204" pitchFamily="18" charset="0"/>
              </a:rPr>
              <a:t>    Thắng giật mình ngẩng lên nhìn, thấy một bạn trai đang đứng cười. Thắng cũng cười làm quen:</a:t>
            </a:r>
          </a:p>
          <a:p>
            <a:r>
              <a:rPr lang="en-US" sz="1900" smtClean="0">
                <a:latin typeface="UTM Avo" panose="02040603050506020204" pitchFamily="18" charset="0"/>
              </a:rPr>
              <a:t>   - Con gì mà chạy nhanh thế nhỉ?</a:t>
            </a:r>
          </a:p>
          <a:p>
            <a:r>
              <a:rPr lang="en-US" sz="1900" smtClean="0">
                <a:latin typeface="UTM Avo" panose="02040603050506020204" pitchFamily="18" charset="0"/>
              </a:rPr>
              <a:t>   - Con còng gió, cậu không biết sao?</a:t>
            </a:r>
          </a:p>
          <a:p>
            <a:r>
              <a:rPr lang="en-US" sz="1900" smtClean="0">
                <a:latin typeface="UTM Avo" panose="02040603050506020204" pitchFamily="18" charset="0"/>
              </a:rPr>
              <a:t>   - Không, bây giờ tớ mới được ra biển. Thế tên cậu là gì?</a:t>
            </a:r>
          </a:p>
          <a:p>
            <a:r>
              <a:rPr lang="en-US" sz="1900" smtClean="0">
                <a:latin typeface="UTM Avo" panose="02040603050506020204" pitchFamily="18" charset="0"/>
              </a:rPr>
              <a:t>   - Tớ là Hải. Còn tên cậu?</a:t>
            </a:r>
          </a:p>
          <a:p>
            <a:r>
              <a:rPr lang="en-US" sz="1900" smtClean="0">
                <a:latin typeface="UTM Avo" panose="02040603050506020204" pitchFamily="18" charset="0"/>
              </a:rPr>
              <a:t>   - Tớ là Thắng. Nhà tớ ở Hà Nội. Nghỉ hè, tớ được bố cho vào Quy Nhơn thăm bác tớ.</a:t>
            </a:r>
          </a:p>
          <a:p>
            <a:r>
              <a:rPr lang="en-US" sz="1900" smtClean="0">
                <a:latin typeface="UTM Avo" panose="02040603050506020204" pitchFamily="18" charset="0"/>
              </a:rPr>
              <a:t>   - Ở Hà Nội không có biển à?</a:t>
            </a:r>
          </a:p>
          <a:p>
            <a:r>
              <a:rPr lang="en-US" sz="1900">
                <a:latin typeface="UTM Avo" panose="02040603050506020204" pitchFamily="18" charset="0"/>
              </a:rPr>
              <a:t> </a:t>
            </a:r>
            <a:r>
              <a:rPr lang="en-US" sz="1900" smtClean="0">
                <a:latin typeface="UTM Avo" panose="02040603050506020204" pitchFamily="18" charset="0"/>
              </a:rPr>
              <a:t>  Thắng cười:</a:t>
            </a:r>
          </a:p>
          <a:p>
            <a:r>
              <a:rPr lang="en-US" sz="1900" smtClean="0">
                <a:latin typeface="UTM Avo" panose="02040603050506020204" pitchFamily="18" charset="0"/>
              </a:rPr>
              <a:t>   - Hà Nội chỉ có Hồ Gươm, Hồ Tây, sông Hồng thôi. Hồ Tây rộng lắm nhưng không rộng bằng biển thế này. </a:t>
            </a:r>
          </a:p>
          <a:p>
            <a:r>
              <a:rPr lang="en-US" sz="1900">
                <a:latin typeface="UTM Avo" panose="02040603050506020204" pitchFamily="18" charset="0"/>
              </a:rPr>
              <a:t> </a:t>
            </a:r>
            <a:r>
              <a:rPr lang="en-US" sz="1900" smtClean="0">
                <a:latin typeface="UTM Avo" panose="02040603050506020204" pitchFamily="18" charset="0"/>
              </a:rPr>
              <a:t>   Hải dẫn Thắng đi dọc bờ biển, chỉ cho bạn Mũi Én, Ghềnh Ráng,… Lúc tạm biệt, hai đứa hẹn chiều mai lại gặp nhau ở bãi biển này. Hải còn hứa sẽ rủ mấy bạn ra đá bóng với Thắng</a:t>
            </a:r>
            <a:r>
              <a:rPr lang="en-US" sz="1900">
                <a:latin typeface="UTM Avo" panose="02040603050506020204" pitchFamily="18" charset="0"/>
              </a:rPr>
              <a:t> </a:t>
            </a:r>
            <a:r>
              <a:rPr lang="en-US" sz="1900" smtClean="0">
                <a:latin typeface="UTM Avo" panose="02040603050506020204" pitchFamily="18" charset="0"/>
              </a:rPr>
              <a:t>và tắm biển nữa.</a:t>
            </a:r>
          </a:p>
        </p:txBody>
      </p:sp>
      <p:sp>
        <p:nvSpPr>
          <p:cNvPr id="4" name="TextBox 3"/>
          <p:cNvSpPr txBox="1"/>
          <p:nvPr/>
        </p:nvSpPr>
        <p:spPr>
          <a:xfrm>
            <a:off x="8390963" y="6252854"/>
            <a:ext cx="3361765" cy="369332"/>
          </a:xfrm>
          <a:prstGeom prst="rect">
            <a:avLst/>
          </a:prstGeom>
          <a:noFill/>
        </p:spPr>
        <p:txBody>
          <a:bodyPr wrap="square" rtlCol="0">
            <a:spAutoFit/>
          </a:bodyPr>
          <a:lstStyle/>
          <a:p>
            <a:r>
              <a:rPr lang="en-US" smtClean="0">
                <a:solidFill>
                  <a:schemeClr val="accent4">
                    <a:lumMod val="50000"/>
                  </a:schemeClr>
                </a:solidFill>
                <a:latin typeface="UTM Avo" panose="02040603050506020204" pitchFamily="18" charset="0"/>
              </a:rPr>
              <a:t>Theo Nguyễn Văn Chương</a:t>
            </a:r>
            <a:endParaRPr lang="en-US">
              <a:solidFill>
                <a:schemeClr val="accent4">
                  <a:lumMod val="50000"/>
                </a:schemeClr>
              </a:solidFill>
              <a:latin typeface="UTM Avo" panose="02040603050506020204" pitchFamily="18" charset="0"/>
            </a:endParaRPr>
          </a:p>
        </p:txBody>
      </p:sp>
      <p:pic>
        <p:nvPicPr>
          <p:cNvPr id="7" name="Google Shape;2427;p11"/>
          <p:cNvPicPr preferRelativeResize="0"/>
          <p:nvPr/>
        </p:nvPicPr>
        <p:blipFill rotWithShape="1">
          <a:blip r:embed="rId2">
            <a:alphaModFix/>
          </a:blip>
          <a:srcRect/>
          <a:stretch/>
        </p:blipFill>
        <p:spPr>
          <a:xfrm>
            <a:off x="0" y="73320"/>
            <a:ext cx="606452" cy="615824"/>
          </a:xfrm>
          <a:prstGeom prst="rect">
            <a:avLst/>
          </a:prstGeom>
          <a:noFill/>
          <a:ln>
            <a:noFill/>
          </a:ln>
        </p:spPr>
      </p:pic>
    </p:spTree>
    <p:extLst>
      <p:ext uri="{BB962C8B-B14F-4D97-AF65-F5344CB8AC3E}">
        <p14:creationId xmlns:p14="http://schemas.microsoft.com/office/powerpoint/2010/main" val="419690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p:bldP spid="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a:extLst>
              <a:ext uri="{FF2B5EF4-FFF2-40B4-BE49-F238E27FC236}">
                <a16:creationId xmlns:a16="http://schemas.microsoft.com/office/drawing/2014/main" id="{7CF9F6F1-5515-4329-B122-27F4C097DB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8388" y="-406684"/>
            <a:ext cx="3159485" cy="3159485"/>
          </a:xfrm>
          <a:prstGeom prst="rect">
            <a:avLst/>
          </a:prstGeom>
        </p:spPr>
      </p:pic>
      <p:pic>
        <p:nvPicPr>
          <p:cNvPr id="2" name="图片 9"/>
          <p:cNvPicPr>
            <a:picLocks noChangeAspect="1"/>
          </p:cNvPicPr>
          <p:nvPr/>
        </p:nvPicPr>
        <p:blipFill>
          <a:blip r:embed="rId3"/>
          <a:stretch>
            <a:fillRect/>
          </a:stretch>
        </p:blipFill>
        <p:spPr>
          <a:xfrm>
            <a:off x="8544272" y="188640"/>
            <a:ext cx="1512168" cy="753657"/>
          </a:xfrm>
          <a:prstGeom prst="rect">
            <a:avLst/>
          </a:prstGeom>
        </p:spPr>
      </p:pic>
      <p:pic>
        <p:nvPicPr>
          <p:cNvPr id="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flipH="1">
            <a:off x="-552818" y="2031923"/>
            <a:ext cx="3685540" cy="368554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图片 69">
            <a:extLst>
              <a:ext uri="{FF2B5EF4-FFF2-40B4-BE49-F238E27FC236}">
                <a16:creationId xmlns:a16="http://schemas.microsoft.com/office/drawing/2014/main" id="{2B83537E-ECA4-42D7-8E89-14566761C4DA}"/>
              </a:ext>
            </a:extLst>
          </p:cNvPr>
          <p:cNvPicPr>
            <a:picLocks noChangeAspect="1"/>
          </p:cNvPicPr>
          <p:nvPr/>
        </p:nvPicPr>
        <p:blipFill>
          <a:blip r:embed="rId5"/>
          <a:stretch>
            <a:fillRect/>
          </a:stretch>
        </p:blipFill>
        <p:spPr>
          <a:xfrm>
            <a:off x="0" y="381013"/>
            <a:ext cx="1188823" cy="1012024"/>
          </a:xfrm>
          <a:prstGeom prst="rect">
            <a:avLst/>
          </a:prstGeom>
        </p:spPr>
      </p:pic>
      <p:sp>
        <p:nvSpPr>
          <p:cNvPr id="5" name="TextBox 3"/>
          <p:cNvSpPr txBox="1"/>
          <p:nvPr/>
        </p:nvSpPr>
        <p:spPr>
          <a:xfrm>
            <a:off x="1796669" y="591153"/>
            <a:ext cx="4382452" cy="981539"/>
          </a:xfrm>
          <a:prstGeom prst="rect">
            <a:avLst/>
          </a:prstGeom>
          <a:noFill/>
        </p:spPr>
        <p:txBody>
          <a:bodyPr wrap="square" lIns="96762" tIns="48381" rIns="96762" bIns="48381" rtlCol="0">
            <a:spAutoFit/>
          </a:bodyPr>
          <a:lstStyle/>
          <a:p>
            <a:pPr algn="ctr">
              <a:lnSpc>
                <a:spcPct val="150000"/>
              </a:lnSpc>
            </a:pPr>
            <a:r>
              <a:rPr lang="en-US" altLang="zh-CN" sz="4400" b="1" smtClean="0">
                <a:solidFill>
                  <a:srgbClr val="0070C0"/>
                </a:solidFill>
                <a:latin typeface="UTM Avo" panose="02040603050506020204" pitchFamily="18" charset="0"/>
                <a:ea typeface="微软雅黑" panose="020B0503020204020204" charset="-122"/>
                <a:cs typeface="Arial" panose="020B0604020202020204" pitchFamily="34" charset="0"/>
              </a:rPr>
              <a:t>Từ ngữ</a:t>
            </a:r>
            <a:endParaRPr lang="zh-CN" altLang="en-US" sz="4400" b="1" dirty="0">
              <a:solidFill>
                <a:srgbClr val="0070C0"/>
              </a:solidFill>
              <a:latin typeface="UTM Avo" panose="02040603050506020204" pitchFamily="18" charset="0"/>
              <a:ea typeface="微软雅黑" panose="020B0503020204020204" charset="-122"/>
              <a:cs typeface="Arial" panose="020B0604020202020204" pitchFamily="34" charset="0"/>
            </a:endParaRPr>
          </a:p>
        </p:txBody>
      </p:sp>
      <p:sp>
        <p:nvSpPr>
          <p:cNvPr id="8" name="TextBox 7"/>
          <p:cNvSpPr txBox="1"/>
          <p:nvPr/>
        </p:nvSpPr>
        <p:spPr>
          <a:xfrm>
            <a:off x="2301287" y="2377174"/>
            <a:ext cx="9485194" cy="1077218"/>
          </a:xfrm>
          <a:prstGeom prst="rect">
            <a:avLst/>
          </a:prstGeom>
          <a:noFill/>
        </p:spPr>
        <p:txBody>
          <a:bodyPr wrap="square" rtlCol="0">
            <a:spAutoFit/>
          </a:bodyPr>
          <a:lstStyle/>
          <a:p>
            <a:r>
              <a:rPr lang="en-US" sz="3200" b="1" smtClean="0">
                <a:solidFill>
                  <a:schemeClr val="accent4">
                    <a:lumMod val="50000"/>
                  </a:schemeClr>
                </a:solidFill>
                <a:latin typeface="UTM Avo" panose="02040603050506020204" pitchFamily="18" charset="0"/>
              </a:rPr>
              <a:t>- Quy Nhơn: </a:t>
            </a:r>
            <a:r>
              <a:rPr lang="en-US" sz="3200" smtClean="0">
                <a:solidFill>
                  <a:schemeClr val="accent4">
                    <a:lumMod val="50000"/>
                  </a:schemeClr>
                </a:solidFill>
                <a:latin typeface="UTM Avo" panose="02040603050506020204" pitchFamily="18" charset="0"/>
              </a:rPr>
              <a:t>thành phố ven biển thuộc tỉnh Bình Định.</a:t>
            </a:r>
          </a:p>
        </p:txBody>
      </p:sp>
      <p:sp>
        <p:nvSpPr>
          <p:cNvPr id="10" name="TextBox 9"/>
          <p:cNvSpPr txBox="1"/>
          <p:nvPr/>
        </p:nvSpPr>
        <p:spPr>
          <a:xfrm>
            <a:off x="2301287" y="3490600"/>
            <a:ext cx="8830101" cy="1077218"/>
          </a:xfrm>
          <a:prstGeom prst="rect">
            <a:avLst/>
          </a:prstGeom>
          <a:noFill/>
        </p:spPr>
        <p:txBody>
          <a:bodyPr wrap="square" rtlCol="0">
            <a:spAutoFit/>
          </a:bodyPr>
          <a:lstStyle/>
          <a:p>
            <a:r>
              <a:rPr lang="en-US" sz="3200" b="1" smtClean="0">
                <a:solidFill>
                  <a:schemeClr val="accent4">
                    <a:lumMod val="50000"/>
                  </a:schemeClr>
                </a:solidFill>
                <a:latin typeface="UTM Avo" panose="02040603050506020204" pitchFamily="18" charset="0"/>
              </a:rPr>
              <a:t>- Mũi </a:t>
            </a:r>
            <a:r>
              <a:rPr lang="en-US" sz="3200" b="1">
                <a:solidFill>
                  <a:schemeClr val="accent4">
                    <a:lumMod val="50000"/>
                  </a:schemeClr>
                </a:solidFill>
                <a:latin typeface="UTM Avo" panose="02040603050506020204" pitchFamily="18" charset="0"/>
              </a:rPr>
              <a:t>Én, Ghềnh Ráng: </a:t>
            </a:r>
            <a:r>
              <a:rPr lang="en-US" sz="3200">
                <a:solidFill>
                  <a:schemeClr val="accent4">
                    <a:lumMod val="50000"/>
                  </a:schemeClr>
                </a:solidFill>
                <a:latin typeface="UTM Avo" panose="02040603050506020204" pitchFamily="18" charset="0"/>
              </a:rPr>
              <a:t>những cảnh đẹp ở vùng biển Quy Nhơn</a:t>
            </a:r>
            <a:r>
              <a:rPr lang="en-US" sz="3200" smtClean="0">
                <a:solidFill>
                  <a:schemeClr val="accent4">
                    <a:lumMod val="50000"/>
                  </a:schemeClr>
                </a:solidFill>
                <a:latin typeface="UTM Avo" panose="02040603050506020204" pitchFamily="18" charset="0"/>
              </a:rPr>
              <a:t>.</a:t>
            </a:r>
            <a:endParaRPr lang="en-US" sz="3200">
              <a:solidFill>
                <a:schemeClr val="accent4">
                  <a:lumMod val="50000"/>
                </a:schemeClr>
              </a:solidFill>
              <a:latin typeface="UTM Avo" panose="02040603050506020204" pitchFamily="18" charset="0"/>
            </a:endParaRPr>
          </a:p>
        </p:txBody>
      </p:sp>
      <p:sp>
        <p:nvSpPr>
          <p:cNvPr id="11" name="TextBox 10"/>
          <p:cNvSpPr txBox="1"/>
          <p:nvPr/>
        </p:nvSpPr>
        <p:spPr>
          <a:xfrm>
            <a:off x="2301287" y="4606008"/>
            <a:ext cx="9307772" cy="1569660"/>
          </a:xfrm>
          <a:prstGeom prst="rect">
            <a:avLst/>
          </a:prstGeom>
          <a:noFill/>
        </p:spPr>
        <p:txBody>
          <a:bodyPr wrap="square" rtlCol="0">
            <a:spAutoFit/>
          </a:bodyPr>
          <a:lstStyle/>
          <a:p>
            <a:r>
              <a:rPr lang="en-US" sz="3200" b="1" smtClean="0">
                <a:solidFill>
                  <a:schemeClr val="accent4">
                    <a:lumMod val="50000"/>
                  </a:schemeClr>
                </a:solidFill>
                <a:latin typeface="UTM Avo" panose="02040603050506020204" pitchFamily="18" charset="0"/>
              </a:rPr>
              <a:t>- Còng </a:t>
            </a:r>
            <a:r>
              <a:rPr lang="en-US" sz="3200" b="1">
                <a:solidFill>
                  <a:schemeClr val="accent4">
                    <a:lumMod val="50000"/>
                  </a:schemeClr>
                </a:solidFill>
                <a:latin typeface="UTM Avo" panose="02040603050506020204" pitchFamily="18" charset="0"/>
              </a:rPr>
              <a:t>gió: </a:t>
            </a:r>
            <a:r>
              <a:rPr lang="en-US" sz="3200">
                <a:solidFill>
                  <a:schemeClr val="accent4">
                    <a:lumMod val="50000"/>
                  </a:schemeClr>
                </a:solidFill>
                <a:latin typeface="UTM Avo" panose="02040603050506020204" pitchFamily="18" charset="0"/>
              </a:rPr>
              <a:t>loài vật sống ở biển, giống cua nhưng nhỏ hơn, chạy rất nhanh.</a:t>
            </a:r>
          </a:p>
          <a:p>
            <a:endParaRPr lang="en-US" sz="3200"/>
          </a:p>
        </p:txBody>
      </p:sp>
    </p:spTree>
    <p:extLst>
      <p:ext uri="{BB962C8B-B14F-4D97-AF65-F5344CB8AC3E}">
        <p14:creationId xmlns:p14="http://schemas.microsoft.com/office/powerpoint/2010/main" val="331073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 fill="hold">
                                          <p:stCondLst>
                                            <p:cond delay="0"/>
                                          </p:stCondLst>
                                        </p:cTn>
                                        <p:tgtEl>
                                          <p:spTgt spid="2"/>
                                        </p:tgtEl>
                                        <p:attrNameLst>
                                          <p:attrName>r</p:attrName>
                                        </p:attrNameLst>
                                      </p:cBhvr>
                                    </p:animRot>
                                    <p:animRot by="-240000">
                                      <p:cBhvr>
                                        <p:cTn id="7" dur="100" fill="hold">
                                          <p:stCondLst>
                                            <p:cond delay="100"/>
                                          </p:stCondLst>
                                        </p:cTn>
                                        <p:tgtEl>
                                          <p:spTgt spid="2"/>
                                        </p:tgtEl>
                                        <p:attrNameLst>
                                          <p:attrName>r</p:attrName>
                                        </p:attrNameLst>
                                      </p:cBhvr>
                                    </p:animRot>
                                    <p:animRot by="240000">
                                      <p:cBhvr>
                                        <p:cTn id="8" dur="100" fill="hold">
                                          <p:stCondLst>
                                            <p:cond delay="200"/>
                                          </p:stCondLst>
                                        </p:cTn>
                                        <p:tgtEl>
                                          <p:spTgt spid="2"/>
                                        </p:tgtEl>
                                        <p:attrNameLst>
                                          <p:attrName>r</p:attrName>
                                        </p:attrNameLst>
                                      </p:cBhvr>
                                    </p:animRot>
                                    <p:animRot by="-240000">
                                      <p:cBhvr>
                                        <p:cTn id="9" dur="100" fill="hold">
                                          <p:stCondLst>
                                            <p:cond delay="300"/>
                                          </p:stCondLst>
                                        </p:cTn>
                                        <p:tgtEl>
                                          <p:spTgt spid="2"/>
                                        </p:tgtEl>
                                        <p:attrNameLst>
                                          <p:attrName>r</p:attrName>
                                        </p:attrNameLst>
                                      </p:cBhvr>
                                    </p:animRot>
                                    <p:animRot by="120000">
                                      <p:cBhvr>
                                        <p:cTn id="10" dur="100" fill="hold">
                                          <p:stCondLst>
                                            <p:cond delay="400"/>
                                          </p:stCondLst>
                                        </p:cTn>
                                        <p:tgtEl>
                                          <p:spTgt spid="2"/>
                                        </p:tgtEl>
                                        <p:attrNameLst>
                                          <p:attrName>r</p:attrName>
                                        </p:attrNameLst>
                                      </p:cBhvr>
                                    </p:animRo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1250" fill="hold"/>
                                        <p:tgtEl>
                                          <p:spTgt spid="3"/>
                                        </p:tgtEl>
                                        <p:attrNameLst>
                                          <p:attrName>ppt_x</p:attrName>
                                        </p:attrNameLst>
                                      </p:cBhvr>
                                      <p:tavLst>
                                        <p:tav tm="0">
                                          <p:val>
                                            <p:strVal val="0-#ppt_w/2"/>
                                          </p:val>
                                        </p:tav>
                                        <p:tav tm="100000">
                                          <p:val>
                                            <p:strVal val="#ppt_x"/>
                                          </p:val>
                                        </p:tav>
                                      </p:tavLst>
                                    </p:anim>
                                    <p:anim calcmode="lin" valueType="num">
                                      <p:cBhvr additive="base">
                                        <p:cTn id="15" dur="1250" fill="hold"/>
                                        <p:tgtEl>
                                          <p:spTgt spid="3"/>
                                        </p:tgtEl>
                                        <p:attrNameLst>
                                          <p:attrName>ppt_y</p:attrName>
                                        </p:attrNameLst>
                                      </p:cBhvr>
                                      <p:tavLst>
                                        <p:tav tm="0">
                                          <p:val>
                                            <p:strVal val="#ppt_y"/>
                                          </p:val>
                                        </p:tav>
                                        <p:tav tm="100000">
                                          <p:val>
                                            <p:strVal val="#ppt_y"/>
                                          </p:val>
                                        </p:tav>
                                      </p:tavLst>
                                    </p:anim>
                                  </p:childTnLst>
                                </p:cTn>
                              </p:par>
                              <p:par>
                                <p:cTn id="16" presetID="32" presetClass="emph" presetSubtype="0" fill="hold" nodeType="withEffect">
                                  <p:stCondLst>
                                    <p:cond delay="0"/>
                                  </p:stCondLst>
                                  <p:childTnLst>
                                    <p:animRot by="120000">
                                      <p:cBhvr>
                                        <p:cTn id="17" dur="100" fill="hold">
                                          <p:stCondLst>
                                            <p:cond delay="0"/>
                                          </p:stCondLst>
                                        </p:cTn>
                                        <p:tgtEl>
                                          <p:spTgt spid="3"/>
                                        </p:tgtEl>
                                        <p:attrNameLst>
                                          <p:attrName>r</p:attrName>
                                        </p:attrNameLst>
                                      </p:cBhvr>
                                    </p:animRot>
                                    <p:animRot by="-240000">
                                      <p:cBhvr>
                                        <p:cTn id="18" dur="200" fill="hold">
                                          <p:stCondLst>
                                            <p:cond delay="200"/>
                                          </p:stCondLst>
                                        </p:cTn>
                                        <p:tgtEl>
                                          <p:spTgt spid="3"/>
                                        </p:tgtEl>
                                        <p:attrNameLst>
                                          <p:attrName>r</p:attrName>
                                        </p:attrNameLst>
                                      </p:cBhvr>
                                    </p:animRot>
                                    <p:animRot by="240000">
                                      <p:cBhvr>
                                        <p:cTn id="19" dur="200" fill="hold">
                                          <p:stCondLst>
                                            <p:cond delay="400"/>
                                          </p:stCondLst>
                                        </p:cTn>
                                        <p:tgtEl>
                                          <p:spTgt spid="3"/>
                                        </p:tgtEl>
                                        <p:attrNameLst>
                                          <p:attrName>r</p:attrName>
                                        </p:attrNameLst>
                                      </p:cBhvr>
                                    </p:animRot>
                                    <p:animRot by="-240000">
                                      <p:cBhvr>
                                        <p:cTn id="20" dur="200" fill="hold">
                                          <p:stCondLst>
                                            <p:cond delay="600"/>
                                          </p:stCondLst>
                                        </p:cTn>
                                        <p:tgtEl>
                                          <p:spTgt spid="3"/>
                                        </p:tgtEl>
                                        <p:attrNameLst>
                                          <p:attrName>r</p:attrName>
                                        </p:attrNameLst>
                                      </p:cBhvr>
                                    </p:animRot>
                                    <p:animRot by="120000">
                                      <p:cBhvr>
                                        <p:cTn id="21" dur="200" fill="hold">
                                          <p:stCondLst>
                                            <p:cond delay="800"/>
                                          </p:stCondLst>
                                        </p:cTn>
                                        <p:tgtEl>
                                          <p:spTgt spid="3"/>
                                        </p:tgtEl>
                                        <p:attrNameLst>
                                          <p:attrName>r</p:attrName>
                                        </p:attrNameLst>
                                      </p:cBhvr>
                                    </p:animRot>
                                  </p:childTnLst>
                                </p:cTn>
                              </p:par>
                              <p:par>
                                <p:cTn id="22" presetID="53" presetClass="entr" presetSubtype="16"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childTnLst>
                          </p:cTn>
                        </p:par>
                        <p:par>
                          <p:cTn id="34" fill="hold">
                            <p:stCondLst>
                              <p:cond delay="500"/>
                            </p:stCondLst>
                            <p:childTnLst>
                              <p:par>
                                <p:cTn id="35" presetID="42"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arn(inVertical)">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barn(inVertical)">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barn(inVertical)">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eta.com - Video Giới Thiệu Về Thành Phố Quy Nhơn - Bình Địn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2193495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30224444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904</TotalTime>
  <Words>925</Words>
  <Application>Microsoft Office PowerPoint</Application>
  <PresentationFormat>Widescreen</PresentationFormat>
  <Paragraphs>98</Paragraphs>
  <Slides>27</Slides>
  <Notes>4</Notes>
  <HiddenSlides>0</HiddenSlides>
  <MMClips>7</MMClips>
  <ScaleCrop>false</ScaleCrop>
  <HeadingPairs>
    <vt:vector size="6" baseType="variant">
      <vt:variant>
        <vt:lpstr>Fonts Used</vt:lpstr>
      </vt:variant>
      <vt:variant>
        <vt:i4>23</vt:i4>
      </vt:variant>
      <vt:variant>
        <vt:lpstr>Theme</vt:lpstr>
      </vt:variant>
      <vt:variant>
        <vt:i4>3</vt:i4>
      </vt:variant>
      <vt:variant>
        <vt:lpstr>Slide Titles</vt:lpstr>
      </vt:variant>
      <vt:variant>
        <vt:i4>27</vt:i4>
      </vt:variant>
    </vt:vector>
  </HeadingPairs>
  <TitlesOfParts>
    <vt:vector size="53" baseType="lpstr">
      <vt:lpstr>#9Slide05 SVNUT Triumph</vt:lpstr>
      <vt:lpstr>#9Slide05 Bodega Script</vt:lpstr>
      <vt:lpstr>#9Slide07 SFU Rhythm</vt:lpstr>
      <vt:lpstr>UVF Fiolex Girls</vt:lpstr>
      <vt:lpstr>#9Slide07 Altus</vt:lpstr>
      <vt:lpstr>Calibri</vt:lpstr>
      <vt:lpstr>#9Slide07 HoneyCream</vt:lpstr>
      <vt:lpstr>Chango</vt:lpstr>
      <vt:lpstr>UTM Avo</vt:lpstr>
      <vt:lpstr>#9Slide07 Koni</vt:lpstr>
      <vt:lpstr>Pompiere</vt:lpstr>
      <vt:lpstr>SVN-Poky's</vt:lpstr>
      <vt:lpstr>微软雅黑</vt:lpstr>
      <vt:lpstr>UTM Guanine</vt:lpstr>
      <vt:lpstr>等线</vt:lpstr>
      <vt:lpstr>Tahoma</vt:lpstr>
      <vt:lpstr>UTM American Sans</vt:lpstr>
      <vt:lpstr>Calibri Light</vt:lpstr>
      <vt:lpstr>inpin heiti</vt:lpstr>
      <vt:lpstr>SVN-Newton</vt:lpstr>
      <vt:lpstr>宋体</vt:lpstr>
      <vt:lpstr>Times New Roman</vt:lpstr>
      <vt:lpstr>Arial</vt:lpstr>
      <vt:lpstr>Office Theme</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BICHTRAN</dc:creator>
  <cp:keywords>MĂNGNON</cp:keywords>
  <cp:lastModifiedBy>Nguyễn Thị Hồng Linh</cp:lastModifiedBy>
  <cp:revision>73</cp:revision>
  <dcterms:created xsi:type="dcterms:W3CDTF">2022-07-11T15:50:00Z</dcterms:created>
  <dcterms:modified xsi:type="dcterms:W3CDTF">2022-08-21T01:28:40Z</dcterms:modified>
</cp:coreProperties>
</file>