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4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5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6.xml" ContentType="application/vnd.openxmlformats-officedocument.theme+xml"/>
  <Override PartName="/ppt/slideLayouts/slideLayout13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708" r:id="rId2"/>
    <p:sldMasterId id="2147483732" r:id="rId3"/>
    <p:sldMasterId id="2147483805" r:id="rId4"/>
    <p:sldMasterId id="2147483829" r:id="rId5"/>
    <p:sldMasterId id="2147483864" r:id="rId6"/>
    <p:sldMasterId id="2147483888" r:id="rId7"/>
  </p:sldMasterIdLst>
  <p:notesMasterIdLst>
    <p:notesMasterId r:id="rId22"/>
  </p:notesMasterIdLst>
  <p:sldIdLst>
    <p:sldId id="257" r:id="rId8"/>
    <p:sldId id="260" r:id="rId9"/>
    <p:sldId id="312" r:id="rId10"/>
    <p:sldId id="313" r:id="rId11"/>
    <p:sldId id="264" r:id="rId12"/>
    <p:sldId id="317" r:id="rId13"/>
    <p:sldId id="302" r:id="rId14"/>
    <p:sldId id="303" r:id="rId15"/>
    <p:sldId id="304" r:id="rId16"/>
    <p:sldId id="318" r:id="rId17"/>
    <p:sldId id="319" r:id="rId18"/>
    <p:sldId id="314" r:id="rId19"/>
    <p:sldId id="291" r:id="rId20"/>
    <p:sldId id="320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等线" panose="020B0604020202020204" charset="0"/>
      <p:regular r:id="rId27"/>
      <p:bold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SVN-Newton" panose="02040603050506020204" pitchFamily="18" charset="0"/>
      <p:regular r:id="rId33"/>
    </p:embeddedFont>
    <p:embeddedFont>
      <p:font typeface="UTM Seagull" panose="02040603050506020204" pitchFamily="18" charset="0"/>
      <p:bold r:id="rId34"/>
      <p:boldItalic r:id="rId35"/>
    </p:embeddedFont>
    <p:embeddedFont>
      <p:font typeface="#9Slide05 FS Blonde Script" panose="03000503000000000000" pitchFamily="65" charset="0"/>
      <p:italic r:id="rId36"/>
    </p:embeddedFont>
    <p:embeddedFont>
      <p:font typeface="#9Slide07 Altus" pitchFamily="2" charset="0"/>
      <p:regular r:id="rId37"/>
    </p:embeddedFont>
    <p:embeddedFont>
      <p:font typeface="UTM ViceroyJF" panose="02040603050506020204" pitchFamily="18" charset="0"/>
      <p:regular r:id="rId38"/>
    </p:embeddedFont>
    <p:embeddedFont>
      <p:font typeface="UTM Tam Le" panose="02040603050506020204" pitchFamily="18" charset="0"/>
      <p:regular r:id="rId39"/>
    </p:embeddedFont>
    <p:embeddedFont>
      <p:font typeface="#9Slide07 HoneyCream" pitchFamily="2" charset="0"/>
      <p:regular r:id="rId40"/>
    </p:embeddedFont>
  </p:embeddedFontLst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8B79"/>
    <a:srgbClr val="B2D1FE"/>
    <a:srgbClr val="FC97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61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4.xml"/><Relationship Id="rId34" Type="http://schemas.openxmlformats.org/officeDocument/2006/relationships/font" Target="fonts/font12.fntdata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9.fntdata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0" Type="http://schemas.openxmlformats.org/officeDocument/2006/relationships/slide" Target="slides/slide13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C2ECD-B0F1-4B46-825E-F90B30C4AF07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08CCC-793E-42C0-8B65-FC24D469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888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878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460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111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55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EA95678-AF41-44B0-9993-AFA61DA9E850}"/>
              </a:ext>
            </a:extLst>
          </p:cNvPr>
          <p:cNvSpPr/>
          <p:nvPr userDrawn="1"/>
        </p:nvSpPr>
        <p:spPr>
          <a:xfrm>
            <a:off x="0" y="0"/>
            <a:ext cx="12192000" cy="1028700"/>
          </a:xfrm>
          <a:prstGeom prst="rect">
            <a:avLst/>
          </a:prstGeom>
          <a:blipFill>
            <a:blip r:embed="rId2"/>
            <a:stretch>
              <a:fillRect l="-53334" t="-295295" r="-53334" b="-982485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5899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574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762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878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620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309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582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138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9420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442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6482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EA95678-AF41-44B0-9993-AFA61DA9E850}"/>
              </a:ext>
            </a:extLst>
          </p:cNvPr>
          <p:cNvSpPr/>
          <p:nvPr userDrawn="1"/>
        </p:nvSpPr>
        <p:spPr>
          <a:xfrm>
            <a:off x="0" y="0"/>
            <a:ext cx="12192000" cy="1028700"/>
          </a:xfrm>
          <a:prstGeom prst="rect">
            <a:avLst/>
          </a:prstGeom>
          <a:blipFill>
            <a:blip r:embed="rId2"/>
            <a:stretch>
              <a:fillRect l="-53334" t="-295295" r="-53334" b="-982485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656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375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676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920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132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869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12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087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457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3109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968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EA95678-AF41-44B0-9993-AFA61DA9E850}"/>
              </a:ext>
            </a:extLst>
          </p:cNvPr>
          <p:cNvSpPr/>
          <p:nvPr userDrawn="1"/>
        </p:nvSpPr>
        <p:spPr>
          <a:xfrm>
            <a:off x="0" y="0"/>
            <a:ext cx="12192000" cy="1028700"/>
          </a:xfrm>
          <a:prstGeom prst="rect">
            <a:avLst/>
          </a:prstGeom>
          <a:blipFill>
            <a:blip r:embed="rId2"/>
            <a:stretch>
              <a:fillRect l="-53334" t="-295295" r="-53334" b="-982485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698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661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024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067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36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42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4896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000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3528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251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5278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EA95678-AF41-44B0-9993-AFA61DA9E850}"/>
              </a:ext>
            </a:extLst>
          </p:cNvPr>
          <p:cNvSpPr/>
          <p:nvPr userDrawn="1"/>
        </p:nvSpPr>
        <p:spPr>
          <a:xfrm>
            <a:off x="0" y="0"/>
            <a:ext cx="12192000" cy="1028700"/>
          </a:xfrm>
          <a:prstGeom prst="rect">
            <a:avLst/>
          </a:prstGeom>
          <a:blipFill>
            <a:blip r:embed="rId2"/>
            <a:stretch>
              <a:fillRect l="-53334" t="-295295" r="-53334" b="-982485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1141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813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946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024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460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6764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34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337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378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651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00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611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904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4531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353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964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546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272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390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605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45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379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473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36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3347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5179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076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206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131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3240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7951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981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814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74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406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81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395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35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830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9088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215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251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210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472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885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706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8206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935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871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8763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866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115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3633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705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1714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626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006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EA95678-AF41-44B0-9993-AFA61DA9E850}"/>
              </a:ext>
            </a:extLst>
          </p:cNvPr>
          <p:cNvSpPr/>
          <p:nvPr userDrawn="1"/>
        </p:nvSpPr>
        <p:spPr>
          <a:xfrm>
            <a:off x="0" y="0"/>
            <a:ext cx="12192000" cy="1028700"/>
          </a:xfrm>
          <a:prstGeom prst="rect">
            <a:avLst/>
          </a:prstGeom>
          <a:blipFill>
            <a:blip r:embed="rId2"/>
            <a:stretch>
              <a:fillRect l="-53334" t="-295295" r="-53334" b="-982485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934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826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891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7139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399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6965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719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918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2030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743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357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EA95678-AF41-44B0-9993-AFA61DA9E850}"/>
              </a:ext>
            </a:extLst>
          </p:cNvPr>
          <p:cNvSpPr/>
          <p:nvPr userDrawn="1"/>
        </p:nvSpPr>
        <p:spPr>
          <a:xfrm>
            <a:off x="0" y="0"/>
            <a:ext cx="12192000" cy="1028700"/>
          </a:xfrm>
          <a:prstGeom prst="rect">
            <a:avLst/>
          </a:prstGeom>
          <a:blipFill>
            <a:blip r:embed="rId2"/>
            <a:stretch>
              <a:fillRect l="-53334" t="-295295" r="-53334" b="-982485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506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641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47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855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951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668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893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35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810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362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439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EA95678-AF41-44B0-9993-AFA61DA9E850}"/>
              </a:ext>
            </a:extLst>
          </p:cNvPr>
          <p:cNvSpPr/>
          <p:nvPr userDrawn="1"/>
        </p:nvSpPr>
        <p:spPr>
          <a:xfrm>
            <a:off x="0" y="0"/>
            <a:ext cx="12192000" cy="1028700"/>
          </a:xfrm>
          <a:prstGeom prst="rect">
            <a:avLst/>
          </a:prstGeom>
          <a:blipFill>
            <a:blip r:embed="rId2"/>
            <a:stretch>
              <a:fillRect l="-53334" t="-295295" r="-53334" b="-982485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520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1996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003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11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700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4987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152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748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088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385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3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EA95678-AF41-44B0-9993-AFA61DA9E850}"/>
              </a:ext>
            </a:extLst>
          </p:cNvPr>
          <p:cNvSpPr/>
          <p:nvPr userDrawn="1"/>
        </p:nvSpPr>
        <p:spPr>
          <a:xfrm>
            <a:off x="0" y="0"/>
            <a:ext cx="12192000" cy="1028700"/>
          </a:xfrm>
          <a:prstGeom prst="rect">
            <a:avLst/>
          </a:prstGeom>
          <a:blipFill>
            <a:blip r:embed="rId2"/>
            <a:stretch>
              <a:fillRect l="-53334" t="-295295" r="-53334" b="-982485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54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274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343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914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658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98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664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931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019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331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896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image" Target="../media/image6.png"/><Relationship Id="rId30" Type="http://schemas.openxmlformats.org/officeDocument/2006/relationships/hyperlink" Target="https://www.facebook.com/groups/629898828017053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34" Type="http://schemas.openxmlformats.org/officeDocument/2006/relationships/hyperlink" Target="https://www.facebook.com/groups/629898828017053" TargetMode="Externa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image" Target="../media/image6.png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image" Target="../media/image5.png"/><Relationship Id="rId35" Type="http://schemas.openxmlformats.org/officeDocument/2006/relationships/image" Target="../media/image3.png"/><Relationship Id="rId8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image" Target="../media/image6.png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29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image" Target="../media/image1.png"/><Relationship Id="rId30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18" Type="http://schemas.openxmlformats.org/officeDocument/2006/relationships/slideLayout" Target="../slideLayouts/slideLayout106.xml"/><Relationship Id="rId26" Type="http://schemas.openxmlformats.org/officeDocument/2006/relationships/image" Target="../media/image6.png"/><Relationship Id="rId3" Type="http://schemas.openxmlformats.org/officeDocument/2006/relationships/slideLayout" Target="../slideLayouts/slideLayout91.xml"/><Relationship Id="rId21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slideLayout" Target="../slideLayouts/slideLayout105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20" Type="http://schemas.openxmlformats.org/officeDocument/2006/relationships/slideLayout" Target="../slideLayouts/slideLayout108.xml"/><Relationship Id="rId29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23" Type="http://schemas.openxmlformats.org/officeDocument/2006/relationships/slideLayout" Target="../slideLayouts/slideLayout111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98.xml"/><Relationship Id="rId19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Relationship Id="rId22" Type="http://schemas.openxmlformats.org/officeDocument/2006/relationships/slideLayout" Target="../slideLayouts/slideLayout110.xml"/><Relationship Id="rId27" Type="http://schemas.openxmlformats.org/officeDocument/2006/relationships/image" Target="../media/image1.png"/><Relationship Id="rId30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4.xml"/><Relationship Id="rId18" Type="http://schemas.openxmlformats.org/officeDocument/2006/relationships/slideLayout" Target="../slideLayouts/slideLayout129.xml"/><Relationship Id="rId26" Type="http://schemas.openxmlformats.org/officeDocument/2006/relationships/image" Target="../media/image6.png"/><Relationship Id="rId3" Type="http://schemas.openxmlformats.org/officeDocument/2006/relationships/slideLayout" Target="../slideLayouts/slideLayout114.xml"/><Relationship Id="rId21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17" Type="http://schemas.openxmlformats.org/officeDocument/2006/relationships/slideLayout" Target="../slideLayouts/slideLayout128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113.xml"/><Relationship Id="rId16" Type="http://schemas.openxmlformats.org/officeDocument/2006/relationships/slideLayout" Target="../slideLayouts/slideLayout127.xml"/><Relationship Id="rId20" Type="http://schemas.openxmlformats.org/officeDocument/2006/relationships/slideLayout" Target="../slideLayouts/slideLayout131.xml"/><Relationship Id="rId29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24" Type="http://schemas.openxmlformats.org/officeDocument/2006/relationships/theme" Target="../theme/theme6.xml"/><Relationship Id="rId5" Type="http://schemas.openxmlformats.org/officeDocument/2006/relationships/slideLayout" Target="../slideLayouts/slideLayout116.xml"/><Relationship Id="rId15" Type="http://schemas.openxmlformats.org/officeDocument/2006/relationships/slideLayout" Target="../slideLayouts/slideLayout126.xml"/><Relationship Id="rId23" Type="http://schemas.openxmlformats.org/officeDocument/2006/relationships/slideLayout" Target="../slideLayouts/slideLayout134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21.xml"/><Relationship Id="rId19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slideLayout" Target="../slideLayouts/slideLayout125.xml"/><Relationship Id="rId22" Type="http://schemas.openxmlformats.org/officeDocument/2006/relationships/slideLayout" Target="../slideLayouts/slideLayout133.xml"/><Relationship Id="rId27" Type="http://schemas.openxmlformats.org/officeDocument/2006/relationships/image" Target="../media/image1.png"/><Relationship Id="rId30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35.xml"/><Relationship Id="rId6" Type="http://schemas.openxmlformats.org/officeDocument/2006/relationships/image" Target="../media/image3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UTM Tam Le" panose="02040603050506020204" pitchFamily="18" charset="0"/>
              <a:ea typeface="思源黑体 CN" panose="020B0500000000000000" pitchFamily="34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26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5" r:id="rId3"/>
    <p:sldLayoutId id="2147483664" r:id="rId4"/>
    <p:sldLayoutId id="2147483663" r:id="rId5"/>
    <p:sldLayoutId id="2147483662" r:id="rId6"/>
    <p:sldLayoutId id="2147483857" r:id="rId7"/>
    <p:sldLayoutId id="2147483856" r:id="rId8"/>
    <p:sldLayoutId id="2147483855" r:id="rId9"/>
    <p:sldLayoutId id="2147483854" r:id="rId10"/>
    <p:sldLayoutId id="2147483853" r:id="rId11"/>
    <p:sldLayoutId id="2147483668" r:id="rId12"/>
    <p:sldLayoutId id="2147483666" r:id="rId13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00">
          <p15:clr>
            <a:srgbClr val="F26B43"/>
          </p15:clr>
        </p15:guide>
        <p15:guide id="2" pos="7272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832">
          <p15:clr>
            <a:srgbClr val="F26B43"/>
          </p15:clr>
        </p15:guide>
        <p15:guide id="5" orient="horz" pos="3952">
          <p15:clr>
            <a:srgbClr val="F26B43"/>
          </p15:clr>
        </p15:guide>
        <p15:guide id="6" orient="horz" pos="37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6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UTM Tam Le" panose="02040603050506020204" pitchFamily="18" charset="0"/>
              <a:ea typeface="思源黑体 CN" panose="020B0500000000000000" pitchFamily="34" charset="-12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6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858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729" r:id="rId22"/>
    <p:sldLayoutId id="2147483730" r:id="rId23"/>
    <p:sldLayoutId id="2147483731" r:id="rId2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0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UTM Tam Le" panose="02040603050506020204" pitchFamily="18" charset="0"/>
              <a:ea typeface="思源黑体 CN" panose="020B0500000000000000" pitchFamily="34" charset="-12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03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862" r:id="rId13"/>
    <p:sldLayoutId id="2147483861" r:id="rId14"/>
    <p:sldLayoutId id="2147483860" r:id="rId15"/>
    <p:sldLayoutId id="2147483859" r:id="rId16"/>
    <p:sldLayoutId id="2147483756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5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UTM Tam Le" panose="02040603050506020204" pitchFamily="18" charset="0"/>
              <a:ea typeface="思源黑体 CN" panose="020B0500000000000000" pitchFamily="34" charset="-12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2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  <p:sldLayoutId id="2147483825" r:id="rId20"/>
    <p:sldLayoutId id="2147483826" r:id="rId21"/>
    <p:sldLayoutId id="2147483827" r:id="rId22"/>
    <p:sldLayoutId id="2147483828" r:id="rId23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5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UTM Tam Le" panose="02040603050506020204" pitchFamily="18" charset="0"/>
              <a:ea typeface="思源黑体 CN" panose="020B0500000000000000" pitchFamily="34" charset="-122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4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  <p:sldLayoutId id="2147483846" r:id="rId17"/>
    <p:sldLayoutId id="2147483847" r:id="rId18"/>
    <p:sldLayoutId id="2147483848" r:id="rId19"/>
    <p:sldLayoutId id="2147483849" r:id="rId20"/>
    <p:sldLayoutId id="2147483850" r:id="rId21"/>
    <p:sldLayoutId id="2147483851" r:id="rId22"/>
    <p:sldLayoutId id="2147483852" r:id="rId23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思源黑体 CN Norm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思源黑体 CN Normal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5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1429" y="280333"/>
            <a:ext cx="11938632" cy="657766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19647" y="6546341"/>
            <a:ext cx="2034988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indent="0" algn="l">
              <a:lnSpc>
                <a:spcPct val="200000"/>
              </a:lnSpc>
              <a:buFont typeface="+mj-lt"/>
              <a:buNone/>
            </a:pP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UTM Tam Le" panose="02040603050506020204" pitchFamily="18" charset="0"/>
                <a:ea typeface="思源黑体 CN" panose="020B0500000000000000" pitchFamily="34" charset="-122"/>
              </a:rPr>
              <a:t>MĂNGNON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UTM Tam Le" panose="02040603050506020204" pitchFamily="18" charset="0"/>
              <a:ea typeface="思源黑体 CN" panose="020B0500000000000000" pitchFamily="34" charset="-122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4514" y="659067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chemeClr val="bg1">
                    <a:lumMod val="85000"/>
                  </a:schemeClr>
                </a:solidFill>
                <a:latin typeface="UTM Tam Le" panose="02040603050506020204" pitchFamily="18" charset="0"/>
              </a:rPr>
              <a:t>H.Linh</a:t>
            </a:r>
            <a:endParaRPr lang="en-US" sz="1050" dirty="0">
              <a:solidFill>
                <a:schemeClr val="bg1">
                  <a:lumMod val="85000"/>
                </a:schemeClr>
              </a:solidFill>
              <a:latin typeface="UTM Tam Le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8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Hồng 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2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4.wdp"/><Relationship Id="rId3" Type="http://schemas.openxmlformats.org/officeDocument/2006/relationships/notesSlide" Target="../notesSlides/notesSlide3.xml"/><Relationship Id="rId7" Type="http://schemas.microsoft.com/office/2007/relationships/hdphoto" Target="../media/hdphoto1.wdp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102.xml"/><Relationship Id="rId1" Type="http://schemas.openxmlformats.org/officeDocument/2006/relationships/tags" Target="../tags/tag4.xml"/><Relationship Id="rId6" Type="http://schemas.openxmlformats.org/officeDocument/2006/relationships/image" Target="../media/image18.png"/><Relationship Id="rId11" Type="http://schemas.microsoft.com/office/2007/relationships/hdphoto" Target="../media/hdphoto3.wdp"/><Relationship Id="rId5" Type="http://schemas.openxmlformats.org/officeDocument/2006/relationships/image" Target="../media/image15.png"/><Relationship Id="rId15" Type="http://schemas.microsoft.com/office/2007/relationships/hdphoto" Target="../media/hdphoto5.wdp"/><Relationship Id="rId10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microsoft.com/office/2007/relationships/hdphoto" Target="../media/hdphoto2.wdp"/><Relationship Id="rId1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png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2.xml"/><Relationship Id="rId1" Type="http://schemas.openxmlformats.org/officeDocument/2006/relationships/tags" Target="../tags/tag2.xml"/><Relationship Id="rId5" Type="http://schemas.openxmlformats.org/officeDocument/2006/relationships/image" Target="../media/image15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4.wdp"/><Relationship Id="rId3" Type="http://schemas.openxmlformats.org/officeDocument/2006/relationships/image" Target="../media/image14.png"/><Relationship Id="rId7" Type="http://schemas.microsoft.com/office/2007/relationships/hdphoto" Target="../media/hdphoto1.wdp"/><Relationship Id="rId12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8.png"/><Relationship Id="rId11" Type="http://schemas.microsoft.com/office/2007/relationships/hdphoto" Target="../media/hdphoto3.wdp"/><Relationship Id="rId5" Type="http://schemas.openxmlformats.org/officeDocument/2006/relationships/image" Target="../media/image12.png"/><Relationship Id="rId15" Type="http://schemas.microsoft.com/office/2007/relationships/hdphoto" Target="../media/hdphoto5.wdp"/><Relationship Id="rId10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microsoft.com/office/2007/relationships/hdphoto" Target="../media/hdphoto2.wdp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E675BAE9-6900-4AB0-B79A-E6F41C116462}"/>
              </a:ext>
            </a:extLst>
          </p:cNvPr>
          <p:cNvGrpSpPr/>
          <p:nvPr/>
        </p:nvGrpSpPr>
        <p:grpSpPr>
          <a:xfrm>
            <a:off x="1142297" y="369205"/>
            <a:ext cx="11333284" cy="2914338"/>
            <a:chOff x="703385" y="32401"/>
            <a:chExt cx="11333284" cy="2914338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AE8D1F71-9EDC-47E1-99E9-8F10D4C01BE6}"/>
                </a:ext>
              </a:extLst>
            </p:cNvPr>
            <p:cNvSpPr txBox="1"/>
            <p:nvPr/>
          </p:nvSpPr>
          <p:spPr>
            <a:xfrm>
              <a:off x="703385" y="515304"/>
              <a:ext cx="11333284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Từ</a:t>
              </a:r>
              <a:r>
                <a:rPr kumimoji="0" lang="en-US" altLang="zh-CN" sz="8000" b="1" i="0" u="none" strike="noStrike" kern="0" cap="none" spc="0" normalizeH="0" noProof="0" dirty="0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8000" b="1" i="0" u="none" strike="noStrike" kern="0" cap="none" spc="0" normalizeH="0" noProof="0" dirty="0" err="1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ngữ</a:t>
              </a:r>
              <a:r>
                <a:rPr kumimoji="0" lang="en-US" altLang="zh-CN" sz="8000" b="1" i="0" u="none" strike="noStrike" kern="0" cap="none" spc="0" normalizeH="0" noProof="0" dirty="0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8000" b="1" i="0" u="none" strike="noStrike" kern="0" cap="none" spc="0" normalizeH="0" noProof="0" dirty="0" err="1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có</a:t>
              </a:r>
              <a:r>
                <a:rPr kumimoji="0" lang="en-US" altLang="zh-CN" sz="8000" b="1" i="0" u="none" strike="noStrike" kern="0" cap="none" spc="0" normalizeH="0" noProof="0" dirty="0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8000" b="1" i="0" u="none" strike="noStrike" kern="0" cap="none" spc="0" normalizeH="0" noProof="0" dirty="0" err="1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nghĩa</a:t>
              </a:r>
              <a:r>
                <a:rPr kumimoji="0" lang="en-US" altLang="zh-CN" sz="8000" b="1" i="0" u="none" strike="noStrike" kern="0" cap="none" spc="0" normalizeH="0" noProof="0" dirty="0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8000" b="1" i="0" u="none" strike="noStrike" kern="0" cap="none" spc="0" normalizeH="0" noProof="0" dirty="0" err="1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giống</a:t>
              </a:r>
              <a:r>
                <a:rPr kumimoji="0" lang="en-US" altLang="zh-CN" sz="8000" b="1" i="0" u="none" strike="noStrike" kern="0" cap="none" spc="0" normalizeH="0" noProof="0" dirty="0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kumimoji="0" lang="en-US" altLang="zh-CN" sz="8000" b="1" i="0" u="none" strike="noStrike" kern="0" cap="none" spc="0" normalizeH="0" noProof="0" dirty="0" err="1" smtClean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uLnTx/>
                  <a:uFillTx/>
                  <a:latin typeface="UTM ViceroyJF" panose="02040603050506020204" pitchFamily="18" charset="0"/>
                  <a:ea typeface="思源黑体 CN" panose="020B0500000000000000" pitchFamily="34" charset="-122"/>
                </a:rPr>
                <a:t>nhau</a:t>
              </a:r>
              <a:endParaRPr kumimoji="0" lang="en-US" altLang="zh-CN" sz="8000" b="1" i="0" u="none" strike="noStrike" kern="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="1" kern="0" dirty="0" err="1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Đặt</a:t>
              </a:r>
              <a:r>
                <a:rPr lang="en-US" altLang="zh-CN" sz="7200" b="1" kern="0" dirty="0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 </a:t>
              </a:r>
              <a:r>
                <a:rPr lang="en-US" altLang="zh-CN" sz="7200" b="1" kern="0" dirty="0" err="1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và</a:t>
              </a:r>
              <a:r>
                <a:rPr lang="en-US" altLang="zh-CN" sz="7200" b="1" kern="0" dirty="0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 </a:t>
              </a:r>
              <a:r>
                <a:rPr lang="en-US" altLang="zh-CN" sz="7200" b="1" kern="0" dirty="0" err="1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trả</a:t>
              </a:r>
              <a:r>
                <a:rPr lang="en-US" altLang="zh-CN" sz="7200" b="1" kern="0" dirty="0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 </a:t>
              </a:r>
              <a:r>
                <a:rPr lang="en-US" altLang="zh-CN" sz="7200" b="1" kern="0" dirty="0" err="1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lời</a:t>
              </a:r>
              <a:r>
                <a:rPr lang="en-US" altLang="zh-CN" sz="7200" b="1" kern="0" dirty="0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 </a:t>
              </a:r>
              <a:r>
                <a:rPr lang="en-US" altLang="zh-CN" sz="7200" b="1" kern="0" dirty="0" err="1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câu</a:t>
              </a:r>
              <a:r>
                <a:rPr lang="en-US" altLang="zh-CN" sz="7200" b="1" kern="0" dirty="0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 </a:t>
              </a:r>
              <a:r>
                <a:rPr lang="en-US" altLang="zh-CN" sz="7200" b="1" kern="0" dirty="0" err="1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hỏi</a:t>
              </a:r>
              <a:r>
                <a:rPr lang="en-US" altLang="zh-CN" sz="7200" b="1" kern="0" dirty="0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 </a:t>
              </a:r>
              <a:r>
                <a:rPr lang="en-US" altLang="zh-CN" sz="7200" b="1" kern="0" dirty="0" err="1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Khi</a:t>
              </a:r>
              <a:r>
                <a:rPr lang="en-US" altLang="zh-CN" sz="7200" b="1" kern="0" dirty="0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 </a:t>
              </a:r>
              <a:r>
                <a:rPr lang="en-US" altLang="zh-CN" sz="7200" b="1" kern="0" dirty="0" err="1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nào</a:t>
              </a:r>
              <a:r>
                <a:rPr lang="en-US" altLang="zh-CN" sz="7200" b="1" kern="0" dirty="0" smtClean="0">
                  <a:solidFill>
                    <a:schemeClr val="bg1"/>
                  </a:solidFill>
                  <a:effectLst>
                    <a:outerShdw blurRad="152400" dist="114300" dir="2700000" algn="tl">
                      <a:srgbClr val="566D43">
                        <a:lumMod val="50000"/>
                        <a:alpha val="43000"/>
                      </a:srgbClr>
                    </a:outerShdw>
                  </a:effectLst>
                  <a:latin typeface="#9Slide05 FS Blonde Script" panose="03000503000000000000" pitchFamily="65" charset="0"/>
                  <a:ea typeface="思源黑体 CN" panose="020B0500000000000000" pitchFamily="34" charset="-122"/>
                </a:rPr>
                <a:t>?</a:t>
              </a:r>
              <a:endPara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#9Slide05 FS Blonde Script" panose="03000503000000000000" pitchFamily="65" charset="0"/>
                <a:ea typeface="思源黑体 CN" panose="020B0500000000000000" pitchFamily="34" charset="-122"/>
              </a:endParaRPr>
            </a:p>
          </p:txBody>
        </p:sp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9C585767-8322-46E0-A279-5CD403F96A9E}"/>
                </a:ext>
              </a:extLst>
            </p:cNvPr>
            <p:cNvSpPr/>
            <p:nvPr/>
          </p:nvSpPr>
          <p:spPr>
            <a:xfrm>
              <a:off x="4062651" y="32401"/>
              <a:ext cx="4066695" cy="547436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dist="762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Tam Le" panose="02040603050506020204" pitchFamily="18" charset="0"/>
                  <a:ea typeface="思源黑体 CN" panose="020B0500000000000000" pitchFamily="34" charset="-122"/>
                </a:rPr>
                <a:t>Luyện</a:t>
              </a:r>
              <a:r>
                <a:rPr kumimoji="0" lang="en-US" altLang="zh-CN" sz="3200" b="1" i="0" u="none" strike="noStrike" kern="0" cap="none" spc="0" normalizeH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Tam Le" panose="02040603050506020204" pitchFamily="18" charset="0"/>
                  <a:ea typeface="思源黑体 CN" panose="020B0500000000000000" pitchFamily="34" charset="-122"/>
                </a:rPr>
                <a:t> </a:t>
              </a:r>
              <a:r>
                <a:rPr lang="en-US" altLang="zh-CN" sz="3200" b="1" kern="0" dirty="0" err="1" smtClean="0">
                  <a:solidFill>
                    <a:schemeClr val="bg1"/>
                  </a:solidFill>
                  <a:latin typeface="UTM Tam Le" panose="02040603050506020204" pitchFamily="18" charset="0"/>
                  <a:ea typeface="思源黑体 CN" panose="020B0500000000000000" pitchFamily="34" charset="-122"/>
                </a:rPr>
                <a:t>tập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Tam Le" panose="02040603050506020204" pitchFamily="18" charset="0"/>
                <a:ea typeface="思源黑体 CN" panose="020B0500000000000000" pitchFamily="34" charset="-122"/>
              </a:endParaRPr>
            </a:p>
          </p:txBody>
        </p:sp>
      </p:grpSp>
      <p:sp>
        <p:nvSpPr>
          <p:cNvPr id="16" name="文本框 22">
            <a:extLst>
              <a:ext uri="{FF2B5EF4-FFF2-40B4-BE49-F238E27FC236}">
                <a16:creationId xmlns:a16="http://schemas.microsoft.com/office/drawing/2014/main" id="{AE8D1F71-9EDC-47E1-99E9-8F10D4C01BE6}"/>
              </a:ext>
            </a:extLst>
          </p:cNvPr>
          <p:cNvSpPr txBox="1"/>
          <p:nvPr/>
        </p:nvSpPr>
        <p:spPr>
          <a:xfrm>
            <a:off x="1016999" y="886616"/>
            <a:ext cx="1158388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0" cap="none" spc="0" normalizeH="0" baseline="0" noProof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Từ</a:t>
            </a:r>
            <a:r>
              <a:rPr kumimoji="0" lang="en-US" altLang="zh-CN" sz="8000" b="1" i="0" u="none" strike="noStrike" kern="0" cap="none" spc="0" normalizeH="0" noProof="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kumimoji="0" lang="en-US" altLang="zh-CN" sz="8000" b="1" i="0" u="none" strike="noStrike" kern="0" cap="none" spc="0" normalizeH="0" noProof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ngữ</a:t>
            </a:r>
            <a:r>
              <a:rPr kumimoji="0" lang="en-US" altLang="zh-CN" sz="8000" b="1" i="0" u="none" strike="noStrike" kern="0" cap="none" spc="0" normalizeH="0" noProof="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kumimoji="0" lang="en-US" altLang="zh-CN" sz="8000" b="1" i="0" u="none" strike="noStrike" kern="0" cap="none" spc="0" normalizeH="0" noProof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có</a:t>
            </a:r>
            <a:r>
              <a:rPr kumimoji="0" lang="en-US" altLang="zh-CN" sz="8000" b="1" i="0" u="none" strike="noStrike" kern="0" cap="none" spc="0" normalizeH="0" noProof="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kumimoji="0" lang="en-US" altLang="zh-CN" sz="8000" b="1" i="0" u="none" strike="noStrike" kern="0" cap="none" spc="0" normalizeH="0" noProof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nghĩa</a:t>
            </a:r>
            <a:r>
              <a:rPr kumimoji="0" lang="en-US" altLang="zh-CN" sz="8000" b="1" i="0" u="none" strike="noStrike" kern="0" cap="none" spc="0" normalizeH="0" noProof="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kumimoji="0" lang="en-US" altLang="zh-CN" sz="8000" b="1" i="0" u="none" strike="noStrike" kern="0" cap="none" spc="0" normalizeH="0" noProof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giống</a:t>
            </a:r>
            <a:r>
              <a:rPr kumimoji="0" lang="en-US" altLang="zh-CN" sz="8000" b="1" i="0" u="none" strike="noStrike" kern="0" cap="none" spc="0" normalizeH="0" noProof="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 </a:t>
            </a:r>
            <a:r>
              <a:rPr kumimoji="0" lang="en-US" altLang="zh-CN" sz="8000" b="1" i="0" u="none" strike="noStrike" kern="0" cap="none" spc="0" normalizeH="0" noProof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UTM ViceroyJF" panose="02040603050506020204" pitchFamily="18" charset="0"/>
                <a:ea typeface="思源黑体 CN" panose="020B0500000000000000" pitchFamily="34" charset="-122"/>
              </a:rPr>
              <a:t>nhau</a:t>
            </a:r>
            <a:endParaRPr kumimoji="0" lang="en-US" altLang="zh-CN" sz="8000" b="1" i="0" u="none" strike="noStrike" kern="0" cap="none" spc="0" normalizeH="0" noProof="0" dirty="0" smtClean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152400" dist="114300" dir="2700000" algn="tl">
                  <a:srgbClr val="566D43">
                    <a:lumMod val="50000"/>
                    <a:alpha val="43000"/>
                  </a:srgbClr>
                </a:outerShdw>
              </a:effectLst>
              <a:uLnTx/>
              <a:uFillTx/>
              <a:latin typeface="UTM ViceroyJF" panose="02040603050506020204" pitchFamily="18" charset="0"/>
              <a:ea typeface="思源黑体 CN" panose="020B0500000000000000" pitchFamily="34" charset="-122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200" b="1" kern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Đặt</a:t>
            </a:r>
            <a:r>
              <a:rPr lang="en-US" altLang="zh-CN" sz="7200" b="1" kern="0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 </a:t>
            </a:r>
            <a:r>
              <a:rPr lang="en-US" altLang="zh-CN" sz="7200" b="1" kern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và</a:t>
            </a:r>
            <a:r>
              <a:rPr lang="en-US" altLang="zh-CN" sz="7200" b="1" kern="0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 </a:t>
            </a:r>
            <a:r>
              <a:rPr lang="en-US" altLang="zh-CN" sz="7200" b="1" kern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trả</a:t>
            </a:r>
            <a:r>
              <a:rPr lang="en-US" altLang="zh-CN" sz="7200" b="1" kern="0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 </a:t>
            </a:r>
            <a:r>
              <a:rPr lang="en-US" altLang="zh-CN" sz="7200" b="1" kern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lời</a:t>
            </a:r>
            <a:r>
              <a:rPr lang="en-US" altLang="zh-CN" sz="7200" b="1" kern="0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 </a:t>
            </a:r>
            <a:r>
              <a:rPr lang="en-US" altLang="zh-CN" sz="7200" b="1" kern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câu</a:t>
            </a:r>
            <a:r>
              <a:rPr lang="en-US" altLang="zh-CN" sz="7200" b="1" kern="0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 </a:t>
            </a:r>
            <a:r>
              <a:rPr lang="en-US" altLang="zh-CN" sz="7200" b="1" kern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hỏi</a:t>
            </a:r>
            <a:r>
              <a:rPr lang="en-US" altLang="zh-CN" sz="7200" b="1" kern="0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 </a:t>
            </a:r>
            <a:r>
              <a:rPr kumimoji="0" lang="en-US" altLang="zh-CN" sz="7200" b="1" i="0" u="none" strike="noStrike" kern="0" cap="none" spc="0" normalizeH="0" baseline="0" noProof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Khi</a:t>
            </a:r>
            <a:r>
              <a:rPr kumimoji="0" lang="en-US" altLang="zh-CN" sz="7200" b="1" i="0" u="none" strike="noStrike" kern="0" cap="none" spc="0" normalizeH="0" noProof="0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 </a:t>
            </a:r>
            <a:r>
              <a:rPr kumimoji="0" lang="en-US" altLang="zh-CN" sz="7200" b="1" i="0" u="none" strike="noStrike" kern="0" cap="none" spc="0" normalizeH="0" noProof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nào</a:t>
            </a:r>
            <a:r>
              <a:rPr kumimoji="0" lang="en-US" altLang="zh-CN" sz="7200" b="1" i="0" u="none" strike="noStrike" kern="0" cap="none" spc="0" normalizeH="0" noProof="0" dirty="0" smtClean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#9Slide05 FS Blonde Script" panose="03000503000000000000" pitchFamily="65" charset="0"/>
                <a:ea typeface="思源黑体 CN" panose="020B0500000000000000" pitchFamily="34" charset="-122"/>
              </a:rPr>
              <a:t>?</a:t>
            </a:r>
            <a:endParaRPr kumimoji="0" lang="zh-CN" altLang="en-US" sz="7200" b="1" i="0" u="none" strike="noStrike" kern="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chemeClr val="accent5">
                  <a:lumMod val="75000"/>
                </a:schemeClr>
              </a:solidFill>
              <a:effectLst>
                <a:outerShdw blurRad="152400" dist="114300" dir="2700000" algn="tl">
                  <a:srgbClr val="566D43">
                    <a:lumMod val="50000"/>
                    <a:alpha val="43000"/>
                  </a:srgbClr>
                </a:outerShdw>
              </a:effectLst>
              <a:uLnTx/>
              <a:uFillTx/>
              <a:latin typeface="#9Slide05 FS Blonde Script" panose="03000503000000000000" pitchFamily="65" charset="0"/>
              <a:ea typeface="思源黑体 CN" panose="020B0500000000000000" pitchFamily="34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92" y="4448465"/>
            <a:ext cx="1585502" cy="24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63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D32F5B8-47F7-471C-BD02-A044F1D526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 l="-88888" r="-1" b="-8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911BF42-B78F-4088-BA2B-73091F44E011}"/>
              </a:ext>
            </a:extLst>
          </p:cNvPr>
          <p:cNvSpPr/>
          <p:nvPr/>
        </p:nvSpPr>
        <p:spPr>
          <a:xfrm>
            <a:off x="720564" y="1173997"/>
            <a:ext cx="7849999" cy="4510006"/>
          </a:xfrm>
          <a:prstGeom prst="roundRect">
            <a:avLst/>
          </a:prstGeom>
          <a:solidFill>
            <a:schemeClr val="bg1">
              <a:alpha val="46000"/>
            </a:schemeClr>
          </a:solidFill>
          <a:ln w="31750">
            <a:solidFill>
              <a:schemeClr val="bg1">
                <a:alpha val="34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A96A041-7378-45BE-AF40-06470B179E0F}"/>
              </a:ext>
            </a:extLst>
          </p:cNvPr>
          <p:cNvGrpSpPr/>
          <p:nvPr/>
        </p:nvGrpSpPr>
        <p:grpSpPr>
          <a:xfrm>
            <a:off x="1584091" y="1756470"/>
            <a:ext cx="6272285" cy="2787850"/>
            <a:chOff x="2850884" y="1410229"/>
            <a:chExt cx="6272285" cy="2787850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4FA3262-14D3-47F2-A559-DB2574DCD117}"/>
                </a:ext>
              </a:extLst>
            </p:cNvPr>
            <p:cNvGrpSpPr/>
            <p:nvPr/>
          </p:nvGrpSpPr>
          <p:grpSpPr>
            <a:xfrm>
              <a:off x="2850884" y="1410229"/>
              <a:ext cx="6272285" cy="2787850"/>
              <a:chOff x="2536561" y="1557950"/>
              <a:chExt cx="6272285" cy="2787850"/>
            </a:xfrm>
          </p:grpSpPr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6E0F3872-893D-4BAE-8D94-CEC3BD3D83CB}"/>
                  </a:ext>
                </a:extLst>
              </p:cNvPr>
              <p:cNvSpPr txBox="1"/>
              <p:nvPr/>
            </p:nvSpPr>
            <p:spPr>
              <a:xfrm>
                <a:off x="2536561" y="3237804"/>
                <a:ext cx="627228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7200" spc="300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  <a:sym typeface="思源黑体 CN" panose="020B0500000000000000" pitchFamily="34" charset="-122"/>
                  </a:rPr>
                  <a:t>VẬN DỤNG</a:t>
                </a:r>
                <a:endParaRPr kumimoji="0" lang="zh-CN" altLang="en-US" sz="7200" b="1" i="0" u="none" strike="noStrike" kern="1200" cap="none" spc="30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11" name="TextBox 7">
                <a:extLst>
                  <a:ext uri="{FF2B5EF4-FFF2-40B4-BE49-F238E27FC236}">
                    <a16:creationId xmlns:a16="http://schemas.microsoft.com/office/drawing/2014/main" id="{17D81A30-FE2D-4200-9567-841F8C068C1D}"/>
                  </a:ext>
                </a:extLst>
              </p:cNvPr>
              <p:cNvSpPr txBox="1"/>
              <p:nvPr/>
            </p:nvSpPr>
            <p:spPr>
              <a:xfrm>
                <a:off x="2536561" y="1557950"/>
                <a:ext cx="1329624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300" normalizeH="0" baseline="0" noProof="0" dirty="0" smtClean="0">
                    <a:ln>
                      <a:noFill/>
                    </a:ln>
                    <a:gradFill>
                      <a:gsLst>
                        <a:gs pos="0">
                          <a:srgbClr val="F5C26F">
                            <a:lumMod val="89000"/>
                          </a:srgbClr>
                        </a:gs>
                        <a:gs pos="23000">
                          <a:srgbClr val="F5C26F">
                            <a:lumMod val="89000"/>
                          </a:srgbClr>
                        </a:gs>
                        <a:gs pos="69000">
                          <a:srgbClr val="F5C26F">
                            <a:lumMod val="75000"/>
                          </a:srgbClr>
                        </a:gs>
                        <a:gs pos="97000">
                          <a:srgbClr val="F5C26F">
                            <a:lumMod val="70000"/>
                          </a:srgbClr>
                        </a:gs>
                      </a:gsLst>
                      <a:path path="circle">
                        <a:fillToRect l="100000" b="100000"/>
                      </a:path>
                    </a:gradFill>
                    <a:effectLst/>
                    <a:uLnTx/>
                    <a:uFillTx/>
                    <a:ea typeface="思源黑体 CN"/>
                    <a:cs typeface="+mn-cs"/>
                    <a:sym typeface="思源黑体 CN" panose="020B0500000000000000" pitchFamily="34" charset="-122"/>
                  </a:rPr>
                  <a:t>03</a:t>
                </a:r>
                <a:endParaRPr kumimoji="0" lang="zh-CN" altLang="zh-CN" sz="7200" b="1" i="0" u="none" strike="noStrike" kern="1200" cap="none" spc="300" normalizeH="0" baseline="0" noProof="0" dirty="0">
                  <a:ln>
                    <a:noFill/>
                  </a:ln>
                  <a:gradFill>
                    <a:gsLst>
                      <a:gs pos="0">
                        <a:srgbClr val="F5C26F">
                          <a:lumMod val="89000"/>
                        </a:srgbClr>
                      </a:gs>
                      <a:gs pos="23000">
                        <a:srgbClr val="F5C26F">
                          <a:lumMod val="89000"/>
                        </a:srgbClr>
                      </a:gs>
                      <a:gs pos="69000">
                        <a:srgbClr val="F5C26F">
                          <a:lumMod val="75000"/>
                        </a:srgbClr>
                      </a:gs>
                      <a:gs pos="97000">
                        <a:srgbClr val="F5C26F">
                          <a:lumMod val="70000"/>
                        </a:srgbClr>
                      </a:gs>
                    </a:gsLst>
                    <a:path path="circle">
                      <a:fillToRect l="100000" b="100000"/>
                    </a:path>
                  </a:gradFill>
                  <a:effectLst/>
                  <a:uLnTx/>
                  <a:uFillTx/>
                  <a:ea typeface="思源黑体 CN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CC4FEADB-A6F6-42DA-A622-CC94189DFCBF}"/>
                </a:ext>
              </a:extLst>
            </p:cNvPr>
            <p:cNvSpPr/>
            <p:nvPr/>
          </p:nvSpPr>
          <p:spPr>
            <a:xfrm>
              <a:off x="2850884" y="2624771"/>
              <a:ext cx="1759487" cy="29726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思源黑体 CN"/>
                <a:cs typeface="+mn-cs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855469F6-90D4-4E79-BF26-F185FC5BF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568" y="4020573"/>
            <a:ext cx="1396681" cy="139668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A50B3C2-1DE8-41C4-BBD5-FEF52C47D8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6" t="13691" r="7208" b="19184"/>
          <a:stretch/>
        </p:blipFill>
        <p:spPr>
          <a:xfrm>
            <a:off x="635000" y="788130"/>
            <a:ext cx="942341" cy="771733"/>
          </a:xfrm>
          <a:prstGeom prst="rect">
            <a:avLst/>
          </a:prstGeom>
          <a:effectLst>
            <a:outerShdw blurRad="50800" dist="50800" dir="204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2618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466" y="2082794"/>
            <a:ext cx="4775206" cy="4775206"/>
          </a:xfrm>
          <a:prstGeom prst="rect">
            <a:avLst/>
          </a:prstGeom>
        </p:spPr>
      </p:pic>
      <p:sp>
        <p:nvSpPr>
          <p:cNvPr id="14" name="矩形 29">
            <a:extLst>
              <a:ext uri="{FF2B5EF4-FFF2-40B4-BE49-F238E27FC236}">
                <a16:creationId xmlns:a16="http://schemas.microsoft.com/office/drawing/2014/main" id="{374BA373-0D5B-441B-8785-6935E06E5EAE}"/>
              </a:ext>
            </a:extLst>
          </p:cNvPr>
          <p:cNvSpPr/>
          <p:nvPr/>
        </p:nvSpPr>
        <p:spPr>
          <a:xfrm>
            <a:off x="3829017" y="1273986"/>
            <a:ext cx="7377341" cy="715089"/>
          </a:xfrm>
          <a:prstGeom prst="roundRect">
            <a:avLst/>
          </a:prstGeom>
          <a:solidFill>
            <a:srgbClr val="F48B79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nl-NL" altLang="zh-CN" sz="3600" i="1" noProof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 lại bài Những cái tên đáng yêu</a:t>
            </a:r>
            <a:endParaRPr kumimoji="0" lang="zh-CN" altLang="en-US" sz="7200" b="1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思源黑体 CN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829017" y="2873864"/>
            <a:ext cx="7906871" cy="153609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những chi tiết hoặc nhân vật mà em yêu thích trong bài</a:t>
            </a:r>
            <a:endParaRPr lang="en-US" sz="8800" b="1" dirty="0">
              <a:ln w="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7292518" y="2209321"/>
            <a:ext cx="655782" cy="609600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100000" l="9132" r="8949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25918" y="5085578"/>
            <a:ext cx="1738053" cy="17856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8990">
                        <a14:foregroundMark x1="18687" y1="35700" x2="17677" y2="46450"/>
                        <a14:foregroundMark x1="32660" y1="41582" x2="30640" y2="51724"/>
                        <a14:foregroundMark x1="29125" y1="45233" x2="26599" y2="5111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710900" y="5113840"/>
            <a:ext cx="1534769" cy="12738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5" b="100000" l="0" r="100000">
                        <a14:foregroundMark x1="38161" y1="50235" x2="40230" y2="86385"/>
                        <a14:foregroundMark x1="46207" y1="54930" x2="45517" y2="54930"/>
                        <a14:foregroundMark x1="47356" y1="47887" x2="35862" y2="46244"/>
                        <a14:foregroundMark x1="48276" y1="46714" x2="48736" y2="46714"/>
                        <a14:foregroundMark x1="38161" y1="43897" x2="34713" y2="448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4606" y="5447012"/>
            <a:ext cx="1312472" cy="12853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423740" y="5101016"/>
            <a:ext cx="1830816" cy="14658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8504" y1="27051" x2="17480" y2="49889"/>
                        <a14:foregroundMark x1="39528" y1="37029" x2="42205" y2="37029"/>
                        <a14:foregroundMark x1="81102" y1="51220" x2="86614" y2="71397"/>
                        <a14:foregroundMark x1="63937" y1="62084" x2="61575" y2="67406"/>
                        <a14:backgroundMark x1="70236" y1="24390" x2="84094" y2="75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38371" y="4685857"/>
            <a:ext cx="1125600" cy="799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4368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332" y="585210"/>
            <a:ext cx="8583185" cy="568758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496" y="379333"/>
            <a:ext cx="2505673" cy="245080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71050" y="2086879"/>
            <a:ext cx="63265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UTM Tam Le" panose="02040603050506020204" pitchFamily="18" charset="0"/>
                <a:ea typeface="字魂27号-布丁体" panose="00000500000000000000" pitchFamily="2" charset="-122"/>
              </a:rPr>
              <a:t>DẶN</a:t>
            </a:r>
            <a:r>
              <a:rPr kumimoji="0" lang="en-US" altLang="zh-CN" sz="11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UTM Tam Le" panose="02040603050506020204" pitchFamily="18" charset="0"/>
                <a:ea typeface="字魂27号-布丁体" panose="00000500000000000000" pitchFamily="2" charset="-122"/>
              </a:rPr>
              <a:t> DÒ</a:t>
            </a:r>
            <a:endParaRPr kumimoji="0" lang="zh-CN" altLang="en-US" sz="1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UTM Tam Le" panose="02040603050506020204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869" y="3164114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0129" y="-27999"/>
            <a:ext cx="4791871" cy="2261812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2996905" y="3889049"/>
            <a:ext cx="5979962" cy="557789"/>
            <a:chOff x="2996905" y="3965466"/>
            <a:chExt cx="5979962" cy="557789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9BD81923-FD14-4D26-8468-02F75E21BB65}"/>
                </a:ext>
              </a:extLst>
            </p:cNvPr>
            <p:cNvSpPr txBox="1"/>
            <p:nvPr/>
          </p:nvSpPr>
          <p:spPr>
            <a:xfrm>
              <a:off x="3300536" y="4000035"/>
              <a:ext cx="5676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Chuẩn</a:t>
              </a:r>
              <a:r>
                <a:rPr kumimoji="0" lang="en-US" altLang="zh-CN" sz="2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0" lang="en-US" altLang="zh-CN" sz="2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bị</a:t>
              </a:r>
              <a:r>
                <a:rPr kumimoji="0" lang="en-US" altLang="zh-CN" sz="2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0" lang="en-US" altLang="zh-CN" sz="2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bài</a:t>
              </a:r>
              <a:r>
                <a:rPr kumimoji="0" lang="en-US" altLang="zh-CN" sz="2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0" lang="en-US" altLang="zh-CN" sz="28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sau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2996905" y="3965466"/>
              <a:ext cx="5359695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2996905" y="4515967"/>
              <a:ext cx="5359695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8030" y="2488327"/>
            <a:ext cx="4438273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9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BD34FD2-E460-4E24-ABFE-57099198E1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E8D1F71-9EDC-47E1-99E9-8F10D4C01BE6}"/>
              </a:ext>
            </a:extLst>
          </p:cNvPr>
          <p:cNvSpPr txBox="1"/>
          <p:nvPr/>
        </p:nvSpPr>
        <p:spPr>
          <a:xfrm>
            <a:off x="2173078" y="1418752"/>
            <a:ext cx="79783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  <a:cs typeface="+mn-cs"/>
              </a:rPr>
              <a:t>CHÀO</a:t>
            </a:r>
            <a:r>
              <a:rPr kumimoji="0" lang="en-US" altLang="zh-CN" sz="88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152400" dist="114300" dir="2700000" algn="tl">
                    <a:srgbClr val="566D43">
                      <a:lumMod val="50000"/>
                      <a:alpha val="43000"/>
                    </a:srgbClr>
                  </a:outerShdw>
                </a:effectLst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  <a:cs typeface="+mn-cs"/>
              </a:rPr>
              <a:t> TẠM BIỆT</a:t>
            </a:r>
            <a:endParaRPr kumimoji="0" lang="zh-CN" altLang="en-US" sz="8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152400" dist="114300" dir="2700000" algn="tl">
                  <a:srgbClr val="566D43">
                    <a:lumMod val="50000"/>
                    <a:alpha val="43000"/>
                  </a:srgbClr>
                </a:outerShdw>
              </a:effectLst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  <a:cs typeface="+mn-cs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6116343B-1CD4-4DF8-B60D-A428CF298C9A}"/>
              </a:ext>
            </a:extLst>
          </p:cNvPr>
          <p:cNvGrpSpPr/>
          <p:nvPr/>
        </p:nvGrpSpPr>
        <p:grpSpPr>
          <a:xfrm>
            <a:off x="1566249" y="519782"/>
            <a:ext cx="9309603" cy="1314056"/>
            <a:chOff x="1495881" y="496619"/>
            <a:chExt cx="9309603" cy="1314056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24418283-35D2-4757-86C1-9D231693F1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26" t="13691" r="7208" b="19184"/>
            <a:stretch/>
          </p:blipFill>
          <p:spPr>
            <a:xfrm flipH="1">
              <a:off x="9863143" y="1038942"/>
              <a:ext cx="942341" cy="771733"/>
            </a:xfrm>
            <a:prstGeom prst="rect">
              <a:avLst/>
            </a:prstGeom>
            <a:effectLst>
              <a:outerShdw blurRad="50800" dist="50800" dir="204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8E75650-9236-4681-9684-916ADCE8E2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59" t="28124" r="22222" b="20842"/>
            <a:stretch/>
          </p:blipFill>
          <p:spPr>
            <a:xfrm>
              <a:off x="1495881" y="496619"/>
              <a:ext cx="932567" cy="80778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E9D48D4-9135-4B10-9371-59FAE5A2C40C}"/>
              </a:ext>
            </a:extLst>
          </p:cNvPr>
          <p:cNvGrpSpPr/>
          <p:nvPr/>
        </p:nvGrpSpPr>
        <p:grpSpPr>
          <a:xfrm>
            <a:off x="581232" y="2754073"/>
            <a:ext cx="11022049" cy="3489629"/>
            <a:chOff x="581232" y="2754073"/>
            <a:chExt cx="11022049" cy="3489629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39AB964-3BCC-4ED7-AD3B-5634A38AA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232" y="2754073"/>
              <a:ext cx="3183692" cy="3183692"/>
            </a:xfrm>
            <a:prstGeom prst="rect">
              <a:avLst/>
            </a:prstGeom>
            <a:effectLst>
              <a:outerShdw blurRad="50800" dist="889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C7343FD-2D53-4722-924C-9A9EE5EBA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331" y="4203752"/>
              <a:ext cx="2039950" cy="2039950"/>
            </a:xfrm>
            <a:prstGeom prst="rect">
              <a:avLst/>
            </a:prstGeom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42287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9764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D32F5B8-47F7-471C-BD02-A044F1D526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 l="-88888" r="-1" b="-8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911BF42-B78F-4088-BA2B-73091F44E011}"/>
              </a:ext>
            </a:extLst>
          </p:cNvPr>
          <p:cNvSpPr/>
          <p:nvPr/>
        </p:nvSpPr>
        <p:spPr>
          <a:xfrm>
            <a:off x="720564" y="1173997"/>
            <a:ext cx="7849999" cy="4510006"/>
          </a:xfrm>
          <a:prstGeom prst="roundRect">
            <a:avLst/>
          </a:prstGeom>
          <a:solidFill>
            <a:schemeClr val="bg1">
              <a:alpha val="46000"/>
            </a:schemeClr>
          </a:solidFill>
          <a:ln w="31750">
            <a:solidFill>
              <a:schemeClr val="bg1">
                <a:alpha val="34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A96A041-7378-45BE-AF40-06470B179E0F}"/>
              </a:ext>
            </a:extLst>
          </p:cNvPr>
          <p:cNvGrpSpPr/>
          <p:nvPr/>
        </p:nvGrpSpPr>
        <p:grpSpPr>
          <a:xfrm>
            <a:off x="1584091" y="1756470"/>
            <a:ext cx="5721778" cy="2787850"/>
            <a:chOff x="2850884" y="1410229"/>
            <a:chExt cx="5721778" cy="2787850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4FA3262-14D3-47F2-A559-DB2574DCD117}"/>
                </a:ext>
              </a:extLst>
            </p:cNvPr>
            <p:cNvGrpSpPr/>
            <p:nvPr/>
          </p:nvGrpSpPr>
          <p:grpSpPr>
            <a:xfrm>
              <a:off x="2850884" y="1410229"/>
              <a:ext cx="5721778" cy="2787850"/>
              <a:chOff x="2536561" y="1557950"/>
              <a:chExt cx="5721778" cy="2787850"/>
            </a:xfrm>
          </p:grpSpPr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6E0F3872-893D-4BAE-8D94-CEC3BD3D83CB}"/>
                  </a:ext>
                </a:extLst>
              </p:cNvPr>
              <p:cNvSpPr txBox="1"/>
              <p:nvPr/>
            </p:nvSpPr>
            <p:spPr>
              <a:xfrm>
                <a:off x="2536561" y="3237804"/>
                <a:ext cx="5721778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30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  <a:sym typeface="思源黑体 CN" panose="020B0500000000000000" pitchFamily="34" charset="-122"/>
                  </a:rPr>
                  <a:t>KHỞI</a:t>
                </a:r>
                <a:r>
                  <a:rPr kumimoji="0" lang="en-US" altLang="zh-CN" sz="7200" b="1" i="0" u="none" strike="noStrike" kern="1200" cap="none" spc="300" normalizeH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  <a:sym typeface="思源黑体 CN" panose="020B0500000000000000" pitchFamily="34" charset="-122"/>
                  </a:rPr>
                  <a:t> ĐỘNG</a:t>
                </a:r>
                <a:endParaRPr kumimoji="0" lang="zh-CN" altLang="en-US" sz="7200" b="1" i="0" u="none" strike="noStrike" kern="1200" cap="none" spc="30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11" name="TextBox 7">
                <a:extLst>
                  <a:ext uri="{FF2B5EF4-FFF2-40B4-BE49-F238E27FC236}">
                    <a16:creationId xmlns:a16="http://schemas.microsoft.com/office/drawing/2014/main" id="{17D81A30-FE2D-4200-9567-841F8C068C1D}"/>
                  </a:ext>
                </a:extLst>
              </p:cNvPr>
              <p:cNvSpPr txBox="1"/>
              <p:nvPr/>
            </p:nvSpPr>
            <p:spPr>
              <a:xfrm>
                <a:off x="2536561" y="1557950"/>
                <a:ext cx="1329624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30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5C26F">
                            <a:lumMod val="89000"/>
                          </a:srgbClr>
                        </a:gs>
                        <a:gs pos="23000">
                          <a:srgbClr val="F5C26F">
                            <a:lumMod val="89000"/>
                          </a:srgbClr>
                        </a:gs>
                        <a:gs pos="69000">
                          <a:srgbClr val="F5C26F">
                            <a:lumMod val="75000"/>
                          </a:srgbClr>
                        </a:gs>
                        <a:gs pos="97000">
                          <a:srgbClr val="F5C26F">
                            <a:lumMod val="70000"/>
                          </a:srgbClr>
                        </a:gs>
                      </a:gsLst>
                      <a:path path="circle">
                        <a:fillToRect l="100000" b="100000"/>
                      </a:path>
                    </a:gradFill>
                    <a:effectLst/>
                    <a:uLnTx/>
                    <a:uFillTx/>
                    <a:ea typeface="思源黑体 CN"/>
                    <a:cs typeface="+mn-cs"/>
                    <a:sym typeface="思源黑体 CN" panose="020B0500000000000000" pitchFamily="34" charset="-122"/>
                  </a:rPr>
                  <a:t>01</a:t>
                </a:r>
                <a:endParaRPr kumimoji="0" lang="zh-CN" altLang="zh-CN" sz="7200" b="1" i="0" u="none" strike="noStrike" kern="1200" cap="none" spc="300" normalizeH="0" baseline="0" noProof="0" dirty="0">
                  <a:ln>
                    <a:noFill/>
                  </a:ln>
                  <a:gradFill>
                    <a:gsLst>
                      <a:gs pos="0">
                        <a:srgbClr val="F5C26F">
                          <a:lumMod val="89000"/>
                        </a:srgbClr>
                      </a:gs>
                      <a:gs pos="23000">
                        <a:srgbClr val="F5C26F">
                          <a:lumMod val="89000"/>
                        </a:srgbClr>
                      </a:gs>
                      <a:gs pos="69000">
                        <a:srgbClr val="F5C26F">
                          <a:lumMod val="75000"/>
                        </a:srgbClr>
                      </a:gs>
                      <a:gs pos="97000">
                        <a:srgbClr val="F5C26F">
                          <a:lumMod val="70000"/>
                        </a:srgbClr>
                      </a:gs>
                    </a:gsLst>
                    <a:path path="circle">
                      <a:fillToRect l="100000" b="100000"/>
                    </a:path>
                  </a:gradFill>
                  <a:effectLst/>
                  <a:uLnTx/>
                  <a:uFillTx/>
                  <a:ea typeface="思源黑体 CN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CC4FEADB-A6F6-42DA-A622-CC94189DFCBF}"/>
                </a:ext>
              </a:extLst>
            </p:cNvPr>
            <p:cNvSpPr/>
            <p:nvPr/>
          </p:nvSpPr>
          <p:spPr>
            <a:xfrm>
              <a:off x="2850884" y="2624771"/>
              <a:ext cx="1759487" cy="29726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思源黑体 CN"/>
                <a:cs typeface="+mn-cs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855469F6-90D4-4E79-BF26-F185FC5BF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568" y="4020573"/>
            <a:ext cx="1396681" cy="139668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A50B3C2-1DE8-41C4-BBD5-FEF52C47D8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6" t="13691" r="7208" b="19184"/>
          <a:stretch/>
        </p:blipFill>
        <p:spPr>
          <a:xfrm>
            <a:off x="635000" y="788130"/>
            <a:ext cx="942341" cy="771733"/>
          </a:xfrm>
          <a:prstGeom prst="rect">
            <a:avLst/>
          </a:prstGeom>
          <a:effectLst>
            <a:outerShdw blurRad="50800" dist="50800" dir="204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4249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113400" y="1706819"/>
            <a:ext cx="6473864" cy="4013200"/>
            <a:chOff x="2113400" y="1706819"/>
            <a:chExt cx="6473864" cy="4013200"/>
          </a:xfrm>
        </p:grpSpPr>
        <p:sp>
          <p:nvSpPr>
            <p:cNvPr id="2" name="圆角矩形 1"/>
            <p:cNvSpPr/>
            <p:nvPr/>
          </p:nvSpPr>
          <p:spPr>
            <a:xfrm rot="21299948">
              <a:off x="2113400" y="1706819"/>
              <a:ext cx="6473864" cy="4013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 rot="21299948">
              <a:off x="2227519" y="1838956"/>
              <a:ext cx="6231568" cy="374838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AD2D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思源黑体 CN Normal"/>
                <a:cs typeface="+mn-cs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869" y="3164114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0129" y="-27999"/>
            <a:ext cx="4791871" cy="226181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405" y="1681810"/>
            <a:ext cx="3775110" cy="4959260"/>
          </a:xfrm>
          <a:prstGeom prst="rect">
            <a:avLst/>
          </a:prstGeom>
        </p:spPr>
      </p:pic>
      <p:sp>
        <p:nvSpPr>
          <p:cNvPr id="17" name="矩形 29">
            <a:extLst>
              <a:ext uri="{FF2B5EF4-FFF2-40B4-BE49-F238E27FC236}">
                <a16:creationId xmlns:a16="http://schemas.microsoft.com/office/drawing/2014/main" id="{374BA373-0D5B-441B-8785-6935E06E5EAE}"/>
              </a:ext>
            </a:extLst>
          </p:cNvPr>
          <p:cNvSpPr/>
          <p:nvPr/>
        </p:nvSpPr>
        <p:spPr>
          <a:xfrm>
            <a:off x="1906346" y="859395"/>
            <a:ext cx="6553655" cy="7150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nl-NL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từ trái nghĩa với </a:t>
            </a:r>
            <a:r>
              <a:rPr lang="nl-NL" sz="36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 lành</a:t>
            </a:r>
            <a:r>
              <a:rPr lang="nl-NL" sz="3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zh-CN" altLang="en-US" sz="4400" b="1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思源黑体 CN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 rot="21036209">
            <a:off x="2745184" y="2552781"/>
            <a:ext cx="2379306" cy="914400"/>
          </a:xfrm>
          <a:prstGeom prst="roundRect">
            <a:avLst/>
          </a:prstGeom>
          <a:solidFill>
            <a:srgbClr val="B2D1F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hiền</a:t>
            </a:r>
            <a:r>
              <a:rPr lang="en-US" sz="4000" b="1" dirty="0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4000" b="1" dirty="0" err="1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từ</a:t>
            </a:r>
            <a:endParaRPr lang="en-US" sz="4000" b="1" dirty="0">
              <a:ln w="0"/>
              <a:solidFill>
                <a:schemeClr val="tx2">
                  <a:lumMod val="75000"/>
                </a:schemeClr>
              </a:solidFill>
              <a:latin typeface="UTM Seagull" panose="020406030505060202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 rot="21036209">
            <a:off x="5510161" y="4073658"/>
            <a:ext cx="2379306" cy="914400"/>
          </a:xfrm>
          <a:prstGeom prst="roundRect">
            <a:avLst/>
          </a:prstGeom>
          <a:solidFill>
            <a:srgbClr val="B2D1F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hiền</a:t>
            </a:r>
            <a:r>
              <a:rPr lang="en-US" sz="3600" b="1" dirty="0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hậu</a:t>
            </a:r>
            <a:endParaRPr lang="en-US" sz="3600" b="1" dirty="0">
              <a:ln w="0"/>
              <a:solidFill>
                <a:schemeClr val="tx2">
                  <a:lumMod val="75000"/>
                </a:schemeClr>
              </a:solidFill>
              <a:latin typeface="UTM Seagull" panose="020406030505060202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 rot="21036209">
            <a:off x="2745185" y="4054189"/>
            <a:ext cx="2379306" cy="914400"/>
          </a:xfrm>
          <a:prstGeom prst="roundRect">
            <a:avLst/>
          </a:prstGeom>
          <a:solidFill>
            <a:srgbClr val="B2D1F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độc</a:t>
            </a:r>
            <a:r>
              <a:rPr lang="en-US" sz="4400" b="1" dirty="0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ác</a:t>
            </a:r>
            <a:endParaRPr lang="en-US" sz="4400" b="1" dirty="0">
              <a:ln w="0"/>
              <a:solidFill>
                <a:schemeClr val="tx2">
                  <a:lumMod val="75000"/>
                </a:schemeClr>
              </a:solidFill>
              <a:latin typeface="UTM Seagull" panose="020406030505060202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 rot="21036209">
            <a:off x="5515044" y="2536587"/>
            <a:ext cx="2577683" cy="914400"/>
          </a:xfrm>
          <a:prstGeom prst="roundRect">
            <a:avLst/>
          </a:prstGeom>
          <a:solidFill>
            <a:srgbClr val="B2D1F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nhân</a:t>
            </a:r>
            <a:r>
              <a:rPr lang="en-US" sz="3600" b="1" dirty="0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tx2">
                    <a:lumMod val="75000"/>
                  </a:schemeClr>
                </a:solidFill>
                <a:latin typeface="UTM Seagull" panose="02040603050506020204" pitchFamily="18" charset="0"/>
              </a:rPr>
              <a:t>hậu</a:t>
            </a:r>
            <a:endParaRPr lang="en-US" sz="3600" b="1" dirty="0">
              <a:ln w="0"/>
              <a:solidFill>
                <a:schemeClr val="tx2">
                  <a:lumMod val="75000"/>
                </a:schemeClr>
              </a:solidFill>
              <a:latin typeface="UTM Seagull" panose="02040603050506020204" pitchFamily="18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852" y="280531"/>
            <a:ext cx="1964973" cy="192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1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466" y="2082794"/>
            <a:ext cx="4775206" cy="4775206"/>
          </a:xfrm>
          <a:prstGeom prst="rect">
            <a:avLst/>
          </a:prstGeom>
        </p:spPr>
      </p:pic>
      <p:sp>
        <p:nvSpPr>
          <p:cNvPr id="14" name="矩形 29">
            <a:extLst>
              <a:ext uri="{FF2B5EF4-FFF2-40B4-BE49-F238E27FC236}">
                <a16:creationId xmlns:a16="http://schemas.microsoft.com/office/drawing/2014/main" id="{374BA373-0D5B-441B-8785-6935E06E5EAE}"/>
              </a:ext>
            </a:extLst>
          </p:cNvPr>
          <p:cNvSpPr/>
          <p:nvPr/>
        </p:nvSpPr>
        <p:spPr>
          <a:xfrm>
            <a:off x="2825250" y="1293136"/>
            <a:ext cx="5946715" cy="715089"/>
          </a:xfrm>
          <a:prstGeom prst="roundRect">
            <a:avLst/>
          </a:prstGeom>
          <a:solidFill>
            <a:srgbClr val="F48B79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nl-NL" sz="3600" i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 từ, nhân hậu, hiền hậu</a:t>
            </a:r>
            <a:endParaRPr kumimoji="0" lang="zh-CN" altLang="en-US" sz="7200" b="1" u="none" strike="noStrike" kern="1200" cap="none" spc="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思源黑体 CN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829017" y="2873864"/>
            <a:ext cx="7906871" cy="10100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có nghĩa giống nhau</a:t>
            </a:r>
            <a:endParaRPr lang="en-US" sz="8800" b="1" dirty="0">
              <a:ln w="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5301673" y="2170545"/>
            <a:ext cx="655782" cy="609600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8459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D32F5B8-47F7-471C-BD02-A044F1D526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 l="-88888" r="-1" b="-8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911BF42-B78F-4088-BA2B-73091F44E011}"/>
              </a:ext>
            </a:extLst>
          </p:cNvPr>
          <p:cNvSpPr/>
          <p:nvPr/>
        </p:nvSpPr>
        <p:spPr>
          <a:xfrm>
            <a:off x="720564" y="1173997"/>
            <a:ext cx="7849999" cy="4510006"/>
          </a:xfrm>
          <a:prstGeom prst="roundRect">
            <a:avLst/>
          </a:prstGeom>
          <a:solidFill>
            <a:schemeClr val="bg1">
              <a:alpha val="46000"/>
            </a:schemeClr>
          </a:solidFill>
          <a:ln w="31750">
            <a:solidFill>
              <a:schemeClr val="bg1">
                <a:alpha val="34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A96A041-7378-45BE-AF40-06470B179E0F}"/>
              </a:ext>
            </a:extLst>
          </p:cNvPr>
          <p:cNvGrpSpPr/>
          <p:nvPr/>
        </p:nvGrpSpPr>
        <p:grpSpPr>
          <a:xfrm>
            <a:off x="1584091" y="1756470"/>
            <a:ext cx="6272285" cy="2787850"/>
            <a:chOff x="2850884" y="1410229"/>
            <a:chExt cx="6272285" cy="2787850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4FA3262-14D3-47F2-A559-DB2574DCD117}"/>
                </a:ext>
              </a:extLst>
            </p:cNvPr>
            <p:cNvGrpSpPr/>
            <p:nvPr/>
          </p:nvGrpSpPr>
          <p:grpSpPr>
            <a:xfrm>
              <a:off x="2850884" y="1410229"/>
              <a:ext cx="6272285" cy="2787850"/>
              <a:chOff x="2536561" y="1557950"/>
              <a:chExt cx="6272285" cy="2787850"/>
            </a:xfrm>
          </p:grpSpPr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6E0F3872-893D-4BAE-8D94-CEC3BD3D83CB}"/>
                  </a:ext>
                </a:extLst>
              </p:cNvPr>
              <p:cNvSpPr txBox="1"/>
              <p:nvPr/>
            </p:nvSpPr>
            <p:spPr>
              <a:xfrm>
                <a:off x="2536561" y="3237804"/>
                <a:ext cx="627228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300" normalizeH="0" baseline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  <a:sym typeface="思源黑体 CN" panose="020B0500000000000000" pitchFamily="34" charset="-122"/>
                  </a:rPr>
                  <a:t>LUYỆN</a:t>
                </a:r>
                <a:r>
                  <a:rPr kumimoji="0" lang="en-US" altLang="zh-CN" sz="7200" b="1" i="0" u="none" strike="noStrike" kern="1200" cap="none" spc="300" normalizeH="0" noProof="0" dirty="0" smtClean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"/>
                    <a:cs typeface="Arial" panose="020B0604020202020204" pitchFamily="34" charset="0"/>
                    <a:sym typeface="思源黑体 CN" panose="020B0500000000000000" pitchFamily="34" charset="-122"/>
                  </a:rPr>
                  <a:t> TẬP</a:t>
                </a:r>
                <a:endParaRPr kumimoji="0" lang="zh-CN" altLang="en-US" sz="7200" b="1" i="0" u="none" strike="noStrike" kern="1200" cap="none" spc="30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"/>
                  <a:cs typeface="Arial" panose="020B0604020202020204" pitchFamily="34" charset="0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11" name="TextBox 7">
                <a:extLst>
                  <a:ext uri="{FF2B5EF4-FFF2-40B4-BE49-F238E27FC236}">
                    <a16:creationId xmlns:a16="http://schemas.microsoft.com/office/drawing/2014/main" id="{17D81A30-FE2D-4200-9567-841F8C068C1D}"/>
                  </a:ext>
                </a:extLst>
              </p:cNvPr>
              <p:cNvSpPr txBox="1"/>
              <p:nvPr/>
            </p:nvSpPr>
            <p:spPr>
              <a:xfrm>
                <a:off x="2536561" y="1557950"/>
                <a:ext cx="1329624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sz="5000" b="1">
                    <a:solidFill>
                      <a:schemeClr val="bg1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1" i="0" u="none" strike="noStrike" kern="1200" cap="none" spc="30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F5C26F">
                            <a:lumMod val="89000"/>
                          </a:srgbClr>
                        </a:gs>
                        <a:gs pos="23000">
                          <a:srgbClr val="F5C26F">
                            <a:lumMod val="89000"/>
                          </a:srgbClr>
                        </a:gs>
                        <a:gs pos="69000">
                          <a:srgbClr val="F5C26F">
                            <a:lumMod val="75000"/>
                          </a:srgbClr>
                        </a:gs>
                        <a:gs pos="97000">
                          <a:srgbClr val="F5C26F">
                            <a:lumMod val="70000"/>
                          </a:srgbClr>
                        </a:gs>
                      </a:gsLst>
                      <a:path path="circle">
                        <a:fillToRect l="100000" b="100000"/>
                      </a:path>
                    </a:gradFill>
                    <a:effectLst/>
                    <a:uLnTx/>
                    <a:uFillTx/>
                    <a:ea typeface="思源黑体 CN"/>
                    <a:cs typeface="+mn-cs"/>
                    <a:sym typeface="思源黑体 CN" panose="020B0500000000000000" pitchFamily="34" charset="-122"/>
                  </a:rPr>
                  <a:t>02</a:t>
                </a:r>
                <a:endParaRPr kumimoji="0" lang="zh-CN" altLang="zh-CN" sz="7200" b="1" i="0" u="none" strike="noStrike" kern="1200" cap="none" spc="300" normalizeH="0" baseline="0" noProof="0" dirty="0">
                  <a:ln>
                    <a:noFill/>
                  </a:ln>
                  <a:gradFill>
                    <a:gsLst>
                      <a:gs pos="0">
                        <a:srgbClr val="F5C26F">
                          <a:lumMod val="89000"/>
                        </a:srgbClr>
                      </a:gs>
                      <a:gs pos="23000">
                        <a:srgbClr val="F5C26F">
                          <a:lumMod val="89000"/>
                        </a:srgbClr>
                      </a:gs>
                      <a:gs pos="69000">
                        <a:srgbClr val="F5C26F">
                          <a:lumMod val="75000"/>
                        </a:srgbClr>
                      </a:gs>
                      <a:gs pos="97000">
                        <a:srgbClr val="F5C26F">
                          <a:lumMod val="70000"/>
                        </a:srgbClr>
                      </a:gs>
                    </a:gsLst>
                    <a:path path="circle">
                      <a:fillToRect l="100000" b="100000"/>
                    </a:path>
                  </a:gradFill>
                  <a:effectLst/>
                  <a:uLnTx/>
                  <a:uFillTx/>
                  <a:ea typeface="思源黑体 CN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CC4FEADB-A6F6-42DA-A622-CC94189DFCBF}"/>
                </a:ext>
              </a:extLst>
            </p:cNvPr>
            <p:cNvSpPr/>
            <p:nvPr/>
          </p:nvSpPr>
          <p:spPr>
            <a:xfrm>
              <a:off x="2850884" y="2624771"/>
              <a:ext cx="1759487" cy="29726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5">
                    <a:lumMod val="89000"/>
                  </a:schemeClr>
                </a:gs>
                <a:gs pos="23000">
                  <a:schemeClr val="accent5">
                    <a:lumMod val="89000"/>
                  </a:schemeClr>
                </a:gs>
                <a:gs pos="69000">
                  <a:schemeClr val="accent5">
                    <a:lumMod val="75000"/>
                  </a:schemeClr>
                </a:gs>
                <a:gs pos="97000">
                  <a:schemeClr val="accent5">
                    <a:lumMod val="7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思源黑体 CN"/>
                <a:cs typeface="+mn-cs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855469F6-90D4-4E79-BF26-F185FC5BF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568" y="4020573"/>
            <a:ext cx="1396681" cy="139668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A50B3C2-1DE8-41C4-BBD5-FEF52C47D8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6" t="13691" r="7208" b="19184"/>
          <a:stretch/>
        </p:blipFill>
        <p:spPr>
          <a:xfrm>
            <a:off x="635000" y="788130"/>
            <a:ext cx="942341" cy="771733"/>
          </a:xfrm>
          <a:prstGeom prst="rect">
            <a:avLst/>
          </a:prstGeom>
          <a:effectLst>
            <a:outerShdw blurRad="50800" dist="50800" dir="204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2294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122" y="256576"/>
            <a:ext cx="114297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u="sng" dirty="0" err="1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en-US" sz="4000" b="1" u="sng" dirty="0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 1</a:t>
            </a:r>
            <a:r>
              <a:rPr lang="en-US" altLang="en-US" sz="4000" dirty="0">
                <a:solidFill>
                  <a:schemeClr val="bg1"/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28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altLang="en-US" sz="2800" b="1" i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1679986" y="828339"/>
            <a:ext cx="548640" cy="0"/>
          </a:xfrm>
          <a:prstGeom prst="line">
            <a:avLst/>
          </a:prstGeom>
          <a:noFill/>
          <a:ln w="381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20"/>
          <p:cNvSpPr>
            <a:spLocks noChangeShapeType="1"/>
          </p:cNvSpPr>
          <p:nvPr/>
        </p:nvSpPr>
        <p:spPr bwMode="auto">
          <a:xfrm flipV="1">
            <a:off x="6015460" y="828339"/>
            <a:ext cx="3931920" cy="24205"/>
          </a:xfrm>
          <a:prstGeom prst="line">
            <a:avLst/>
          </a:prstGeom>
          <a:noFill/>
          <a:ln w="38100">
            <a:solidFill>
              <a:schemeClr val="accent5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626" y="1193967"/>
            <a:ext cx="8206396" cy="54284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Oval 3"/>
          <p:cNvSpPr/>
          <p:nvPr/>
        </p:nvSpPr>
        <p:spPr>
          <a:xfrm>
            <a:off x="2440879" y="5758302"/>
            <a:ext cx="1209963" cy="683491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25059" y="5416557"/>
            <a:ext cx="1209963" cy="683491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924239" y="4400557"/>
            <a:ext cx="1209963" cy="683491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8838979" y="3717066"/>
            <a:ext cx="1209963" cy="683491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816959" y="5416556"/>
            <a:ext cx="1424521" cy="683491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376438" y="5562936"/>
            <a:ext cx="1209963" cy="683491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29342" y="5758301"/>
            <a:ext cx="1424521" cy="683491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142296" y="4778262"/>
            <a:ext cx="1209963" cy="683491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69" y="3797561"/>
            <a:ext cx="2748065" cy="3073688"/>
          </a:xfrm>
          <a:prstGeom prst="rect">
            <a:avLst/>
          </a:prstGeom>
        </p:spPr>
      </p:pic>
      <p:pic>
        <p:nvPicPr>
          <p:cNvPr id="22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227821" y="4653023"/>
            <a:ext cx="1983230" cy="221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70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 animBg="1"/>
      <p:bldP spid="4" grpId="0" animBg="1"/>
      <p:bldP spid="8" grpId="0" animBg="1"/>
      <p:bldP spid="10" grpId="0" animBg="1"/>
      <p:bldP spid="14" grpId="0" animBg="1"/>
      <p:bldP spid="16" grpId="0" animBg="1"/>
      <p:bldP spid="17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636955" y="1120014"/>
            <a:ext cx="10903387" cy="2086334"/>
            <a:chOff x="6343" y="2274"/>
            <a:chExt cx="8604" cy="3597"/>
          </a:xfrm>
        </p:grpSpPr>
        <p:sp>
          <p:nvSpPr>
            <p:cNvPr id="21" name="圆角矩形 20"/>
            <p:cNvSpPr/>
            <p:nvPr/>
          </p:nvSpPr>
          <p:spPr>
            <a:xfrm>
              <a:off x="6343" y="2274"/>
              <a:ext cx="8458" cy="3597"/>
            </a:xfrm>
            <a:prstGeom prst="snip2SameRect">
              <a:avLst>
                <a:gd name="adj1" fmla="val 4752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553" y="2454"/>
              <a:ext cx="8394" cy="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 defTabSz="914377">
                <a:defRPr/>
              </a:pPr>
              <a:r>
                <a:rPr kumimoji="1" lang="en-US" altLang="zh-CN" sz="3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Tam Le" panose="02040603050506020204" pitchFamily="18" charset="0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rPr>
                <a:t>Bài</a:t>
              </a:r>
              <a:r>
                <a:rPr kumimoji="1" lang="en-US" altLang="zh-CN" sz="3200" b="1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Tam Le" panose="02040603050506020204" pitchFamily="18" charset="0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rPr>
                <a:t> 2: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Tìm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từ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có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nghĩa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giống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nhau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với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mỗi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từ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in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đậm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dưới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altLang="vi-VN" sz="28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đây</a:t>
              </a:r>
              <a:r>
                <a:rPr lang="en-US" altLang="vi-V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:</a:t>
              </a:r>
            </a:p>
            <a:p>
              <a:pPr marL="457200" lvl="0" indent="-457200" defTabSz="914377">
                <a:buAutoNum type="alphaLcPeriod"/>
                <a:defRPr/>
              </a:pPr>
              <a:r>
                <a:rPr kumimoji="1" lang="en-US" altLang="zh-CN" sz="280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Trên</a:t>
              </a:r>
              <a:r>
                <a:rPr kumimoji="1" lang="en-US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bãi</a:t>
              </a:r>
              <a:r>
                <a:rPr kumimoji="1" lang="en-US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cỏ</a:t>
              </a:r>
              <a:r>
                <a:rPr kumimoji="1" lang="en-US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xanh</a:t>
              </a:r>
              <a:r>
                <a:rPr kumimoji="1" lang="en-US" altLang="zh-CN" sz="2800" b="1" i="0" u="none" strike="noStrike" kern="1200" cap="none" spc="0" normalizeH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mướt</a:t>
              </a:r>
              <a:r>
                <a:rPr kumimoji="1" lang="en-US" altLang="zh-CN" sz="2800" b="1" i="0" u="none" strike="noStrike" kern="1200" cap="none" spc="0" normalizeH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mọc</a:t>
              </a:r>
              <a:r>
                <a:rPr kumimoji="1" lang="en-US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lên</a:t>
              </a:r>
              <a:r>
                <a:rPr kumimoji="1" lang="en-US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một</a:t>
              </a:r>
              <a:r>
                <a:rPr kumimoji="1" lang="en-US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cây</a:t>
              </a:r>
              <a:r>
                <a:rPr kumimoji="1" lang="en-US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nấm</a:t>
              </a:r>
              <a:r>
                <a:rPr kumimoji="1" lang="en-US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mập</a:t>
              </a:r>
              <a:r>
                <a:rPr kumimoji="1" lang="en-US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mạp</a:t>
              </a:r>
              <a:r>
                <a:rPr kumimoji="1" lang="en-US" altLang="zh-CN" sz="2800" i="0" u="none" strike="noStrike" kern="1200" cap="none" spc="0" normalizeH="0" noProof="0" dirty="0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.</a:t>
              </a:r>
            </a:p>
            <a:p>
              <a:pPr marL="457200" lvl="0" indent="-457200" defTabSz="914377">
                <a:buAutoNum type="alphaLcPeriod"/>
                <a:defRPr/>
              </a:pPr>
              <a:r>
                <a:rPr kumimoji="1" lang="en-US" altLang="zh-CN" sz="2800" baseline="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Chiếc</a:t>
              </a:r>
              <a:r>
                <a:rPr kumimoji="1" lang="en-US" altLang="zh-CN" sz="2800" baseline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baseline="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bàn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b="1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xinh</a:t>
              </a:r>
              <a:r>
                <a:rPr kumimoji="1" lang="en-US" altLang="zh-CN" sz="2800" b="1" dirty="0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b="1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xắn</a:t>
              </a:r>
              <a:r>
                <a:rPr kumimoji="1" lang="en-US" altLang="zh-CN" sz="2800" b="1" dirty="0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ơi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,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thức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uống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ở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đây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thật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ngon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!</a:t>
              </a:r>
            </a:p>
            <a:p>
              <a:pPr marL="457200" lvl="0" indent="-457200" defTabSz="914377">
                <a:buAutoNum type="alphaLcPeriod"/>
                <a:defRPr/>
              </a:pP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Hai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chú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bướm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gọi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nấm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là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chiếc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mũ</a:t>
              </a:r>
              <a:r>
                <a:rPr kumimoji="1" lang="en-US" altLang="zh-CN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b="1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kì</a:t>
              </a:r>
              <a:r>
                <a:rPr kumimoji="1" lang="en-US" altLang="zh-CN" sz="2800" b="1" dirty="0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 </a:t>
              </a:r>
              <a:r>
                <a:rPr kumimoji="1" lang="en-US" altLang="zh-CN" sz="2800" b="1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lạ</a:t>
              </a:r>
              <a:r>
                <a:rPr kumimoji="1" lang="en-US" altLang="zh-CN" sz="2800" b="1" dirty="0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思源黑体 CN Normal" panose="020B0400000000000000" pitchFamily="34" charset="-122"/>
                </a:rPr>
                <a:t>.</a:t>
              </a:r>
              <a:endPara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943" y="2790989"/>
            <a:ext cx="3310964" cy="406701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70915" y="3339094"/>
            <a:ext cx="6810519" cy="6288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xanh </a:t>
            </a:r>
            <a:r>
              <a:rPr lang="nl-NL" sz="3200" dirty="0">
                <a:latin typeface="Cambria" panose="02040503050406030204" pitchFamily="18" charset="0"/>
                <a:ea typeface="Cambria" panose="02040503050406030204" pitchFamily="18" charset="0"/>
              </a:rPr>
              <a:t>biếc, xanh tươi, xanh um, xanh …</a:t>
            </a:r>
            <a:endParaRPr lang="en-US" sz="2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57" y="3339094"/>
            <a:ext cx="2142702" cy="62889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Xanh mướt</a:t>
            </a:r>
            <a:endParaRPr lang="en-US" sz="2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70915" y="4191778"/>
            <a:ext cx="5850448" cy="6288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200" dirty="0">
                <a:latin typeface="Cambria" panose="02040503050406030204" pitchFamily="18" charset="0"/>
                <a:ea typeface="Cambria" panose="02040503050406030204" pitchFamily="18" charset="0"/>
              </a:rPr>
              <a:t>xinh tươi, xinh đẹp, xinh xinh, ….</a:t>
            </a:r>
            <a:endParaRPr lang="en-US" sz="4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6955" y="4205321"/>
            <a:ext cx="2251707" cy="628890"/>
          </a:xfrm>
          <a:prstGeom prst="rect">
            <a:avLst/>
          </a:prstGeom>
          <a:solidFill>
            <a:srgbClr val="F48B79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nl-NL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Xinh xắn</a:t>
            </a:r>
            <a:endParaRPr lang="en-US" sz="2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70915" y="5044462"/>
            <a:ext cx="4461478" cy="6288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200" dirty="0">
                <a:latin typeface="Cambria" panose="02040503050406030204" pitchFamily="18" charset="0"/>
                <a:ea typeface="Cambria" panose="02040503050406030204" pitchFamily="18" charset="0"/>
              </a:rPr>
              <a:t>lạ, lạ kì, lạ lùng, lạ lẫm,….</a:t>
            </a:r>
            <a:endParaRPr lang="en-US" sz="66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6955" y="5063149"/>
            <a:ext cx="2251707" cy="62889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nl-NL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Kì lạ</a:t>
            </a:r>
            <a:endParaRPr lang="en-US" sz="2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6387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/>
      <p:bldP spid="10" grpId="0" animBg="1"/>
      <p:bldP spid="11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51" y="0"/>
            <a:ext cx="1518578" cy="148532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869" y="3164114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4714" y="-39910"/>
            <a:ext cx="3557286" cy="1679075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282699" y="693297"/>
            <a:ext cx="10488753" cy="29084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1">
                <a:lumMod val="20000"/>
                <a:lumOff val="80000"/>
              </a:schemeClr>
            </a:solidFill>
            <a:prstDash val="sysDash"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vi-VN" sz="500" b="1" dirty="0" smtClean="0">
              <a:latin typeface="UTM Tam Le" panose="020406030505060202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3600" b="1" dirty="0" err="1" smtClean="0">
                <a:solidFill>
                  <a:schemeClr val="tx2">
                    <a:lumMod val="75000"/>
                  </a:schemeClr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vi-VN" sz="3600" b="1" dirty="0" smtClean="0">
                <a:solidFill>
                  <a:schemeClr val="tx2">
                    <a:lumMod val="75000"/>
                  </a:schemeClr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>
                <a:solidFill>
                  <a:schemeClr val="tx2">
                    <a:lumMod val="75000"/>
                  </a:schemeClr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3: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Dựa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vào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chuyện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cái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tên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đáng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yêu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hỏi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–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đáp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về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thời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gian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con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xuất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hiện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bên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nấm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altLang="vi-VN" sz="32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2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  </a:t>
            </a:r>
            <a:r>
              <a:rPr lang="en-US" altLang="vi-VN" sz="3200" i="1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 </a:t>
            </a:r>
            <a:r>
              <a:rPr lang="en-US" altLang="vi-VN" sz="3200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M. </a:t>
            </a:r>
            <a:r>
              <a:rPr lang="en-US" altLang="vi-VN" sz="3200" b="1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Khi</a:t>
            </a:r>
            <a:r>
              <a:rPr lang="en-US" altLang="vi-VN" sz="32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altLang="vi-VN" sz="32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giun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đất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bò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bên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nấm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altLang="vi-VN" sz="32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	</a:t>
            </a:r>
            <a:r>
              <a:rPr lang="en-US" altLang="vi-VN" sz="3200" b="1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Buổi</a:t>
            </a:r>
            <a:r>
              <a:rPr lang="en-US" altLang="vi-VN" sz="32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sáng</a:t>
            </a:r>
            <a:r>
              <a:rPr lang="en-US" altLang="vi-VN" sz="32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giun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đất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bò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bên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nấm</a:t>
            </a:r>
            <a:endParaRPr lang="en-US" altLang="vi-VN" sz="3200" dirty="0" smtClean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vi-VN" sz="2800" dirty="0"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100000" l="9132" r="8949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6298" y="3842818"/>
            <a:ext cx="2947673" cy="30284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8990">
                        <a14:foregroundMark x1="18687" y1="35700" x2="17677" y2="46450"/>
                        <a14:foregroundMark x1="32660" y1="41582" x2="30640" y2="51724"/>
                        <a14:foregroundMark x1="29125" y1="45233" x2="26599" y2="5111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924164" y="4176864"/>
            <a:ext cx="2602911" cy="21603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5" b="100000" l="0" r="100000">
                        <a14:foregroundMark x1="38161" y1="50235" x2="40230" y2="86385"/>
                        <a14:foregroundMark x1="46207" y1="54930" x2="45517" y2="54930"/>
                        <a14:foregroundMark x1="47356" y1="47887" x2="35862" y2="46244"/>
                        <a14:foregroundMark x1="48276" y1="46714" x2="48736" y2="46714"/>
                        <a14:foregroundMark x1="38161" y1="43897" x2="34713" y2="448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01177" y="4552482"/>
            <a:ext cx="2225901" cy="2179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34986" y="4176864"/>
            <a:ext cx="3104995" cy="24860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8504" y1="27051" x2="17480" y2="49889"/>
                        <a14:foregroundMark x1="39528" y1="37029" x2="42205" y2="37029"/>
                        <a14:foregroundMark x1="81102" y1="51220" x2="86614" y2="71397"/>
                        <a14:foregroundMark x1="63937" y1="62084" x2="61575" y2="67406"/>
                        <a14:backgroundMark x1="70236" y1="24390" x2="84094" y2="75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1767" y="3306890"/>
            <a:ext cx="1908975" cy="135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26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r="14980"/>
          <a:stretch/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869" y="3164114"/>
            <a:ext cx="3314405" cy="37071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8010" y="-13249"/>
            <a:ext cx="2993990" cy="1413194"/>
          </a:xfrm>
          <a:prstGeom prst="rect">
            <a:avLst/>
          </a:prstGeom>
        </p:spPr>
      </p:pic>
      <p:grpSp>
        <p:nvGrpSpPr>
          <p:cNvPr id="14" name="Group 18"/>
          <p:cNvGrpSpPr>
            <a:grpSpLocks/>
          </p:cNvGrpSpPr>
          <p:nvPr/>
        </p:nvGrpSpPr>
        <p:grpSpPr bwMode="auto">
          <a:xfrm>
            <a:off x="835122" y="2186598"/>
            <a:ext cx="10848831" cy="3185115"/>
            <a:chOff x="192" y="1248"/>
            <a:chExt cx="5434" cy="1361"/>
          </a:xfrm>
          <a:solidFill>
            <a:schemeClr val="bg1"/>
          </a:solidFill>
        </p:grpSpPr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192" y="1248"/>
              <a:ext cx="5424" cy="1361"/>
            </a:xfrm>
            <a:prstGeom prst="rect">
              <a:avLst/>
            </a:prstGeom>
            <a:grpFill/>
            <a:ln w="38100" cmpd="dbl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altLang="vi-VN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192" y="1728"/>
              <a:ext cx="542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202" y="2180"/>
              <a:ext cx="5424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2736" y="1248"/>
              <a:ext cx="0" cy="1354"/>
            </a:xfrm>
            <a:prstGeom prst="line">
              <a:avLst/>
            </a:prstGeom>
            <a:grp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990855" y="3359597"/>
            <a:ext cx="4662733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1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Khi</a:t>
            </a:r>
            <a:r>
              <a:rPr lang="en-US" altLang="vi-VN" sz="28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altLang="vi-VN" sz="28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hai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chú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bướm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lượn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quanh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nấm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altLang="vi-VN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665194" y="3351849"/>
            <a:ext cx="5018692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Buổi</a:t>
            </a:r>
            <a:r>
              <a:rPr lang="en-US" altLang="vi-VN" sz="2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chiều</a:t>
            </a:r>
            <a:r>
              <a:rPr lang="en-US" altLang="vi-VN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hai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chú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bướm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lượn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quanh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nấm</a:t>
            </a:r>
            <a:r>
              <a:rPr lang="en-US" altLang="vi-VN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altLang="vi-VN" sz="28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139150" y="2271993"/>
            <a:ext cx="4127331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Khi</a:t>
            </a:r>
            <a:r>
              <a:rPr lang="en-US" altLang="vi-VN" sz="28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altLang="vi-VN" sz="28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kiến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bò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nấm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altLang="vi-VN" sz="2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930558" y="2273209"/>
            <a:ext cx="4334011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Buổi</a:t>
            </a:r>
            <a:r>
              <a:rPr lang="en-US" altLang="vi-VN" sz="2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trưa</a:t>
            </a:r>
            <a:r>
              <a:rPr lang="en-US" altLang="vi-VN" sz="2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vi-VN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kiến</a:t>
            </a:r>
            <a:r>
              <a:rPr lang="en-US" altLang="vi-VN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bò</a:t>
            </a:r>
            <a:r>
              <a:rPr lang="en-US" altLang="vi-VN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đến</a:t>
            </a:r>
            <a:r>
              <a:rPr lang="en-US" altLang="vi-VN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lang="en-US" altLang="vi-VN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lang="en-US" altLang="vi-VN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nấm</a:t>
            </a:r>
            <a:r>
              <a:rPr lang="en-US" altLang="vi-VN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altLang="vi-VN" sz="28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220721" y="4417401"/>
            <a:ext cx="4462704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Khi</a:t>
            </a:r>
            <a:r>
              <a:rPr lang="en-US" altLang="vi-VN" sz="28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i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altLang="vi-VN" sz="28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ếch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cốm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dạo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nhìn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thấy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nấm</a:t>
            </a:r>
            <a:r>
              <a:rPr lang="en-US" altLang="vi-VN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altLang="vi-VN" sz="2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702682" y="4401224"/>
            <a:ext cx="4876800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Buổi</a:t>
            </a:r>
            <a:r>
              <a:rPr lang="en-US" altLang="vi-VN" sz="2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tối</a:t>
            </a:r>
            <a:r>
              <a:rPr lang="en-US" altLang="vi-VN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ếch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cốm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dạo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nhìn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thấy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lang="en-US" alt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nấm</a:t>
            </a:r>
            <a:r>
              <a:rPr lang="en-US" altLang="vi-VN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altLang="vi-VN" sz="28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1047211" y="181855"/>
            <a:ext cx="10488753" cy="14927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1">
                <a:lumMod val="20000"/>
                <a:lumOff val="80000"/>
              </a:schemeClr>
            </a:solidFill>
            <a:prstDash val="sysDash"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vi-VN" sz="500" b="1" dirty="0" smtClean="0">
              <a:latin typeface="UTM Tam Le" panose="020406030505060202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3600" b="1" dirty="0" err="1" smtClean="0">
                <a:solidFill>
                  <a:schemeClr val="tx2">
                    <a:lumMod val="75000"/>
                  </a:schemeClr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vi-VN" sz="3600" b="1" dirty="0" smtClean="0">
                <a:solidFill>
                  <a:schemeClr val="tx2">
                    <a:lumMod val="75000"/>
                  </a:schemeClr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>
                <a:solidFill>
                  <a:schemeClr val="tx2">
                    <a:lumMod val="75000"/>
                  </a:schemeClr>
                </a:solidFill>
                <a:latin typeface="UTM Tam Le" panose="02040603050506020204" pitchFamily="18" charset="0"/>
                <a:cs typeface="Arial" panose="020B0604020202020204" pitchFamily="34" charset="0"/>
              </a:rPr>
              <a:t>3: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Dựa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vào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chuyện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cái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tên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đáng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yêu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hỏi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–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đáp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về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thời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gian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con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vật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xuất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hiện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bên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cây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dirty="0" err="1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nấm</a:t>
            </a:r>
            <a:r>
              <a:rPr lang="en-US" altLang="vi-VN" sz="3200" dirty="0" smtClean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altLang="vi-VN" sz="32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95" y="0"/>
            <a:ext cx="1294681" cy="126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62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74114265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Office 主题​​">
  <a:themeElements>
    <a:clrScheme name="蓝色 II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566D43"/>
      </a:accent1>
      <a:accent2>
        <a:srgbClr val="FFC20F"/>
      </a:accent2>
      <a:accent3>
        <a:srgbClr val="A1A763"/>
      </a:accent3>
      <a:accent4>
        <a:srgbClr val="BB922B"/>
      </a:accent4>
      <a:accent5>
        <a:srgbClr val="F5C26F"/>
      </a:accent5>
      <a:accent6>
        <a:srgbClr val="D5D8BA"/>
      </a:accent6>
      <a:hlink>
        <a:srgbClr val="566D43"/>
      </a:hlink>
      <a:folHlink>
        <a:srgbClr val="BFBFBF"/>
      </a:folHlink>
    </a:clrScheme>
    <a:fontScheme name="Temp">
      <a:majorFont>
        <a:latin typeface="思源黑体 CN"/>
        <a:ea typeface="思源黑体 CN"/>
        <a:cs typeface=""/>
      </a:majorFont>
      <a:minorFont>
        <a:latin typeface="思源黑体 CN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wrap="square" lIns="0" tIns="0" rIns="0" bIns="0">
        <a:spAutoFit/>
      </a:bodyPr>
      <a:lstStyle>
        <a:defPPr marL="400050" indent="-400050" algn="l">
          <a:lnSpc>
            <a:spcPct val="200000"/>
          </a:lnSpc>
          <a:buFont typeface="+mj-lt"/>
          <a:buAutoNum type="arabicPeriod"/>
          <a:defRPr dirty="0">
            <a:latin typeface="思源黑体 CN" panose="020B0500000000000000" pitchFamily="34" charset="-122"/>
            <a:ea typeface="思源黑体 CN" panose="020B05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蓝色 II">
    <a:dk1>
      <a:srgbClr val="000000"/>
    </a:dk1>
    <a:lt1>
      <a:srgbClr val="FFFFFF"/>
    </a:lt1>
    <a:dk2>
      <a:srgbClr val="778495"/>
    </a:dk2>
    <a:lt2>
      <a:srgbClr val="F0F0F0"/>
    </a:lt2>
    <a:accent1>
      <a:srgbClr val="566D43"/>
    </a:accent1>
    <a:accent2>
      <a:srgbClr val="FFC20F"/>
    </a:accent2>
    <a:accent3>
      <a:srgbClr val="A1A763"/>
    </a:accent3>
    <a:accent4>
      <a:srgbClr val="BB922B"/>
    </a:accent4>
    <a:accent5>
      <a:srgbClr val="F5C26F"/>
    </a:accent5>
    <a:accent6>
      <a:srgbClr val="D5D8BA"/>
    </a:accent6>
    <a:hlink>
      <a:srgbClr val="566D4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342</Words>
  <Application>Microsoft Office PowerPoint</Application>
  <PresentationFormat>Widescreen</PresentationFormat>
  <Paragraphs>46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14</vt:i4>
      </vt:variant>
    </vt:vector>
  </HeadingPairs>
  <TitlesOfParts>
    <vt:vector size="37" baseType="lpstr">
      <vt:lpstr>Calibri</vt:lpstr>
      <vt:lpstr>等线</vt:lpstr>
      <vt:lpstr>Arial</vt:lpstr>
      <vt:lpstr>Cambria</vt:lpstr>
      <vt:lpstr>SVN-Newton</vt:lpstr>
      <vt:lpstr>字魂27号-布丁体</vt:lpstr>
      <vt:lpstr>思源黑体 CN</vt:lpstr>
      <vt:lpstr>思源黑体 CN Bold</vt:lpstr>
      <vt:lpstr>UTM Seagull</vt:lpstr>
      <vt:lpstr>#9Slide05 FS Blonde Script</vt:lpstr>
      <vt:lpstr>#9Slide07 Altus</vt:lpstr>
      <vt:lpstr>UTM ViceroyJF</vt:lpstr>
      <vt:lpstr>Times New Roman</vt:lpstr>
      <vt:lpstr>思源黑体 CN Normal</vt:lpstr>
      <vt:lpstr>UTM Tam Le</vt:lpstr>
      <vt:lpstr>#9Slide07 HoneyCream</vt:lpstr>
      <vt:lpstr>Office 主题​​</vt:lpstr>
      <vt:lpstr>1_Office 主题​​</vt:lpstr>
      <vt:lpstr>2_Office 主题​​</vt:lpstr>
      <vt:lpstr>5_Office 主题​​</vt:lpstr>
      <vt:lpstr>6_Office 主题​​</vt:lpstr>
      <vt:lpstr>7_Office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Nguyễn Thị Hồng Linh</cp:lastModifiedBy>
  <cp:revision>24</cp:revision>
  <dcterms:created xsi:type="dcterms:W3CDTF">2021-12-30T07:54:46Z</dcterms:created>
  <dcterms:modified xsi:type="dcterms:W3CDTF">2023-01-09T15:13:13Z</dcterms:modified>
</cp:coreProperties>
</file>