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72" r:id="rId3"/>
  </p:sldMasterIdLst>
  <p:notesMasterIdLst>
    <p:notesMasterId r:id="rId39"/>
  </p:notesMasterIdLst>
  <p:sldIdLst>
    <p:sldId id="256" r:id="rId4"/>
    <p:sldId id="257" r:id="rId5"/>
    <p:sldId id="259" r:id="rId6"/>
    <p:sldId id="274" r:id="rId7"/>
    <p:sldId id="319" r:id="rId8"/>
    <p:sldId id="275" r:id="rId9"/>
    <p:sldId id="260" r:id="rId10"/>
    <p:sldId id="276" r:id="rId11"/>
    <p:sldId id="281" r:id="rId12"/>
    <p:sldId id="282" r:id="rId13"/>
    <p:sldId id="291" r:id="rId14"/>
    <p:sldId id="290" r:id="rId15"/>
    <p:sldId id="292" r:id="rId16"/>
    <p:sldId id="293" r:id="rId17"/>
    <p:sldId id="277" r:id="rId18"/>
    <p:sldId id="265" r:id="rId19"/>
    <p:sldId id="294" r:id="rId20"/>
    <p:sldId id="295" r:id="rId21"/>
    <p:sldId id="296" r:id="rId22"/>
    <p:sldId id="297" r:id="rId23"/>
    <p:sldId id="298" r:id="rId24"/>
    <p:sldId id="283" r:id="rId25"/>
    <p:sldId id="278" r:id="rId26"/>
    <p:sldId id="299" r:id="rId27"/>
    <p:sldId id="280" r:id="rId28"/>
    <p:sldId id="284" r:id="rId29"/>
    <p:sldId id="287" r:id="rId30"/>
    <p:sldId id="286" r:id="rId31"/>
    <p:sldId id="300" r:id="rId32"/>
    <p:sldId id="301" r:id="rId33"/>
    <p:sldId id="285" r:id="rId34"/>
    <p:sldId id="288" r:id="rId35"/>
    <p:sldId id="289" r:id="rId36"/>
    <p:sldId id="272" r:id="rId37"/>
    <p:sldId id="318" r:id="rId38"/>
  </p:sldIdLst>
  <p:sldSz cx="12192000" cy="6858000"/>
  <p:notesSz cx="6858000" cy="9144000"/>
  <p:embeddedFontLst>
    <p:embeddedFont>
      <p:font typeface="#9Slide07 HoneyCream" pitchFamily="2" charset="0"/>
      <p:regular r:id="rId40"/>
    </p:embeddedFont>
    <p:embeddedFont>
      <p:font typeface="Calibri" panose="020F0502020204030204" pitchFamily="34" charset="0"/>
      <p:regular r:id="rId41"/>
      <p:bold r:id="rId42"/>
      <p:italic r:id="rId43"/>
      <p:boldItalic r:id="rId44"/>
    </p:embeddedFont>
    <p:embeddedFont>
      <p:font typeface="Calibri Light" panose="020F0302020204030204" pitchFamily="34" charset="0"/>
      <p:regular r:id="rId45"/>
      <p:italic r:id="rId46"/>
    </p:embeddedFont>
    <p:embeddedFont>
      <p:font typeface="Cambria" panose="02040503050406030204" pitchFamily="18" charset="0"/>
      <p:regular r:id="rId47"/>
      <p:bold r:id="rId48"/>
      <p:italic r:id="rId49"/>
      <p:boldItalic r:id="rId50"/>
    </p:embeddedFont>
    <p:embeddedFont>
      <p:font typeface="SVN-Dancing Script" panose="02040603050506020204" pitchFamily="18" charset="0"/>
      <p:regular r:id="rId51"/>
    </p:embeddedFont>
    <p:embeddedFont>
      <p:font typeface="SVN-Newton" panose="02040603050506020204" pitchFamily="18" charset="0"/>
      <p:regular r:id="rId52"/>
    </p:embeddedFont>
    <p:embeddedFont>
      <p:font typeface="SVN-Ready" panose="02040603050506020204" pitchFamily="18" charset="0"/>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5B1E"/>
    <a:srgbClr val="43C1B4"/>
    <a:srgbClr val="FFF4D5"/>
    <a:srgbClr val="60702B"/>
    <a:srgbClr val="D6E3AB"/>
    <a:srgbClr val="B4CC64"/>
    <a:srgbClr val="CDEFEC"/>
    <a:srgbClr val="F0FAF9"/>
    <a:srgbClr val="2C887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23" autoAdjust="0"/>
    <p:restoredTop sz="94660"/>
  </p:normalViewPr>
  <p:slideViewPr>
    <p:cSldViewPr snapToGrid="0">
      <p:cViewPr>
        <p:scale>
          <a:sx n="66" d="100"/>
          <a:sy n="66" d="100"/>
        </p:scale>
        <p:origin x="250" y="2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7.fntdata"/><Relationship Id="rId20" Type="http://schemas.openxmlformats.org/officeDocument/2006/relationships/slide" Target="slides/slide17.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5.fntdata"/><Relationship Id="rId52"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EAF89F-9558-4797-94E1-28DE8A2DBF72}" type="datetimeFigureOut">
              <a:rPr lang="en-US" smtClean="0"/>
              <a:t>12/26/2022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4812F8-B197-4425-9D37-1EFC6D62C462}" type="slidenum">
              <a:rPr lang="en-US" smtClean="0"/>
              <a:t>‹#›</a:t>
            </a:fld>
            <a:endParaRPr lang="en-US"/>
          </a:p>
        </p:txBody>
      </p:sp>
    </p:spTree>
    <p:extLst>
      <p:ext uri="{BB962C8B-B14F-4D97-AF65-F5344CB8AC3E}">
        <p14:creationId xmlns:p14="http://schemas.microsoft.com/office/powerpoint/2010/main" val="3742798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hyperlink" Target="https://www.facebook.com/groups/629898828017053" TargetMode="Externa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8337-D5B7-AA0B-6F64-4915F32E64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0090F7-0BCE-C28B-6246-A4F31954D5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581C9A2-3BB1-BA38-E67E-B9B6D97F0801}"/>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5" name="Footer Placeholder 4">
            <a:extLst>
              <a:ext uri="{FF2B5EF4-FFF2-40B4-BE49-F238E27FC236}">
                <a16:creationId xmlns:a16="http://schemas.microsoft.com/office/drawing/2014/main" id="{476880DA-DEC0-5765-04AB-1F51626573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95BC2A-6BAE-01B6-D16D-B658DCEA4442}"/>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7304879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4BD90-46A6-8EF1-2593-68A842A5015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749D21-6D2E-1E4D-F49E-2180342C89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3F4A4-A144-CB22-2701-604D3CB46757}"/>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5" name="Footer Placeholder 4">
            <a:extLst>
              <a:ext uri="{FF2B5EF4-FFF2-40B4-BE49-F238E27FC236}">
                <a16:creationId xmlns:a16="http://schemas.microsoft.com/office/drawing/2014/main" id="{EA4399D8-C350-4696-5B16-DB546592D5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95950B-3FAC-6F4F-7819-3EE0B5073D59}"/>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360382938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1A1056-AC55-ED4F-344B-0277B17294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530F059-DC54-C24A-E762-69E71C3E28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E740B3-BB57-4A21-F586-ED3372C043AB}"/>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5" name="Footer Placeholder 4">
            <a:extLst>
              <a:ext uri="{FF2B5EF4-FFF2-40B4-BE49-F238E27FC236}">
                <a16:creationId xmlns:a16="http://schemas.microsoft.com/office/drawing/2014/main" id="{282B2D6A-1B36-78E1-C7B0-9C4FC0246C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FA4C54-7B9F-0806-0199-E6FD79D183AF}"/>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60644190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1595968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grpSp>
        <p:nvGrpSpPr>
          <p:cNvPr id="7" name="组合 16">
            <a:extLst>
              <a:ext uri="{FF2B5EF4-FFF2-40B4-BE49-F238E27FC236}">
                <a16:creationId xmlns:a16="http://schemas.microsoft.com/office/drawing/2014/main" id="{A7410E58-ABCE-B477-5526-57913D0846B1}"/>
              </a:ext>
            </a:extLst>
          </p:cNvPr>
          <p:cNvGrpSpPr/>
          <p:nvPr userDrawn="1"/>
        </p:nvGrpSpPr>
        <p:grpSpPr>
          <a:xfrm>
            <a:off x="2540" y="103742"/>
            <a:ext cx="12190095" cy="6717665"/>
            <a:chOff x="3" y="221"/>
            <a:chExt cx="19197" cy="10579"/>
          </a:xfrm>
        </p:grpSpPr>
        <p:pic>
          <p:nvPicPr>
            <p:cNvPr id="8" name="图片 11" descr="10 (20)">
              <a:extLst>
                <a:ext uri="{FF2B5EF4-FFF2-40B4-BE49-F238E27FC236}">
                  <a16:creationId xmlns:a16="http://schemas.microsoft.com/office/drawing/2014/main" id="{C7A999C6-B6FA-AC23-7AE4-0F01E84ECA42}"/>
                </a:ext>
              </a:extLst>
            </p:cNvPr>
            <p:cNvPicPr>
              <a:picLocks noChangeAspect="1"/>
            </p:cNvPicPr>
            <p:nvPr/>
          </p:nvPicPr>
          <p:blipFill>
            <a:blip r:embed="rId2"/>
            <a:srcRect l="12642" t="57976"/>
            <a:stretch>
              <a:fillRect/>
            </a:stretch>
          </p:blipFill>
          <p:spPr>
            <a:xfrm>
              <a:off x="3" y="8507"/>
              <a:ext cx="19197" cy="2293"/>
            </a:xfrm>
            <a:prstGeom prst="rect">
              <a:avLst/>
            </a:prstGeom>
          </p:spPr>
        </p:pic>
        <p:sp>
          <p:nvSpPr>
            <p:cNvPr id="9" name="矩形 10">
              <a:extLst>
                <a:ext uri="{FF2B5EF4-FFF2-40B4-BE49-F238E27FC236}">
                  <a16:creationId xmlns:a16="http://schemas.microsoft.com/office/drawing/2014/main" id="{42F31C18-A942-1ACA-FC66-66895CEB413F}"/>
                </a:ext>
              </a:extLst>
            </p:cNvPr>
            <p:cNvSpPr/>
            <p:nvPr/>
          </p:nvSpPr>
          <p:spPr>
            <a:xfrm>
              <a:off x="412" y="490"/>
              <a:ext cx="18411" cy="99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pic>
          <p:nvPicPr>
            <p:cNvPr id="10" name="图片 13" descr="千库网_矢量手绘卡通大树_元素编号11747067">
              <a:extLst>
                <a:ext uri="{FF2B5EF4-FFF2-40B4-BE49-F238E27FC236}">
                  <a16:creationId xmlns:a16="http://schemas.microsoft.com/office/drawing/2014/main" id="{718C94D4-C825-AE7F-761F-739414EA3364}"/>
                </a:ext>
              </a:extLst>
            </p:cNvPr>
            <p:cNvPicPr>
              <a:picLocks noChangeAspect="1"/>
            </p:cNvPicPr>
            <p:nvPr/>
          </p:nvPicPr>
          <p:blipFill>
            <a:blip r:embed="rId3"/>
            <a:srcRect l="66718" t="18712" r="1349" b="30576"/>
            <a:stretch>
              <a:fillRect/>
            </a:stretch>
          </p:blipFill>
          <p:spPr>
            <a:xfrm>
              <a:off x="3" y="8026"/>
              <a:ext cx="1396" cy="2774"/>
            </a:xfrm>
            <a:prstGeom prst="rect">
              <a:avLst/>
            </a:prstGeom>
          </p:spPr>
        </p:pic>
        <p:pic>
          <p:nvPicPr>
            <p:cNvPr id="11" name="图片 20" descr="16 (21)">
              <a:extLst>
                <a:ext uri="{FF2B5EF4-FFF2-40B4-BE49-F238E27FC236}">
                  <a16:creationId xmlns:a16="http://schemas.microsoft.com/office/drawing/2014/main" id="{7CC0DC76-E71A-1232-49D5-366DAF0A449B}"/>
                </a:ext>
              </a:extLst>
            </p:cNvPr>
            <p:cNvPicPr>
              <a:picLocks noChangeAspect="1"/>
            </p:cNvPicPr>
            <p:nvPr/>
          </p:nvPicPr>
          <p:blipFill>
            <a:blip r:embed="rId4"/>
            <a:srcRect l="7247" t="16023" r="81067" b="66881"/>
            <a:stretch>
              <a:fillRect/>
            </a:stretch>
          </p:blipFill>
          <p:spPr>
            <a:xfrm>
              <a:off x="16530" y="221"/>
              <a:ext cx="1851" cy="1354"/>
            </a:xfrm>
            <a:prstGeom prst="rect">
              <a:avLst/>
            </a:prstGeom>
          </p:spPr>
        </p:pic>
      </p:grpSp>
      <p:pic>
        <p:nvPicPr>
          <p:cNvPr id="13" name="Picture 12">
            <a:extLst>
              <a:ext uri="{FF2B5EF4-FFF2-40B4-BE49-F238E27FC236}">
                <a16:creationId xmlns:a16="http://schemas.microsoft.com/office/drawing/2014/main" id="{90F65F52-0B9D-39A4-F354-ECD3DA3F3C1D}"/>
              </a:ext>
            </a:extLst>
          </p:cNvPr>
          <p:cNvPicPr>
            <a:picLocks noChangeAspect="1"/>
          </p:cNvPicPr>
          <p:nvPr userDrawn="1"/>
        </p:nvPicPr>
        <p:blipFill>
          <a:blip r:embed="rId5"/>
          <a:stretch>
            <a:fillRect/>
          </a:stretch>
        </p:blipFill>
        <p:spPr>
          <a:xfrm>
            <a:off x="0" y="0"/>
            <a:ext cx="12192000" cy="6858000"/>
          </a:xfrm>
          <a:prstGeom prst="rect">
            <a:avLst/>
          </a:prstGeom>
        </p:spPr>
      </p:pic>
      <p:sp>
        <p:nvSpPr>
          <p:cNvPr id="12" name="TextBox 3">
            <a:extLst>
              <a:ext uri="{FF2B5EF4-FFF2-40B4-BE49-F238E27FC236}">
                <a16:creationId xmlns:a16="http://schemas.microsoft.com/office/drawing/2014/main" id="{1CD7565A-3BC9-ABDF-DA35-6BB3AD43E23B}"/>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753AAB51-B836-21F9-075A-1740F2F5E526}"/>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15" name="Picture 14">
            <a:extLst>
              <a:ext uri="{FF2B5EF4-FFF2-40B4-BE49-F238E27FC236}">
                <a16:creationId xmlns:a16="http://schemas.microsoft.com/office/drawing/2014/main" id="{1E48D66E-9A9A-9D4B-2958-052A3DF50D53}"/>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6" name="Picture 15">
            <a:extLst>
              <a:ext uri="{FF2B5EF4-FFF2-40B4-BE49-F238E27FC236}">
                <a16:creationId xmlns:a16="http://schemas.microsoft.com/office/drawing/2014/main" id="{5746250B-827F-4A7D-D79D-7C55A8E9B266}"/>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7" name="Picture 16">
            <a:extLst>
              <a:ext uri="{FF2B5EF4-FFF2-40B4-BE49-F238E27FC236}">
                <a16:creationId xmlns:a16="http://schemas.microsoft.com/office/drawing/2014/main" id="{20A19DDD-2D6C-DACD-2CF2-33BC181899ED}"/>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8" name="Picture 17">
            <a:extLst>
              <a:ext uri="{FF2B5EF4-FFF2-40B4-BE49-F238E27FC236}">
                <a16:creationId xmlns:a16="http://schemas.microsoft.com/office/drawing/2014/main" id="{C3FCBE8A-1DFF-CB20-91C2-8223488EC1BF}"/>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9" name="Title 1">
            <a:extLst>
              <a:ext uri="{FF2B5EF4-FFF2-40B4-BE49-F238E27FC236}">
                <a16:creationId xmlns:a16="http://schemas.microsoft.com/office/drawing/2014/main" id="{C2F01508-5715-95B3-F3F4-06FEDEC087F5}"/>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20" name="Title 1">
            <a:extLst>
              <a:ext uri="{FF2B5EF4-FFF2-40B4-BE49-F238E27FC236}">
                <a16:creationId xmlns:a16="http://schemas.microsoft.com/office/drawing/2014/main" id="{49E2BAD8-3A29-6B88-8488-69E82BDC84A2}"/>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21" name="Picture 20">
            <a:extLst>
              <a:ext uri="{FF2B5EF4-FFF2-40B4-BE49-F238E27FC236}">
                <a16:creationId xmlns:a16="http://schemas.microsoft.com/office/drawing/2014/main" id="{8AC56210-58C1-BE03-04D6-04C6DAB6FDDF}"/>
              </a:ext>
            </a:extLst>
          </p:cNvPr>
          <p:cNvPicPr>
            <a:picLocks noChangeAspect="1"/>
          </p:cNvPicPr>
          <p:nvPr userDrawn="1"/>
        </p:nvPicPr>
        <p:blipFill>
          <a:blip r:embed="rId8"/>
          <a:stretch>
            <a:fillRect/>
          </a:stretch>
        </p:blipFill>
        <p:spPr>
          <a:xfrm>
            <a:off x="523006" y="7903349"/>
            <a:ext cx="2188654" cy="2658086"/>
          </a:xfrm>
          <a:prstGeom prst="rect">
            <a:avLst/>
          </a:prstGeom>
        </p:spPr>
      </p:pic>
      <p:pic>
        <p:nvPicPr>
          <p:cNvPr id="22" name="Picture 21">
            <a:extLst>
              <a:ext uri="{FF2B5EF4-FFF2-40B4-BE49-F238E27FC236}">
                <a16:creationId xmlns:a16="http://schemas.microsoft.com/office/drawing/2014/main" id="{D3DE28A9-30BC-6AC4-91E0-CF09C3DF76AE}"/>
              </a:ext>
            </a:extLst>
          </p:cNvPr>
          <p:cNvPicPr>
            <a:picLocks noChangeAspect="1"/>
          </p:cNvPicPr>
          <p:nvPr userDrawn="1"/>
        </p:nvPicPr>
        <p:blipFill>
          <a:blip r:embed="rId8"/>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144613328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981926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060838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4794364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00575306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437378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29931018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F27C7-FAA9-BFA8-C6C8-AC4FE57FA7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6C4C82-FFFE-1385-C229-B6CFE3765D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C9676C-3746-4871-0AD7-705502085D50}"/>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5" name="Footer Placeholder 4">
            <a:extLst>
              <a:ext uri="{FF2B5EF4-FFF2-40B4-BE49-F238E27FC236}">
                <a16:creationId xmlns:a16="http://schemas.microsoft.com/office/drawing/2014/main" id="{4643EE59-F748-4A59-5A43-CCD532C204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AF350E-1699-F12E-1F82-7F69A2C59589}"/>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46463017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620059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7224862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2022/12/26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760825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9DBBF-6FFA-6F8C-8C9D-D2C9B18A02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5C438F-98EB-34FD-9704-4F86CF66E06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B99FD8-8AA4-4942-472A-E639E2D89EAE}"/>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5" name="Footer Placeholder 4">
            <a:extLst>
              <a:ext uri="{FF2B5EF4-FFF2-40B4-BE49-F238E27FC236}">
                <a16:creationId xmlns:a16="http://schemas.microsoft.com/office/drawing/2014/main" id="{857AEC81-3CDA-86CC-DF6D-92FE98EF51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35D894-2BA9-42E6-578F-C863434AF7A9}"/>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3440629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E3E4-34BD-2E93-85B5-9D154169EC2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22888CB-67BB-A1C4-13D0-5BE931D72A30}"/>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F49BF7-E09A-6A21-F092-60A5A6D00171}"/>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5" name="Footer Placeholder 4">
            <a:extLst>
              <a:ext uri="{FF2B5EF4-FFF2-40B4-BE49-F238E27FC236}">
                <a16:creationId xmlns:a16="http://schemas.microsoft.com/office/drawing/2014/main" id="{A649C886-CD1C-08BD-4720-9B5BCF1AF2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9ECC0CA-9205-9032-0C7D-9CE89F07E98A}"/>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62631266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0A856-5C34-C8C0-D3C8-0C230996E5A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8A4A39-0284-7960-B0C0-767F545FCA1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80BDD7-FC9E-9F39-F312-9A2250810C06}"/>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5" name="Footer Placeholder 4">
            <a:extLst>
              <a:ext uri="{FF2B5EF4-FFF2-40B4-BE49-F238E27FC236}">
                <a16:creationId xmlns:a16="http://schemas.microsoft.com/office/drawing/2014/main" id="{8C330D65-50B6-337D-F82F-0AA21A712D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BA0C273-41F5-71B4-0AB0-6CEB8DDB29C3}"/>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88643304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6BB00-03D6-B102-D533-868A8095E0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918398-9922-F490-C70B-D952DA468160}"/>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734ECF-9186-6FC7-005B-073CA9CC91E9}"/>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B75971-99AA-40C1-96AE-6ED8413D732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6" name="Footer Placeholder 5">
            <a:extLst>
              <a:ext uri="{FF2B5EF4-FFF2-40B4-BE49-F238E27FC236}">
                <a16:creationId xmlns:a16="http://schemas.microsoft.com/office/drawing/2014/main" id="{C07F5E66-A852-702E-4BF0-30FD15017D5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E2F7265-02AB-DFB9-948F-259FDEAB2AC8}"/>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50573811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26366-D581-7936-9297-79FB2FC5879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09AA10E-A19D-5715-665D-48B49FABE3B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A7996E-AF2B-6D44-66F7-1F7CE3C071F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DCFF26-71A5-1C64-4210-BDB6F75E34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5D337D-E745-F45B-0D12-0395CA7CC69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BED3088-576F-7EAE-CF6E-AEDDC7A9861A}"/>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8" name="Footer Placeholder 7">
            <a:extLst>
              <a:ext uri="{FF2B5EF4-FFF2-40B4-BE49-F238E27FC236}">
                <a16:creationId xmlns:a16="http://schemas.microsoft.com/office/drawing/2014/main" id="{D2DD1A72-EA6C-8C81-5A95-FFEF684974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9E9FD52-D230-B784-576C-3D001523EA9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54872790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06A10-3DA8-64AD-EFFC-FA6A8F3A05D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43AD5FF1-3D77-5DDA-7D4B-8AC849A43A18}"/>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4" name="Footer Placeholder 3">
            <a:extLst>
              <a:ext uri="{FF2B5EF4-FFF2-40B4-BE49-F238E27FC236}">
                <a16:creationId xmlns:a16="http://schemas.microsoft.com/office/drawing/2014/main" id="{5F59B7D5-4AF2-DB77-6F70-11666D8D7F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6FF8B8F-9605-7CC5-9268-15F64361C42C}"/>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26309543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A02DE9-E058-2D93-8057-39F6A143AFF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3" name="Footer Placeholder 2">
            <a:extLst>
              <a:ext uri="{FF2B5EF4-FFF2-40B4-BE49-F238E27FC236}">
                <a16:creationId xmlns:a16="http://schemas.microsoft.com/office/drawing/2014/main" id="{3996D25E-3652-DA1F-6E5A-837D65AA2F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7959F52-8387-4936-9D0C-3C7869B1332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407868794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144E0-FF25-2686-BFC2-86184C0671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590BBF-2B76-2510-15C1-C1FACCA254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9CBBB8-1479-1C05-AC13-AC911F7C2482}"/>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5" name="Footer Placeholder 4">
            <a:extLst>
              <a:ext uri="{FF2B5EF4-FFF2-40B4-BE49-F238E27FC236}">
                <a16:creationId xmlns:a16="http://schemas.microsoft.com/office/drawing/2014/main" id="{245B001B-B5C8-8671-512A-174164D6F7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162202-003F-A1DF-2B30-28003D1A811E}"/>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128799502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2FF7D-200B-E35E-9460-AC8B42A1078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DD2834-3AAB-F042-D798-93FB324E4E1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784B54-7EC8-EA99-98FB-75F18AFC0CD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329200-690E-4B6D-34B5-A9232861623B}"/>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6" name="Footer Placeholder 5">
            <a:extLst>
              <a:ext uri="{FF2B5EF4-FFF2-40B4-BE49-F238E27FC236}">
                <a16:creationId xmlns:a16="http://schemas.microsoft.com/office/drawing/2014/main" id="{2152CE1C-2C83-BCF5-E4C5-827BCFC070B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40F0F2F-3B35-DD97-DE3A-564904824ECE}"/>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420175092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5F455-80BA-29FF-7740-639166803A4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FC365F-5D75-735B-064F-E5E963BB543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B823BB-28DA-B2C8-A68C-56F3E8F7E0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C9ED34-217C-18FA-CDF3-E33DFA2969B4}"/>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6" name="Footer Placeholder 5">
            <a:extLst>
              <a:ext uri="{FF2B5EF4-FFF2-40B4-BE49-F238E27FC236}">
                <a16:creationId xmlns:a16="http://schemas.microsoft.com/office/drawing/2014/main" id="{181F7CAB-624C-538E-34ED-536A80FBB3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1219DE7-7867-06D6-A160-38C0672D0F14}"/>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33032710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4500C-1C47-BD32-9F74-8A3C6160F07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FEA533-5896-D431-D6DF-37042F294681}"/>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B2932C-797E-EA00-9BA5-81C31A71F44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5" name="Footer Placeholder 4">
            <a:extLst>
              <a:ext uri="{FF2B5EF4-FFF2-40B4-BE49-F238E27FC236}">
                <a16:creationId xmlns:a16="http://schemas.microsoft.com/office/drawing/2014/main" id="{2EA5789B-A9CE-440A-3D52-74D0AA1558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067BEB2-F5C9-CD0E-E6D8-BD5BA75CCBD0}"/>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9778615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6A9CDE-A7B9-4CD3-7B96-C9F7E5D935F1}"/>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B89359-FF72-49BF-ABC3-49211A71CFA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D7D4CB-CF48-C32F-AF2D-46ABF8B622EC}"/>
              </a:ext>
            </a:extLst>
          </p:cNvPr>
          <p:cNvSpPr>
            <a:spLocks noGrp="1"/>
          </p:cNvSpPr>
          <p:nvPr>
            <p:ph type="dt" sz="half" idx="10"/>
          </p:nvPr>
        </p:nvSpPr>
        <p:spPr>
          <a:xfrm>
            <a:off x="838200" y="6356350"/>
            <a:ext cx="2743200" cy="365125"/>
          </a:xfrm>
          <a:prstGeom prst="rect">
            <a:avLst/>
          </a:prstGeom>
        </p:spPr>
        <p:txBody>
          <a:bodyPr/>
          <a:lstStyle/>
          <a:p>
            <a:fld id="{C861A57E-4ADA-4D9B-BA44-19A544750E34}" type="datetimeFigureOut">
              <a:rPr lang="en-US" smtClean="0"/>
              <a:t>12/26/2022</a:t>
            </a:fld>
            <a:endParaRPr lang="en-US"/>
          </a:p>
        </p:txBody>
      </p:sp>
      <p:sp>
        <p:nvSpPr>
          <p:cNvPr id="5" name="Footer Placeholder 4">
            <a:extLst>
              <a:ext uri="{FF2B5EF4-FFF2-40B4-BE49-F238E27FC236}">
                <a16:creationId xmlns:a16="http://schemas.microsoft.com/office/drawing/2014/main" id="{9B94F321-85DF-7FE5-0F9C-2CED66A48A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A062F1A-5E30-3071-F0E8-B11EFC1A4A55}"/>
              </a:ext>
            </a:extLst>
          </p:cNvPr>
          <p:cNvSpPr>
            <a:spLocks noGrp="1"/>
          </p:cNvSpPr>
          <p:nvPr>
            <p:ph type="sldNum" sz="quarter" idx="12"/>
          </p:nvPr>
        </p:nvSpPr>
        <p:spPr>
          <a:xfrm>
            <a:off x="8610600" y="6356350"/>
            <a:ext cx="2743200" cy="365125"/>
          </a:xfrm>
          <a:prstGeom prst="rect">
            <a:avLst/>
          </a:prstGeom>
        </p:spPr>
        <p:txBody>
          <a:bodyPr/>
          <a:lstStyle/>
          <a:p>
            <a:fld id="{6EA04ABD-BC90-439C-B3B8-17AC93D7F94B}" type="slidenum">
              <a:rPr lang="en-US" smtClean="0"/>
              <a:t>‹#›</a:t>
            </a:fld>
            <a:endParaRPr lang="en-US"/>
          </a:p>
        </p:txBody>
      </p:sp>
    </p:spTree>
    <p:extLst>
      <p:ext uri="{BB962C8B-B14F-4D97-AF65-F5344CB8AC3E}">
        <p14:creationId xmlns:p14="http://schemas.microsoft.com/office/powerpoint/2010/main" val="182935582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6607550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8B7BE-D0E9-AEF8-A787-E5827AFCBA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D33809-BF0F-9BCB-6DD9-FFFE80FF99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218929-6251-EDCB-CA27-CEA76EAD7C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844F507-395B-E4E8-A9FE-F1EE9FCB1AA8}"/>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6" name="Footer Placeholder 5">
            <a:extLst>
              <a:ext uri="{FF2B5EF4-FFF2-40B4-BE49-F238E27FC236}">
                <a16:creationId xmlns:a16="http://schemas.microsoft.com/office/drawing/2014/main" id="{9006376C-E6C9-0952-1C7E-A383DBE83D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BB6D03-4CD6-F333-B98D-192BC353CD90}"/>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8960545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945A8-951A-5179-781D-321F216C2E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3418089-1CAD-BF47-1F34-5A51BA3F93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8A7349-0C96-DA93-9E3A-BEDD2A4BB4A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FFE219-62E9-E649-DEED-BEAC4A44C0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8F3D3A-9B57-ECFB-EB0F-118317DD49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9BEA40-0FFA-1E45-91B8-AE0B0EE5A6F0}"/>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8" name="Footer Placeholder 7">
            <a:extLst>
              <a:ext uri="{FF2B5EF4-FFF2-40B4-BE49-F238E27FC236}">
                <a16:creationId xmlns:a16="http://schemas.microsoft.com/office/drawing/2014/main" id="{D10FCE68-18EC-5238-0D70-1D87955698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D04FD4-1227-C312-5AB3-A0784E69D922}"/>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363197062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7E04B-ECBA-C494-A67A-3D02512EE7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BEF850E-D020-51A8-1423-C3A9A6A0D1AF}"/>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4" name="Footer Placeholder 3">
            <a:extLst>
              <a:ext uri="{FF2B5EF4-FFF2-40B4-BE49-F238E27FC236}">
                <a16:creationId xmlns:a16="http://schemas.microsoft.com/office/drawing/2014/main" id="{C6F53CE7-DC39-72EB-7E25-3C7956CBDF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C4C684-441B-13F4-9B1E-CF4A43A8B74C}"/>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186952937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BAF19A-A2BE-5BE7-DF0F-D33EFC3DB512}"/>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3" name="Footer Placeholder 2">
            <a:extLst>
              <a:ext uri="{FF2B5EF4-FFF2-40B4-BE49-F238E27FC236}">
                <a16:creationId xmlns:a16="http://schemas.microsoft.com/office/drawing/2014/main" id="{9E201431-2ABF-E87A-268D-D10D96F29B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23D7720-068C-5067-B1EE-5FE0492D1B75}"/>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155867366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91234-2853-E985-27D7-F04AE527BA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5CBCB23-AC99-C47C-3A0B-0C5D2A7A71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495D79-150B-8DBC-D7CF-16DA13D86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B45249-0B04-98F8-8324-540262A3482A}"/>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6" name="Footer Placeholder 5">
            <a:extLst>
              <a:ext uri="{FF2B5EF4-FFF2-40B4-BE49-F238E27FC236}">
                <a16:creationId xmlns:a16="http://schemas.microsoft.com/office/drawing/2014/main" id="{DCAD61F4-9092-8C97-C667-DC1CB3A2C4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3AC866-9A4E-B3DD-F3C8-367615E8E7BA}"/>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254982347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3E2EB-617A-3A87-015D-D5C6354E35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4D2416-CE5B-F2B8-D614-E79594A42F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F85EC1-3A4A-CD95-E54F-B65C3323F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AEC947-8ECD-8163-08F5-E307BF98B3CD}"/>
              </a:ext>
            </a:extLst>
          </p:cNvPr>
          <p:cNvSpPr>
            <a:spLocks noGrp="1"/>
          </p:cNvSpPr>
          <p:nvPr>
            <p:ph type="dt" sz="half" idx="10"/>
          </p:nvPr>
        </p:nvSpPr>
        <p:spPr/>
        <p:txBody>
          <a:bodyPr/>
          <a:lstStyle/>
          <a:p>
            <a:fld id="{9A4B541B-4E6A-4842-921B-A5B075A069E5}" type="datetimeFigureOut">
              <a:rPr lang="en-US" smtClean="0"/>
              <a:t>12/26/2022</a:t>
            </a:fld>
            <a:endParaRPr lang="en-US"/>
          </a:p>
        </p:txBody>
      </p:sp>
      <p:sp>
        <p:nvSpPr>
          <p:cNvPr id="6" name="Footer Placeholder 5">
            <a:extLst>
              <a:ext uri="{FF2B5EF4-FFF2-40B4-BE49-F238E27FC236}">
                <a16:creationId xmlns:a16="http://schemas.microsoft.com/office/drawing/2014/main" id="{299AB0F8-8345-B6DA-2CD2-AB2C66732D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BC2935-26F3-EA5D-9ADC-E37E757C7904}"/>
              </a:ext>
            </a:extLst>
          </p:cNvPr>
          <p:cNvSpPr>
            <a:spLocks noGrp="1"/>
          </p:cNvSpPr>
          <p:nvPr>
            <p:ph type="sldNum" sz="quarter" idx="12"/>
          </p:nvPr>
        </p:nvSpPr>
        <p:spPr/>
        <p:txBody>
          <a:bodyPr/>
          <a:lstStyle/>
          <a:p>
            <a:fld id="{61FD24B8-7C5C-423C-9816-5A636A79BC0E}" type="slidenum">
              <a:rPr lang="en-US" smtClean="0"/>
              <a:t>‹#›</a:t>
            </a:fld>
            <a:endParaRPr lang="en-US"/>
          </a:p>
        </p:txBody>
      </p:sp>
    </p:spTree>
    <p:extLst>
      <p:ext uri="{BB962C8B-B14F-4D97-AF65-F5344CB8AC3E}">
        <p14:creationId xmlns:p14="http://schemas.microsoft.com/office/powerpoint/2010/main" val="20009899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hyperlink" Target="https://www.facebook.com/groups/629898828017053" TargetMode="Externa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82C37D-C729-71AB-FC05-3D33AC8BE9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327A53-08BC-6C38-779A-3B552608E9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20267E-6994-83A6-49D8-FABE947551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4B541B-4E6A-4842-921B-A5B075A069E5}" type="datetimeFigureOut">
              <a:rPr lang="en-US" smtClean="0"/>
              <a:t>12/26/2022</a:t>
            </a:fld>
            <a:endParaRPr lang="en-US"/>
          </a:p>
        </p:txBody>
      </p:sp>
      <p:sp>
        <p:nvSpPr>
          <p:cNvPr id="5" name="Footer Placeholder 4">
            <a:extLst>
              <a:ext uri="{FF2B5EF4-FFF2-40B4-BE49-F238E27FC236}">
                <a16:creationId xmlns:a16="http://schemas.microsoft.com/office/drawing/2014/main" id="{F708B65C-7F07-E235-13B2-832F4EDD0A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CB5A188-EBC3-B127-77DD-2F465FFCE2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D24B8-7C5C-423C-9816-5A636A79BC0E}" type="slidenum">
              <a:rPr lang="en-US" smtClean="0"/>
              <a:t>‹#›</a:t>
            </a:fld>
            <a:endParaRPr lang="en-US"/>
          </a:p>
        </p:txBody>
      </p:sp>
      <p:sp>
        <p:nvSpPr>
          <p:cNvPr id="7" name="TextBox 3">
            <a:extLst>
              <a:ext uri="{FF2B5EF4-FFF2-40B4-BE49-F238E27FC236}">
                <a16:creationId xmlns:a16="http://schemas.microsoft.com/office/drawing/2014/main" id="{DB5C4D42-1732-DAA9-6E12-C5C1D046B5D5}"/>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3A709756-9FA2-DBE2-C771-390FAE315EE9}"/>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9" name="Picture 8">
            <a:extLst>
              <a:ext uri="{FF2B5EF4-FFF2-40B4-BE49-F238E27FC236}">
                <a16:creationId xmlns:a16="http://schemas.microsoft.com/office/drawing/2014/main" id="{94E32931-456E-B07A-2886-C895132FA457}"/>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1D4F7B6C-94D2-B4D0-99FB-2D72F0390B7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AA7F4A1E-12D6-2F61-AFCA-8D87E9D1EC0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DC63D8AA-EB9F-2387-0E13-FD19360DC88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A42C39B8-19EC-1FE2-59F2-3797D229F05B}"/>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8784E654-A791-732C-89CA-C997A2A5B4DD}"/>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5" name="Picture 14">
            <a:extLst>
              <a:ext uri="{FF2B5EF4-FFF2-40B4-BE49-F238E27FC236}">
                <a16:creationId xmlns:a16="http://schemas.microsoft.com/office/drawing/2014/main" id="{EE6EC44D-3857-ABAA-A0A6-D82FA201D97E}"/>
              </a:ext>
            </a:extLst>
          </p:cNvPr>
          <p:cNvPicPr>
            <a:picLocks noChangeAspect="1"/>
          </p:cNvPicPr>
          <p:nvPr userDrawn="1"/>
        </p:nvPicPr>
        <p:blipFill>
          <a:blip r:embed="rId15"/>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84345180-0BFB-B199-299E-F5E1DEDD8A76}"/>
              </a:ext>
            </a:extLst>
          </p:cNvPr>
          <p:cNvPicPr>
            <a:picLocks noChangeAspect="1"/>
          </p:cNvPicPr>
          <p:nvPr userDrawn="1"/>
        </p:nvPicPr>
        <p:blipFill>
          <a:blip r:embed="rId15"/>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3880027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黑体 CN Bold" panose="020B0800000000000000" charset="-122"/>
                <a:ea typeface="思源黑体 CN Bold" panose="020B0800000000000000" charset="-122"/>
                <a:cs typeface="思源黑体 CN Bold" panose="020B0800000000000000" charset="-122"/>
              </a:defRPr>
            </a:lvl1pPr>
          </a:lstStyle>
          <a:p>
            <a:fld id="{D997B5FA-0921-464F-AAE1-844C04324D75}" type="datetimeFigureOut">
              <a:rPr lang="zh-CN" altLang="en-US" smtClean="0"/>
              <a:t>2022/12/26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黑体 CN Bold" panose="020B0800000000000000" charset="-122"/>
                <a:ea typeface="思源黑体 CN Bold" panose="020B0800000000000000" charset="-122"/>
                <a:cs typeface="思源黑体 CN Bold" panose="020B0800000000000000"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黑体 CN Bold" panose="020B0800000000000000" charset="-122"/>
                <a:ea typeface="思源黑体 CN Bold" panose="020B0800000000000000" charset="-122"/>
                <a:cs typeface="思源黑体 CN Bold" panose="020B0800000000000000" charset="-122"/>
              </a:defRPr>
            </a:lvl1pPr>
          </a:lstStyle>
          <a:p>
            <a:fld id="{565CE74E-AB26-4998-AD42-012C4C1AD076}" type="slidenum">
              <a:rPr lang="zh-CN" altLang="en-US" smtClean="0"/>
              <a:t>‹#›</a:t>
            </a:fld>
            <a:endParaRPr lang="zh-CN" altLang="en-US"/>
          </a:p>
        </p:txBody>
      </p:sp>
      <p:sp>
        <p:nvSpPr>
          <p:cNvPr id="7" name="TextBox 3">
            <a:extLst>
              <a:ext uri="{FF2B5EF4-FFF2-40B4-BE49-F238E27FC236}">
                <a16:creationId xmlns:a16="http://schemas.microsoft.com/office/drawing/2014/main" id="{1476C65F-C348-4DDC-03B6-E420948D9CBC}"/>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40413559-9956-2ED2-3F6E-6E8519658A28}"/>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9" name="Picture 8">
            <a:extLst>
              <a:ext uri="{FF2B5EF4-FFF2-40B4-BE49-F238E27FC236}">
                <a16:creationId xmlns:a16="http://schemas.microsoft.com/office/drawing/2014/main" id="{26579041-98E1-20D6-50F7-C54265061158}"/>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33CBA806-5F57-E95B-E4B0-BA302D62B5AC}"/>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8745A2E6-7244-72CD-EBDD-B509699DF53C}"/>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B7017A0A-A1FA-22FF-0C7A-13C3F6B45B7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4A532F30-A9F4-8BE2-75EC-ECE71876CC89}"/>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EEF83785-98B5-9CCE-DE90-751EBBD4FBE1}"/>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5" name="Picture 14">
            <a:extLst>
              <a:ext uri="{FF2B5EF4-FFF2-40B4-BE49-F238E27FC236}">
                <a16:creationId xmlns:a16="http://schemas.microsoft.com/office/drawing/2014/main" id="{C46FECAF-6CA3-128A-8725-9CF115CC7D5B}"/>
              </a:ext>
            </a:extLst>
          </p:cNvPr>
          <p:cNvPicPr>
            <a:picLocks noChangeAspect="1"/>
          </p:cNvPicPr>
          <p:nvPr userDrawn="1"/>
        </p:nvPicPr>
        <p:blipFill>
          <a:blip r:embed="rId15"/>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39AACF57-8F56-54D3-77E0-237C3B585AF3}"/>
              </a:ext>
            </a:extLst>
          </p:cNvPr>
          <p:cNvPicPr>
            <a:picLocks noChangeAspect="1"/>
          </p:cNvPicPr>
          <p:nvPr userDrawn="1"/>
        </p:nvPicPr>
        <p:blipFill>
          <a:blip r:embed="rId15"/>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11126153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思源黑体 CN Bold" panose="020B0800000000000000" charset="-122"/>
          <a:ea typeface="思源黑体 CN Bold" panose="020B0800000000000000" charset="-122"/>
          <a:cs typeface="思源黑体 CN Bold" panose="020B0800000000000000"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黑体 CN Bold" panose="020B0800000000000000" charset="-122"/>
          <a:ea typeface="思源黑体 CN Bold" panose="020B0800000000000000" charset="-122"/>
          <a:cs typeface="思源黑体 CN Bold" panose="020B0800000000000000"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黑体 CN Bold" panose="020B0800000000000000" charset="-122"/>
          <a:ea typeface="思源黑体 CN Bold" panose="020B0800000000000000" charset="-122"/>
          <a:cs typeface="思源黑体 CN Bold" panose="020B0800000000000000"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黑体 CN Bold" panose="020B0800000000000000" charset="-122"/>
          <a:ea typeface="思源黑体 CN Bold" panose="020B0800000000000000" charset="-122"/>
          <a:cs typeface="思源黑体 CN Bold" panose="020B0800000000000000"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Bold" panose="020B0800000000000000" charset="-122"/>
          <a:ea typeface="思源黑体 CN Bold" panose="020B0800000000000000" charset="-122"/>
          <a:cs typeface="思源黑体 CN Bold" panose="020B0800000000000000"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黑体 CN Bold" panose="020B0800000000000000" charset="-122"/>
          <a:ea typeface="思源黑体 CN Bold" panose="020B0800000000000000" charset="-122"/>
          <a:cs typeface="思源黑体 CN Bold" panose="020B08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3">
            <a:extLst>
              <a:ext uri="{FF2B5EF4-FFF2-40B4-BE49-F238E27FC236}">
                <a16:creationId xmlns:a16="http://schemas.microsoft.com/office/drawing/2014/main" id="{7B6FA2D4-BA44-65CA-8F51-0574856DA38D}"/>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A0A13346-B5C7-F872-912B-98D55644F592}"/>
              </a:ext>
            </a:extLst>
          </p:cNvPr>
          <p:cNvSpPr txBox="1">
            <a:spLocks/>
          </p:cNvSpPr>
          <p:nvPr userDrawn="1"/>
        </p:nvSpPr>
        <p:spPr>
          <a:xfrm>
            <a:off x="10975792" y="0"/>
            <a:ext cx="1540006" cy="324925"/>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dirty="0" err="1">
                <a:solidFill>
                  <a:schemeClr val="accent2">
                    <a:lumMod val="20000"/>
                    <a:lumOff val="80000"/>
                  </a:schemeClr>
                </a:solidFill>
                <a:latin typeface="#9Slide07 HoneyCream" pitchFamily="2" charset="0"/>
              </a:rPr>
              <a:t>Măng</a:t>
            </a:r>
            <a:r>
              <a:rPr lang="en-US" sz="2000" b="0" dirty="0">
                <a:solidFill>
                  <a:schemeClr val="accent2">
                    <a:lumMod val="20000"/>
                    <a:lumOff val="80000"/>
                  </a:schemeClr>
                </a:solidFill>
                <a:latin typeface="#9Slide07 HoneyCream" pitchFamily="2" charset="0"/>
              </a:rPr>
              <a:t> Non</a:t>
            </a:r>
          </a:p>
        </p:txBody>
      </p:sp>
      <p:pic>
        <p:nvPicPr>
          <p:cNvPr id="9" name="Picture 8">
            <a:extLst>
              <a:ext uri="{FF2B5EF4-FFF2-40B4-BE49-F238E27FC236}">
                <a16:creationId xmlns:a16="http://schemas.microsoft.com/office/drawing/2014/main" id="{EB565C29-DC77-B946-6A59-9E1B8536DBA7}"/>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0" name="Picture 9">
            <a:extLst>
              <a:ext uri="{FF2B5EF4-FFF2-40B4-BE49-F238E27FC236}">
                <a16:creationId xmlns:a16="http://schemas.microsoft.com/office/drawing/2014/main" id="{963651BF-03A3-EE8F-F4CB-3C26EB5D8DEE}"/>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1" name="Picture 10">
            <a:extLst>
              <a:ext uri="{FF2B5EF4-FFF2-40B4-BE49-F238E27FC236}">
                <a16:creationId xmlns:a16="http://schemas.microsoft.com/office/drawing/2014/main" id="{60D0EAB9-62E2-AAB4-5329-BCB3C7ACDD02}"/>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2" name="Picture 11">
            <a:extLst>
              <a:ext uri="{FF2B5EF4-FFF2-40B4-BE49-F238E27FC236}">
                <a16:creationId xmlns:a16="http://schemas.microsoft.com/office/drawing/2014/main" id="{9413FF52-6B91-962C-AB0A-9C89FCAD5A66}"/>
              </a:ext>
            </a:extLst>
          </p:cNvPr>
          <p:cNvPicPr>
            <a:picLocks noChangeAspect="1"/>
          </p:cNvPicPr>
          <p:nvPr userDrawn="1"/>
        </p:nvPicPr>
        <p:blipFill>
          <a:blip r:embed="rId1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3" name="Title 1">
            <a:extLst>
              <a:ext uri="{FF2B5EF4-FFF2-40B4-BE49-F238E27FC236}">
                <a16:creationId xmlns:a16="http://schemas.microsoft.com/office/drawing/2014/main" id="{08294673-6986-A9E8-ADD6-EB7D1DD6E720}"/>
              </a:ext>
            </a:extLst>
          </p:cNvPr>
          <p:cNvSpPr txBox="1">
            <a:spLocks/>
          </p:cNvSpPr>
          <p:nvPr userDrawn="1"/>
        </p:nvSpPr>
        <p:spPr>
          <a:xfrm>
            <a:off x="9869752" y="-1466572"/>
            <a:ext cx="3565436" cy="54239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0" dirty="0">
                <a:solidFill>
                  <a:schemeClr val="accent6">
                    <a:lumMod val="50000"/>
                    <a:alpha val="41000"/>
                  </a:schemeClr>
                </a:solidFill>
                <a:latin typeface="SVN-Ready" panose="02040603050506020204" pitchFamily="18" charset="0"/>
              </a:rPr>
              <a:t>By </a:t>
            </a:r>
            <a:r>
              <a:rPr lang="en-US" sz="1600" b="0" dirty="0" err="1">
                <a:solidFill>
                  <a:schemeClr val="accent6">
                    <a:lumMod val="50000"/>
                    <a:alpha val="41000"/>
                  </a:schemeClr>
                </a:solidFill>
                <a:latin typeface="SVN-Ready" panose="02040603050506020204" pitchFamily="18" charset="0"/>
              </a:rPr>
              <a:t>Khánh</a:t>
            </a:r>
            <a:r>
              <a:rPr lang="en-US" sz="1600" b="0" dirty="0">
                <a:solidFill>
                  <a:schemeClr val="accent6">
                    <a:lumMod val="50000"/>
                    <a:alpha val="41000"/>
                  </a:schemeClr>
                </a:solidFill>
                <a:latin typeface="SVN-Ready" panose="02040603050506020204" pitchFamily="18" charset="0"/>
              </a:rPr>
              <a:t> </a:t>
            </a:r>
            <a:r>
              <a:rPr lang="en-US" sz="1600" b="0" dirty="0" err="1">
                <a:solidFill>
                  <a:schemeClr val="accent6">
                    <a:lumMod val="50000"/>
                    <a:alpha val="41000"/>
                  </a:schemeClr>
                </a:solidFill>
                <a:latin typeface="SVN-Ready" panose="02040603050506020204" pitchFamily="18" charset="0"/>
              </a:rPr>
              <a:t>Huyền</a:t>
            </a:r>
            <a:endParaRPr lang="en-US" sz="1600" b="0" dirty="0">
              <a:solidFill>
                <a:schemeClr val="accent6">
                  <a:lumMod val="50000"/>
                  <a:alpha val="41000"/>
                </a:schemeClr>
              </a:solidFill>
              <a:latin typeface="SVN-Ready" panose="02040603050506020204" pitchFamily="18" charset="0"/>
            </a:endParaRPr>
          </a:p>
        </p:txBody>
      </p:sp>
      <p:sp>
        <p:nvSpPr>
          <p:cNvPr id="14" name="Title 1">
            <a:extLst>
              <a:ext uri="{FF2B5EF4-FFF2-40B4-BE49-F238E27FC236}">
                <a16:creationId xmlns:a16="http://schemas.microsoft.com/office/drawing/2014/main" id="{3AEF898F-CD74-EE67-BE2C-57BED2611C78}"/>
              </a:ext>
            </a:extLst>
          </p:cNvPr>
          <p:cNvSpPr txBox="1">
            <a:spLocks/>
          </p:cNvSpPr>
          <p:nvPr userDrawn="1"/>
        </p:nvSpPr>
        <p:spPr>
          <a:xfrm>
            <a:off x="-661557" y="614541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accent3">
                    <a:lumMod val="60000"/>
                    <a:lumOff val="40000"/>
                  </a:schemeClr>
                </a:solidFill>
                <a:latin typeface="#9Slide07 HoneyCream" pitchFamily="2" charset="0"/>
              </a:rPr>
              <a:t>Măng</a:t>
            </a:r>
            <a:r>
              <a:rPr lang="en-US" sz="1800" b="0" dirty="0">
                <a:solidFill>
                  <a:schemeClr val="accent3">
                    <a:lumMod val="60000"/>
                    <a:lumOff val="40000"/>
                  </a:schemeClr>
                </a:solidFill>
                <a:latin typeface="#9Slide07 HoneyCream" pitchFamily="2" charset="0"/>
              </a:rPr>
              <a:t> Non</a:t>
            </a:r>
          </a:p>
        </p:txBody>
      </p:sp>
      <p:pic>
        <p:nvPicPr>
          <p:cNvPr id="15" name="Picture 14">
            <a:extLst>
              <a:ext uri="{FF2B5EF4-FFF2-40B4-BE49-F238E27FC236}">
                <a16:creationId xmlns:a16="http://schemas.microsoft.com/office/drawing/2014/main" id="{3E9F52A7-D3B5-5522-ED87-3A58251B6650}"/>
              </a:ext>
            </a:extLst>
          </p:cNvPr>
          <p:cNvPicPr>
            <a:picLocks noChangeAspect="1"/>
          </p:cNvPicPr>
          <p:nvPr userDrawn="1"/>
        </p:nvPicPr>
        <p:blipFill>
          <a:blip r:embed="rId16"/>
          <a:stretch>
            <a:fillRect/>
          </a:stretch>
        </p:blipFill>
        <p:spPr>
          <a:xfrm>
            <a:off x="523006" y="7903349"/>
            <a:ext cx="2188654" cy="2658086"/>
          </a:xfrm>
          <a:prstGeom prst="rect">
            <a:avLst/>
          </a:prstGeom>
        </p:spPr>
      </p:pic>
      <p:pic>
        <p:nvPicPr>
          <p:cNvPr id="16" name="Picture 15">
            <a:extLst>
              <a:ext uri="{FF2B5EF4-FFF2-40B4-BE49-F238E27FC236}">
                <a16:creationId xmlns:a16="http://schemas.microsoft.com/office/drawing/2014/main" id="{04D95378-ED6D-9B17-2A8B-72150303089B}"/>
              </a:ext>
            </a:extLst>
          </p:cNvPr>
          <p:cNvPicPr>
            <a:picLocks noChangeAspect="1"/>
          </p:cNvPicPr>
          <p:nvPr userDrawn="1"/>
        </p:nvPicPr>
        <p:blipFill>
          <a:blip r:embed="rId16"/>
          <a:stretch>
            <a:fillRect/>
          </a:stretch>
        </p:blipFill>
        <p:spPr>
          <a:xfrm>
            <a:off x="-8487112" y="-76200"/>
            <a:ext cx="2188654" cy="2658086"/>
          </a:xfrm>
          <a:prstGeom prst="rect">
            <a:avLst/>
          </a:prstGeom>
        </p:spPr>
      </p:pic>
    </p:spTree>
    <p:extLst>
      <p:ext uri="{BB962C8B-B14F-4D97-AF65-F5344CB8AC3E}">
        <p14:creationId xmlns:p14="http://schemas.microsoft.com/office/powerpoint/2010/main" val="3108689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4.png"/><Relationship Id="rId5" Type="http://schemas.openxmlformats.org/officeDocument/2006/relationships/image" Target="../media/image3.pn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4.png"/><Relationship Id="rId5" Type="http://schemas.openxmlformats.org/officeDocument/2006/relationships/image" Target="../media/image3.png"/><Relationship Id="rId10" Type="http://schemas.openxmlformats.org/officeDocument/2006/relationships/image" Target="../media/image30.png"/><Relationship Id="rId4" Type="http://schemas.openxmlformats.org/officeDocument/2006/relationships/image" Target="../media/image10.png"/><Relationship Id="rId9"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9.png"/><Relationship Id="rId7"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36.png"/><Relationship Id="rId1" Type="http://schemas.openxmlformats.org/officeDocument/2006/relationships/slideLayout" Target="../slideLayouts/slideLayout34.xml"/><Relationship Id="rId5" Type="http://schemas.openxmlformats.org/officeDocument/2006/relationships/image" Target="../media/image38.png"/><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图片 17" descr="588ku_d86e2212d3e726cc7abb62f88b3a8de2_12503752"/>
          <p:cNvPicPr>
            <a:picLocks noChangeAspect="1"/>
          </p:cNvPicPr>
          <p:nvPr/>
        </p:nvPicPr>
        <p:blipFill>
          <a:blip r:embed="rId3"/>
          <a:srcRect t="26402" r="12823" b="18074"/>
          <a:stretch>
            <a:fillRect/>
          </a:stretch>
        </p:blipFill>
        <p:spPr>
          <a:xfrm>
            <a:off x="1093603" y="0"/>
            <a:ext cx="10438765" cy="6565900"/>
          </a:xfrm>
          <a:prstGeom prst="rect">
            <a:avLst/>
          </a:prstGeom>
        </p:spPr>
      </p:pic>
      <p:pic>
        <p:nvPicPr>
          <p:cNvPr id="15" name="图片 14" descr="14"/>
          <p:cNvPicPr>
            <a:picLocks noChangeAspect="1"/>
          </p:cNvPicPr>
          <p:nvPr/>
        </p:nvPicPr>
        <p:blipFill>
          <a:blip r:embed="rId4"/>
          <a:srcRect l="810" t="38002" r="4497" b="35751"/>
          <a:stretch>
            <a:fillRect/>
          </a:stretch>
        </p:blipFill>
        <p:spPr>
          <a:xfrm>
            <a:off x="0" y="5078095"/>
            <a:ext cx="12191365" cy="1309370"/>
          </a:xfrm>
          <a:prstGeom prst="rect">
            <a:avLst/>
          </a:prstGeom>
        </p:spPr>
      </p:pic>
      <p:pic>
        <p:nvPicPr>
          <p:cNvPr id="9" name="图片 8" descr="10 (20)"/>
          <p:cNvPicPr>
            <a:picLocks noChangeAspect="1"/>
          </p:cNvPicPr>
          <p:nvPr/>
        </p:nvPicPr>
        <p:blipFill>
          <a:blip r:embed="rId5"/>
          <a:srcRect l="12642" t="57976"/>
          <a:stretch>
            <a:fillRect/>
          </a:stretch>
        </p:blipFill>
        <p:spPr>
          <a:xfrm>
            <a:off x="1905" y="5401945"/>
            <a:ext cx="12190095" cy="1456055"/>
          </a:xfrm>
          <a:prstGeom prst="rect">
            <a:avLst/>
          </a:prstGeom>
        </p:spPr>
      </p:pic>
      <p:sp>
        <p:nvSpPr>
          <p:cNvPr id="3" name="圆角矩形 2"/>
          <p:cNvSpPr/>
          <p:nvPr/>
        </p:nvSpPr>
        <p:spPr>
          <a:xfrm>
            <a:off x="-869950" y="2861945"/>
            <a:ext cx="572135" cy="446405"/>
          </a:xfrm>
          <a:prstGeom prst="roundRect">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思源黑体 CN Bold" panose="020B0800000000000000" charset="-122"/>
            </a:endParaRPr>
          </a:p>
        </p:txBody>
      </p:sp>
      <p:pic>
        <p:nvPicPr>
          <p:cNvPr id="16" name="图片 15" descr="千库网_矢量手绘卡通大树_元素编号11747067"/>
          <p:cNvPicPr>
            <a:picLocks noChangeAspect="1"/>
          </p:cNvPicPr>
          <p:nvPr/>
        </p:nvPicPr>
        <p:blipFill>
          <a:blip r:embed="rId6"/>
          <a:srcRect l="49104" t="18712" r="1349" b="16774"/>
          <a:stretch>
            <a:fillRect/>
          </a:stretch>
        </p:blipFill>
        <p:spPr>
          <a:xfrm>
            <a:off x="0" y="50800"/>
            <a:ext cx="4182745" cy="6807200"/>
          </a:xfrm>
          <a:prstGeom prst="rect">
            <a:avLst/>
          </a:prstGeom>
        </p:spPr>
      </p:pic>
      <p:pic>
        <p:nvPicPr>
          <p:cNvPr id="21" name="图片 20" descr="16 (21)"/>
          <p:cNvPicPr>
            <a:picLocks noChangeAspect="1"/>
          </p:cNvPicPr>
          <p:nvPr/>
        </p:nvPicPr>
        <p:blipFill>
          <a:blip r:embed="rId7"/>
          <a:srcRect l="7247" t="16023" r="81067" b="66881"/>
          <a:stretch>
            <a:fillRect/>
          </a:stretch>
        </p:blipFill>
        <p:spPr>
          <a:xfrm>
            <a:off x="2223770" y="50800"/>
            <a:ext cx="1175385" cy="859790"/>
          </a:xfrm>
          <a:prstGeom prst="rect">
            <a:avLst/>
          </a:prstGeom>
        </p:spPr>
      </p:pic>
      <p:grpSp>
        <p:nvGrpSpPr>
          <p:cNvPr id="27" name="组合 26"/>
          <p:cNvGrpSpPr/>
          <p:nvPr/>
        </p:nvGrpSpPr>
        <p:grpSpPr>
          <a:xfrm>
            <a:off x="11929110" y="326390"/>
            <a:ext cx="107950" cy="5344795"/>
            <a:chOff x="18803" y="514"/>
            <a:chExt cx="170" cy="8417"/>
          </a:xfrm>
        </p:grpSpPr>
        <p:cxnSp>
          <p:nvCxnSpPr>
            <p:cNvPr id="25" name="直接连接符 24"/>
            <p:cNvCxnSpPr/>
            <p:nvPr/>
          </p:nvCxnSpPr>
          <p:spPr>
            <a:xfrm>
              <a:off x="18888" y="531"/>
              <a:ext cx="0" cy="840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6" name="椭圆 25"/>
            <p:cNvSpPr/>
            <p:nvPr/>
          </p:nvSpPr>
          <p:spPr>
            <a:xfrm>
              <a:off x="18803" y="514"/>
              <a:ext cx="171" cy="1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grpSp>
      <p:pic>
        <p:nvPicPr>
          <p:cNvPr id="12" name="图片 11" descr="21"/>
          <p:cNvPicPr>
            <a:picLocks noChangeAspect="1"/>
          </p:cNvPicPr>
          <p:nvPr/>
        </p:nvPicPr>
        <p:blipFill>
          <a:blip r:embed="rId8"/>
          <a:srcRect t="61854" r="65246"/>
          <a:stretch>
            <a:fillRect/>
          </a:stretch>
        </p:blipFill>
        <p:spPr>
          <a:xfrm>
            <a:off x="1905" y="4803140"/>
            <a:ext cx="3931285" cy="2054860"/>
          </a:xfrm>
          <a:prstGeom prst="rect">
            <a:avLst/>
          </a:prstGeom>
        </p:spPr>
      </p:pic>
      <p:pic>
        <p:nvPicPr>
          <p:cNvPr id="29" name="图片 28" descr="21"/>
          <p:cNvPicPr>
            <a:picLocks noChangeAspect="1"/>
          </p:cNvPicPr>
          <p:nvPr/>
        </p:nvPicPr>
        <p:blipFill>
          <a:blip r:embed="rId8"/>
          <a:srcRect l="86130" t="83674" r="285"/>
          <a:stretch>
            <a:fillRect/>
          </a:stretch>
        </p:blipFill>
        <p:spPr>
          <a:xfrm>
            <a:off x="10655300" y="5978525"/>
            <a:ext cx="1536700" cy="879475"/>
          </a:xfrm>
          <a:prstGeom prst="rect">
            <a:avLst/>
          </a:prstGeom>
        </p:spPr>
      </p:pic>
      <p:sp>
        <p:nvSpPr>
          <p:cNvPr id="20" name="TextBox 19">
            <a:extLst>
              <a:ext uri="{FF2B5EF4-FFF2-40B4-BE49-F238E27FC236}">
                <a16:creationId xmlns:a16="http://schemas.microsoft.com/office/drawing/2014/main" id="{189BA33A-F2A5-1607-1D0E-BEBDE06345A7}"/>
              </a:ext>
            </a:extLst>
          </p:cNvPr>
          <p:cNvSpPr txBox="1"/>
          <p:nvPr/>
        </p:nvSpPr>
        <p:spPr>
          <a:xfrm>
            <a:off x="3768270" y="3589429"/>
            <a:ext cx="2025426" cy="954107"/>
          </a:xfrm>
          <a:prstGeom prst="rect">
            <a:avLst/>
          </a:prstGeom>
          <a:noFill/>
        </p:spPr>
        <p:txBody>
          <a:bodyPr wrap="square" rtlCol="0">
            <a:spAutoFit/>
          </a:bodyPr>
          <a:lstStyle/>
          <a:p>
            <a:pPr algn="ctr"/>
            <a:r>
              <a:rPr lang="en-US" sz="2800" i="1" dirty="0" err="1">
                <a:solidFill>
                  <a:srgbClr val="2C887F"/>
                </a:solidFill>
                <a:latin typeface="Cambria" panose="02040503050406030204" pitchFamily="18" charset="0"/>
              </a:rPr>
              <a:t>Truyện</a:t>
            </a:r>
            <a:r>
              <a:rPr lang="en-US" sz="2800" i="1" dirty="0">
                <a:solidFill>
                  <a:srgbClr val="2C887F"/>
                </a:solidFill>
                <a:latin typeface="Cambria" panose="02040503050406030204" pitchFamily="18" charset="0"/>
              </a:rPr>
              <a:t> </a:t>
            </a:r>
            <a:r>
              <a:rPr lang="en-US" sz="2800" i="1" dirty="0" err="1">
                <a:solidFill>
                  <a:srgbClr val="2C887F"/>
                </a:solidFill>
                <a:latin typeface="Cambria" panose="02040503050406030204" pitchFamily="18" charset="0"/>
              </a:rPr>
              <a:t>cổ</a:t>
            </a:r>
            <a:r>
              <a:rPr lang="en-US" sz="2800" i="1" dirty="0">
                <a:solidFill>
                  <a:srgbClr val="2C887F"/>
                </a:solidFill>
                <a:latin typeface="Cambria" panose="02040503050406030204" pitchFamily="18" charset="0"/>
              </a:rPr>
              <a:t> </a:t>
            </a:r>
            <a:r>
              <a:rPr lang="en-US" sz="2800" i="1" dirty="0" err="1">
                <a:solidFill>
                  <a:srgbClr val="2C887F"/>
                </a:solidFill>
                <a:latin typeface="Cambria" panose="02040503050406030204" pitchFamily="18" charset="0"/>
              </a:rPr>
              <a:t>Việt</a:t>
            </a:r>
            <a:r>
              <a:rPr lang="en-US" sz="2800" i="1" dirty="0">
                <a:solidFill>
                  <a:srgbClr val="2C887F"/>
                </a:solidFill>
                <a:latin typeface="Cambria" panose="02040503050406030204" pitchFamily="18" charset="0"/>
              </a:rPr>
              <a:t> Nam</a:t>
            </a:r>
          </a:p>
        </p:txBody>
      </p:sp>
      <p:pic>
        <p:nvPicPr>
          <p:cNvPr id="23" name="Picture 22">
            <a:extLst>
              <a:ext uri="{FF2B5EF4-FFF2-40B4-BE49-F238E27FC236}">
                <a16:creationId xmlns:a16="http://schemas.microsoft.com/office/drawing/2014/main" id="{8AD2E6AB-EC62-AEA6-E302-552548B323B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366635" y="3964772"/>
            <a:ext cx="2495232" cy="2747178"/>
          </a:xfrm>
          <a:prstGeom prst="rect">
            <a:avLst/>
          </a:prstGeom>
        </p:spPr>
      </p:pic>
      <p:pic>
        <p:nvPicPr>
          <p:cNvPr id="2" name="Picture 1">
            <a:extLst>
              <a:ext uri="{FF2B5EF4-FFF2-40B4-BE49-F238E27FC236}">
                <a16:creationId xmlns:a16="http://schemas.microsoft.com/office/drawing/2014/main" id="{DB3BD8AA-6BEE-B495-FDA5-A393F172D6B3}"/>
              </a:ext>
            </a:extLst>
          </p:cNvPr>
          <p:cNvPicPr>
            <a:picLocks noChangeAspect="1"/>
          </p:cNvPicPr>
          <p:nvPr/>
        </p:nvPicPr>
        <p:blipFill>
          <a:blip r:embed="rId10"/>
          <a:stretch>
            <a:fillRect/>
          </a:stretch>
        </p:blipFill>
        <p:spPr>
          <a:xfrm>
            <a:off x="5274443" y="774664"/>
            <a:ext cx="4072481" cy="1365622"/>
          </a:xfrm>
          <a:prstGeom prst="rect">
            <a:avLst/>
          </a:prstGeom>
        </p:spPr>
      </p:pic>
      <p:pic>
        <p:nvPicPr>
          <p:cNvPr id="4" name="Picture 3">
            <a:extLst>
              <a:ext uri="{FF2B5EF4-FFF2-40B4-BE49-F238E27FC236}">
                <a16:creationId xmlns:a16="http://schemas.microsoft.com/office/drawing/2014/main" id="{9FC681D5-CC50-8212-A41F-1EF4E5EFE934}"/>
              </a:ext>
            </a:extLst>
          </p:cNvPr>
          <p:cNvPicPr>
            <a:picLocks noChangeAspect="1"/>
          </p:cNvPicPr>
          <p:nvPr/>
        </p:nvPicPr>
        <p:blipFill>
          <a:blip r:embed="rId11"/>
          <a:stretch>
            <a:fillRect/>
          </a:stretch>
        </p:blipFill>
        <p:spPr>
          <a:xfrm>
            <a:off x="3647052" y="1412698"/>
            <a:ext cx="7334124" cy="4974767"/>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76;p7">
            <a:extLst>
              <a:ext uri="{FF2B5EF4-FFF2-40B4-BE49-F238E27FC236}">
                <a16:creationId xmlns:a16="http://schemas.microsoft.com/office/drawing/2014/main" id="{2B68EEF3-E9D9-7150-E863-5A62EDE8E564}"/>
              </a:ext>
            </a:extLst>
          </p:cNvPr>
          <p:cNvSpPr/>
          <p:nvPr/>
        </p:nvSpPr>
        <p:spPr>
          <a:xfrm>
            <a:off x="708659" y="1935619"/>
            <a:ext cx="10774682" cy="1813421"/>
          </a:xfrm>
          <a:prstGeom prst="roundRect">
            <a:avLst>
              <a:gd name="adj" fmla="val 28811"/>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lvl="0" algn="ctr">
              <a:buClr>
                <a:srgbClr val="000000"/>
              </a:buClr>
              <a:defRPr/>
            </a:pPr>
            <a:r>
              <a:rPr lang="vi-VN" sz="4000" b="1" i="1" kern="0" dirty="0">
                <a:latin typeface="Cambria" panose="02040503050406030204" pitchFamily="18" charset="0"/>
                <a:cs typeface="Arial"/>
                <a:sym typeface="Arial"/>
              </a:rPr>
              <a:t>Ngày xưa,</a:t>
            </a:r>
            <a:r>
              <a:rPr lang="en-US" sz="4000" b="1" i="1" kern="0" dirty="0">
                <a:solidFill>
                  <a:srgbClr val="C00000"/>
                </a:solidFill>
                <a:latin typeface="Cambria" panose="02040503050406030204" pitchFamily="18" charset="0"/>
                <a:cs typeface="Arial"/>
                <a:sym typeface="Arial"/>
              </a:rPr>
              <a:t>/</a:t>
            </a:r>
            <a:r>
              <a:rPr lang="vi-VN" sz="4000" b="1" i="1" kern="0" dirty="0">
                <a:solidFill>
                  <a:srgbClr val="CC5B1E"/>
                </a:solidFill>
                <a:latin typeface="Cambria" panose="02040503050406030204" pitchFamily="18" charset="0"/>
                <a:cs typeface="Arial"/>
                <a:sym typeface="Arial"/>
              </a:rPr>
              <a:t> </a:t>
            </a:r>
            <a:r>
              <a:rPr lang="vi-VN" sz="4000" b="1" i="1" kern="0" dirty="0">
                <a:latin typeface="Cambria" panose="02040503050406030204" pitchFamily="18" charset="0"/>
                <a:cs typeface="Arial"/>
                <a:sym typeface="Arial"/>
              </a:rPr>
              <a:t>có một năm trời nắng hạn rất lâu,</a:t>
            </a:r>
            <a:r>
              <a:rPr lang="en-US" sz="4000" b="1" i="1" kern="0" dirty="0">
                <a:solidFill>
                  <a:srgbClr val="C00000"/>
                </a:solidFill>
                <a:latin typeface="Cambria" panose="02040503050406030204" pitchFamily="18" charset="0"/>
                <a:cs typeface="Arial"/>
                <a:sym typeface="Arial"/>
              </a:rPr>
              <a:t>/</a:t>
            </a:r>
            <a:r>
              <a:rPr lang="vi-VN" sz="4000" b="1" i="1" kern="0" dirty="0">
                <a:latin typeface="Cambria" panose="02040503050406030204" pitchFamily="18" charset="0"/>
                <a:cs typeface="Arial"/>
                <a:sym typeface="Arial"/>
              </a:rPr>
              <a:t> ruộng đồng nứt nẻ,</a:t>
            </a:r>
            <a:r>
              <a:rPr lang="en-US" sz="4000" b="1" i="1" kern="0" dirty="0">
                <a:solidFill>
                  <a:srgbClr val="C00000"/>
                </a:solidFill>
                <a:latin typeface="Cambria" panose="02040503050406030204" pitchFamily="18" charset="0"/>
                <a:cs typeface="Arial"/>
                <a:sym typeface="Arial"/>
              </a:rPr>
              <a:t>/</a:t>
            </a:r>
            <a:r>
              <a:rPr lang="vi-VN" sz="4000" b="1" i="1" kern="0" dirty="0">
                <a:latin typeface="Cambria" panose="02040503050406030204" pitchFamily="18" charset="0"/>
                <a:cs typeface="Arial"/>
                <a:sym typeface="Arial"/>
              </a:rPr>
              <a:t> cây cỏ trụi trơ,</a:t>
            </a:r>
            <a:r>
              <a:rPr lang="en-US" sz="4000" b="1" i="1" kern="0" dirty="0">
                <a:solidFill>
                  <a:srgbClr val="C00000"/>
                </a:solidFill>
                <a:latin typeface="Cambria" panose="02040503050406030204" pitchFamily="18" charset="0"/>
                <a:cs typeface="Arial"/>
                <a:sym typeface="Arial"/>
              </a:rPr>
              <a:t>/ </a:t>
            </a:r>
            <a:r>
              <a:rPr lang="vi-VN" sz="4000" b="1" i="1" kern="0" dirty="0">
                <a:latin typeface="Cambria" panose="02040503050406030204" pitchFamily="18" charset="0"/>
                <a:cs typeface="Arial"/>
                <a:sym typeface="Arial"/>
              </a:rPr>
              <a:t>chim muông khát khô cả họng</a:t>
            </a:r>
            <a:r>
              <a:rPr lang="en-US" sz="4000" b="1" i="1" kern="0" dirty="0">
                <a:latin typeface="Cambria" panose="02040503050406030204" pitchFamily="18" charset="0"/>
                <a:cs typeface="Arial"/>
                <a:sym typeface="Arial"/>
              </a:rPr>
              <a:t>.</a:t>
            </a:r>
            <a:r>
              <a:rPr lang="en-US" sz="4000" b="1" i="1" kern="0" dirty="0">
                <a:solidFill>
                  <a:srgbClr val="C00000"/>
                </a:solidFill>
                <a:latin typeface="Cambria" panose="02040503050406030204" pitchFamily="18" charset="0"/>
                <a:cs typeface="Arial"/>
                <a:sym typeface="Arial"/>
              </a:rPr>
              <a:t> //</a:t>
            </a:r>
            <a:endParaRPr kumimoji="0" lang="en-US" sz="3600" b="1" i="1" u="none" strike="noStrike" kern="0" cap="none" spc="0" normalizeH="0" baseline="0" noProof="0" dirty="0">
              <a:ln>
                <a:noFill/>
              </a:ln>
              <a:solidFill>
                <a:srgbClr val="C00000"/>
              </a:solidFill>
              <a:effectLst/>
              <a:uLnTx/>
              <a:uFillTx/>
              <a:latin typeface="Cambria" panose="02040503050406030204" pitchFamily="18" charset="0"/>
              <a:cs typeface="Arial"/>
              <a:sym typeface="Arial"/>
            </a:endParaRPr>
          </a:p>
        </p:txBody>
      </p:sp>
      <p:sp>
        <p:nvSpPr>
          <p:cNvPr id="2" name="Google Shape;276;p7">
            <a:extLst>
              <a:ext uri="{FF2B5EF4-FFF2-40B4-BE49-F238E27FC236}">
                <a16:creationId xmlns:a16="http://schemas.microsoft.com/office/drawing/2014/main" id="{049D45FA-4FD6-A12D-CB13-9E65279D51C8}"/>
              </a:ext>
            </a:extLst>
          </p:cNvPr>
          <p:cNvSpPr/>
          <p:nvPr/>
        </p:nvSpPr>
        <p:spPr>
          <a:xfrm>
            <a:off x="708658" y="4240805"/>
            <a:ext cx="10774682" cy="1956795"/>
          </a:xfrm>
          <a:prstGeom prst="roundRect">
            <a:avLst>
              <a:gd name="adj" fmla="val 28811"/>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lvl="0" algn="ctr">
              <a:buClr>
                <a:srgbClr val="000000"/>
              </a:buClr>
              <a:defRPr/>
            </a:pPr>
            <a:r>
              <a:rPr lang="vi-VN" sz="4000" b="1" i="1" kern="0" dirty="0">
                <a:latin typeface="Cambria" panose="02040503050406030204" pitchFamily="18" charset="0"/>
                <a:cs typeface="Arial"/>
                <a:sym typeface="Arial"/>
              </a:rPr>
              <a:t>Thần Sét </a:t>
            </a:r>
            <a:r>
              <a:rPr lang="en-US" sz="4000" b="1" i="1" kern="0" dirty="0">
                <a:solidFill>
                  <a:srgbClr val="C00000"/>
                </a:solidFill>
                <a:latin typeface="Cambria" panose="02040503050406030204" pitchFamily="18" charset="0"/>
                <a:cs typeface="Arial"/>
                <a:sym typeface="Arial"/>
              </a:rPr>
              <a:t>/ </a:t>
            </a:r>
            <a:r>
              <a:rPr lang="vi-VN" sz="4000" b="1" i="1" kern="0" dirty="0">
                <a:latin typeface="Cambria" panose="02040503050406030204" pitchFamily="18" charset="0"/>
                <a:cs typeface="Arial"/>
                <a:sym typeface="Arial"/>
              </a:rPr>
              <a:t>cầm lưỡi tầm sét</a:t>
            </a:r>
            <a:r>
              <a:rPr lang="en-US" sz="4000" b="1" i="1" kern="0" dirty="0">
                <a:solidFill>
                  <a:srgbClr val="C00000"/>
                </a:solidFill>
                <a:latin typeface="Cambria" panose="02040503050406030204" pitchFamily="18" charset="0"/>
                <a:cs typeface="Arial"/>
                <a:sym typeface="Arial"/>
              </a:rPr>
              <a:t> /</a:t>
            </a:r>
            <a:r>
              <a:rPr lang="vi-VN" sz="4000" b="1" i="1" kern="0" dirty="0">
                <a:latin typeface="Cambria" panose="02040503050406030204" pitchFamily="18" charset="0"/>
                <a:cs typeface="Arial"/>
                <a:sym typeface="Arial"/>
              </a:rPr>
              <a:t> hùng hổ đi ra</a:t>
            </a:r>
            <a:r>
              <a:rPr lang="en-US" sz="4000" b="1" i="1" kern="0" dirty="0">
                <a:latin typeface="Cambria" panose="02040503050406030204" pitchFamily="18" charset="0"/>
                <a:cs typeface="Arial"/>
                <a:sym typeface="Arial"/>
              </a:rPr>
              <a:t>,</a:t>
            </a:r>
            <a:r>
              <a:rPr lang="en-US" sz="4000" b="1" i="1" kern="0" dirty="0">
                <a:solidFill>
                  <a:srgbClr val="C00000"/>
                </a:solidFill>
                <a:latin typeface="Cambria" panose="02040503050406030204" pitchFamily="18" charset="0"/>
                <a:cs typeface="Arial"/>
                <a:sym typeface="Arial"/>
              </a:rPr>
              <a:t> /</a:t>
            </a:r>
            <a:r>
              <a:rPr lang="vi-VN" sz="4000" b="1" i="1" kern="0" dirty="0">
                <a:latin typeface="Cambria" panose="02040503050406030204" pitchFamily="18" charset="0"/>
                <a:cs typeface="Arial"/>
                <a:sym typeface="Arial"/>
              </a:rPr>
              <a:t> chưa kịp nhìn địch thủ,</a:t>
            </a:r>
            <a:r>
              <a:rPr lang="en-US" sz="4000" b="1" i="1" kern="0" dirty="0">
                <a:solidFill>
                  <a:srgbClr val="C00000"/>
                </a:solidFill>
                <a:latin typeface="Cambria" panose="02040503050406030204" pitchFamily="18" charset="0"/>
                <a:cs typeface="Arial"/>
                <a:sym typeface="Arial"/>
              </a:rPr>
              <a:t> /</a:t>
            </a:r>
            <a:r>
              <a:rPr lang="vi-VN" sz="4000" b="1" i="1" kern="0" dirty="0">
                <a:latin typeface="Cambria" panose="02040503050406030204" pitchFamily="18" charset="0"/>
                <a:cs typeface="Arial"/>
                <a:sym typeface="Arial"/>
              </a:rPr>
              <a:t> đã bị ong ở sau cửa </a:t>
            </a:r>
            <a:r>
              <a:rPr lang="en-US" sz="4000" b="1" i="1" kern="0" dirty="0">
                <a:solidFill>
                  <a:srgbClr val="C00000"/>
                </a:solidFill>
                <a:latin typeface="Cambria" panose="02040503050406030204" pitchFamily="18" charset="0"/>
                <a:cs typeface="Arial"/>
                <a:sym typeface="Arial"/>
              </a:rPr>
              <a:t>/ </a:t>
            </a:r>
            <a:r>
              <a:rPr lang="vi-VN" sz="4000" b="1" i="1" kern="0" dirty="0">
                <a:latin typeface="Cambria" panose="02040503050406030204" pitchFamily="18" charset="0"/>
                <a:cs typeface="Arial"/>
                <a:sym typeface="Arial"/>
              </a:rPr>
              <a:t>bay ra đốt túi bụi.</a:t>
            </a:r>
            <a:r>
              <a:rPr lang="en-US" sz="3600" b="1" i="1" kern="0" dirty="0">
                <a:solidFill>
                  <a:srgbClr val="C00000"/>
                </a:solidFill>
                <a:latin typeface="Cambria" panose="02040503050406030204" pitchFamily="18" charset="0"/>
                <a:cs typeface="Arial"/>
                <a:sym typeface="Arial"/>
              </a:rPr>
              <a:t> / /</a:t>
            </a:r>
            <a:endParaRPr kumimoji="0" lang="en-US" sz="3600" b="1" i="1" u="none" strike="noStrike" kern="0" cap="none" spc="0" normalizeH="0" baseline="0" noProof="0" dirty="0">
              <a:ln>
                <a:noFill/>
              </a:ln>
              <a:solidFill>
                <a:srgbClr val="C00000"/>
              </a:solidFill>
              <a:effectLst/>
              <a:uLnTx/>
              <a:uFillTx/>
              <a:latin typeface="Cambria" panose="02040503050406030204" pitchFamily="18" charset="0"/>
              <a:cs typeface="Arial"/>
              <a:sym typeface="Arial"/>
            </a:endParaRPr>
          </a:p>
        </p:txBody>
      </p:sp>
      <p:pic>
        <p:nvPicPr>
          <p:cNvPr id="3" name="Picture 2">
            <a:extLst>
              <a:ext uri="{FF2B5EF4-FFF2-40B4-BE49-F238E27FC236}">
                <a16:creationId xmlns:a16="http://schemas.microsoft.com/office/drawing/2014/main" id="{474F2218-7731-33C1-833F-31D430259AE0}"/>
              </a:ext>
            </a:extLst>
          </p:cNvPr>
          <p:cNvPicPr>
            <a:picLocks noChangeAspect="1"/>
          </p:cNvPicPr>
          <p:nvPr/>
        </p:nvPicPr>
        <p:blipFill>
          <a:blip r:embed="rId2"/>
          <a:stretch>
            <a:fillRect/>
          </a:stretch>
        </p:blipFill>
        <p:spPr>
          <a:xfrm>
            <a:off x="2123439" y="214303"/>
            <a:ext cx="8322449" cy="1555912"/>
          </a:xfrm>
          <a:prstGeom prst="rect">
            <a:avLst/>
          </a:prstGeom>
        </p:spPr>
      </p:pic>
    </p:spTree>
    <p:extLst>
      <p:ext uri="{BB962C8B-B14F-4D97-AF65-F5344CB8AC3E}">
        <p14:creationId xmlns:p14="http://schemas.microsoft.com/office/powerpoint/2010/main" val="105056250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76;p7">
            <a:extLst>
              <a:ext uri="{FF2B5EF4-FFF2-40B4-BE49-F238E27FC236}">
                <a16:creationId xmlns:a16="http://schemas.microsoft.com/office/drawing/2014/main" id="{F5475E7A-6C56-D5AB-6C9C-91083290A2A3}"/>
              </a:ext>
            </a:extLst>
          </p:cNvPr>
          <p:cNvSpPr/>
          <p:nvPr/>
        </p:nvSpPr>
        <p:spPr>
          <a:xfrm>
            <a:off x="1158241" y="1775299"/>
            <a:ext cx="2458719"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4400" b="1" kern="0" dirty="0" err="1">
                <a:solidFill>
                  <a:srgbClr val="F7A9BD">
                    <a:lumMod val="10000"/>
                  </a:srgbClr>
                </a:solidFill>
                <a:latin typeface="Cambria" panose="02040503050406030204" pitchFamily="18" charset="0"/>
                <a:cs typeface="Arial"/>
                <a:sym typeface="Arial"/>
              </a:rPr>
              <a:t>Đoạn</a:t>
            </a:r>
            <a:r>
              <a:rPr lang="en-US" sz="4400" b="1" kern="0" dirty="0">
                <a:solidFill>
                  <a:srgbClr val="F7A9BD">
                    <a:lumMod val="10000"/>
                  </a:srgbClr>
                </a:solidFill>
                <a:latin typeface="Cambria" panose="02040503050406030204" pitchFamily="18" charset="0"/>
                <a:cs typeface="Arial"/>
                <a:sym typeface="Arial"/>
              </a:rPr>
              <a:t> 1:</a:t>
            </a:r>
            <a:endParaRPr kumimoji="0" lang="en-US" sz="4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sp>
        <p:nvSpPr>
          <p:cNvPr id="8" name="Google Shape;276;p7">
            <a:extLst>
              <a:ext uri="{FF2B5EF4-FFF2-40B4-BE49-F238E27FC236}">
                <a16:creationId xmlns:a16="http://schemas.microsoft.com/office/drawing/2014/main" id="{1B93BF75-15C8-09AD-331A-2F3D3F6E9C42}"/>
              </a:ext>
            </a:extLst>
          </p:cNvPr>
          <p:cNvSpPr/>
          <p:nvPr/>
        </p:nvSpPr>
        <p:spPr>
          <a:xfrm>
            <a:off x="1158239" y="3074157"/>
            <a:ext cx="2458719"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4400" b="1" kern="0" dirty="0" err="1">
                <a:solidFill>
                  <a:srgbClr val="F7A9BD">
                    <a:lumMod val="10000"/>
                  </a:srgbClr>
                </a:solidFill>
                <a:latin typeface="Cambria" panose="02040503050406030204" pitchFamily="18" charset="0"/>
                <a:cs typeface="Arial"/>
                <a:sym typeface="Arial"/>
              </a:rPr>
              <a:t>Đoạn</a:t>
            </a:r>
            <a:r>
              <a:rPr lang="en-US" sz="4400" b="1" kern="0" dirty="0">
                <a:solidFill>
                  <a:srgbClr val="F7A9BD">
                    <a:lumMod val="10000"/>
                  </a:srgbClr>
                </a:solidFill>
                <a:latin typeface="Cambria" panose="02040503050406030204" pitchFamily="18" charset="0"/>
                <a:cs typeface="Arial"/>
                <a:sym typeface="Arial"/>
              </a:rPr>
              <a:t> 2:</a:t>
            </a:r>
            <a:endParaRPr kumimoji="0" lang="en-US" sz="4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sp>
        <p:nvSpPr>
          <p:cNvPr id="9" name="Google Shape;276;p7">
            <a:extLst>
              <a:ext uri="{FF2B5EF4-FFF2-40B4-BE49-F238E27FC236}">
                <a16:creationId xmlns:a16="http://schemas.microsoft.com/office/drawing/2014/main" id="{1BAB18D4-5583-B3CF-57B4-4EE26BC26B6C}"/>
              </a:ext>
            </a:extLst>
          </p:cNvPr>
          <p:cNvSpPr/>
          <p:nvPr/>
        </p:nvSpPr>
        <p:spPr>
          <a:xfrm>
            <a:off x="1158240" y="4436939"/>
            <a:ext cx="2458719"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lang="en-US" sz="4400" b="1" kern="0" dirty="0" err="1">
                <a:solidFill>
                  <a:srgbClr val="F7A9BD">
                    <a:lumMod val="10000"/>
                  </a:srgbClr>
                </a:solidFill>
                <a:latin typeface="Cambria" panose="02040503050406030204" pitchFamily="18" charset="0"/>
                <a:cs typeface="Arial"/>
                <a:sym typeface="Arial"/>
              </a:rPr>
              <a:t>Đoạn</a:t>
            </a:r>
            <a:r>
              <a:rPr lang="en-US" sz="4400" b="1" kern="0" dirty="0">
                <a:solidFill>
                  <a:srgbClr val="F7A9BD">
                    <a:lumMod val="10000"/>
                  </a:srgbClr>
                </a:solidFill>
                <a:latin typeface="Cambria" panose="02040503050406030204" pitchFamily="18" charset="0"/>
                <a:cs typeface="Arial"/>
                <a:sym typeface="Arial"/>
              </a:rPr>
              <a:t> 3:</a:t>
            </a:r>
            <a:endParaRPr kumimoji="0" lang="en-US" sz="4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sp>
        <p:nvSpPr>
          <p:cNvPr id="12" name="TextBox 11">
            <a:extLst>
              <a:ext uri="{FF2B5EF4-FFF2-40B4-BE49-F238E27FC236}">
                <a16:creationId xmlns:a16="http://schemas.microsoft.com/office/drawing/2014/main" id="{24B4A2B6-D54C-9BAC-CC25-1CF91815A878}"/>
              </a:ext>
            </a:extLst>
          </p:cNvPr>
          <p:cNvSpPr txBox="1"/>
          <p:nvPr/>
        </p:nvSpPr>
        <p:spPr>
          <a:xfrm>
            <a:off x="3726467" y="1775299"/>
            <a:ext cx="7051040" cy="769441"/>
          </a:xfrm>
          <a:prstGeom prst="rect">
            <a:avLst/>
          </a:prstGeom>
          <a:noFill/>
        </p:spPr>
        <p:txBody>
          <a:bodyPr wrap="square">
            <a:spAutoFit/>
          </a:bodyPr>
          <a:lstStyle/>
          <a:p>
            <a:r>
              <a:rPr kumimoji="0" lang="vi-VN"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Ngày xưa</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đến</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xin</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đi</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theo.</a:t>
            </a:r>
            <a:endParaRPr lang="en-US" sz="4400" b="1" dirty="0"/>
          </a:p>
        </p:txBody>
      </p:sp>
      <p:sp>
        <p:nvSpPr>
          <p:cNvPr id="13" name="TextBox 12">
            <a:extLst>
              <a:ext uri="{FF2B5EF4-FFF2-40B4-BE49-F238E27FC236}">
                <a16:creationId xmlns:a16="http://schemas.microsoft.com/office/drawing/2014/main" id="{31D290AF-2F24-A5B2-7C92-5DEEE97A2C47}"/>
              </a:ext>
            </a:extLst>
          </p:cNvPr>
          <p:cNvSpPr txBox="1"/>
          <p:nvPr/>
        </p:nvSpPr>
        <p:spPr>
          <a:xfrm>
            <a:off x="3726467" y="3074157"/>
            <a:ext cx="7051040" cy="769441"/>
          </a:xfrm>
          <a:prstGeom prst="rect">
            <a:avLst/>
          </a:prstGeom>
          <a:noFill/>
        </p:spPr>
        <p:txBody>
          <a:bodyPr wrap="square">
            <a:spAutoFit/>
          </a:bodyPr>
          <a:lstStyle/>
          <a:p>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Tiếp</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theo</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đến</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bị</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cọp</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vồ</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lang="en-US" sz="4400" b="1" dirty="0"/>
          </a:p>
        </p:txBody>
      </p:sp>
      <p:sp>
        <p:nvSpPr>
          <p:cNvPr id="14" name="TextBox 13">
            <a:extLst>
              <a:ext uri="{FF2B5EF4-FFF2-40B4-BE49-F238E27FC236}">
                <a16:creationId xmlns:a16="http://schemas.microsoft.com/office/drawing/2014/main" id="{3D3DA7AE-F99F-7002-736F-C6EBEADD5463}"/>
              </a:ext>
            </a:extLst>
          </p:cNvPr>
          <p:cNvSpPr txBox="1"/>
          <p:nvPr/>
        </p:nvSpPr>
        <p:spPr>
          <a:xfrm>
            <a:off x="3884026" y="4516598"/>
            <a:ext cx="2296160" cy="769441"/>
          </a:xfrm>
          <a:prstGeom prst="rect">
            <a:avLst/>
          </a:prstGeom>
          <a:noFill/>
        </p:spPr>
        <p:txBody>
          <a:bodyPr wrap="square">
            <a:spAutoFit/>
          </a:bodyPr>
          <a:lstStyle/>
          <a:p>
            <a:r>
              <a:rPr kumimoji="0" lang="en-US" sz="44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Còn</a:t>
            </a:r>
            <a:r>
              <a:rPr kumimoji="0" lang="en-US" sz="44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 </a:t>
            </a:r>
            <a:r>
              <a:rPr kumimoji="0" lang="en-US" sz="44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lại</a:t>
            </a:r>
            <a:r>
              <a:rPr kumimoji="0" lang="en-US" sz="44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a:t>
            </a:r>
            <a:endParaRPr lang="en-US" sz="4400" b="1" dirty="0"/>
          </a:p>
        </p:txBody>
      </p:sp>
      <p:pic>
        <p:nvPicPr>
          <p:cNvPr id="2" name="Picture 1">
            <a:extLst>
              <a:ext uri="{FF2B5EF4-FFF2-40B4-BE49-F238E27FC236}">
                <a16:creationId xmlns:a16="http://schemas.microsoft.com/office/drawing/2014/main" id="{DC9A2B33-40F5-4823-20AF-E4AC60870802}"/>
              </a:ext>
            </a:extLst>
          </p:cNvPr>
          <p:cNvPicPr>
            <a:picLocks noChangeAspect="1"/>
          </p:cNvPicPr>
          <p:nvPr/>
        </p:nvPicPr>
        <p:blipFill>
          <a:blip r:embed="rId2"/>
          <a:stretch>
            <a:fillRect/>
          </a:stretch>
        </p:blipFill>
        <p:spPr>
          <a:xfrm>
            <a:off x="3726467" y="73789"/>
            <a:ext cx="5084505" cy="1871634"/>
          </a:xfrm>
          <a:prstGeom prst="rect">
            <a:avLst/>
          </a:prstGeom>
        </p:spPr>
      </p:pic>
    </p:spTree>
    <p:extLst>
      <p:ext uri="{BB962C8B-B14F-4D97-AF65-F5344CB8AC3E}">
        <p14:creationId xmlns:p14="http://schemas.microsoft.com/office/powerpoint/2010/main" val="7660282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par>
                          <p:cTn id="13" fill="hold">
                            <p:stCondLst>
                              <p:cond delay="500"/>
                            </p:stCondLst>
                            <p:childTnLst>
                              <p:par>
                                <p:cTn id="14" presetID="22" presetClass="entr" presetSubtype="2"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right)">
                                      <p:cBhvr>
                                        <p:cTn id="16" dur="500"/>
                                        <p:tgtEl>
                                          <p:spTgt spid="8"/>
                                        </p:tgtEl>
                                      </p:cBhvr>
                                    </p:animEffect>
                                  </p:childTnLst>
                                </p:cTn>
                              </p:par>
                            </p:childTnLst>
                          </p:cTn>
                        </p:par>
                        <p:par>
                          <p:cTn id="17" fill="hold">
                            <p:stCondLst>
                              <p:cond delay="1000"/>
                            </p:stCondLst>
                            <p:childTnLst>
                              <p:par>
                                <p:cTn id="18" presetID="22" presetClass="entr" presetSubtype="2"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right)">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B1A813F5-43E5-DC07-DB9D-33C1345DB7B5}"/>
              </a:ext>
            </a:extLst>
          </p:cNvPr>
          <p:cNvSpPr/>
          <p:nvPr/>
        </p:nvSpPr>
        <p:spPr>
          <a:xfrm>
            <a:off x="309880" y="863599"/>
            <a:ext cx="11678920" cy="924561"/>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CDA1ABD8-4626-B147-AB05-21E381631460}"/>
              </a:ext>
            </a:extLst>
          </p:cNvPr>
          <p:cNvSpPr/>
          <p:nvPr/>
        </p:nvSpPr>
        <p:spPr>
          <a:xfrm>
            <a:off x="309880" y="1797059"/>
            <a:ext cx="11678920" cy="2001520"/>
          </a:xfrm>
          <a:prstGeom prst="roundRect">
            <a:avLst/>
          </a:prstGeom>
          <a:solidFill>
            <a:srgbClr val="CDEF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21380C78-4FAB-7AC0-4ED9-6DF6517F562D}"/>
              </a:ext>
            </a:extLst>
          </p:cNvPr>
          <p:cNvSpPr/>
          <p:nvPr/>
        </p:nvSpPr>
        <p:spPr>
          <a:xfrm>
            <a:off x="309880" y="3798579"/>
            <a:ext cx="11678920" cy="2632701"/>
          </a:xfrm>
          <a:prstGeom prst="roundRect">
            <a:avLst/>
          </a:prstGeom>
          <a:solidFill>
            <a:srgbClr val="FFF4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22C9AA8-ECE0-F43E-FB4F-98B7820CCFA3}"/>
              </a:ext>
            </a:extLst>
          </p:cNvPr>
          <p:cNvSpPr txBox="1"/>
          <p:nvPr/>
        </p:nvSpPr>
        <p:spPr>
          <a:xfrm>
            <a:off x="309880" y="872498"/>
            <a:ext cx="11572240" cy="564770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Ngày xưa, có một năm trời nắng hạn rất lâu, ruộng đồng nứt nẻ, cây cỏ trụi trơ, chim muông khát khô cả họng.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Cóc thấy nguy quá, bèn lên thiên đình kiện Trời. Dọc đường, gặp cua, gấu, cọp, ong và cáo. Tất cả đều xin đi theo.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Đến cửa nhà Trời, chỉ thấy một cái trống to, cóc bảo: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Anh cua bò vào chum nước này. Cô ong đợi sau cánh cửa. Còn chị cáo, anh gấu, anh cọp thì nấp ở hai bên.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Trời túng thế, đành mời cóc vào. Cóc tâu: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Muôn tâu Thượng đế! Đã lâu lắm rồi, trần gian không hề được một giọt nước mưa. Thượng đế cần làm mưa ngay để cứu muôn loài.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Trời sợ trần gian nổi loạn, dịu giọng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Thôi, cậu hãy về đi. Ta sẽ cho mưa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Lại còn dặn thêm: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Lần sau, hễ muốn mưa, cậu chỉ cần nghiến răng báo hiệu cho ta, khỏi phải lên đây!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Cóc về đến trần gian thì nước đã ngập cả ruộng đồng.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Từ đó, hễ cóc nghiến răng là trời đổ mưa.</a:t>
            </a:r>
          </a:p>
        </p:txBody>
      </p:sp>
      <p:pic>
        <p:nvPicPr>
          <p:cNvPr id="2" name="Picture 1">
            <a:extLst>
              <a:ext uri="{FF2B5EF4-FFF2-40B4-BE49-F238E27FC236}">
                <a16:creationId xmlns:a16="http://schemas.microsoft.com/office/drawing/2014/main" id="{77742BF9-0791-4ACD-7132-F62D7DCC16D3}"/>
              </a:ext>
            </a:extLst>
          </p:cNvPr>
          <p:cNvPicPr>
            <a:picLocks noChangeAspect="1"/>
          </p:cNvPicPr>
          <p:nvPr/>
        </p:nvPicPr>
        <p:blipFill>
          <a:blip r:embed="rId2"/>
          <a:stretch>
            <a:fillRect/>
          </a:stretch>
        </p:blipFill>
        <p:spPr>
          <a:xfrm>
            <a:off x="4508372" y="160400"/>
            <a:ext cx="3175256" cy="972600"/>
          </a:xfrm>
          <a:prstGeom prst="rect">
            <a:avLst/>
          </a:prstGeom>
        </p:spPr>
      </p:pic>
      <p:sp>
        <p:nvSpPr>
          <p:cNvPr id="4" name="TextBox 3">
            <a:extLst>
              <a:ext uri="{FF2B5EF4-FFF2-40B4-BE49-F238E27FC236}">
                <a16:creationId xmlns:a16="http://schemas.microsoft.com/office/drawing/2014/main" id="{EE9F9F31-A072-B58E-566C-1E8DED95DA27}"/>
              </a:ext>
            </a:extLst>
          </p:cNvPr>
          <p:cNvSpPr txBox="1"/>
          <p:nvPr/>
        </p:nvSpPr>
        <p:spPr>
          <a:xfrm>
            <a:off x="8926830" y="6379991"/>
            <a:ext cx="3018790" cy="369332"/>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a:t>
            </a:r>
            <a:r>
              <a:rPr kumimoji="0" lang="en-US" sz="18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Truyện</a:t>
            </a:r>
            <a:r>
              <a:rPr kumimoji="0" lang="en-US" sz="18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cổ</a:t>
            </a:r>
            <a:r>
              <a:rPr kumimoji="0" lang="en-US" sz="18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Việt</a:t>
            </a:r>
            <a:r>
              <a:rPr kumimoji="0" lang="en-US" sz="18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 Nam)</a:t>
            </a:r>
          </a:p>
        </p:txBody>
      </p:sp>
    </p:spTree>
    <p:extLst>
      <p:ext uri="{BB962C8B-B14F-4D97-AF65-F5344CB8AC3E}">
        <p14:creationId xmlns:p14="http://schemas.microsoft.com/office/powerpoint/2010/main" val="428681132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76;p7">
            <a:extLst>
              <a:ext uri="{FF2B5EF4-FFF2-40B4-BE49-F238E27FC236}">
                <a16:creationId xmlns:a16="http://schemas.microsoft.com/office/drawing/2014/main" id="{F5475E7A-6C56-D5AB-6C9C-91083290A2A3}"/>
              </a:ext>
            </a:extLst>
          </p:cNvPr>
          <p:cNvSpPr/>
          <p:nvPr/>
        </p:nvSpPr>
        <p:spPr>
          <a:xfrm>
            <a:off x="480794" y="1638277"/>
            <a:ext cx="2914774"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ea typeface="+mn-ea"/>
                <a:cs typeface="Arial"/>
                <a:sym typeface="Arial"/>
              </a:rPr>
              <a:t>Thiên</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 </a:t>
            </a:r>
            <a:r>
              <a:rPr kumimoji="0" lang="en-US" sz="3600" b="1" i="0" u="none" strike="noStrike" kern="0" cap="none" spc="0" normalizeH="0" noProof="0" dirty="0" err="1">
                <a:ln>
                  <a:noFill/>
                </a:ln>
                <a:solidFill>
                  <a:srgbClr val="F7A9BD">
                    <a:lumMod val="10000"/>
                  </a:srgbClr>
                </a:solidFill>
                <a:effectLst/>
                <a:uLnTx/>
                <a:uFillTx/>
                <a:latin typeface="Cambria" panose="02040503050406030204" pitchFamily="18" charset="0"/>
                <a:ea typeface="+mn-ea"/>
                <a:cs typeface="Arial"/>
                <a:sym typeface="Arial"/>
              </a:rPr>
              <a:t>đình</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a:t>
            </a:r>
            <a:endPar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ea typeface="+mn-ea"/>
              <a:cs typeface="Arial"/>
              <a:sym typeface="Arial"/>
            </a:endParaRPr>
          </a:p>
        </p:txBody>
      </p:sp>
      <p:sp>
        <p:nvSpPr>
          <p:cNvPr id="8" name="Google Shape;276;p7">
            <a:extLst>
              <a:ext uri="{FF2B5EF4-FFF2-40B4-BE49-F238E27FC236}">
                <a16:creationId xmlns:a16="http://schemas.microsoft.com/office/drawing/2014/main" id="{1B93BF75-15C8-09AD-331A-2F3D3F6E9C42}"/>
              </a:ext>
            </a:extLst>
          </p:cNvPr>
          <p:cNvSpPr/>
          <p:nvPr/>
        </p:nvSpPr>
        <p:spPr>
          <a:xfrm>
            <a:off x="480794" y="3257692"/>
            <a:ext cx="2914774"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ea typeface="+mn-ea"/>
                <a:cs typeface="Arial"/>
                <a:sym typeface="Arial"/>
              </a:rPr>
              <a:t>Náo</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 </a:t>
            </a:r>
            <a:r>
              <a:rPr kumimoji="0" lang="en-US" sz="3600" b="1" i="0" u="none" strike="noStrike" kern="0" cap="none" spc="0" normalizeH="0" noProof="0" dirty="0" err="1">
                <a:ln>
                  <a:noFill/>
                </a:ln>
                <a:solidFill>
                  <a:srgbClr val="F7A9BD">
                    <a:lumMod val="10000"/>
                  </a:srgbClr>
                </a:solidFill>
                <a:effectLst/>
                <a:uLnTx/>
                <a:uFillTx/>
                <a:latin typeface="Cambria" panose="02040503050406030204" pitchFamily="18" charset="0"/>
                <a:ea typeface="+mn-ea"/>
                <a:cs typeface="Arial"/>
                <a:sym typeface="Arial"/>
              </a:rPr>
              <a:t>động</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a:t>
            </a:r>
            <a:endPar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ea typeface="+mn-ea"/>
              <a:cs typeface="Arial"/>
              <a:sym typeface="Arial"/>
            </a:endParaRPr>
          </a:p>
        </p:txBody>
      </p:sp>
      <p:sp>
        <p:nvSpPr>
          <p:cNvPr id="9" name="Google Shape;276;p7">
            <a:extLst>
              <a:ext uri="{FF2B5EF4-FFF2-40B4-BE49-F238E27FC236}">
                <a16:creationId xmlns:a16="http://schemas.microsoft.com/office/drawing/2014/main" id="{1BAB18D4-5583-B3CF-57B4-4EE26BC26B6C}"/>
              </a:ext>
            </a:extLst>
          </p:cNvPr>
          <p:cNvSpPr/>
          <p:nvPr/>
        </p:nvSpPr>
        <p:spPr>
          <a:xfrm>
            <a:off x="480794" y="5100839"/>
            <a:ext cx="3362035"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ea typeface="+mn-ea"/>
                <a:cs typeface="Arial"/>
                <a:sym typeface="Arial"/>
              </a:rPr>
              <a:t>Lưỡi</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 </a:t>
            </a:r>
            <a:r>
              <a:rPr kumimoji="0" lang="en-US" sz="3600" b="1" i="0" u="none" strike="noStrike" kern="0" cap="none" spc="0" normalizeH="0" noProof="0" dirty="0" err="1">
                <a:ln>
                  <a:noFill/>
                </a:ln>
                <a:solidFill>
                  <a:srgbClr val="F7A9BD">
                    <a:lumMod val="10000"/>
                  </a:srgbClr>
                </a:solidFill>
                <a:effectLst/>
                <a:uLnTx/>
                <a:uFillTx/>
                <a:latin typeface="Cambria" panose="02040503050406030204" pitchFamily="18" charset="0"/>
                <a:ea typeface="+mn-ea"/>
                <a:cs typeface="Arial"/>
                <a:sym typeface="Arial"/>
              </a:rPr>
              <a:t>tầm</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 </a:t>
            </a:r>
            <a:r>
              <a:rPr kumimoji="0" lang="en-US" sz="3600" b="1" i="0" u="none" strike="noStrike" kern="0" cap="none" spc="0" normalizeH="0" noProof="0" dirty="0" err="1">
                <a:ln>
                  <a:noFill/>
                </a:ln>
                <a:solidFill>
                  <a:srgbClr val="F7A9BD">
                    <a:lumMod val="10000"/>
                  </a:srgbClr>
                </a:solidFill>
                <a:effectLst/>
                <a:uLnTx/>
                <a:uFillTx/>
                <a:latin typeface="Cambria" panose="02040503050406030204" pitchFamily="18" charset="0"/>
                <a:ea typeface="+mn-ea"/>
                <a:cs typeface="Arial"/>
                <a:sym typeface="Arial"/>
              </a:rPr>
              <a:t>sét</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a:t>
            </a:r>
            <a:endPar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ea typeface="+mn-ea"/>
              <a:cs typeface="Arial"/>
              <a:sym typeface="Arial"/>
            </a:endParaRPr>
          </a:p>
        </p:txBody>
      </p:sp>
      <p:sp>
        <p:nvSpPr>
          <p:cNvPr id="12" name="TextBox 11">
            <a:extLst>
              <a:ext uri="{FF2B5EF4-FFF2-40B4-BE49-F238E27FC236}">
                <a16:creationId xmlns:a16="http://schemas.microsoft.com/office/drawing/2014/main" id="{24B4A2B6-D54C-9BAC-CC25-1CF91815A878}"/>
              </a:ext>
            </a:extLst>
          </p:cNvPr>
          <p:cNvSpPr txBox="1"/>
          <p:nvPr/>
        </p:nvSpPr>
        <p:spPr>
          <a:xfrm>
            <a:off x="3395568" y="1604402"/>
            <a:ext cx="7051040"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rPr>
              <a:t>Triều</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đình</a:t>
            </a:r>
            <a:r>
              <a:rPr lang="en-US" sz="4000" b="1" dirty="0">
                <a:solidFill>
                  <a:prstClr val="black"/>
                </a:solidFill>
                <a:latin typeface="Cambria" panose="02040503050406030204" pitchFamily="18" charset="0"/>
              </a:rPr>
              <a:t> ở </a:t>
            </a:r>
            <a:r>
              <a:rPr lang="en-US" sz="4000" b="1" dirty="0" err="1">
                <a:solidFill>
                  <a:prstClr val="black"/>
                </a:solidFill>
                <a:latin typeface="Cambria" panose="02040503050406030204" pitchFamily="18" charset="0"/>
              </a:rPr>
              <a:t>trên</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trời</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theo</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tưởng</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tượng</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của</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người</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xưa</a:t>
            </a:r>
            <a:r>
              <a:rPr lang="en-US" sz="4000" b="1" dirty="0">
                <a:solidFill>
                  <a:prstClr val="black"/>
                </a:solidFill>
                <a:latin typeface="Cambria" panose="02040503050406030204" pitchFamily="18" charset="0"/>
              </a:rPr>
              <a:t>.</a:t>
            </a:r>
            <a:endParaRPr kumimoji="0" lang="en-US" sz="4000" b="1" i="0" u="none" strike="noStrike" kern="1200" cap="none" spc="0" normalizeH="0" baseline="0" noProof="0" dirty="0">
              <a:ln>
                <a:noFill/>
              </a:ln>
              <a:solidFill>
                <a:prstClr val="black"/>
              </a:solidFill>
              <a:effectLst/>
              <a:uLnTx/>
              <a:uFillTx/>
              <a:ea typeface="+mn-ea"/>
              <a:cs typeface="+mn-cs"/>
            </a:endParaRPr>
          </a:p>
        </p:txBody>
      </p:sp>
      <p:sp>
        <p:nvSpPr>
          <p:cNvPr id="13" name="TextBox 12">
            <a:extLst>
              <a:ext uri="{FF2B5EF4-FFF2-40B4-BE49-F238E27FC236}">
                <a16:creationId xmlns:a16="http://schemas.microsoft.com/office/drawing/2014/main" id="{31D290AF-2F24-A5B2-7C92-5DEEE97A2C47}"/>
              </a:ext>
            </a:extLst>
          </p:cNvPr>
          <p:cNvSpPr txBox="1"/>
          <p:nvPr/>
        </p:nvSpPr>
        <p:spPr>
          <a:xfrm>
            <a:off x="3633585" y="3355167"/>
            <a:ext cx="421362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Làm</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ầm</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ĩ,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ồn</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ào</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en-US" sz="4000" b="1" i="0" u="none" strike="noStrike" kern="1200" cap="none" spc="0" normalizeH="0" baseline="0" noProof="0" dirty="0">
              <a:ln>
                <a:noFill/>
              </a:ln>
              <a:solidFill>
                <a:prstClr val="black"/>
              </a:solidFill>
              <a:effectLst/>
              <a:uLnTx/>
              <a:uFillTx/>
              <a:ea typeface="+mn-ea"/>
              <a:cs typeface="+mn-cs"/>
            </a:endParaRPr>
          </a:p>
        </p:txBody>
      </p:sp>
      <p:sp>
        <p:nvSpPr>
          <p:cNvPr id="10" name="TextBox 9">
            <a:extLst>
              <a:ext uri="{FF2B5EF4-FFF2-40B4-BE49-F238E27FC236}">
                <a16:creationId xmlns:a16="http://schemas.microsoft.com/office/drawing/2014/main" id="{01A73398-822B-EA5F-D864-33A020D9E0FA}"/>
              </a:ext>
            </a:extLst>
          </p:cNvPr>
          <p:cNvSpPr txBox="1"/>
          <p:nvPr/>
        </p:nvSpPr>
        <p:spPr>
          <a:xfrm>
            <a:off x="3842829" y="4903499"/>
            <a:ext cx="421362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black"/>
                </a:solidFill>
                <a:latin typeface="Cambria" panose="02040503050406030204" pitchFamily="18" charset="0"/>
              </a:rPr>
              <a:t>V</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ũ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khí</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hình</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cái</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búa</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của</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Thần</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Sét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2" name="Picture 1">
            <a:extLst>
              <a:ext uri="{FF2B5EF4-FFF2-40B4-BE49-F238E27FC236}">
                <a16:creationId xmlns:a16="http://schemas.microsoft.com/office/drawing/2014/main" id="{1DD58A56-CDDB-84A6-A29B-2F664CD817C1}"/>
              </a:ext>
            </a:extLst>
          </p:cNvPr>
          <p:cNvPicPr>
            <a:picLocks noChangeAspect="1"/>
          </p:cNvPicPr>
          <p:nvPr/>
        </p:nvPicPr>
        <p:blipFill>
          <a:blip r:embed="rId2"/>
          <a:stretch>
            <a:fillRect/>
          </a:stretch>
        </p:blipFill>
        <p:spPr>
          <a:xfrm>
            <a:off x="3395568" y="126231"/>
            <a:ext cx="5907536" cy="1700931"/>
          </a:xfrm>
          <a:prstGeom prst="rect">
            <a:avLst/>
          </a:prstGeom>
        </p:spPr>
      </p:pic>
    </p:spTree>
    <p:extLst>
      <p:ext uri="{BB962C8B-B14F-4D97-AF65-F5344CB8AC3E}">
        <p14:creationId xmlns:p14="http://schemas.microsoft.com/office/powerpoint/2010/main" val="186427999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right)">
                                      <p:cBhvr>
                                        <p:cTn id="21" dur="500"/>
                                        <p:tgtEl>
                                          <p:spTgt spid="8"/>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right)">
                                      <p:cBhvr>
                                        <p:cTn id="30" dur="500"/>
                                        <p:tgtEl>
                                          <p:spTgt spid="9"/>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p:bldP spid="13"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76;p7">
            <a:extLst>
              <a:ext uri="{FF2B5EF4-FFF2-40B4-BE49-F238E27FC236}">
                <a16:creationId xmlns:a16="http://schemas.microsoft.com/office/drawing/2014/main" id="{F5475E7A-6C56-D5AB-6C9C-91083290A2A3}"/>
              </a:ext>
            </a:extLst>
          </p:cNvPr>
          <p:cNvSpPr/>
          <p:nvPr/>
        </p:nvSpPr>
        <p:spPr>
          <a:xfrm>
            <a:off x="480794" y="1638277"/>
            <a:ext cx="2914774"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600" b="1" kern="0" dirty="0" err="1">
                <a:solidFill>
                  <a:srgbClr val="F7A9BD">
                    <a:lumMod val="10000"/>
                  </a:srgbClr>
                </a:solidFill>
                <a:latin typeface="Cambria" panose="02040503050406030204" pitchFamily="18" charset="0"/>
                <a:cs typeface="Arial"/>
                <a:sym typeface="Arial"/>
              </a:rPr>
              <a:t>Địch</a:t>
            </a:r>
            <a:r>
              <a:rPr lang="en-US" sz="3600" b="1" kern="0" dirty="0">
                <a:solidFill>
                  <a:srgbClr val="F7A9BD">
                    <a:lumMod val="10000"/>
                  </a:srgbClr>
                </a:solidFill>
                <a:latin typeface="Cambria" panose="02040503050406030204" pitchFamily="18" charset="0"/>
                <a:cs typeface="Arial"/>
                <a:sym typeface="Arial"/>
              </a:rPr>
              <a:t> </a:t>
            </a:r>
            <a:r>
              <a:rPr lang="en-US" sz="3600" b="1" kern="0" dirty="0" err="1">
                <a:solidFill>
                  <a:srgbClr val="F7A9BD">
                    <a:lumMod val="10000"/>
                  </a:srgbClr>
                </a:solidFill>
                <a:latin typeface="Cambria" panose="02040503050406030204" pitchFamily="18" charset="0"/>
                <a:cs typeface="Arial"/>
                <a:sym typeface="Arial"/>
              </a:rPr>
              <a:t>thủ</a:t>
            </a:r>
            <a:r>
              <a:rPr lang="en-US" sz="3600" b="1" kern="0" dirty="0">
                <a:solidFill>
                  <a:srgbClr val="F7A9BD">
                    <a:lumMod val="10000"/>
                  </a:srgbClr>
                </a:solidFill>
                <a:latin typeface="Cambria" panose="02040503050406030204" pitchFamily="18" charset="0"/>
                <a:cs typeface="Arial"/>
                <a:sym typeface="Arial"/>
              </a:rPr>
              <a:t>:</a:t>
            </a:r>
            <a:endPar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ea typeface="+mn-ea"/>
              <a:cs typeface="Arial"/>
              <a:sym typeface="Arial"/>
            </a:endParaRPr>
          </a:p>
        </p:txBody>
      </p:sp>
      <p:sp>
        <p:nvSpPr>
          <p:cNvPr id="8" name="Google Shape;276;p7">
            <a:extLst>
              <a:ext uri="{FF2B5EF4-FFF2-40B4-BE49-F238E27FC236}">
                <a16:creationId xmlns:a16="http://schemas.microsoft.com/office/drawing/2014/main" id="{1B93BF75-15C8-09AD-331A-2F3D3F6E9C42}"/>
              </a:ext>
            </a:extLst>
          </p:cNvPr>
          <p:cNvSpPr/>
          <p:nvPr/>
        </p:nvSpPr>
        <p:spPr>
          <a:xfrm>
            <a:off x="480794" y="3257692"/>
            <a:ext cx="2914774"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ea typeface="+mn-ea"/>
                <a:cs typeface="Arial"/>
                <a:sym typeface="Arial"/>
              </a:rPr>
              <a:t>Túng</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 </a:t>
            </a:r>
            <a:r>
              <a:rPr kumimoji="0" lang="en-US" sz="3600" b="1" i="0" u="none" strike="noStrike" kern="0" cap="none" spc="0" normalizeH="0" noProof="0" dirty="0" err="1">
                <a:ln>
                  <a:noFill/>
                </a:ln>
                <a:solidFill>
                  <a:srgbClr val="F7A9BD">
                    <a:lumMod val="10000"/>
                  </a:srgbClr>
                </a:solidFill>
                <a:effectLst/>
                <a:uLnTx/>
                <a:uFillTx/>
                <a:latin typeface="Cambria" panose="02040503050406030204" pitchFamily="18" charset="0"/>
                <a:ea typeface="+mn-ea"/>
                <a:cs typeface="Arial"/>
                <a:sym typeface="Arial"/>
              </a:rPr>
              <a:t>thế</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a:t>
            </a:r>
            <a:endPar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ea typeface="+mn-ea"/>
              <a:cs typeface="Arial"/>
              <a:sym typeface="Arial"/>
            </a:endParaRPr>
          </a:p>
        </p:txBody>
      </p:sp>
      <p:sp>
        <p:nvSpPr>
          <p:cNvPr id="9" name="Google Shape;276;p7">
            <a:extLst>
              <a:ext uri="{FF2B5EF4-FFF2-40B4-BE49-F238E27FC236}">
                <a16:creationId xmlns:a16="http://schemas.microsoft.com/office/drawing/2014/main" id="{1BAB18D4-5583-B3CF-57B4-4EE26BC26B6C}"/>
              </a:ext>
            </a:extLst>
          </p:cNvPr>
          <p:cNvSpPr/>
          <p:nvPr/>
        </p:nvSpPr>
        <p:spPr>
          <a:xfrm>
            <a:off x="480794" y="5100839"/>
            <a:ext cx="3362035" cy="928760"/>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err="1">
                <a:ln>
                  <a:noFill/>
                </a:ln>
                <a:solidFill>
                  <a:srgbClr val="F7A9BD">
                    <a:lumMod val="10000"/>
                  </a:srgbClr>
                </a:solidFill>
                <a:effectLst/>
                <a:uLnTx/>
                <a:uFillTx/>
                <a:latin typeface="Cambria" panose="02040503050406030204" pitchFamily="18" charset="0"/>
                <a:ea typeface="+mn-ea"/>
                <a:cs typeface="Arial"/>
                <a:sym typeface="Arial"/>
              </a:rPr>
              <a:t>Trần</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 </a:t>
            </a:r>
            <a:r>
              <a:rPr kumimoji="0" lang="en-US" sz="3600" b="1" i="0" u="none" strike="noStrike" kern="0" cap="none" spc="0" normalizeH="0" noProof="0" dirty="0" err="1">
                <a:ln>
                  <a:noFill/>
                </a:ln>
                <a:solidFill>
                  <a:srgbClr val="F7A9BD">
                    <a:lumMod val="10000"/>
                  </a:srgbClr>
                </a:solidFill>
                <a:effectLst/>
                <a:uLnTx/>
                <a:uFillTx/>
                <a:latin typeface="Cambria" panose="02040503050406030204" pitchFamily="18" charset="0"/>
                <a:ea typeface="+mn-ea"/>
                <a:cs typeface="Arial"/>
                <a:sym typeface="Arial"/>
              </a:rPr>
              <a:t>gian</a:t>
            </a:r>
            <a:r>
              <a:rPr kumimoji="0" lang="en-US" sz="3600" b="1" i="0" u="none" strike="noStrike" kern="0" cap="none" spc="0" normalizeH="0" noProof="0" dirty="0">
                <a:ln>
                  <a:noFill/>
                </a:ln>
                <a:solidFill>
                  <a:srgbClr val="F7A9BD">
                    <a:lumMod val="10000"/>
                  </a:srgbClr>
                </a:solidFill>
                <a:effectLst/>
                <a:uLnTx/>
                <a:uFillTx/>
                <a:latin typeface="Cambria" panose="02040503050406030204" pitchFamily="18" charset="0"/>
                <a:ea typeface="+mn-ea"/>
                <a:cs typeface="Arial"/>
                <a:sym typeface="Arial"/>
              </a:rPr>
              <a:t>:</a:t>
            </a:r>
            <a:endParaRPr kumimoji="0" lang="en-US" sz="3600" b="1" i="0" u="none" strike="noStrike" kern="0" cap="none" spc="0" normalizeH="0" baseline="0" noProof="0" dirty="0">
              <a:ln>
                <a:noFill/>
              </a:ln>
              <a:solidFill>
                <a:srgbClr val="F7A9BD">
                  <a:lumMod val="10000"/>
                </a:srgbClr>
              </a:solidFill>
              <a:effectLst/>
              <a:uLnTx/>
              <a:uFillTx/>
              <a:latin typeface="Cambria" panose="02040503050406030204" pitchFamily="18" charset="0"/>
              <a:ea typeface="+mn-ea"/>
              <a:cs typeface="Arial"/>
              <a:sym typeface="Arial"/>
            </a:endParaRPr>
          </a:p>
        </p:txBody>
      </p:sp>
      <p:sp>
        <p:nvSpPr>
          <p:cNvPr id="12" name="TextBox 11">
            <a:extLst>
              <a:ext uri="{FF2B5EF4-FFF2-40B4-BE49-F238E27FC236}">
                <a16:creationId xmlns:a16="http://schemas.microsoft.com/office/drawing/2014/main" id="{24B4A2B6-D54C-9BAC-CC25-1CF91815A878}"/>
              </a:ext>
            </a:extLst>
          </p:cNvPr>
          <p:cNvSpPr txBox="1"/>
          <p:nvPr/>
        </p:nvSpPr>
        <p:spPr>
          <a:xfrm>
            <a:off x="3395568" y="1735101"/>
            <a:ext cx="4213629"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Người</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đối</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chọi</a:t>
            </a:r>
            <a:endParaRPr kumimoji="0" lang="en-US" sz="4000" b="1" i="0" u="none" strike="noStrike" kern="1200" cap="none" spc="0" normalizeH="0" baseline="0" noProof="0" dirty="0">
              <a:ln>
                <a:noFill/>
              </a:ln>
              <a:solidFill>
                <a:prstClr val="black"/>
              </a:solidFill>
              <a:effectLst/>
              <a:uLnTx/>
              <a:uFillTx/>
              <a:latin typeface="思源黑体 CN Bold"/>
              <a:ea typeface="+mn-ea"/>
              <a:cs typeface="+mn-cs"/>
            </a:endParaRPr>
          </a:p>
        </p:txBody>
      </p:sp>
      <p:sp>
        <p:nvSpPr>
          <p:cNvPr id="13" name="TextBox 12">
            <a:extLst>
              <a:ext uri="{FF2B5EF4-FFF2-40B4-BE49-F238E27FC236}">
                <a16:creationId xmlns:a16="http://schemas.microsoft.com/office/drawing/2014/main" id="{31D290AF-2F24-A5B2-7C92-5DEEE97A2C47}"/>
              </a:ext>
            </a:extLst>
          </p:cNvPr>
          <p:cNvSpPr txBox="1"/>
          <p:nvPr/>
        </p:nvSpPr>
        <p:spPr>
          <a:xfrm>
            <a:off x="3225713" y="3317520"/>
            <a:ext cx="838661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núng</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thế</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rơi</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mn-ea"/>
                <a:cs typeface="+mn-cs"/>
              </a:rPr>
              <a:t>và</a:t>
            </a:r>
            <a:r>
              <a:rPr lang="en-US" sz="4000" b="1" dirty="0">
                <a:solidFill>
                  <a:prstClr val="black"/>
                </a:solidFill>
                <a:latin typeface="Cambria" panose="02040503050406030204" pitchFamily="18" charset="0"/>
              </a:rPr>
              <a:t>o </a:t>
            </a:r>
            <a:r>
              <a:rPr lang="en-US" sz="4000" b="1" dirty="0" err="1">
                <a:solidFill>
                  <a:prstClr val="black"/>
                </a:solidFill>
                <a:latin typeface="Cambria" panose="02040503050406030204" pitchFamily="18" charset="0"/>
              </a:rPr>
              <a:t>cảnh</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lúng</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túng</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không</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lối</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thoát</a:t>
            </a:r>
            <a:r>
              <a:rPr lang="en-US" sz="4000" b="1" dirty="0">
                <a:solidFill>
                  <a:prstClr val="black"/>
                </a:solidFill>
                <a:latin typeface="Cambria" panose="02040503050406030204" pitchFamily="18" charset="0"/>
              </a:rPr>
              <a:t>.</a:t>
            </a:r>
            <a:endParaRPr kumimoji="0" lang="en-US" sz="4000" b="1" i="0" u="none" strike="noStrike" kern="1200" cap="none" spc="0" normalizeH="0" baseline="0" noProof="0" dirty="0">
              <a:ln>
                <a:noFill/>
              </a:ln>
              <a:solidFill>
                <a:prstClr val="black"/>
              </a:solidFill>
              <a:effectLst/>
              <a:uLnTx/>
              <a:uFillTx/>
              <a:latin typeface="思源黑体 CN Bold"/>
              <a:ea typeface="+mn-ea"/>
              <a:cs typeface="+mn-cs"/>
            </a:endParaRPr>
          </a:p>
        </p:txBody>
      </p:sp>
      <p:sp>
        <p:nvSpPr>
          <p:cNvPr id="10" name="TextBox 9">
            <a:extLst>
              <a:ext uri="{FF2B5EF4-FFF2-40B4-BE49-F238E27FC236}">
                <a16:creationId xmlns:a16="http://schemas.microsoft.com/office/drawing/2014/main" id="{01A73398-822B-EA5F-D864-33A020D9E0FA}"/>
              </a:ext>
            </a:extLst>
          </p:cNvPr>
          <p:cNvSpPr txBox="1"/>
          <p:nvPr/>
        </p:nvSpPr>
        <p:spPr>
          <a:xfrm>
            <a:off x="3576821" y="5228836"/>
            <a:ext cx="6381826"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prstClr val="black"/>
                </a:solidFill>
                <a:latin typeface="Cambria" panose="02040503050406030204" pitchFamily="18" charset="0"/>
              </a:rPr>
              <a:t>Thế</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giới</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của</a:t>
            </a:r>
            <a:r>
              <a:rPr lang="en-US" sz="4000" b="1" dirty="0">
                <a:solidFill>
                  <a:prstClr val="black"/>
                </a:solidFill>
                <a:latin typeface="Cambria" panose="02040503050406030204" pitchFamily="18" charset="0"/>
              </a:rPr>
              <a:t> con </a:t>
            </a:r>
            <a:r>
              <a:rPr lang="en-US" sz="4000" b="1" dirty="0" err="1">
                <a:solidFill>
                  <a:prstClr val="black"/>
                </a:solidFill>
                <a:latin typeface="Cambria" panose="02040503050406030204" pitchFamily="18" charset="0"/>
              </a:rPr>
              <a:t>người</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trên</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mặt</a:t>
            </a:r>
            <a:r>
              <a:rPr lang="en-US" sz="4000" b="1" dirty="0">
                <a:solidFill>
                  <a:prstClr val="black"/>
                </a:solidFill>
                <a:latin typeface="Cambria" panose="02040503050406030204" pitchFamily="18" charset="0"/>
              </a:rPr>
              <a:t> </a:t>
            </a:r>
            <a:r>
              <a:rPr lang="en-US" sz="4000" b="1" dirty="0" err="1">
                <a:solidFill>
                  <a:prstClr val="black"/>
                </a:solidFill>
                <a:latin typeface="Cambria" panose="02040503050406030204" pitchFamily="18" charset="0"/>
              </a:rPr>
              <a:t>đất</a:t>
            </a:r>
            <a:r>
              <a:rPr lang="en-US" sz="4000" b="1" dirty="0">
                <a:solidFill>
                  <a:prstClr val="black"/>
                </a:solidFill>
                <a:latin typeface="Cambria" panose="02040503050406030204" pitchFamily="18" charset="0"/>
              </a:rPr>
              <a:t>.</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pic>
        <p:nvPicPr>
          <p:cNvPr id="2" name="Picture 1">
            <a:extLst>
              <a:ext uri="{FF2B5EF4-FFF2-40B4-BE49-F238E27FC236}">
                <a16:creationId xmlns:a16="http://schemas.microsoft.com/office/drawing/2014/main" id="{E4187AA0-3A41-6DF7-D620-613175B89682}"/>
              </a:ext>
            </a:extLst>
          </p:cNvPr>
          <p:cNvPicPr>
            <a:picLocks noChangeAspect="1"/>
          </p:cNvPicPr>
          <p:nvPr/>
        </p:nvPicPr>
        <p:blipFill>
          <a:blip r:embed="rId2"/>
          <a:stretch>
            <a:fillRect/>
          </a:stretch>
        </p:blipFill>
        <p:spPr>
          <a:xfrm>
            <a:off x="3395568" y="185529"/>
            <a:ext cx="5907536" cy="1700931"/>
          </a:xfrm>
          <a:prstGeom prst="rect">
            <a:avLst/>
          </a:prstGeom>
        </p:spPr>
      </p:pic>
    </p:spTree>
    <p:extLst>
      <p:ext uri="{BB962C8B-B14F-4D97-AF65-F5344CB8AC3E}">
        <p14:creationId xmlns:p14="http://schemas.microsoft.com/office/powerpoint/2010/main" val="143964922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right)">
                                      <p:cBhvr>
                                        <p:cTn id="16" dur="500"/>
                                        <p:tgtEl>
                                          <p:spTgt spid="8"/>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right)">
                                      <p:cBhvr>
                                        <p:cTn id="25" dur="500"/>
                                        <p:tgtEl>
                                          <p:spTgt spid="9"/>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p:bldP spid="13"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9" name="图片 8" descr="10 (20)"/>
          <p:cNvPicPr>
            <a:picLocks noChangeAspect="1"/>
          </p:cNvPicPr>
          <p:nvPr/>
        </p:nvPicPr>
        <p:blipFill>
          <a:blip r:embed="rId3"/>
          <a:srcRect l="12642" t="57976"/>
          <a:stretch>
            <a:fillRect/>
          </a:stretch>
        </p:blipFill>
        <p:spPr>
          <a:xfrm>
            <a:off x="1905" y="5401945"/>
            <a:ext cx="12190095" cy="1456055"/>
          </a:xfrm>
          <a:prstGeom prst="rect">
            <a:avLst/>
          </a:prstGeom>
        </p:spPr>
      </p:pic>
      <p:sp>
        <p:nvSpPr>
          <p:cNvPr id="3" name="圆角矩形 2"/>
          <p:cNvSpPr/>
          <p:nvPr/>
        </p:nvSpPr>
        <p:spPr>
          <a:xfrm>
            <a:off x="690880" y="1316991"/>
            <a:ext cx="6908800" cy="365471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pic>
        <p:nvPicPr>
          <p:cNvPr id="16" name="图片 15" descr="千库网_矢量手绘卡通大树_元素编号11747067"/>
          <p:cNvPicPr>
            <a:picLocks noChangeAspect="1"/>
          </p:cNvPicPr>
          <p:nvPr/>
        </p:nvPicPr>
        <p:blipFill>
          <a:blip r:embed="rId4"/>
          <a:srcRect l="49104" t="18712" r="1349" b="16774"/>
          <a:stretch>
            <a:fillRect/>
          </a:stretch>
        </p:blipFill>
        <p:spPr>
          <a:xfrm flipH="1">
            <a:off x="8009255" y="50800"/>
            <a:ext cx="4182745" cy="6807200"/>
          </a:xfrm>
          <a:prstGeom prst="rect">
            <a:avLst/>
          </a:prstGeom>
        </p:spPr>
      </p:pic>
      <p:pic>
        <p:nvPicPr>
          <p:cNvPr id="18" name="图片 17" descr="588ku_d86e2212d3e726cc7abb62f88b3a8de2_12503752"/>
          <p:cNvPicPr>
            <a:picLocks noChangeAspect="1"/>
          </p:cNvPicPr>
          <p:nvPr/>
        </p:nvPicPr>
        <p:blipFill>
          <a:blip r:embed="rId5"/>
          <a:srcRect l="12001" t="23514" r="12823" b="62445"/>
          <a:stretch>
            <a:fillRect/>
          </a:stretch>
        </p:blipFill>
        <p:spPr>
          <a:xfrm>
            <a:off x="340995" y="-635"/>
            <a:ext cx="7369175" cy="1588770"/>
          </a:xfrm>
          <a:prstGeom prst="rect">
            <a:avLst/>
          </a:prstGeom>
        </p:spPr>
      </p:pic>
      <p:pic>
        <p:nvPicPr>
          <p:cNvPr id="13" name="图片 12" descr="21"/>
          <p:cNvPicPr>
            <a:picLocks noChangeAspect="1"/>
          </p:cNvPicPr>
          <p:nvPr/>
        </p:nvPicPr>
        <p:blipFill>
          <a:blip r:embed="rId6"/>
          <a:srcRect l="36206" t="4879" r="19787" b="25601"/>
          <a:stretch>
            <a:fillRect/>
          </a:stretch>
        </p:blipFill>
        <p:spPr>
          <a:xfrm>
            <a:off x="7242810" y="3134995"/>
            <a:ext cx="4949190" cy="3723005"/>
          </a:xfrm>
          <a:prstGeom prst="rect">
            <a:avLst/>
          </a:prstGeom>
        </p:spPr>
      </p:pic>
      <p:pic>
        <p:nvPicPr>
          <p:cNvPr id="7" name="Picture 6">
            <a:extLst>
              <a:ext uri="{FF2B5EF4-FFF2-40B4-BE49-F238E27FC236}">
                <a16:creationId xmlns:a16="http://schemas.microsoft.com/office/drawing/2014/main" id="{D226235A-144B-2B97-8718-9385087CEBBA}"/>
              </a:ext>
            </a:extLst>
          </p:cNvPr>
          <p:cNvPicPr>
            <a:picLocks noChangeAspect="1"/>
          </p:cNvPicPr>
          <p:nvPr/>
        </p:nvPicPr>
        <p:blipFill>
          <a:blip r:embed="rId7"/>
          <a:stretch>
            <a:fillRect/>
          </a:stretch>
        </p:blipFill>
        <p:spPr>
          <a:xfrm>
            <a:off x="543879" y="647611"/>
            <a:ext cx="7315834" cy="4974767"/>
          </a:xfrm>
          <a:prstGeom prst="rect">
            <a:avLst/>
          </a:prstGeom>
        </p:spPr>
      </p:pic>
      <p:pic>
        <p:nvPicPr>
          <p:cNvPr id="2" name="Picture 1">
            <a:extLst>
              <a:ext uri="{FF2B5EF4-FFF2-40B4-BE49-F238E27FC236}">
                <a16:creationId xmlns:a16="http://schemas.microsoft.com/office/drawing/2014/main" id="{68FCB12E-15F5-1554-8370-3643B5748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0389" y="4339695"/>
            <a:ext cx="2136532" cy="2402630"/>
          </a:xfrm>
          <a:prstGeom prst="rect">
            <a:avLst/>
          </a:prstGeom>
        </p:spPr>
      </p:pic>
    </p:spTree>
    <p:extLst>
      <p:ext uri="{BB962C8B-B14F-4D97-AF65-F5344CB8AC3E}">
        <p14:creationId xmlns:p14="http://schemas.microsoft.com/office/powerpoint/2010/main" val="277184923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2" name="图片 11" descr="10 (20)"/>
          <p:cNvPicPr>
            <a:picLocks noChangeAspect="1"/>
          </p:cNvPicPr>
          <p:nvPr/>
        </p:nvPicPr>
        <p:blipFill>
          <a:blip r:embed="rId3"/>
          <a:srcRect l="12642" t="57976"/>
          <a:stretch>
            <a:fillRect/>
          </a:stretch>
        </p:blipFill>
        <p:spPr>
          <a:xfrm>
            <a:off x="1905" y="5268730"/>
            <a:ext cx="12190095" cy="1456055"/>
          </a:xfrm>
          <a:prstGeom prst="rect">
            <a:avLst/>
          </a:prstGeom>
        </p:spPr>
      </p:pic>
      <p:pic>
        <p:nvPicPr>
          <p:cNvPr id="21" name="图片 20" descr="16 (21)"/>
          <p:cNvPicPr>
            <a:picLocks noChangeAspect="1"/>
          </p:cNvPicPr>
          <p:nvPr/>
        </p:nvPicPr>
        <p:blipFill>
          <a:blip r:embed="rId4"/>
          <a:srcRect l="7247" t="16023" r="81067" b="66881"/>
          <a:stretch>
            <a:fillRect/>
          </a:stretch>
        </p:blipFill>
        <p:spPr>
          <a:xfrm>
            <a:off x="9226550" y="-520065"/>
            <a:ext cx="1175385" cy="859790"/>
          </a:xfrm>
          <a:prstGeom prst="rect">
            <a:avLst/>
          </a:prstGeom>
        </p:spPr>
      </p:pic>
      <p:grpSp>
        <p:nvGrpSpPr>
          <p:cNvPr id="16" name="Group 15">
            <a:extLst>
              <a:ext uri="{FF2B5EF4-FFF2-40B4-BE49-F238E27FC236}">
                <a16:creationId xmlns:a16="http://schemas.microsoft.com/office/drawing/2014/main" id="{250FAE67-281A-1C05-0B6C-4D4CDD714DD0}"/>
              </a:ext>
            </a:extLst>
          </p:cNvPr>
          <p:cNvGrpSpPr/>
          <p:nvPr/>
        </p:nvGrpSpPr>
        <p:grpSpPr>
          <a:xfrm>
            <a:off x="384735" y="436643"/>
            <a:ext cx="11159272" cy="1143346"/>
            <a:chOff x="384735" y="652607"/>
            <a:chExt cx="11159272" cy="1143346"/>
          </a:xfrm>
        </p:grpSpPr>
        <p:sp>
          <p:nvSpPr>
            <p:cNvPr id="4" name="文本框 16"/>
            <p:cNvSpPr txBox="1"/>
            <p:nvPr/>
          </p:nvSpPr>
          <p:spPr>
            <a:xfrm>
              <a:off x="647993" y="652607"/>
              <a:ext cx="10896014" cy="1143346"/>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6" name="TextBox 5">
              <a:extLst>
                <a:ext uri="{FF2B5EF4-FFF2-40B4-BE49-F238E27FC236}">
                  <a16:creationId xmlns:a16="http://schemas.microsoft.com/office/drawing/2014/main" id="{9B90FA9A-F4A6-A31C-8ECB-85F2620BFA7C}"/>
                </a:ext>
              </a:extLst>
            </p:cNvPr>
            <p:cNvSpPr txBox="1"/>
            <p:nvPr/>
          </p:nvSpPr>
          <p:spPr>
            <a:xfrm>
              <a:off x="384735" y="839559"/>
              <a:ext cx="11159272" cy="769441"/>
            </a:xfrm>
            <a:prstGeom prst="rect">
              <a:avLst/>
            </a:prstGeom>
            <a:noFill/>
          </p:spPr>
          <p:txBody>
            <a:bodyPr wrap="square">
              <a:spAutoFit/>
            </a:bodyPr>
            <a:lstStyle/>
            <a:p>
              <a:pPr algn="ctr">
                <a:buClr>
                  <a:srgbClr val="000000"/>
                </a:buClr>
                <a:buFont typeface="Arial"/>
                <a:buNone/>
              </a:pPr>
              <a:r>
                <a:rPr lang="en-US" sz="4400" b="1" u="sng" kern="0" dirty="0" err="1">
                  <a:solidFill>
                    <a:schemeClr val="bg1"/>
                  </a:solidFill>
                  <a:latin typeface="Cambria" panose="02040503050406030204" pitchFamily="18" charset="0"/>
                  <a:ea typeface="Times New Roman" panose="02020603050405020304" pitchFamily="18" charset="0"/>
                  <a:cs typeface="Arial"/>
                  <a:sym typeface="Arial"/>
                </a:rPr>
                <a:t>Câu</a:t>
              </a:r>
              <a:r>
                <a:rPr lang="en-US" sz="4400" b="1" u="sng" kern="0" dirty="0">
                  <a:solidFill>
                    <a:schemeClr val="bg1"/>
                  </a:solidFill>
                  <a:latin typeface="Cambria" panose="02040503050406030204" pitchFamily="18" charset="0"/>
                  <a:ea typeface="Times New Roman" panose="02020603050405020304" pitchFamily="18" charset="0"/>
                  <a:cs typeface="Arial"/>
                  <a:sym typeface="Arial"/>
                </a:rPr>
                <a:t> 1</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:Vì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sao</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cóc</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lên</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thiên</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đình</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kiện</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Trời</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a:t>
              </a:r>
              <a:endParaRPr lang="en-US" sz="4400" b="1" kern="0" dirty="0">
                <a:solidFill>
                  <a:schemeClr val="bg1"/>
                </a:solidFill>
                <a:latin typeface="Cambria" panose="02040503050406030204" pitchFamily="18" charset="0"/>
                <a:cs typeface="Arial"/>
                <a:sym typeface="Arial"/>
              </a:endParaRPr>
            </a:p>
          </p:txBody>
        </p:sp>
      </p:grpSp>
      <p:grpSp>
        <p:nvGrpSpPr>
          <p:cNvPr id="8" name="Group 7">
            <a:extLst>
              <a:ext uri="{FF2B5EF4-FFF2-40B4-BE49-F238E27FC236}">
                <a16:creationId xmlns:a16="http://schemas.microsoft.com/office/drawing/2014/main" id="{5A772975-8D12-25FE-26AA-5E8B98D76430}"/>
              </a:ext>
            </a:extLst>
          </p:cNvPr>
          <p:cNvGrpSpPr/>
          <p:nvPr/>
        </p:nvGrpSpPr>
        <p:grpSpPr>
          <a:xfrm>
            <a:off x="2615610" y="1774154"/>
            <a:ext cx="6960779" cy="3628572"/>
            <a:chOff x="647993" y="1774154"/>
            <a:chExt cx="6960779" cy="3628572"/>
          </a:xfrm>
        </p:grpSpPr>
        <p:grpSp>
          <p:nvGrpSpPr>
            <p:cNvPr id="2" name="Group 1">
              <a:extLst>
                <a:ext uri="{FF2B5EF4-FFF2-40B4-BE49-F238E27FC236}">
                  <a16:creationId xmlns:a16="http://schemas.microsoft.com/office/drawing/2014/main" id="{D19E2F8B-7531-EFE1-BEED-41E7B87844C1}"/>
                </a:ext>
              </a:extLst>
            </p:cNvPr>
            <p:cNvGrpSpPr/>
            <p:nvPr/>
          </p:nvGrpSpPr>
          <p:grpSpPr>
            <a:xfrm>
              <a:off x="647993" y="1774154"/>
              <a:ext cx="6960779" cy="3628572"/>
              <a:chOff x="660400" y="1727664"/>
              <a:chExt cx="6960779" cy="3628572"/>
            </a:xfrm>
          </p:grpSpPr>
          <p:sp>
            <p:nvSpPr>
              <p:cNvPr id="5" name="矩形: 圆角 4"/>
              <p:cNvSpPr/>
              <p:nvPr/>
            </p:nvSpPr>
            <p:spPr>
              <a:xfrm>
                <a:off x="660400" y="1727664"/>
                <a:ext cx="6960779" cy="3628572"/>
              </a:xfrm>
              <a:prstGeom prst="roundRect">
                <a:avLst>
                  <a:gd name="adj" fmla="val 6667"/>
                </a:avLst>
              </a:prstGeom>
              <a:solidFill>
                <a:srgbClr val="43C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思源黑体 CN Bold" panose="020B0800000000000000" charset="-122"/>
                </a:endParaRPr>
              </a:p>
            </p:txBody>
          </p:sp>
          <p:sp>
            <p:nvSpPr>
              <p:cNvPr id="3" name="矩形: 圆角 2"/>
              <p:cNvSpPr/>
              <p:nvPr/>
            </p:nvSpPr>
            <p:spPr>
              <a:xfrm>
                <a:off x="731520" y="1824582"/>
                <a:ext cx="6818538" cy="3397658"/>
              </a:xfrm>
              <a:prstGeom prst="roundRect">
                <a:avLst>
                  <a:gd name="adj" fmla="val 6667"/>
                </a:avLst>
              </a:prstGeom>
              <a:solidFill>
                <a:schemeClr val="bg1"/>
              </a:solidFill>
              <a:ln>
                <a:solidFill>
                  <a:srgbClr val="43C1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思源黑体 CN Bold" panose="020B0800000000000000" charset="-122"/>
                </a:endParaRPr>
              </a:p>
            </p:txBody>
          </p:sp>
        </p:grpSp>
        <p:sp>
          <p:nvSpPr>
            <p:cNvPr id="7" name="TextBox 6">
              <a:extLst>
                <a:ext uri="{FF2B5EF4-FFF2-40B4-BE49-F238E27FC236}">
                  <a16:creationId xmlns:a16="http://schemas.microsoft.com/office/drawing/2014/main" id="{438E996C-F90C-E1A2-9745-64FE4C0C5B9A}"/>
                </a:ext>
              </a:extLst>
            </p:cNvPr>
            <p:cNvSpPr txBox="1"/>
            <p:nvPr/>
          </p:nvSpPr>
          <p:spPr>
            <a:xfrm>
              <a:off x="913987" y="1913747"/>
              <a:ext cx="6428790" cy="317009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Cóc lên thiên đình kiện Trời vì trời hạn hán rất lâu, ruộng đồng nứt nẻ, cây cối trơ trụi, chim muông khát khô cả họng.</a:t>
              </a:r>
            </a:p>
          </p:txBody>
        </p:sp>
      </p:grpSp>
      <p:pic>
        <p:nvPicPr>
          <p:cNvPr id="9" name="Picture 8">
            <a:extLst>
              <a:ext uri="{FF2B5EF4-FFF2-40B4-BE49-F238E27FC236}">
                <a16:creationId xmlns:a16="http://schemas.microsoft.com/office/drawing/2014/main" id="{23C7E9B7-2ADA-2C4C-D3D3-C23926C869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226550" y="3798851"/>
            <a:ext cx="2411816" cy="2655339"/>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10 (20)"/>
          <p:cNvPicPr>
            <a:picLocks noChangeAspect="1"/>
          </p:cNvPicPr>
          <p:nvPr/>
        </p:nvPicPr>
        <p:blipFill>
          <a:blip r:embed="rId2"/>
          <a:srcRect l="12642" t="57976"/>
          <a:stretch>
            <a:fillRect/>
          </a:stretch>
        </p:blipFill>
        <p:spPr>
          <a:xfrm>
            <a:off x="0" y="5324157"/>
            <a:ext cx="12190095" cy="1456055"/>
          </a:xfrm>
          <a:prstGeom prst="rect">
            <a:avLst/>
          </a:prstGeom>
        </p:spPr>
      </p:pic>
      <p:pic>
        <p:nvPicPr>
          <p:cNvPr id="21" name="图片 20" descr="16 (21)"/>
          <p:cNvPicPr>
            <a:picLocks noChangeAspect="1"/>
          </p:cNvPicPr>
          <p:nvPr/>
        </p:nvPicPr>
        <p:blipFill>
          <a:blip r:embed="rId3"/>
          <a:srcRect l="7247" t="16023" r="81067" b="66881"/>
          <a:stretch>
            <a:fillRect/>
          </a:stretch>
        </p:blipFill>
        <p:spPr>
          <a:xfrm>
            <a:off x="9226550" y="-520065"/>
            <a:ext cx="1175385" cy="859790"/>
          </a:xfrm>
          <a:prstGeom prst="rect">
            <a:avLst/>
          </a:prstGeom>
        </p:spPr>
      </p:pic>
      <p:grpSp>
        <p:nvGrpSpPr>
          <p:cNvPr id="16" name="Group 15">
            <a:extLst>
              <a:ext uri="{FF2B5EF4-FFF2-40B4-BE49-F238E27FC236}">
                <a16:creationId xmlns:a16="http://schemas.microsoft.com/office/drawing/2014/main" id="{250FAE67-281A-1C05-0B6C-4D4CDD714DD0}"/>
              </a:ext>
            </a:extLst>
          </p:cNvPr>
          <p:cNvGrpSpPr/>
          <p:nvPr/>
        </p:nvGrpSpPr>
        <p:grpSpPr>
          <a:xfrm>
            <a:off x="384735" y="428583"/>
            <a:ext cx="11159272" cy="1577720"/>
            <a:chOff x="384735" y="644547"/>
            <a:chExt cx="11159272" cy="1577720"/>
          </a:xfrm>
        </p:grpSpPr>
        <p:sp>
          <p:nvSpPr>
            <p:cNvPr id="4" name="文本框 16"/>
            <p:cNvSpPr txBox="1"/>
            <p:nvPr/>
          </p:nvSpPr>
          <p:spPr>
            <a:xfrm>
              <a:off x="647993" y="652607"/>
              <a:ext cx="10896014" cy="1569660"/>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sz="2400"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6" name="TextBox 5">
              <a:extLst>
                <a:ext uri="{FF2B5EF4-FFF2-40B4-BE49-F238E27FC236}">
                  <a16:creationId xmlns:a16="http://schemas.microsoft.com/office/drawing/2014/main" id="{9B90FA9A-F4A6-A31C-8ECB-85F2620BFA7C}"/>
                </a:ext>
              </a:extLst>
            </p:cNvPr>
            <p:cNvSpPr txBox="1"/>
            <p:nvPr/>
          </p:nvSpPr>
          <p:spPr>
            <a:xfrm>
              <a:off x="384735" y="644547"/>
              <a:ext cx="11159272" cy="1446550"/>
            </a:xfrm>
            <a:prstGeom prst="rect">
              <a:avLst/>
            </a:prstGeom>
            <a:noFill/>
          </p:spPr>
          <p:txBody>
            <a:bodyPr wrap="square">
              <a:spAutoFit/>
            </a:bodyPr>
            <a:lstStyle/>
            <a:p>
              <a:pPr algn="ctr">
                <a:buClr>
                  <a:srgbClr val="000000"/>
                </a:buClr>
                <a:buFont typeface="Arial"/>
                <a:buNone/>
              </a:pPr>
              <a:r>
                <a:rPr lang="en-US" sz="4400" b="1" u="sng" kern="0" dirty="0" err="1">
                  <a:solidFill>
                    <a:schemeClr val="bg1"/>
                  </a:solidFill>
                  <a:latin typeface="Cambria" panose="02040503050406030204" pitchFamily="18" charset="0"/>
                  <a:ea typeface="Times New Roman" panose="02020603050405020304" pitchFamily="18" charset="0"/>
                  <a:cs typeface="Arial"/>
                  <a:sym typeface="Arial"/>
                </a:rPr>
                <a:t>Câu</a:t>
              </a:r>
              <a:r>
                <a:rPr lang="en-US" sz="4400" b="1" u="sng" kern="0" dirty="0">
                  <a:solidFill>
                    <a:schemeClr val="bg1"/>
                  </a:solidFill>
                  <a:latin typeface="Cambria" panose="02040503050406030204" pitchFamily="18" charset="0"/>
                  <a:ea typeface="Times New Roman" panose="02020603050405020304" pitchFamily="18" charset="0"/>
                  <a:cs typeface="Arial"/>
                  <a:sym typeface="Arial"/>
                </a:rPr>
                <a:t> 2</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Nêu</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cách</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sắp</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xếp</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đội</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hình</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của</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cóc</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khi</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đến</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nhà</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400" b="1" kern="0" dirty="0" err="1">
                  <a:solidFill>
                    <a:schemeClr val="bg1"/>
                  </a:solidFill>
                  <a:latin typeface="Cambria" panose="02040503050406030204" pitchFamily="18" charset="0"/>
                  <a:ea typeface="Times New Roman" panose="02020603050405020304" pitchFamily="18" charset="0"/>
                  <a:cs typeface="Arial"/>
                  <a:sym typeface="Arial"/>
                </a:rPr>
                <a:t>Trời</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a:t>
              </a:r>
              <a:endParaRPr lang="en-US" sz="4400" b="1" kern="0" dirty="0">
                <a:solidFill>
                  <a:schemeClr val="bg1"/>
                </a:solidFill>
                <a:latin typeface="Cambria" panose="02040503050406030204" pitchFamily="18" charset="0"/>
                <a:cs typeface="Arial"/>
                <a:sym typeface="Arial"/>
              </a:endParaRPr>
            </a:p>
          </p:txBody>
        </p:sp>
      </p:grpSp>
      <p:grpSp>
        <p:nvGrpSpPr>
          <p:cNvPr id="8" name="Group 7">
            <a:extLst>
              <a:ext uri="{FF2B5EF4-FFF2-40B4-BE49-F238E27FC236}">
                <a16:creationId xmlns:a16="http://schemas.microsoft.com/office/drawing/2014/main" id="{5A772975-8D12-25FE-26AA-5E8B98D76430}"/>
              </a:ext>
            </a:extLst>
          </p:cNvPr>
          <p:cNvGrpSpPr/>
          <p:nvPr/>
        </p:nvGrpSpPr>
        <p:grpSpPr>
          <a:xfrm>
            <a:off x="1066600" y="2264249"/>
            <a:ext cx="10058800" cy="3177237"/>
            <a:chOff x="647993" y="1774154"/>
            <a:chExt cx="6960779" cy="3628572"/>
          </a:xfrm>
        </p:grpSpPr>
        <p:grpSp>
          <p:nvGrpSpPr>
            <p:cNvPr id="2" name="Group 1">
              <a:extLst>
                <a:ext uri="{FF2B5EF4-FFF2-40B4-BE49-F238E27FC236}">
                  <a16:creationId xmlns:a16="http://schemas.microsoft.com/office/drawing/2014/main" id="{D19E2F8B-7531-EFE1-BEED-41E7B87844C1}"/>
                </a:ext>
              </a:extLst>
            </p:cNvPr>
            <p:cNvGrpSpPr/>
            <p:nvPr/>
          </p:nvGrpSpPr>
          <p:grpSpPr>
            <a:xfrm>
              <a:off x="647993" y="1774154"/>
              <a:ext cx="6960779" cy="3628572"/>
              <a:chOff x="660400" y="1727664"/>
              <a:chExt cx="6960779" cy="3628572"/>
            </a:xfrm>
          </p:grpSpPr>
          <p:sp>
            <p:nvSpPr>
              <p:cNvPr id="5" name="矩形: 圆角 4"/>
              <p:cNvSpPr/>
              <p:nvPr/>
            </p:nvSpPr>
            <p:spPr>
              <a:xfrm>
                <a:off x="660400" y="1727664"/>
                <a:ext cx="6960779" cy="3628572"/>
              </a:xfrm>
              <a:prstGeom prst="roundRect">
                <a:avLst>
                  <a:gd name="adj" fmla="val 6667"/>
                </a:avLst>
              </a:prstGeom>
              <a:solidFill>
                <a:srgbClr val="43C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思源黑体 CN Bold" panose="020B0800000000000000" charset="-122"/>
                </a:endParaRPr>
              </a:p>
            </p:txBody>
          </p:sp>
          <p:sp>
            <p:nvSpPr>
              <p:cNvPr id="3" name="矩形: 圆角 2"/>
              <p:cNvSpPr/>
              <p:nvPr/>
            </p:nvSpPr>
            <p:spPr>
              <a:xfrm>
                <a:off x="731520" y="1824582"/>
                <a:ext cx="6818538" cy="3397658"/>
              </a:xfrm>
              <a:prstGeom prst="roundRect">
                <a:avLst>
                  <a:gd name="adj" fmla="val 6667"/>
                </a:avLst>
              </a:prstGeom>
              <a:solidFill>
                <a:schemeClr val="bg1"/>
              </a:solidFill>
              <a:ln>
                <a:solidFill>
                  <a:srgbClr val="43C1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思源黑体 CN Bold" panose="020B0800000000000000" charset="-122"/>
                </a:endParaRPr>
              </a:p>
            </p:txBody>
          </p:sp>
        </p:grpSp>
        <p:sp>
          <p:nvSpPr>
            <p:cNvPr id="7" name="TextBox 6">
              <a:extLst>
                <a:ext uri="{FF2B5EF4-FFF2-40B4-BE49-F238E27FC236}">
                  <a16:creationId xmlns:a16="http://schemas.microsoft.com/office/drawing/2014/main" id="{438E996C-F90C-E1A2-9745-64FE4C0C5B9A}"/>
                </a:ext>
              </a:extLst>
            </p:cNvPr>
            <p:cNvSpPr txBox="1"/>
            <p:nvPr/>
          </p:nvSpPr>
          <p:spPr>
            <a:xfrm>
              <a:off x="879472" y="2005955"/>
              <a:ext cx="6428790" cy="2917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Cách sắp xếp đội hình của cóc khi đến nhà Trời là: anh cua bò vào chum nước, cô ong đợi sau cánh cửa, chị cáo, anh gấu, anh cọp thì nấp ở hai bên.</a:t>
              </a:r>
              <a:endPar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pic>
        <p:nvPicPr>
          <p:cNvPr id="9" name="Picture 8">
            <a:extLst>
              <a:ext uri="{FF2B5EF4-FFF2-40B4-BE49-F238E27FC236}">
                <a16:creationId xmlns:a16="http://schemas.microsoft.com/office/drawing/2014/main" id="{23C7E9B7-2ADA-2C4C-D3D3-C23926C869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778279" y="4484203"/>
            <a:ext cx="2411816" cy="2655339"/>
          </a:xfrm>
          <a:prstGeom prst="rect">
            <a:avLst/>
          </a:prstGeom>
        </p:spPr>
      </p:pic>
    </p:spTree>
    <p:extLst>
      <p:ext uri="{BB962C8B-B14F-4D97-AF65-F5344CB8AC3E}">
        <p14:creationId xmlns:p14="http://schemas.microsoft.com/office/powerpoint/2010/main" val="419974307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10 (20)"/>
          <p:cNvPicPr>
            <a:picLocks noChangeAspect="1"/>
          </p:cNvPicPr>
          <p:nvPr/>
        </p:nvPicPr>
        <p:blipFill>
          <a:blip r:embed="rId2"/>
          <a:srcRect l="12642" t="57976"/>
          <a:stretch>
            <a:fillRect/>
          </a:stretch>
        </p:blipFill>
        <p:spPr>
          <a:xfrm>
            <a:off x="-130677" y="5256990"/>
            <a:ext cx="12190095" cy="1456055"/>
          </a:xfrm>
          <a:prstGeom prst="rect">
            <a:avLst/>
          </a:prstGeom>
        </p:spPr>
      </p:pic>
      <p:pic>
        <p:nvPicPr>
          <p:cNvPr id="21" name="图片 20" descr="16 (21)"/>
          <p:cNvPicPr>
            <a:picLocks noChangeAspect="1"/>
          </p:cNvPicPr>
          <p:nvPr/>
        </p:nvPicPr>
        <p:blipFill>
          <a:blip r:embed="rId3"/>
          <a:srcRect l="7247" t="16023" r="81067" b="66881"/>
          <a:stretch>
            <a:fillRect/>
          </a:stretch>
        </p:blipFill>
        <p:spPr>
          <a:xfrm>
            <a:off x="9226550" y="-520065"/>
            <a:ext cx="1175385" cy="859790"/>
          </a:xfrm>
          <a:prstGeom prst="rect">
            <a:avLst/>
          </a:prstGeom>
        </p:spPr>
      </p:pic>
      <p:grpSp>
        <p:nvGrpSpPr>
          <p:cNvPr id="16" name="Group 15">
            <a:extLst>
              <a:ext uri="{FF2B5EF4-FFF2-40B4-BE49-F238E27FC236}">
                <a16:creationId xmlns:a16="http://schemas.microsoft.com/office/drawing/2014/main" id="{250FAE67-281A-1C05-0B6C-4D4CDD714DD0}"/>
              </a:ext>
            </a:extLst>
          </p:cNvPr>
          <p:cNvGrpSpPr/>
          <p:nvPr/>
        </p:nvGrpSpPr>
        <p:grpSpPr>
          <a:xfrm>
            <a:off x="384735" y="428583"/>
            <a:ext cx="11159272" cy="1577720"/>
            <a:chOff x="384735" y="644547"/>
            <a:chExt cx="11159272" cy="1577720"/>
          </a:xfrm>
        </p:grpSpPr>
        <p:sp>
          <p:nvSpPr>
            <p:cNvPr id="4" name="文本框 16"/>
            <p:cNvSpPr txBox="1"/>
            <p:nvPr/>
          </p:nvSpPr>
          <p:spPr>
            <a:xfrm>
              <a:off x="647993" y="652607"/>
              <a:ext cx="10896014" cy="1569660"/>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sz="2400"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6" name="TextBox 5">
              <a:extLst>
                <a:ext uri="{FF2B5EF4-FFF2-40B4-BE49-F238E27FC236}">
                  <a16:creationId xmlns:a16="http://schemas.microsoft.com/office/drawing/2014/main" id="{9B90FA9A-F4A6-A31C-8ECB-85F2620BFA7C}"/>
                </a:ext>
              </a:extLst>
            </p:cNvPr>
            <p:cNvSpPr txBox="1"/>
            <p:nvPr/>
          </p:nvSpPr>
          <p:spPr>
            <a:xfrm>
              <a:off x="384735" y="644547"/>
              <a:ext cx="11159272" cy="1446550"/>
            </a:xfrm>
            <a:prstGeom prst="rect">
              <a:avLst/>
            </a:prstGeom>
            <a:noFill/>
          </p:spPr>
          <p:txBody>
            <a:bodyPr wrap="square">
              <a:spAutoFit/>
            </a:bodyPr>
            <a:lstStyle/>
            <a:p>
              <a:pPr algn="ctr">
                <a:buClr>
                  <a:srgbClr val="000000"/>
                </a:buClr>
                <a:buFont typeface="Arial"/>
                <a:buNone/>
              </a:pPr>
              <a:r>
                <a:rPr lang="en-US" sz="4400" b="1" u="sng" kern="0" dirty="0" err="1">
                  <a:solidFill>
                    <a:schemeClr val="bg1"/>
                  </a:solidFill>
                  <a:latin typeface="Cambria" panose="02040503050406030204" pitchFamily="18" charset="0"/>
                  <a:ea typeface="Times New Roman" panose="02020603050405020304" pitchFamily="18" charset="0"/>
                  <a:cs typeface="Arial"/>
                  <a:sym typeface="Arial"/>
                </a:rPr>
                <a:t>Câu</a:t>
              </a:r>
              <a:r>
                <a:rPr lang="en-US" sz="4400" b="1" u="sng" kern="0" dirty="0">
                  <a:solidFill>
                    <a:schemeClr val="bg1"/>
                  </a:solidFill>
                  <a:latin typeface="Cambria" panose="02040503050406030204" pitchFamily="18" charset="0"/>
                  <a:ea typeface="Times New Roman" panose="02020603050405020304" pitchFamily="18" charset="0"/>
                  <a:cs typeface="Arial"/>
                  <a:sym typeface="Arial"/>
                </a:rPr>
                <a:t> 3</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vi-VN" sz="4400" b="1" kern="0" dirty="0">
                  <a:solidFill>
                    <a:schemeClr val="bg1"/>
                  </a:solidFill>
                  <a:latin typeface="Cambria" panose="02040503050406030204" pitchFamily="18" charset="0"/>
                  <a:ea typeface="Times New Roman" panose="02020603050405020304" pitchFamily="18" charset="0"/>
                  <a:cs typeface="Arial"/>
                  <a:sym typeface="Arial"/>
                </a:rPr>
                <a:t>Đội quân của cóc và đội quân nhà Trời đã giao chiến với nhau như thế nào?</a:t>
              </a:r>
            </a:p>
          </p:txBody>
        </p:sp>
      </p:grpSp>
      <p:grpSp>
        <p:nvGrpSpPr>
          <p:cNvPr id="13" name="Group 12">
            <a:extLst>
              <a:ext uri="{FF2B5EF4-FFF2-40B4-BE49-F238E27FC236}">
                <a16:creationId xmlns:a16="http://schemas.microsoft.com/office/drawing/2014/main" id="{E9DB56F6-7319-A3A6-D738-3206F6CB8EB5}"/>
              </a:ext>
            </a:extLst>
          </p:cNvPr>
          <p:cNvGrpSpPr/>
          <p:nvPr/>
        </p:nvGrpSpPr>
        <p:grpSpPr>
          <a:xfrm>
            <a:off x="6122907" y="2241693"/>
            <a:ext cx="4405746" cy="1481827"/>
            <a:chOff x="384735" y="2474776"/>
            <a:chExt cx="6365200" cy="954224"/>
          </a:xfrm>
        </p:grpSpPr>
        <p:sp>
          <p:nvSpPr>
            <p:cNvPr id="10" name="Rectangle: Rounded Corners 9">
              <a:extLst>
                <a:ext uri="{FF2B5EF4-FFF2-40B4-BE49-F238E27FC236}">
                  <a16:creationId xmlns:a16="http://schemas.microsoft.com/office/drawing/2014/main" id="{C0107405-54E0-CF97-496E-B948D5C70FEB}"/>
                </a:ext>
              </a:extLst>
            </p:cNvPr>
            <p:cNvSpPr/>
            <p:nvPr/>
          </p:nvSpPr>
          <p:spPr>
            <a:xfrm>
              <a:off x="647994" y="2474776"/>
              <a:ext cx="5852560" cy="954224"/>
            </a:xfrm>
            <a:prstGeom prst="roundRect">
              <a:avLst>
                <a:gd name="adj" fmla="val 41984"/>
              </a:avLst>
            </a:prstGeom>
            <a:solidFill>
              <a:srgbClr val="D6E3AB"/>
            </a:solidFill>
            <a:ln w="38100">
              <a:solidFill>
                <a:srgbClr val="60702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19D8E09-5618-73E2-7B30-9627F5190D4D}"/>
                </a:ext>
              </a:extLst>
            </p:cNvPr>
            <p:cNvSpPr txBox="1"/>
            <p:nvPr/>
          </p:nvSpPr>
          <p:spPr>
            <a:xfrm>
              <a:off x="384735" y="2539839"/>
              <a:ext cx="6365200" cy="738664"/>
            </a:xfrm>
            <a:prstGeom prst="rect">
              <a:avLst/>
            </a:prstGeom>
            <a:noFill/>
          </p:spPr>
          <p:txBody>
            <a:bodyPr wrap="square">
              <a:spAutoFit/>
            </a:bodyPr>
            <a:lstStyle/>
            <a:p>
              <a:pPr algn="ctr">
                <a:buClr>
                  <a:srgbClr val="000000"/>
                </a:buClr>
                <a:buFont typeface="Arial"/>
                <a:buNone/>
              </a:pPr>
              <a:r>
                <a:rPr lang="en-US" sz="4200" b="1" kern="0" dirty="0" err="1">
                  <a:latin typeface="Cambria" panose="02040503050406030204" pitchFamily="18" charset="0"/>
                  <a:ea typeface="Times New Roman" panose="02020603050405020304" pitchFamily="18" charset="0"/>
                  <a:cs typeface="Arial"/>
                  <a:sym typeface="Arial"/>
                </a:rPr>
                <a:t>Gấu</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quật</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chó</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chết</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tươi</a:t>
              </a:r>
              <a:endParaRPr lang="vi-VN" sz="4200" b="1" kern="0" dirty="0">
                <a:latin typeface="Cambria" panose="02040503050406030204" pitchFamily="18" charset="0"/>
                <a:ea typeface="Times New Roman" panose="02020603050405020304" pitchFamily="18" charset="0"/>
                <a:cs typeface="Arial"/>
                <a:sym typeface="Arial"/>
              </a:endParaRPr>
            </a:p>
          </p:txBody>
        </p:sp>
      </p:grpSp>
      <p:grpSp>
        <p:nvGrpSpPr>
          <p:cNvPr id="14" name="Group 13">
            <a:extLst>
              <a:ext uri="{FF2B5EF4-FFF2-40B4-BE49-F238E27FC236}">
                <a16:creationId xmlns:a16="http://schemas.microsoft.com/office/drawing/2014/main" id="{E94D4D3C-AF33-DC98-6A85-B9A008363AD3}"/>
              </a:ext>
            </a:extLst>
          </p:cNvPr>
          <p:cNvGrpSpPr/>
          <p:nvPr/>
        </p:nvGrpSpPr>
        <p:grpSpPr>
          <a:xfrm>
            <a:off x="1141379" y="2343862"/>
            <a:ext cx="3752826" cy="1395316"/>
            <a:chOff x="602026" y="2474776"/>
            <a:chExt cx="6411165" cy="1395316"/>
          </a:xfrm>
        </p:grpSpPr>
        <p:sp>
          <p:nvSpPr>
            <p:cNvPr id="15" name="Rectangle: Rounded Corners 14">
              <a:extLst>
                <a:ext uri="{FF2B5EF4-FFF2-40B4-BE49-F238E27FC236}">
                  <a16:creationId xmlns:a16="http://schemas.microsoft.com/office/drawing/2014/main" id="{1E90B8A3-FCD3-A2F0-303B-1FB9FC87AE72}"/>
                </a:ext>
              </a:extLst>
            </p:cNvPr>
            <p:cNvSpPr/>
            <p:nvPr/>
          </p:nvSpPr>
          <p:spPr>
            <a:xfrm>
              <a:off x="647993" y="2474776"/>
              <a:ext cx="6365198" cy="1395316"/>
            </a:xfrm>
            <a:prstGeom prst="roundRect">
              <a:avLst>
                <a:gd name="adj" fmla="val 41984"/>
              </a:avLst>
            </a:prstGeom>
            <a:solidFill>
              <a:srgbClr val="FFF4D5"/>
            </a:solidFill>
            <a:ln w="38100">
              <a:solidFill>
                <a:schemeClr val="accent4">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87F8971-51FA-1AE5-9BE4-BCBBCD9C4391}"/>
                </a:ext>
              </a:extLst>
            </p:cNvPr>
            <p:cNvSpPr txBox="1"/>
            <p:nvPr/>
          </p:nvSpPr>
          <p:spPr>
            <a:xfrm>
              <a:off x="602026" y="2546682"/>
              <a:ext cx="6365200" cy="738664"/>
            </a:xfrm>
            <a:prstGeom prst="rect">
              <a:avLst/>
            </a:prstGeom>
            <a:noFill/>
          </p:spPr>
          <p:txBody>
            <a:bodyPr wrap="square">
              <a:spAutoFit/>
            </a:bodyPr>
            <a:lstStyle/>
            <a:p>
              <a:pPr algn="ctr">
                <a:buClr>
                  <a:srgbClr val="000000"/>
                </a:buClr>
                <a:buFont typeface="Arial"/>
                <a:buNone/>
              </a:pPr>
              <a:r>
                <a:rPr lang="en-US" sz="4200" b="1" kern="0" dirty="0" err="1">
                  <a:latin typeface="Cambria" panose="02040503050406030204" pitchFamily="18" charset="0"/>
                  <a:ea typeface="Times New Roman" panose="02020603050405020304" pitchFamily="18" charset="0"/>
                  <a:cs typeface="Arial"/>
                  <a:sym typeface="Arial"/>
                </a:rPr>
                <a:t>Trời</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sai</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chó</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bắt</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cáo</a:t>
              </a:r>
              <a:endParaRPr lang="vi-VN" sz="4200" b="1" kern="0" dirty="0">
                <a:latin typeface="Cambria" panose="02040503050406030204" pitchFamily="18" charset="0"/>
                <a:ea typeface="Times New Roman" panose="02020603050405020304" pitchFamily="18" charset="0"/>
                <a:cs typeface="Arial"/>
                <a:sym typeface="Arial"/>
              </a:endParaRPr>
            </a:p>
          </p:txBody>
        </p:sp>
      </p:grpSp>
      <p:sp>
        <p:nvSpPr>
          <p:cNvPr id="18" name="Arrow: Right 17">
            <a:extLst>
              <a:ext uri="{FF2B5EF4-FFF2-40B4-BE49-F238E27FC236}">
                <a16:creationId xmlns:a16="http://schemas.microsoft.com/office/drawing/2014/main" id="{D418F4E4-DFD6-1B72-F323-22EBB5C6A54B}"/>
              </a:ext>
            </a:extLst>
          </p:cNvPr>
          <p:cNvSpPr/>
          <p:nvPr/>
        </p:nvSpPr>
        <p:spPr>
          <a:xfrm>
            <a:off x="5251571" y="2785100"/>
            <a:ext cx="844429" cy="632168"/>
          </a:xfrm>
          <a:prstGeom prst="rightArrow">
            <a:avLst/>
          </a:prstGeom>
          <a:solidFill>
            <a:srgbClr val="43C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5060F581-F8AE-03A9-0D3A-2657E2383898}"/>
              </a:ext>
            </a:extLst>
          </p:cNvPr>
          <p:cNvGrpSpPr/>
          <p:nvPr/>
        </p:nvGrpSpPr>
        <p:grpSpPr>
          <a:xfrm>
            <a:off x="6241403" y="4056463"/>
            <a:ext cx="4405746" cy="2132363"/>
            <a:chOff x="541385" y="2474776"/>
            <a:chExt cx="6365200" cy="1373137"/>
          </a:xfrm>
        </p:grpSpPr>
        <p:sp>
          <p:nvSpPr>
            <p:cNvPr id="20" name="Rectangle: Rounded Corners 19">
              <a:extLst>
                <a:ext uri="{FF2B5EF4-FFF2-40B4-BE49-F238E27FC236}">
                  <a16:creationId xmlns:a16="http://schemas.microsoft.com/office/drawing/2014/main" id="{B9DE4431-925A-7B9F-23E9-39B5403B60E3}"/>
                </a:ext>
              </a:extLst>
            </p:cNvPr>
            <p:cNvSpPr/>
            <p:nvPr/>
          </p:nvSpPr>
          <p:spPr>
            <a:xfrm>
              <a:off x="647994" y="2474776"/>
              <a:ext cx="6207185" cy="1373137"/>
            </a:xfrm>
            <a:prstGeom prst="roundRect">
              <a:avLst>
                <a:gd name="adj" fmla="val 41984"/>
              </a:avLst>
            </a:prstGeom>
            <a:solidFill>
              <a:srgbClr val="D6E3AB"/>
            </a:solidFill>
            <a:ln w="38100">
              <a:solidFill>
                <a:srgbClr val="60702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FE03491E-35A8-75E9-B06F-BD93AAAA84D1}"/>
                </a:ext>
              </a:extLst>
            </p:cNvPr>
            <p:cNvSpPr txBox="1"/>
            <p:nvPr/>
          </p:nvSpPr>
          <p:spPr>
            <a:xfrm>
              <a:off x="541385" y="2539839"/>
              <a:ext cx="6365200" cy="1308074"/>
            </a:xfrm>
            <a:prstGeom prst="rect">
              <a:avLst/>
            </a:prstGeom>
            <a:noFill/>
          </p:spPr>
          <p:txBody>
            <a:bodyPr wrap="square">
              <a:spAutoFit/>
            </a:bodyPr>
            <a:lstStyle/>
            <a:p>
              <a:pPr algn="ctr">
                <a:buClr>
                  <a:srgbClr val="000000"/>
                </a:buClr>
                <a:buFont typeface="Arial"/>
                <a:buNone/>
              </a:pPr>
              <a:r>
                <a:rPr lang="en-US" sz="4200" b="1" kern="0" dirty="0">
                  <a:latin typeface="Cambria" panose="02040503050406030204" pitchFamily="18" charset="0"/>
                  <a:ea typeface="Times New Roman" panose="02020603050405020304" pitchFamily="18" charset="0"/>
                  <a:cs typeface="Arial"/>
                  <a:sym typeface="Arial"/>
                </a:rPr>
                <a:t>Ong ở </a:t>
              </a:r>
              <a:r>
                <a:rPr lang="en-US" sz="4200" b="1" kern="0" dirty="0" err="1">
                  <a:latin typeface="Cambria" panose="02040503050406030204" pitchFamily="18" charset="0"/>
                  <a:ea typeface="Times New Roman" panose="02020603050405020304" pitchFamily="18" charset="0"/>
                  <a:cs typeface="Arial"/>
                  <a:sym typeface="Arial"/>
                </a:rPr>
                <a:t>sau</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cửa</a:t>
              </a:r>
              <a:r>
                <a:rPr lang="en-US" sz="4200" b="1" kern="0" dirty="0">
                  <a:latin typeface="Cambria" panose="02040503050406030204" pitchFamily="18" charset="0"/>
                  <a:ea typeface="Times New Roman" panose="02020603050405020304" pitchFamily="18" charset="0"/>
                  <a:cs typeface="Arial"/>
                  <a:sym typeface="Arial"/>
                </a:rPr>
                <a:t> bay </a:t>
              </a:r>
              <a:r>
                <a:rPr lang="en-US" sz="4200" b="1" kern="0" dirty="0" err="1">
                  <a:latin typeface="Cambria" panose="02040503050406030204" pitchFamily="18" charset="0"/>
                  <a:ea typeface="Times New Roman" panose="02020603050405020304" pitchFamily="18" charset="0"/>
                  <a:cs typeface="Arial"/>
                  <a:sym typeface="Arial"/>
                </a:rPr>
                <a:t>ra</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đốt</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Thần</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Sét</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túi</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bụi</a:t>
              </a:r>
              <a:endParaRPr lang="en-US" sz="4200" b="1" kern="0" dirty="0">
                <a:latin typeface="Cambria" panose="02040503050406030204" pitchFamily="18" charset="0"/>
                <a:ea typeface="Times New Roman" panose="02020603050405020304" pitchFamily="18" charset="0"/>
                <a:cs typeface="Arial"/>
                <a:sym typeface="Arial"/>
              </a:endParaRPr>
            </a:p>
          </p:txBody>
        </p:sp>
      </p:grpSp>
      <p:grpSp>
        <p:nvGrpSpPr>
          <p:cNvPr id="23" name="Group 22">
            <a:extLst>
              <a:ext uri="{FF2B5EF4-FFF2-40B4-BE49-F238E27FC236}">
                <a16:creationId xmlns:a16="http://schemas.microsoft.com/office/drawing/2014/main" id="{12044C1F-5B4F-DAFE-BDDE-103B76C7970C}"/>
              </a:ext>
            </a:extLst>
          </p:cNvPr>
          <p:cNvGrpSpPr/>
          <p:nvPr/>
        </p:nvGrpSpPr>
        <p:grpSpPr>
          <a:xfrm>
            <a:off x="1168286" y="4157547"/>
            <a:ext cx="3752826" cy="1456901"/>
            <a:chOff x="602026" y="2474776"/>
            <a:chExt cx="6411165" cy="1456901"/>
          </a:xfrm>
        </p:grpSpPr>
        <p:sp>
          <p:nvSpPr>
            <p:cNvPr id="24" name="Rectangle: Rounded Corners 23">
              <a:extLst>
                <a:ext uri="{FF2B5EF4-FFF2-40B4-BE49-F238E27FC236}">
                  <a16:creationId xmlns:a16="http://schemas.microsoft.com/office/drawing/2014/main" id="{EF21B89E-BE6A-C700-955F-2A560884E5E5}"/>
                </a:ext>
              </a:extLst>
            </p:cNvPr>
            <p:cNvSpPr/>
            <p:nvPr/>
          </p:nvSpPr>
          <p:spPr>
            <a:xfrm>
              <a:off x="647993" y="2474776"/>
              <a:ext cx="6365198" cy="1395316"/>
            </a:xfrm>
            <a:prstGeom prst="roundRect">
              <a:avLst>
                <a:gd name="adj" fmla="val 41984"/>
              </a:avLst>
            </a:prstGeom>
            <a:solidFill>
              <a:srgbClr val="FFF4D5"/>
            </a:solidFill>
            <a:ln w="38100">
              <a:solidFill>
                <a:schemeClr val="accent4">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BE75CCC1-A8E1-4041-E17C-D11C580733BF}"/>
                </a:ext>
              </a:extLst>
            </p:cNvPr>
            <p:cNvSpPr txBox="1"/>
            <p:nvPr/>
          </p:nvSpPr>
          <p:spPr>
            <a:xfrm>
              <a:off x="602026" y="2546682"/>
              <a:ext cx="6365200" cy="1384995"/>
            </a:xfrm>
            <a:prstGeom prst="rect">
              <a:avLst/>
            </a:prstGeom>
            <a:noFill/>
          </p:spPr>
          <p:txBody>
            <a:bodyPr wrap="square">
              <a:spAutoFit/>
            </a:bodyPr>
            <a:lstStyle/>
            <a:p>
              <a:pPr algn="ctr">
                <a:buClr>
                  <a:srgbClr val="000000"/>
                </a:buClr>
                <a:buFont typeface="Arial"/>
                <a:buNone/>
              </a:pPr>
              <a:r>
                <a:rPr lang="en-US" sz="4200" b="1" kern="0" dirty="0" err="1">
                  <a:latin typeface="Cambria" panose="02040503050406030204" pitchFamily="18" charset="0"/>
                  <a:ea typeface="Times New Roman" panose="02020603050405020304" pitchFamily="18" charset="0"/>
                  <a:cs typeface="Arial"/>
                  <a:sym typeface="Arial"/>
                </a:rPr>
                <a:t>Trời</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sai</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Thần</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Sét</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trị</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gấu</a:t>
              </a:r>
              <a:endParaRPr lang="vi-VN" sz="4200" b="1" kern="0" dirty="0">
                <a:latin typeface="Cambria" panose="02040503050406030204" pitchFamily="18" charset="0"/>
                <a:ea typeface="Times New Roman" panose="02020603050405020304" pitchFamily="18" charset="0"/>
                <a:cs typeface="Arial"/>
                <a:sym typeface="Arial"/>
              </a:endParaRPr>
            </a:p>
          </p:txBody>
        </p:sp>
      </p:grpSp>
      <p:sp>
        <p:nvSpPr>
          <p:cNvPr id="26" name="Arrow: Right 25">
            <a:extLst>
              <a:ext uri="{FF2B5EF4-FFF2-40B4-BE49-F238E27FC236}">
                <a16:creationId xmlns:a16="http://schemas.microsoft.com/office/drawing/2014/main" id="{18E57866-B24A-AE52-574A-812979469A79}"/>
              </a:ext>
            </a:extLst>
          </p:cNvPr>
          <p:cNvSpPr/>
          <p:nvPr/>
        </p:nvSpPr>
        <p:spPr>
          <a:xfrm>
            <a:off x="5278478" y="4598785"/>
            <a:ext cx="844429" cy="632168"/>
          </a:xfrm>
          <a:prstGeom prst="rightArrow">
            <a:avLst/>
          </a:prstGeom>
          <a:solidFill>
            <a:srgbClr val="43C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9642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down)">
                                      <p:cBhvr>
                                        <p:cTn id="14" dur="580">
                                          <p:stCondLst>
                                            <p:cond delay="0"/>
                                          </p:stCondLst>
                                        </p:cTn>
                                        <p:tgtEl>
                                          <p:spTgt spid="14"/>
                                        </p:tgtEl>
                                      </p:cBhvr>
                                    </p:animEffect>
                                    <p:anim calcmode="lin" valueType="num">
                                      <p:cBhvr>
                                        <p:cTn id="15"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0" dur="26">
                                          <p:stCondLst>
                                            <p:cond delay="650"/>
                                          </p:stCondLst>
                                        </p:cTn>
                                        <p:tgtEl>
                                          <p:spTgt spid="14"/>
                                        </p:tgtEl>
                                      </p:cBhvr>
                                      <p:to x="100000" y="60000"/>
                                    </p:animScale>
                                    <p:animScale>
                                      <p:cBhvr>
                                        <p:cTn id="21" dur="166" decel="50000">
                                          <p:stCondLst>
                                            <p:cond delay="676"/>
                                          </p:stCondLst>
                                        </p:cTn>
                                        <p:tgtEl>
                                          <p:spTgt spid="14"/>
                                        </p:tgtEl>
                                      </p:cBhvr>
                                      <p:to x="100000" y="100000"/>
                                    </p:animScale>
                                    <p:animScale>
                                      <p:cBhvr>
                                        <p:cTn id="22" dur="26">
                                          <p:stCondLst>
                                            <p:cond delay="1312"/>
                                          </p:stCondLst>
                                        </p:cTn>
                                        <p:tgtEl>
                                          <p:spTgt spid="14"/>
                                        </p:tgtEl>
                                      </p:cBhvr>
                                      <p:to x="100000" y="80000"/>
                                    </p:animScale>
                                    <p:animScale>
                                      <p:cBhvr>
                                        <p:cTn id="23" dur="166" decel="50000">
                                          <p:stCondLst>
                                            <p:cond delay="1338"/>
                                          </p:stCondLst>
                                        </p:cTn>
                                        <p:tgtEl>
                                          <p:spTgt spid="14"/>
                                        </p:tgtEl>
                                      </p:cBhvr>
                                      <p:to x="100000" y="100000"/>
                                    </p:animScale>
                                    <p:animScale>
                                      <p:cBhvr>
                                        <p:cTn id="24" dur="26">
                                          <p:stCondLst>
                                            <p:cond delay="1642"/>
                                          </p:stCondLst>
                                        </p:cTn>
                                        <p:tgtEl>
                                          <p:spTgt spid="14"/>
                                        </p:tgtEl>
                                      </p:cBhvr>
                                      <p:to x="100000" y="90000"/>
                                    </p:animScale>
                                    <p:animScale>
                                      <p:cBhvr>
                                        <p:cTn id="25" dur="166" decel="50000">
                                          <p:stCondLst>
                                            <p:cond delay="1668"/>
                                          </p:stCondLst>
                                        </p:cTn>
                                        <p:tgtEl>
                                          <p:spTgt spid="14"/>
                                        </p:tgtEl>
                                      </p:cBhvr>
                                      <p:to x="100000" y="100000"/>
                                    </p:animScale>
                                    <p:animScale>
                                      <p:cBhvr>
                                        <p:cTn id="26" dur="26">
                                          <p:stCondLst>
                                            <p:cond delay="1808"/>
                                          </p:stCondLst>
                                        </p:cTn>
                                        <p:tgtEl>
                                          <p:spTgt spid="14"/>
                                        </p:tgtEl>
                                      </p:cBhvr>
                                      <p:to x="100000" y="95000"/>
                                    </p:animScale>
                                    <p:animScale>
                                      <p:cBhvr>
                                        <p:cTn id="27" dur="166" decel="50000">
                                          <p:stCondLst>
                                            <p:cond delay="1834"/>
                                          </p:stCondLst>
                                        </p:cTn>
                                        <p:tgtEl>
                                          <p:spTgt spid="14"/>
                                        </p:tgtEl>
                                      </p:cBhvr>
                                      <p:to x="100000" y="100000"/>
                                    </p:animScale>
                                  </p:childTnLst>
                                </p:cTn>
                              </p:par>
                            </p:childTnLst>
                          </p:cTn>
                        </p:par>
                        <p:par>
                          <p:cTn id="28" fill="hold">
                            <p:stCondLst>
                              <p:cond delay="2000"/>
                            </p:stCondLst>
                            <p:childTnLst>
                              <p:par>
                                <p:cTn id="29" presetID="22" presetClass="entr" presetSubtype="8"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80">
                                          <p:stCondLst>
                                            <p:cond delay="0"/>
                                          </p:stCondLst>
                                        </p:cTn>
                                        <p:tgtEl>
                                          <p:spTgt spid="13"/>
                                        </p:tgtEl>
                                      </p:cBhvr>
                                    </p:animEffect>
                                    <p:anim calcmode="lin" valueType="num">
                                      <p:cBhvr>
                                        <p:cTn id="3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2" dur="26">
                                          <p:stCondLst>
                                            <p:cond delay="650"/>
                                          </p:stCondLst>
                                        </p:cTn>
                                        <p:tgtEl>
                                          <p:spTgt spid="13"/>
                                        </p:tgtEl>
                                      </p:cBhvr>
                                      <p:to x="100000" y="60000"/>
                                    </p:animScale>
                                    <p:animScale>
                                      <p:cBhvr>
                                        <p:cTn id="43" dur="166" decel="50000">
                                          <p:stCondLst>
                                            <p:cond delay="676"/>
                                          </p:stCondLst>
                                        </p:cTn>
                                        <p:tgtEl>
                                          <p:spTgt spid="13"/>
                                        </p:tgtEl>
                                      </p:cBhvr>
                                      <p:to x="100000" y="100000"/>
                                    </p:animScale>
                                    <p:animScale>
                                      <p:cBhvr>
                                        <p:cTn id="44" dur="26">
                                          <p:stCondLst>
                                            <p:cond delay="1312"/>
                                          </p:stCondLst>
                                        </p:cTn>
                                        <p:tgtEl>
                                          <p:spTgt spid="13"/>
                                        </p:tgtEl>
                                      </p:cBhvr>
                                      <p:to x="100000" y="80000"/>
                                    </p:animScale>
                                    <p:animScale>
                                      <p:cBhvr>
                                        <p:cTn id="45" dur="166" decel="50000">
                                          <p:stCondLst>
                                            <p:cond delay="1338"/>
                                          </p:stCondLst>
                                        </p:cTn>
                                        <p:tgtEl>
                                          <p:spTgt spid="13"/>
                                        </p:tgtEl>
                                      </p:cBhvr>
                                      <p:to x="100000" y="100000"/>
                                    </p:animScale>
                                    <p:animScale>
                                      <p:cBhvr>
                                        <p:cTn id="46" dur="26">
                                          <p:stCondLst>
                                            <p:cond delay="1642"/>
                                          </p:stCondLst>
                                        </p:cTn>
                                        <p:tgtEl>
                                          <p:spTgt spid="13"/>
                                        </p:tgtEl>
                                      </p:cBhvr>
                                      <p:to x="100000" y="90000"/>
                                    </p:animScale>
                                    <p:animScale>
                                      <p:cBhvr>
                                        <p:cTn id="47" dur="166" decel="50000">
                                          <p:stCondLst>
                                            <p:cond delay="1668"/>
                                          </p:stCondLst>
                                        </p:cTn>
                                        <p:tgtEl>
                                          <p:spTgt spid="13"/>
                                        </p:tgtEl>
                                      </p:cBhvr>
                                      <p:to x="100000" y="100000"/>
                                    </p:animScale>
                                    <p:animScale>
                                      <p:cBhvr>
                                        <p:cTn id="48" dur="26">
                                          <p:stCondLst>
                                            <p:cond delay="1808"/>
                                          </p:stCondLst>
                                        </p:cTn>
                                        <p:tgtEl>
                                          <p:spTgt spid="13"/>
                                        </p:tgtEl>
                                      </p:cBhvr>
                                      <p:to x="100000" y="95000"/>
                                    </p:animScale>
                                    <p:animScale>
                                      <p:cBhvr>
                                        <p:cTn id="49" dur="166" decel="50000">
                                          <p:stCondLst>
                                            <p:cond delay="1834"/>
                                          </p:stCondLst>
                                        </p:cTn>
                                        <p:tgtEl>
                                          <p:spTgt spid="13"/>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down)">
                                      <p:cBhvr>
                                        <p:cTn id="54" dur="580">
                                          <p:stCondLst>
                                            <p:cond delay="0"/>
                                          </p:stCondLst>
                                        </p:cTn>
                                        <p:tgtEl>
                                          <p:spTgt spid="23"/>
                                        </p:tgtEl>
                                      </p:cBhvr>
                                    </p:animEffect>
                                    <p:anim calcmode="lin" valueType="num">
                                      <p:cBhvr>
                                        <p:cTn id="55"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60" dur="26">
                                          <p:stCondLst>
                                            <p:cond delay="650"/>
                                          </p:stCondLst>
                                        </p:cTn>
                                        <p:tgtEl>
                                          <p:spTgt spid="23"/>
                                        </p:tgtEl>
                                      </p:cBhvr>
                                      <p:to x="100000" y="60000"/>
                                    </p:animScale>
                                    <p:animScale>
                                      <p:cBhvr>
                                        <p:cTn id="61" dur="166" decel="50000">
                                          <p:stCondLst>
                                            <p:cond delay="676"/>
                                          </p:stCondLst>
                                        </p:cTn>
                                        <p:tgtEl>
                                          <p:spTgt spid="23"/>
                                        </p:tgtEl>
                                      </p:cBhvr>
                                      <p:to x="100000" y="100000"/>
                                    </p:animScale>
                                    <p:animScale>
                                      <p:cBhvr>
                                        <p:cTn id="62" dur="26">
                                          <p:stCondLst>
                                            <p:cond delay="1312"/>
                                          </p:stCondLst>
                                        </p:cTn>
                                        <p:tgtEl>
                                          <p:spTgt spid="23"/>
                                        </p:tgtEl>
                                      </p:cBhvr>
                                      <p:to x="100000" y="80000"/>
                                    </p:animScale>
                                    <p:animScale>
                                      <p:cBhvr>
                                        <p:cTn id="63" dur="166" decel="50000">
                                          <p:stCondLst>
                                            <p:cond delay="1338"/>
                                          </p:stCondLst>
                                        </p:cTn>
                                        <p:tgtEl>
                                          <p:spTgt spid="23"/>
                                        </p:tgtEl>
                                      </p:cBhvr>
                                      <p:to x="100000" y="100000"/>
                                    </p:animScale>
                                    <p:animScale>
                                      <p:cBhvr>
                                        <p:cTn id="64" dur="26">
                                          <p:stCondLst>
                                            <p:cond delay="1642"/>
                                          </p:stCondLst>
                                        </p:cTn>
                                        <p:tgtEl>
                                          <p:spTgt spid="23"/>
                                        </p:tgtEl>
                                      </p:cBhvr>
                                      <p:to x="100000" y="90000"/>
                                    </p:animScale>
                                    <p:animScale>
                                      <p:cBhvr>
                                        <p:cTn id="65" dur="166" decel="50000">
                                          <p:stCondLst>
                                            <p:cond delay="1668"/>
                                          </p:stCondLst>
                                        </p:cTn>
                                        <p:tgtEl>
                                          <p:spTgt spid="23"/>
                                        </p:tgtEl>
                                      </p:cBhvr>
                                      <p:to x="100000" y="100000"/>
                                    </p:animScale>
                                    <p:animScale>
                                      <p:cBhvr>
                                        <p:cTn id="66" dur="26">
                                          <p:stCondLst>
                                            <p:cond delay="1808"/>
                                          </p:stCondLst>
                                        </p:cTn>
                                        <p:tgtEl>
                                          <p:spTgt spid="23"/>
                                        </p:tgtEl>
                                      </p:cBhvr>
                                      <p:to x="100000" y="95000"/>
                                    </p:animScale>
                                    <p:animScale>
                                      <p:cBhvr>
                                        <p:cTn id="67" dur="166" decel="50000">
                                          <p:stCondLst>
                                            <p:cond delay="1834"/>
                                          </p:stCondLst>
                                        </p:cTn>
                                        <p:tgtEl>
                                          <p:spTgt spid="23"/>
                                        </p:tgtEl>
                                      </p:cBhvr>
                                      <p:to x="100000" y="100000"/>
                                    </p:animScale>
                                  </p:childTnLst>
                                </p:cTn>
                              </p:par>
                            </p:childTnLst>
                          </p:cTn>
                        </p:par>
                        <p:par>
                          <p:cTn id="68" fill="hold">
                            <p:stCondLst>
                              <p:cond delay="2000"/>
                            </p:stCondLst>
                            <p:childTnLst>
                              <p:par>
                                <p:cTn id="69" presetID="22" presetClass="entr" presetSubtype="8"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wipe(left)">
                                      <p:cBhvr>
                                        <p:cTn id="71" dur="500"/>
                                        <p:tgtEl>
                                          <p:spTgt spid="26"/>
                                        </p:tgtEl>
                                      </p:cBhvr>
                                    </p:animEffect>
                                  </p:childTnLst>
                                </p:cTn>
                              </p:par>
                            </p:childTnLst>
                          </p:cTn>
                        </p:par>
                      </p:childTnLst>
                    </p:cTn>
                  </p:par>
                  <p:par>
                    <p:cTn id="72" fill="hold">
                      <p:stCondLst>
                        <p:cond delay="indefinite"/>
                      </p:stCondLst>
                      <p:childTnLst>
                        <p:par>
                          <p:cTn id="73" fill="hold">
                            <p:stCondLst>
                              <p:cond delay="0"/>
                            </p:stCondLst>
                            <p:childTnLst>
                              <p:par>
                                <p:cTn id="74" presetID="26" presetClass="entr" presetSubtype="0" fill="hold"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down)">
                                      <p:cBhvr>
                                        <p:cTn id="76" dur="580">
                                          <p:stCondLst>
                                            <p:cond delay="0"/>
                                          </p:stCondLst>
                                        </p:cTn>
                                        <p:tgtEl>
                                          <p:spTgt spid="19"/>
                                        </p:tgtEl>
                                      </p:cBhvr>
                                    </p:animEffect>
                                    <p:anim calcmode="lin" valueType="num">
                                      <p:cBhvr>
                                        <p:cTn id="77"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82" dur="26">
                                          <p:stCondLst>
                                            <p:cond delay="650"/>
                                          </p:stCondLst>
                                        </p:cTn>
                                        <p:tgtEl>
                                          <p:spTgt spid="19"/>
                                        </p:tgtEl>
                                      </p:cBhvr>
                                      <p:to x="100000" y="60000"/>
                                    </p:animScale>
                                    <p:animScale>
                                      <p:cBhvr>
                                        <p:cTn id="83" dur="166" decel="50000">
                                          <p:stCondLst>
                                            <p:cond delay="676"/>
                                          </p:stCondLst>
                                        </p:cTn>
                                        <p:tgtEl>
                                          <p:spTgt spid="19"/>
                                        </p:tgtEl>
                                      </p:cBhvr>
                                      <p:to x="100000" y="100000"/>
                                    </p:animScale>
                                    <p:animScale>
                                      <p:cBhvr>
                                        <p:cTn id="84" dur="26">
                                          <p:stCondLst>
                                            <p:cond delay="1312"/>
                                          </p:stCondLst>
                                        </p:cTn>
                                        <p:tgtEl>
                                          <p:spTgt spid="19"/>
                                        </p:tgtEl>
                                      </p:cBhvr>
                                      <p:to x="100000" y="80000"/>
                                    </p:animScale>
                                    <p:animScale>
                                      <p:cBhvr>
                                        <p:cTn id="85" dur="166" decel="50000">
                                          <p:stCondLst>
                                            <p:cond delay="1338"/>
                                          </p:stCondLst>
                                        </p:cTn>
                                        <p:tgtEl>
                                          <p:spTgt spid="19"/>
                                        </p:tgtEl>
                                      </p:cBhvr>
                                      <p:to x="100000" y="100000"/>
                                    </p:animScale>
                                    <p:animScale>
                                      <p:cBhvr>
                                        <p:cTn id="86" dur="26">
                                          <p:stCondLst>
                                            <p:cond delay="1642"/>
                                          </p:stCondLst>
                                        </p:cTn>
                                        <p:tgtEl>
                                          <p:spTgt spid="19"/>
                                        </p:tgtEl>
                                      </p:cBhvr>
                                      <p:to x="100000" y="90000"/>
                                    </p:animScale>
                                    <p:animScale>
                                      <p:cBhvr>
                                        <p:cTn id="87" dur="166" decel="50000">
                                          <p:stCondLst>
                                            <p:cond delay="1668"/>
                                          </p:stCondLst>
                                        </p:cTn>
                                        <p:tgtEl>
                                          <p:spTgt spid="19"/>
                                        </p:tgtEl>
                                      </p:cBhvr>
                                      <p:to x="100000" y="100000"/>
                                    </p:animScale>
                                    <p:animScale>
                                      <p:cBhvr>
                                        <p:cTn id="88" dur="26">
                                          <p:stCondLst>
                                            <p:cond delay="1808"/>
                                          </p:stCondLst>
                                        </p:cTn>
                                        <p:tgtEl>
                                          <p:spTgt spid="19"/>
                                        </p:tgtEl>
                                      </p:cBhvr>
                                      <p:to x="100000" y="95000"/>
                                    </p:animScale>
                                    <p:animScale>
                                      <p:cBhvr>
                                        <p:cTn id="89" dur="166" decel="50000">
                                          <p:stCondLst>
                                            <p:cond delay="1834"/>
                                          </p:stCondLst>
                                        </p:cTn>
                                        <p:tgtEl>
                                          <p:spTgt spid="1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10 (20)"/>
          <p:cNvPicPr>
            <a:picLocks noChangeAspect="1"/>
          </p:cNvPicPr>
          <p:nvPr/>
        </p:nvPicPr>
        <p:blipFill>
          <a:blip r:embed="rId2"/>
          <a:srcRect l="12642" t="57976"/>
          <a:stretch>
            <a:fillRect/>
          </a:stretch>
        </p:blipFill>
        <p:spPr>
          <a:xfrm>
            <a:off x="1905" y="5230293"/>
            <a:ext cx="12190095" cy="1456055"/>
          </a:xfrm>
          <a:prstGeom prst="rect">
            <a:avLst/>
          </a:prstGeom>
        </p:spPr>
      </p:pic>
      <p:pic>
        <p:nvPicPr>
          <p:cNvPr id="21" name="图片 20" descr="16 (21)"/>
          <p:cNvPicPr>
            <a:picLocks noChangeAspect="1"/>
          </p:cNvPicPr>
          <p:nvPr/>
        </p:nvPicPr>
        <p:blipFill>
          <a:blip r:embed="rId3"/>
          <a:srcRect l="7247" t="16023" r="81067" b="66881"/>
          <a:stretch>
            <a:fillRect/>
          </a:stretch>
        </p:blipFill>
        <p:spPr>
          <a:xfrm>
            <a:off x="9226550" y="-520065"/>
            <a:ext cx="1175385" cy="859790"/>
          </a:xfrm>
          <a:prstGeom prst="rect">
            <a:avLst/>
          </a:prstGeom>
        </p:spPr>
      </p:pic>
      <p:grpSp>
        <p:nvGrpSpPr>
          <p:cNvPr id="16" name="Group 15">
            <a:extLst>
              <a:ext uri="{FF2B5EF4-FFF2-40B4-BE49-F238E27FC236}">
                <a16:creationId xmlns:a16="http://schemas.microsoft.com/office/drawing/2014/main" id="{250FAE67-281A-1C05-0B6C-4D4CDD714DD0}"/>
              </a:ext>
            </a:extLst>
          </p:cNvPr>
          <p:cNvGrpSpPr/>
          <p:nvPr/>
        </p:nvGrpSpPr>
        <p:grpSpPr>
          <a:xfrm>
            <a:off x="384735" y="428583"/>
            <a:ext cx="11159272" cy="1577720"/>
            <a:chOff x="384735" y="644547"/>
            <a:chExt cx="11159272" cy="1577720"/>
          </a:xfrm>
        </p:grpSpPr>
        <p:sp>
          <p:nvSpPr>
            <p:cNvPr id="4" name="文本框 16"/>
            <p:cNvSpPr txBox="1"/>
            <p:nvPr/>
          </p:nvSpPr>
          <p:spPr>
            <a:xfrm>
              <a:off x="647993" y="652607"/>
              <a:ext cx="10896014" cy="1569660"/>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sz="2400"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6" name="TextBox 5">
              <a:extLst>
                <a:ext uri="{FF2B5EF4-FFF2-40B4-BE49-F238E27FC236}">
                  <a16:creationId xmlns:a16="http://schemas.microsoft.com/office/drawing/2014/main" id="{9B90FA9A-F4A6-A31C-8ECB-85F2620BFA7C}"/>
                </a:ext>
              </a:extLst>
            </p:cNvPr>
            <p:cNvSpPr txBox="1"/>
            <p:nvPr/>
          </p:nvSpPr>
          <p:spPr>
            <a:xfrm>
              <a:off x="384735" y="644547"/>
              <a:ext cx="11159272" cy="1446550"/>
            </a:xfrm>
            <a:prstGeom prst="rect">
              <a:avLst/>
            </a:prstGeom>
            <a:noFill/>
          </p:spPr>
          <p:txBody>
            <a:bodyPr wrap="square">
              <a:spAutoFit/>
            </a:bodyPr>
            <a:lstStyle/>
            <a:p>
              <a:pPr algn="ctr">
                <a:buClr>
                  <a:srgbClr val="000000"/>
                </a:buClr>
                <a:buFont typeface="Arial"/>
                <a:buNone/>
              </a:pPr>
              <a:r>
                <a:rPr lang="en-US" sz="4400" b="1" u="sng" kern="0" dirty="0" err="1">
                  <a:solidFill>
                    <a:schemeClr val="bg1"/>
                  </a:solidFill>
                  <a:latin typeface="Cambria" panose="02040503050406030204" pitchFamily="18" charset="0"/>
                  <a:ea typeface="Times New Roman" panose="02020603050405020304" pitchFamily="18" charset="0"/>
                  <a:cs typeface="Arial"/>
                  <a:sym typeface="Arial"/>
                </a:rPr>
                <a:t>Câu</a:t>
              </a:r>
              <a:r>
                <a:rPr lang="en-US" sz="4400" b="1" u="sng" kern="0" dirty="0">
                  <a:solidFill>
                    <a:schemeClr val="bg1"/>
                  </a:solidFill>
                  <a:latin typeface="Cambria" panose="02040503050406030204" pitchFamily="18" charset="0"/>
                  <a:ea typeface="Times New Roman" panose="02020603050405020304" pitchFamily="18" charset="0"/>
                  <a:cs typeface="Arial"/>
                  <a:sym typeface="Arial"/>
                </a:rPr>
                <a:t> 3</a:t>
              </a:r>
              <a:r>
                <a:rPr lang="en-US" sz="4400" b="1" kern="0" dirty="0">
                  <a:solidFill>
                    <a:schemeClr val="bg1"/>
                  </a:solidFill>
                  <a:latin typeface="Cambria" panose="02040503050406030204" pitchFamily="18" charset="0"/>
                  <a:ea typeface="Times New Roman" panose="02020603050405020304" pitchFamily="18" charset="0"/>
                  <a:cs typeface="Arial"/>
                  <a:sym typeface="Arial"/>
                </a:rPr>
                <a:t>: </a:t>
              </a:r>
              <a:r>
                <a:rPr lang="vi-VN" sz="4400" b="1" kern="0" dirty="0">
                  <a:solidFill>
                    <a:schemeClr val="bg1"/>
                  </a:solidFill>
                  <a:latin typeface="Cambria" panose="02040503050406030204" pitchFamily="18" charset="0"/>
                  <a:ea typeface="Times New Roman" panose="02020603050405020304" pitchFamily="18" charset="0"/>
                  <a:cs typeface="Arial"/>
                  <a:sym typeface="Arial"/>
                </a:rPr>
                <a:t>Đội quân của cóc và đội quân nhà Trời đã giao chiến với nhau như thế nào?</a:t>
              </a:r>
            </a:p>
          </p:txBody>
        </p:sp>
      </p:grpSp>
      <p:grpSp>
        <p:nvGrpSpPr>
          <p:cNvPr id="13" name="Group 12">
            <a:extLst>
              <a:ext uri="{FF2B5EF4-FFF2-40B4-BE49-F238E27FC236}">
                <a16:creationId xmlns:a16="http://schemas.microsoft.com/office/drawing/2014/main" id="{E9DB56F6-7319-A3A6-D738-3206F6CB8EB5}"/>
              </a:ext>
            </a:extLst>
          </p:cNvPr>
          <p:cNvGrpSpPr/>
          <p:nvPr/>
        </p:nvGrpSpPr>
        <p:grpSpPr>
          <a:xfrm>
            <a:off x="6654922" y="2191816"/>
            <a:ext cx="4405746" cy="1486032"/>
            <a:chOff x="384735" y="2474776"/>
            <a:chExt cx="6365200" cy="956932"/>
          </a:xfrm>
        </p:grpSpPr>
        <p:sp>
          <p:nvSpPr>
            <p:cNvPr id="10" name="Rectangle: Rounded Corners 9">
              <a:extLst>
                <a:ext uri="{FF2B5EF4-FFF2-40B4-BE49-F238E27FC236}">
                  <a16:creationId xmlns:a16="http://schemas.microsoft.com/office/drawing/2014/main" id="{C0107405-54E0-CF97-496E-B948D5C70FEB}"/>
                </a:ext>
              </a:extLst>
            </p:cNvPr>
            <p:cNvSpPr/>
            <p:nvPr/>
          </p:nvSpPr>
          <p:spPr>
            <a:xfrm>
              <a:off x="647994" y="2474776"/>
              <a:ext cx="5852560" cy="954224"/>
            </a:xfrm>
            <a:prstGeom prst="roundRect">
              <a:avLst>
                <a:gd name="adj" fmla="val 41984"/>
              </a:avLst>
            </a:prstGeom>
            <a:solidFill>
              <a:srgbClr val="D6E3AB"/>
            </a:solidFill>
            <a:ln w="38100">
              <a:solidFill>
                <a:srgbClr val="60702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19D8E09-5618-73E2-7B30-9627F5190D4D}"/>
                </a:ext>
              </a:extLst>
            </p:cNvPr>
            <p:cNvSpPr txBox="1"/>
            <p:nvPr/>
          </p:nvSpPr>
          <p:spPr>
            <a:xfrm>
              <a:off x="384735" y="2539839"/>
              <a:ext cx="6365200" cy="891869"/>
            </a:xfrm>
            <a:prstGeom prst="rect">
              <a:avLst/>
            </a:prstGeom>
            <a:noFill/>
          </p:spPr>
          <p:txBody>
            <a:bodyPr wrap="square">
              <a:spAutoFit/>
            </a:bodyPr>
            <a:lstStyle/>
            <a:p>
              <a:pPr algn="ctr">
                <a:buClr>
                  <a:srgbClr val="000000"/>
                </a:buClr>
                <a:buFont typeface="Arial"/>
                <a:buNone/>
              </a:pPr>
              <a:r>
                <a:rPr lang="vi-VN" sz="4200" b="1" kern="0" dirty="0">
                  <a:latin typeface="Cambria" panose="02040503050406030204" pitchFamily="18" charset="0"/>
                  <a:ea typeface="Times New Roman" panose="02020603050405020304" pitchFamily="18" charset="0"/>
                  <a:cs typeface="Arial"/>
                  <a:sym typeface="Arial"/>
                </a:rPr>
                <a:t>Cua giơ càng</a:t>
              </a:r>
              <a:endParaRPr lang="en-US" sz="4200" b="1" kern="0" dirty="0">
                <a:latin typeface="Cambria" panose="02040503050406030204" pitchFamily="18" charset="0"/>
                <a:ea typeface="Times New Roman" panose="02020603050405020304" pitchFamily="18" charset="0"/>
                <a:cs typeface="Arial"/>
                <a:sym typeface="Arial"/>
              </a:endParaRPr>
            </a:p>
            <a:p>
              <a:pPr algn="ctr">
                <a:buClr>
                  <a:srgbClr val="000000"/>
                </a:buClr>
                <a:buFont typeface="Arial"/>
                <a:buNone/>
              </a:pPr>
              <a:r>
                <a:rPr lang="vi-VN" sz="4200" b="1" kern="0" dirty="0">
                  <a:latin typeface="Cambria" panose="02040503050406030204" pitchFamily="18" charset="0"/>
                  <a:ea typeface="Times New Roman" panose="02020603050405020304" pitchFamily="18" charset="0"/>
                  <a:cs typeface="Arial"/>
                  <a:sym typeface="Arial"/>
                </a:rPr>
                <a:t>ra kẹp</a:t>
              </a:r>
            </a:p>
          </p:txBody>
        </p:sp>
      </p:grpSp>
      <p:grpSp>
        <p:nvGrpSpPr>
          <p:cNvPr id="14" name="Group 13">
            <a:extLst>
              <a:ext uri="{FF2B5EF4-FFF2-40B4-BE49-F238E27FC236}">
                <a16:creationId xmlns:a16="http://schemas.microsoft.com/office/drawing/2014/main" id="{E94D4D3C-AF33-DC98-6A85-B9A008363AD3}"/>
              </a:ext>
            </a:extLst>
          </p:cNvPr>
          <p:cNvGrpSpPr/>
          <p:nvPr/>
        </p:nvGrpSpPr>
        <p:grpSpPr>
          <a:xfrm>
            <a:off x="1020475" y="2293986"/>
            <a:ext cx="4432652" cy="1456901"/>
            <a:chOff x="-513392" y="2474776"/>
            <a:chExt cx="7572550" cy="1456901"/>
          </a:xfrm>
        </p:grpSpPr>
        <p:sp>
          <p:nvSpPr>
            <p:cNvPr id="15" name="Rectangle: Rounded Corners 14">
              <a:extLst>
                <a:ext uri="{FF2B5EF4-FFF2-40B4-BE49-F238E27FC236}">
                  <a16:creationId xmlns:a16="http://schemas.microsoft.com/office/drawing/2014/main" id="{1E90B8A3-FCD3-A2F0-303B-1FB9FC87AE72}"/>
                </a:ext>
              </a:extLst>
            </p:cNvPr>
            <p:cNvSpPr/>
            <p:nvPr/>
          </p:nvSpPr>
          <p:spPr>
            <a:xfrm>
              <a:off x="-513392" y="2474776"/>
              <a:ext cx="7572550" cy="1395316"/>
            </a:xfrm>
            <a:prstGeom prst="roundRect">
              <a:avLst>
                <a:gd name="adj" fmla="val 41984"/>
              </a:avLst>
            </a:prstGeom>
            <a:solidFill>
              <a:srgbClr val="FFF4D5"/>
            </a:solidFill>
            <a:ln w="38100">
              <a:solidFill>
                <a:schemeClr val="accent4">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87F8971-51FA-1AE5-9BE4-BCBBCD9C4391}"/>
                </a:ext>
              </a:extLst>
            </p:cNvPr>
            <p:cNvSpPr txBox="1"/>
            <p:nvPr/>
          </p:nvSpPr>
          <p:spPr>
            <a:xfrm>
              <a:off x="-240853" y="2546682"/>
              <a:ext cx="7208079" cy="1384995"/>
            </a:xfrm>
            <a:prstGeom prst="rect">
              <a:avLst/>
            </a:prstGeom>
            <a:noFill/>
          </p:spPr>
          <p:txBody>
            <a:bodyPr wrap="square">
              <a:spAutoFit/>
            </a:bodyPr>
            <a:lstStyle/>
            <a:p>
              <a:pPr algn="ctr">
                <a:buClr>
                  <a:srgbClr val="000000"/>
                </a:buClr>
                <a:buFont typeface="Arial"/>
                <a:buNone/>
              </a:pPr>
              <a:r>
                <a:rPr lang="vi-VN" sz="4200" b="1" kern="0" dirty="0">
                  <a:latin typeface="Cambria" panose="02040503050406030204" pitchFamily="18" charset="0"/>
                  <a:ea typeface="Times New Roman" panose="02020603050405020304" pitchFamily="18" charset="0"/>
                  <a:cs typeface="Arial"/>
                  <a:sym typeface="Arial"/>
                </a:rPr>
                <a:t>Thần Sét nhảy vào chum nước </a:t>
              </a:r>
            </a:p>
          </p:txBody>
        </p:sp>
      </p:grpSp>
      <p:sp>
        <p:nvSpPr>
          <p:cNvPr id="18" name="Arrow: Right 17">
            <a:extLst>
              <a:ext uri="{FF2B5EF4-FFF2-40B4-BE49-F238E27FC236}">
                <a16:creationId xmlns:a16="http://schemas.microsoft.com/office/drawing/2014/main" id="{D418F4E4-DFD6-1B72-F323-22EBB5C6A54B}"/>
              </a:ext>
            </a:extLst>
          </p:cNvPr>
          <p:cNvSpPr/>
          <p:nvPr/>
        </p:nvSpPr>
        <p:spPr>
          <a:xfrm>
            <a:off x="5783586" y="2735224"/>
            <a:ext cx="844429" cy="632168"/>
          </a:xfrm>
          <a:prstGeom prst="rightArrow">
            <a:avLst/>
          </a:prstGeom>
          <a:solidFill>
            <a:srgbClr val="43C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4B418BA6-C6ED-B133-09C4-0F622A09DFB0}"/>
              </a:ext>
            </a:extLst>
          </p:cNvPr>
          <p:cNvGrpSpPr/>
          <p:nvPr/>
        </p:nvGrpSpPr>
        <p:grpSpPr>
          <a:xfrm>
            <a:off x="6654922" y="4077171"/>
            <a:ext cx="4405746" cy="1481827"/>
            <a:chOff x="313882" y="2474776"/>
            <a:chExt cx="6365200" cy="954224"/>
          </a:xfrm>
        </p:grpSpPr>
        <p:sp>
          <p:nvSpPr>
            <p:cNvPr id="3" name="Rectangle: Rounded Corners 2">
              <a:extLst>
                <a:ext uri="{FF2B5EF4-FFF2-40B4-BE49-F238E27FC236}">
                  <a16:creationId xmlns:a16="http://schemas.microsoft.com/office/drawing/2014/main" id="{1287430D-55F7-FD19-5E42-2ED20CD3E431}"/>
                </a:ext>
              </a:extLst>
            </p:cNvPr>
            <p:cNvSpPr/>
            <p:nvPr/>
          </p:nvSpPr>
          <p:spPr>
            <a:xfrm>
              <a:off x="647994" y="2474776"/>
              <a:ext cx="5852560" cy="954224"/>
            </a:xfrm>
            <a:prstGeom prst="roundRect">
              <a:avLst>
                <a:gd name="adj" fmla="val 41984"/>
              </a:avLst>
            </a:prstGeom>
            <a:solidFill>
              <a:srgbClr val="D6E3AB"/>
            </a:solidFill>
            <a:ln w="38100">
              <a:solidFill>
                <a:srgbClr val="60702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1CA862F-9821-7687-5118-ECB97D174222}"/>
                </a:ext>
              </a:extLst>
            </p:cNvPr>
            <p:cNvSpPr txBox="1"/>
            <p:nvPr/>
          </p:nvSpPr>
          <p:spPr>
            <a:xfrm>
              <a:off x="313882" y="2695573"/>
              <a:ext cx="6365200" cy="475664"/>
            </a:xfrm>
            <a:prstGeom prst="rect">
              <a:avLst/>
            </a:prstGeom>
            <a:noFill/>
          </p:spPr>
          <p:txBody>
            <a:bodyPr wrap="square">
              <a:spAutoFit/>
            </a:bodyPr>
            <a:lstStyle/>
            <a:p>
              <a:pPr algn="ctr">
                <a:buClr>
                  <a:srgbClr val="000000"/>
                </a:buClr>
                <a:buFont typeface="Arial"/>
                <a:buNone/>
              </a:pPr>
              <a:r>
                <a:rPr lang="en-US" sz="4200" b="1" kern="0" dirty="0" err="1">
                  <a:latin typeface="Cambria" panose="02040503050406030204" pitchFamily="18" charset="0"/>
                  <a:ea typeface="Times New Roman" panose="02020603050405020304" pitchFamily="18" charset="0"/>
                  <a:cs typeface="Arial"/>
                  <a:sym typeface="Arial"/>
                </a:rPr>
                <a:t>Cọp</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vồ</a:t>
              </a:r>
              <a:endParaRPr lang="vi-VN" sz="4200" b="1" kern="0" dirty="0">
                <a:latin typeface="Cambria" panose="02040503050406030204" pitchFamily="18" charset="0"/>
                <a:ea typeface="Times New Roman" panose="02020603050405020304" pitchFamily="18" charset="0"/>
                <a:cs typeface="Arial"/>
                <a:sym typeface="Arial"/>
              </a:endParaRPr>
            </a:p>
          </p:txBody>
        </p:sp>
      </p:grpSp>
      <p:grpSp>
        <p:nvGrpSpPr>
          <p:cNvPr id="7" name="Group 6">
            <a:extLst>
              <a:ext uri="{FF2B5EF4-FFF2-40B4-BE49-F238E27FC236}">
                <a16:creationId xmlns:a16="http://schemas.microsoft.com/office/drawing/2014/main" id="{C1E02974-5BD5-8646-2CB6-998CF2D8CA84}"/>
              </a:ext>
            </a:extLst>
          </p:cNvPr>
          <p:cNvGrpSpPr/>
          <p:nvPr/>
        </p:nvGrpSpPr>
        <p:grpSpPr>
          <a:xfrm>
            <a:off x="865387" y="4107214"/>
            <a:ext cx="4742827" cy="1421739"/>
            <a:chOff x="-513392" y="2448353"/>
            <a:chExt cx="7307560" cy="1421739"/>
          </a:xfrm>
        </p:grpSpPr>
        <p:sp>
          <p:nvSpPr>
            <p:cNvPr id="8" name="Rectangle: Rounded Corners 7">
              <a:extLst>
                <a:ext uri="{FF2B5EF4-FFF2-40B4-BE49-F238E27FC236}">
                  <a16:creationId xmlns:a16="http://schemas.microsoft.com/office/drawing/2014/main" id="{E1B9DF57-464D-8969-A075-3C7A311F0B72}"/>
                </a:ext>
              </a:extLst>
            </p:cNvPr>
            <p:cNvSpPr/>
            <p:nvPr/>
          </p:nvSpPr>
          <p:spPr>
            <a:xfrm>
              <a:off x="-513392" y="2474776"/>
              <a:ext cx="7275152" cy="1395316"/>
            </a:xfrm>
            <a:prstGeom prst="roundRect">
              <a:avLst>
                <a:gd name="adj" fmla="val 41984"/>
              </a:avLst>
            </a:prstGeom>
            <a:solidFill>
              <a:srgbClr val="FFF4D5"/>
            </a:solidFill>
            <a:ln w="38100">
              <a:solidFill>
                <a:schemeClr val="accent4">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019BC4D-2767-7F14-2C88-C5EB49E7D0D3}"/>
                </a:ext>
              </a:extLst>
            </p:cNvPr>
            <p:cNvSpPr txBox="1"/>
            <p:nvPr/>
          </p:nvSpPr>
          <p:spPr>
            <a:xfrm>
              <a:off x="-413910" y="2448353"/>
              <a:ext cx="7208078" cy="1384995"/>
            </a:xfrm>
            <a:prstGeom prst="rect">
              <a:avLst/>
            </a:prstGeom>
            <a:noFill/>
          </p:spPr>
          <p:txBody>
            <a:bodyPr wrap="square">
              <a:spAutoFit/>
            </a:bodyPr>
            <a:lstStyle/>
            <a:p>
              <a:pPr algn="ctr">
                <a:buClr>
                  <a:srgbClr val="000000"/>
                </a:buClr>
                <a:buFont typeface="Arial"/>
                <a:buNone/>
              </a:pPr>
              <a:r>
                <a:rPr lang="vi-VN" sz="4200" b="1" kern="0" dirty="0">
                  <a:latin typeface="Cambria" panose="02040503050406030204" pitchFamily="18" charset="0"/>
                  <a:ea typeface="Times New Roman" panose="02020603050405020304" pitchFamily="18" charset="0"/>
                  <a:cs typeface="Arial"/>
                  <a:sym typeface="Arial"/>
                </a:rPr>
                <a:t>Thần Sét </a:t>
              </a:r>
              <a:r>
                <a:rPr lang="en-US" sz="4200" b="1" kern="0" dirty="0" err="1">
                  <a:latin typeface="Cambria" panose="02040503050406030204" pitchFamily="18" charset="0"/>
                  <a:ea typeface="Times New Roman" panose="02020603050405020304" pitchFamily="18" charset="0"/>
                  <a:cs typeface="Arial"/>
                  <a:sym typeface="Arial"/>
                </a:rPr>
                <a:t>đau</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quá</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nhảy</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ra</a:t>
              </a:r>
              <a:r>
                <a:rPr lang="en-US" sz="4200" b="1" kern="0" dirty="0">
                  <a:latin typeface="Cambria" panose="02040503050406030204" pitchFamily="18" charset="0"/>
                  <a:ea typeface="Times New Roman" panose="02020603050405020304" pitchFamily="18" charset="0"/>
                  <a:cs typeface="Arial"/>
                  <a:sym typeface="Arial"/>
                </a:rPr>
                <a:t> </a:t>
              </a:r>
              <a:r>
                <a:rPr lang="en-US" sz="4200" b="1" kern="0" dirty="0" err="1">
                  <a:latin typeface="Cambria" panose="02040503050406030204" pitchFamily="18" charset="0"/>
                  <a:ea typeface="Times New Roman" panose="02020603050405020304" pitchFamily="18" charset="0"/>
                  <a:cs typeface="Arial"/>
                  <a:sym typeface="Arial"/>
                </a:rPr>
                <a:t>ngoài</a:t>
              </a:r>
              <a:endParaRPr lang="en-US" sz="4200" b="1" kern="0" dirty="0">
                <a:latin typeface="Cambria" panose="02040503050406030204" pitchFamily="18" charset="0"/>
                <a:ea typeface="Times New Roman" panose="02020603050405020304" pitchFamily="18" charset="0"/>
                <a:cs typeface="Arial"/>
                <a:sym typeface="Arial"/>
              </a:endParaRPr>
            </a:p>
          </p:txBody>
        </p:sp>
      </p:grpSp>
      <p:sp>
        <p:nvSpPr>
          <p:cNvPr id="27" name="Arrow: Right 26">
            <a:extLst>
              <a:ext uri="{FF2B5EF4-FFF2-40B4-BE49-F238E27FC236}">
                <a16:creationId xmlns:a16="http://schemas.microsoft.com/office/drawing/2014/main" id="{EFD992B9-A586-88BB-430E-568D8E489E86}"/>
              </a:ext>
            </a:extLst>
          </p:cNvPr>
          <p:cNvSpPr/>
          <p:nvPr/>
        </p:nvSpPr>
        <p:spPr>
          <a:xfrm>
            <a:off x="5768426" y="4626148"/>
            <a:ext cx="844429" cy="632168"/>
          </a:xfrm>
          <a:prstGeom prst="rightArrow">
            <a:avLst/>
          </a:prstGeom>
          <a:solidFill>
            <a:srgbClr val="43C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18471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580">
                                          <p:stCondLst>
                                            <p:cond delay="0"/>
                                          </p:stCondLst>
                                        </p:cTn>
                                        <p:tgtEl>
                                          <p:spTgt spid="13"/>
                                        </p:tgtEl>
                                      </p:cBhvr>
                                    </p:animEffect>
                                    <p:anim calcmode="lin" valueType="num">
                                      <p:cBhvr>
                                        <p:cTn id="3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5" dur="26">
                                          <p:stCondLst>
                                            <p:cond delay="650"/>
                                          </p:stCondLst>
                                        </p:cTn>
                                        <p:tgtEl>
                                          <p:spTgt spid="13"/>
                                        </p:tgtEl>
                                      </p:cBhvr>
                                      <p:to x="100000" y="60000"/>
                                    </p:animScale>
                                    <p:animScale>
                                      <p:cBhvr>
                                        <p:cTn id="36" dur="166" decel="50000">
                                          <p:stCondLst>
                                            <p:cond delay="676"/>
                                          </p:stCondLst>
                                        </p:cTn>
                                        <p:tgtEl>
                                          <p:spTgt spid="13"/>
                                        </p:tgtEl>
                                      </p:cBhvr>
                                      <p:to x="100000" y="100000"/>
                                    </p:animScale>
                                    <p:animScale>
                                      <p:cBhvr>
                                        <p:cTn id="37" dur="26">
                                          <p:stCondLst>
                                            <p:cond delay="1312"/>
                                          </p:stCondLst>
                                        </p:cTn>
                                        <p:tgtEl>
                                          <p:spTgt spid="13"/>
                                        </p:tgtEl>
                                      </p:cBhvr>
                                      <p:to x="100000" y="80000"/>
                                    </p:animScale>
                                    <p:animScale>
                                      <p:cBhvr>
                                        <p:cTn id="38" dur="166" decel="50000">
                                          <p:stCondLst>
                                            <p:cond delay="1338"/>
                                          </p:stCondLst>
                                        </p:cTn>
                                        <p:tgtEl>
                                          <p:spTgt spid="13"/>
                                        </p:tgtEl>
                                      </p:cBhvr>
                                      <p:to x="100000" y="100000"/>
                                    </p:animScale>
                                    <p:animScale>
                                      <p:cBhvr>
                                        <p:cTn id="39" dur="26">
                                          <p:stCondLst>
                                            <p:cond delay="1642"/>
                                          </p:stCondLst>
                                        </p:cTn>
                                        <p:tgtEl>
                                          <p:spTgt spid="13"/>
                                        </p:tgtEl>
                                      </p:cBhvr>
                                      <p:to x="100000" y="90000"/>
                                    </p:animScale>
                                    <p:animScale>
                                      <p:cBhvr>
                                        <p:cTn id="40" dur="166" decel="50000">
                                          <p:stCondLst>
                                            <p:cond delay="1668"/>
                                          </p:stCondLst>
                                        </p:cTn>
                                        <p:tgtEl>
                                          <p:spTgt spid="13"/>
                                        </p:tgtEl>
                                      </p:cBhvr>
                                      <p:to x="100000" y="100000"/>
                                    </p:animScale>
                                    <p:animScale>
                                      <p:cBhvr>
                                        <p:cTn id="41" dur="26">
                                          <p:stCondLst>
                                            <p:cond delay="1808"/>
                                          </p:stCondLst>
                                        </p:cTn>
                                        <p:tgtEl>
                                          <p:spTgt spid="13"/>
                                        </p:tgtEl>
                                      </p:cBhvr>
                                      <p:to x="100000" y="95000"/>
                                    </p:animScale>
                                    <p:animScale>
                                      <p:cBhvr>
                                        <p:cTn id="42" dur="166" decel="50000">
                                          <p:stCondLst>
                                            <p:cond delay="1834"/>
                                          </p:stCondLst>
                                        </p:cTn>
                                        <p:tgtEl>
                                          <p:spTgt spid="13"/>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down)">
                                      <p:cBhvr>
                                        <p:cTn id="47" dur="580">
                                          <p:stCondLst>
                                            <p:cond delay="0"/>
                                          </p:stCondLst>
                                        </p:cTn>
                                        <p:tgtEl>
                                          <p:spTgt spid="7"/>
                                        </p:tgtEl>
                                      </p:cBhvr>
                                    </p:animEffect>
                                    <p:anim calcmode="lin" valueType="num">
                                      <p:cBhvr>
                                        <p:cTn id="4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3" dur="26">
                                          <p:stCondLst>
                                            <p:cond delay="650"/>
                                          </p:stCondLst>
                                        </p:cTn>
                                        <p:tgtEl>
                                          <p:spTgt spid="7"/>
                                        </p:tgtEl>
                                      </p:cBhvr>
                                      <p:to x="100000" y="60000"/>
                                    </p:animScale>
                                    <p:animScale>
                                      <p:cBhvr>
                                        <p:cTn id="54" dur="166" decel="50000">
                                          <p:stCondLst>
                                            <p:cond delay="676"/>
                                          </p:stCondLst>
                                        </p:cTn>
                                        <p:tgtEl>
                                          <p:spTgt spid="7"/>
                                        </p:tgtEl>
                                      </p:cBhvr>
                                      <p:to x="100000" y="100000"/>
                                    </p:animScale>
                                    <p:animScale>
                                      <p:cBhvr>
                                        <p:cTn id="55" dur="26">
                                          <p:stCondLst>
                                            <p:cond delay="1312"/>
                                          </p:stCondLst>
                                        </p:cTn>
                                        <p:tgtEl>
                                          <p:spTgt spid="7"/>
                                        </p:tgtEl>
                                      </p:cBhvr>
                                      <p:to x="100000" y="80000"/>
                                    </p:animScale>
                                    <p:animScale>
                                      <p:cBhvr>
                                        <p:cTn id="56" dur="166" decel="50000">
                                          <p:stCondLst>
                                            <p:cond delay="1338"/>
                                          </p:stCondLst>
                                        </p:cTn>
                                        <p:tgtEl>
                                          <p:spTgt spid="7"/>
                                        </p:tgtEl>
                                      </p:cBhvr>
                                      <p:to x="100000" y="100000"/>
                                    </p:animScale>
                                    <p:animScale>
                                      <p:cBhvr>
                                        <p:cTn id="57" dur="26">
                                          <p:stCondLst>
                                            <p:cond delay="1642"/>
                                          </p:stCondLst>
                                        </p:cTn>
                                        <p:tgtEl>
                                          <p:spTgt spid="7"/>
                                        </p:tgtEl>
                                      </p:cBhvr>
                                      <p:to x="100000" y="90000"/>
                                    </p:animScale>
                                    <p:animScale>
                                      <p:cBhvr>
                                        <p:cTn id="58" dur="166" decel="50000">
                                          <p:stCondLst>
                                            <p:cond delay="1668"/>
                                          </p:stCondLst>
                                        </p:cTn>
                                        <p:tgtEl>
                                          <p:spTgt spid="7"/>
                                        </p:tgtEl>
                                      </p:cBhvr>
                                      <p:to x="100000" y="100000"/>
                                    </p:animScale>
                                    <p:animScale>
                                      <p:cBhvr>
                                        <p:cTn id="59" dur="26">
                                          <p:stCondLst>
                                            <p:cond delay="1808"/>
                                          </p:stCondLst>
                                        </p:cTn>
                                        <p:tgtEl>
                                          <p:spTgt spid="7"/>
                                        </p:tgtEl>
                                      </p:cBhvr>
                                      <p:to x="100000" y="95000"/>
                                    </p:animScale>
                                    <p:animScale>
                                      <p:cBhvr>
                                        <p:cTn id="60" dur="166" decel="50000">
                                          <p:stCondLst>
                                            <p:cond delay="1834"/>
                                          </p:stCondLst>
                                        </p:cTn>
                                        <p:tgtEl>
                                          <p:spTgt spid="7"/>
                                        </p:tgtEl>
                                      </p:cBhvr>
                                      <p:to x="100000" y="100000"/>
                                    </p:animScale>
                                  </p:childTnLst>
                                </p:cTn>
                              </p:par>
                            </p:childTnLst>
                          </p:cTn>
                        </p:par>
                        <p:par>
                          <p:cTn id="61" fill="hold">
                            <p:stCondLst>
                              <p:cond delay="2000"/>
                            </p:stCondLst>
                            <p:childTnLst>
                              <p:par>
                                <p:cTn id="62" presetID="22" presetClass="entr" presetSubtype="8"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left)">
                                      <p:cBhvr>
                                        <p:cTn id="64" dur="5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nodeType="clickEffect">
                                  <p:stCondLst>
                                    <p:cond delay="0"/>
                                  </p:stCondLst>
                                  <p:childTnLst>
                                    <p:set>
                                      <p:cBhvr>
                                        <p:cTn id="68" dur="1" fill="hold">
                                          <p:stCondLst>
                                            <p:cond delay="0"/>
                                          </p:stCondLst>
                                        </p:cTn>
                                        <p:tgtEl>
                                          <p:spTgt spid="2"/>
                                        </p:tgtEl>
                                        <p:attrNameLst>
                                          <p:attrName>style.visibility</p:attrName>
                                        </p:attrNameLst>
                                      </p:cBhvr>
                                      <p:to>
                                        <p:strVal val="visible"/>
                                      </p:to>
                                    </p:set>
                                    <p:animEffect transition="in" filter="wipe(down)">
                                      <p:cBhvr>
                                        <p:cTn id="69" dur="580">
                                          <p:stCondLst>
                                            <p:cond delay="0"/>
                                          </p:stCondLst>
                                        </p:cTn>
                                        <p:tgtEl>
                                          <p:spTgt spid="2"/>
                                        </p:tgtEl>
                                      </p:cBhvr>
                                    </p:animEffect>
                                    <p:anim calcmode="lin" valueType="num">
                                      <p:cBhvr>
                                        <p:cTn id="7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75" dur="26">
                                          <p:stCondLst>
                                            <p:cond delay="650"/>
                                          </p:stCondLst>
                                        </p:cTn>
                                        <p:tgtEl>
                                          <p:spTgt spid="2"/>
                                        </p:tgtEl>
                                      </p:cBhvr>
                                      <p:to x="100000" y="60000"/>
                                    </p:animScale>
                                    <p:animScale>
                                      <p:cBhvr>
                                        <p:cTn id="76" dur="166" decel="50000">
                                          <p:stCondLst>
                                            <p:cond delay="676"/>
                                          </p:stCondLst>
                                        </p:cTn>
                                        <p:tgtEl>
                                          <p:spTgt spid="2"/>
                                        </p:tgtEl>
                                      </p:cBhvr>
                                      <p:to x="100000" y="100000"/>
                                    </p:animScale>
                                    <p:animScale>
                                      <p:cBhvr>
                                        <p:cTn id="77" dur="26">
                                          <p:stCondLst>
                                            <p:cond delay="1312"/>
                                          </p:stCondLst>
                                        </p:cTn>
                                        <p:tgtEl>
                                          <p:spTgt spid="2"/>
                                        </p:tgtEl>
                                      </p:cBhvr>
                                      <p:to x="100000" y="80000"/>
                                    </p:animScale>
                                    <p:animScale>
                                      <p:cBhvr>
                                        <p:cTn id="78" dur="166" decel="50000">
                                          <p:stCondLst>
                                            <p:cond delay="1338"/>
                                          </p:stCondLst>
                                        </p:cTn>
                                        <p:tgtEl>
                                          <p:spTgt spid="2"/>
                                        </p:tgtEl>
                                      </p:cBhvr>
                                      <p:to x="100000" y="100000"/>
                                    </p:animScale>
                                    <p:animScale>
                                      <p:cBhvr>
                                        <p:cTn id="79" dur="26">
                                          <p:stCondLst>
                                            <p:cond delay="1642"/>
                                          </p:stCondLst>
                                        </p:cTn>
                                        <p:tgtEl>
                                          <p:spTgt spid="2"/>
                                        </p:tgtEl>
                                      </p:cBhvr>
                                      <p:to x="100000" y="90000"/>
                                    </p:animScale>
                                    <p:animScale>
                                      <p:cBhvr>
                                        <p:cTn id="80" dur="166" decel="50000">
                                          <p:stCondLst>
                                            <p:cond delay="1668"/>
                                          </p:stCondLst>
                                        </p:cTn>
                                        <p:tgtEl>
                                          <p:spTgt spid="2"/>
                                        </p:tgtEl>
                                      </p:cBhvr>
                                      <p:to x="100000" y="100000"/>
                                    </p:animScale>
                                    <p:animScale>
                                      <p:cBhvr>
                                        <p:cTn id="81" dur="26">
                                          <p:stCondLst>
                                            <p:cond delay="1808"/>
                                          </p:stCondLst>
                                        </p:cTn>
                                        <p:tgtEl>
                                          <p:spTgt spid="2"/>
                                        </p:tgtEl>
                                      </p:cBhvr>
                                      <p:to x="100000" y="95000"/>
                                    </p:animScale>
                                    <p:animScale>
                                      <p:cBhvr>
                                        <p:cTn id="82"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圆角矩形 2"/>
          <p:cNvSpPr/>
          <p:nvPr/>
        </p:nvSpPr>
        <p:spPr>
          <a:xfrm>
            <a:off x="294005" y="815975"/>
            <a:ext cx="11603990" cy="5737225"/>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pic>
        <p:nvPicPr>
          <p:cNvPr id="15" name="图片 14" descr="14"/>
          <p:cNvPicPr>
            <a:picLocks noChangeAspect="1"/>
          </p:cNvPicPr>
          <p:nvPr/>
        </p:nvPicPr>
        <p:blipFill>
          <a:blip r:embed="rId3"/>
          <a:srcRect l="810" t="38002" r="4497" b="35751"/>
          <a:stretch>
            <a:fillRect/>
          </a:stretch>
        </p:blipFill>
        <p:spPr>
          <a:xfrm>
            <a:off x="0" y="5093970"/>
            <a:ext cx="12191365" cy="1309370"/>
          </a:xfrm>
          <a:prstGeom prst="rect">
            <a:avLst/>
          </a:prstGeom>
        </p:spPr>
      </p:pic>
      <p:pic>
        <p:nvPicPr>
          <p:cNvPr id="9" name="图片 8" descr="10 (20)"/>
          <p:cNvPicPr>
            <a:picLocks noChangeAspect="1"/>
          </p:cNvPicPr>
          <p:nvPr/>
        </p:nvPicPr>
        <p:blipFill>
          <a:blip r:embed="rId4"/>
          <a:srcRect l="12642" t="57976"/>
          <a:stretch>
            <a:fillRect/>
          </a:stretch>
        </p:blipFill>
        <p:spPr>
          <a:xfrm>
            <a:off x="1905" y="5401945"/>
            <a:ext cx="12190095" cy="1456055"/>
          </a:xfrm>
          <a:prstGeom prst="rect">
            <a:avLst/>
          </a:prstGeom>
        </p:spPr>
      </p:pic>
      <p:pic>
        <p:nvPicPr>
          <p:cNvPr id="7" name="图片 6" descr="21"/>
          <p:cNvPicPr>
            <a:picLocks noChangeAspect="1"/>
          </p:cNvPicPr>
          <p:nvPr/>
        </p:nvPicPr>
        <p:blipFill>
          <a:blip r:embed="rId5"/>
          <a:srcRect t="61854" r="65246"/>
          <a:stretch>
            <a:fillRect/>
          </a:stretch>
        </p:blipFill>
        <p:spPr>
          <a:xfrm>
            <a:off x="1905" y="4803140"/>
            <a:ext cx="3931285" cy="2054860"/>
          </a:xfrm>
          <a:prstGeom prst="rect">
            <a:avLst/>
          </a:prstGeom>
        </p:spPr>
      </p:pic>
      <p:pic>
        <p:nvPicPr>
          <p:cNvPr id="16" name="图片 15" descr="千库网_矢量手绘卡通大树_元素编号11747067"/>
          <p:cNvPicPr>
            <a:picLocks noChangeAspect="1"/>
          </p:cNvPicPr>
          <p:nvPr/>
        </p:nvPicPr>
        <p:blipFill>
          <a:blip r:embed="rId6"/>
          <a:srcRect l="49104" t="18712" r="1349" b="16774"/>
          <a:stretch>
            <a:fillRect/>
          </a:stretch>
        </p:blipFill>
        <p:spPr>
          <a:xfrm>
            <a:off x="0" y="4639310"/>
            <a:ext cx="1363345" cy="2218690"/>
          </a:xfrm>
          <a:prstGeom prst="rect">
            <a:avLst/>
          </a:prstGeom>
        </p:spPr>
      </p:pic>
      <p:pic>
        <p:nvPicPr>
          <p:cNvPr id="21" name="图片 20" descr="16 (21)"/>
          <p:cNvPicPr>
            <a:picLocks noChangeAspect="1"/>
          </p:cNvPicPr>
          <p:nvPr/>
        </p:nvPicPr>
        <p:blipFill>
          <a:blip r:embed="rId7"/>
          <a:srcRect l="7247" t="16023" r="81067" b="66881"/>
          <a:stretch>
            <a:fillRect/>
          </a:stretch>
        </p:blipFill>
        <p:spPr>
          <a:xfrm>
            <a:off x="934720" y="1324610"/>
            <a:ext cx="1175385" cy="859790"/>
          </a:xfrm>
          <a:prstGeom prst="rect">
            <a:avLst/>
          </a:prstGeom>
        </p:spPr>
      </p:pic>
      <p:pic>
        <p:nvPicPr>
          <p:cNvPr id="18" name="图片 17" descr="588ku_d86e2212d3e726cc7abb62f88b3a8de2_12503752"/>
          <p:cNvPicPr>
            <a:picLocks noChangeAspect="1"/>
          </p:cNvPicPr>
          <p:nvPr/>
        </p:nvPicPr>
        <p:blipFill>
          <a:blip r:embed="rId8"/>
          <a:srcRect l="12001" t="26402" r="12823" b="62445"/>
          <a:stretch>
            <a:fillRect/>
          </a:stretch>
        </p:blipFill>
        <p:spPr>
          <a:xfrm>
            <a:off x="1243330" y="0"/>
            <a:ext cx="9001760" cy="1221105"/>
          </a:xfrm>
          <a:prstGeom prst="rect">
            <a:avLst/>
          </a:prstGeom>
        </p:spPr>
      </p:pic>
      <p:sp>
        <p:nvSpPr>
          <p:cNvPr id="4" name="TextBox 3">
            <a:extLst>
              <a:ext uri="{FF2B5EF4-FFF2-40B4-BE49-F238E27FC236}">
                <a16:creationId xmlns:a16="http://schemas.microsoft.com/office/drawing/2014/main" id="{FAF88F41-FEE5-0D1F-3311-67B6D72675FB}"/>
              </a:ext>
            </a:extLst>
          </p:cNvPr>
          <p:cNvSpPr txBox="1"/>
          <p:nvPr/>
        </p:nvSpPr>
        <p:spPr>
          <a:xfrm>
            <a:off x="995313" y="1611440"/>
            <a:ext cx="10534650" cy="3970318"/>
          </a:xfrm>
          <a:prstGeom prst="rect">
            <a:avLst/>
          </a:prstGeom>
          <a:noFill/>
        </p:spPr>
        <p:txBody>
          <a:bodyPr wrap="square">
            <a:spAutoFit/>
          </a:bodyPr>
          <a:lstStyle/>
          <a:p>
            <a:pPr algn="just"/>
            <a:r>
              <a:rPr lang="vi-VN" sz="2800" b="1" dirty="0">
                <a:latin typeface="Cambria" panose="02040503050406030204" pitchFamily="18" charset="0"/>
              </a:rPr>
              <a:t>- Học sinh đọc đúng, rõ ràng từ ngữ, câu, đoạn và toàn bộ câu chuyện “Cóc kiện trời”, ngữ điệu phù hợp với lời nói của mỗi nhân vật; biết nghỉ hơi sau mỗi dấu câu.</a:t>
            </a:r>
          </a:p>
          <a:p>
            <a:pPr algn="just"/>
            <a:r>
              <a:rPr lang="vi-VN" sz="2800" b="1" dirty="0">
                <a:latin typeface="Cambria" panose="02040503050406030204" pitchFamily="18" charset="0"/>
              </a:rPr>
              <a:t>- Nhận biết được các sự việc diễn ra trong câu chuyện. Hiểu được đặc điểm của nhân vật dựa vào hành động, lời nói.</a:t>
            </a:r>
          </a:p>
          <a:p>
            <a:pPr algn="just"/>
            <a:r>
              <a:rPr lang="vi-VN" sz="2800" b="1" dirty="0">
                <a:latin typeface="Cambria" panose="02040503050406030204" pitchFamily="18" charset="0"/>
              </a:rPr>
              <a:t>- Hiểu nội dung bài: Giải thích vì sao hễ cóc nghiến răng thì trời đổ mưa.</a:t>
            </a:r>
          </a:p>
          <a:p>
            <a:pPr algn="just"/>
            <a:r>
              <a:rPr lang="vi-VN" sz="2800" b="1" dirty="0">
                <a:latin typeface="Cambria" panose="02040503050406030204" pitchFamily="18" charset="0"/>
              </a:rPr>
              <a:t>- Dựa vào tranh minh họa kể lại được câu chuyện Cóc kiện trời.</a:t>
            </a:r>
          </a:p>
          <a:p>
            <a:pPr algn="just"/>
            <a:r>
              <a:rPr lang="vi-VN" sz="2800" b="1" dirty="0">
                <a:latin typeface="Cambria" panose="02040503050406030204" pitchFamily="18" charset="0"/>
              </a:rPr>
              <a:t>- Phát triển năng lực ngôn ngữ.</a:t>
            </a:r>
          </a:p>
        </p:txBody>
      </p:sp>
      <p:pic>
        <p:nvPicPr>
          <p:cNvPr id="2" name="Picture 1">
            <a:extLst>
              <a:ext uri="{FF2B5EF4-FFF2-40B4-BE49-F238E27FC236}">
                <a16:creationId xmlns:a16="http://schemas.microsoft.com/office/drawing/2014/main" id="{038A06DF-CDF4-C1B3-0697-845D50FFFFB9}"/>
              </a:ext>
            </a:extLst>
          </p:cNvPr>
          <p:cNvPicPr>
            <a:picLocks noChangeAspect="1"/>
          </p:cNvPicPr>
          <p:nvPr/>
        </p:nvPicPr>
        <p:blipFill>
          <a:blip r:embed="rId9"/>
          <a:stretch>
            <a:fillRect/>
          </a:stretch>
        </p:blipFill>
        <p:spPr>
          <a:xfrm>
            <a:off x="3415559" y="730413"/>
            <a:ext cx="5694158" cy="1371719"/>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10 (20)"/>
          <p:cNvPicPr>
            <a:picLocks noChangeAspect="1"/>
          </p:cNvPicPr>
          <p:nvPr/>
        </p:nvPicPr>
        <p:blipFill>
          <a:blip r:embed="rId2"/>
          <a:srcRect l="12642" t="57976"/>
          <a:stretch>
            <a:fillRect/>
          </a:stretch>
        </p:blipFill>
        <p:spPr>
          <a:xfrm>
            <a:off x="1905" y="5324157"/>
            <a:ext cx="12190095" cy="1456055"/>
          </a:xfrm>
          <a:prstGeom prst="rect">
            <a:avLst/>
          </a:prstGeom>
        </p:spPr>
      </p:pic>
      <p:pic>
        <p:nvPicPr>
          <p:cNvPr id="21" name="图片 20" descr="16 (21)"/>
          <p:cNvPicPr>
            <a:picLocks noChangeAspect="1"/>
          </p:cNvPicPr>
          <p:nvPr/>
        </p:nvPicPr>
        <p:blipFill>
          <a:blip r:embed="rId3"/>
          <a:srcRect l="7247" t="16023" r="81067" b="66881"/>
          <a:stretch>
            <a:fillRect/>
          </a:stretch>
        </p:blipFill>
        <p:spPr>
          <a:xfrm>
            <a:off x="9226550" y="-520065"/>
            <a:ext cx="1175385" cy="859790"/>
          </a:xfrm>
          <a:prstGeom prst="rect">
            <a:avLst/>
          </a:prstGeom>
        </p:spPr>
      </p:pic>
      <p:grpSp>
        <p:nvGrpSpPr>
          <p:cNvPr id="16" name="Group 15">
            <a:extLst>
              <a:ext uri="{FF2B5EF4-FFF2-40B4-BE49-F238E27FC236}">
                <a16:creationId xmlns:a16="http://schemas.microsoft.com/office/drawing/2014/main" id="{250FAE67-281A-1C05-0B6C-4D4CDD714DD0}"/>
              </a:ext>
            </a:extLst>
          </p:cNvPr>
          <p:cNvGrpSpPr/>
          <p:nvPr/>
        </p:nvGrpSpPr>
        <p:grpSpPr>
          <a:xfrm>
            <a:off x="384735" y="428583"/>
            <a:ext cx="11159272" cy="1577720"/>
            <a:chOff x="384735" y="644547"/>
            <a:chExt cx="11159272" cy="1577720"/>
          </a:xfrm>
        </p:grpSpPr>
        <p:sp>
          <p:nvSpPr>
            <p:cNvPr id="4" name="文本框 16"/>
            <p:cNvSpPr txBox="1"/>
            <p:nvPr/>
          </p:nvSpPr>
          <p:spPr>
            <a:xfrm>
              <a:off x="647993" y="652607"/>
              <a:ext cx="10896014" cy="1569660"/>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6" name="TextBox 5">
              <a:extLst>
                <a:ext uri="{FF2B5EF4-FFF2-40B4-BE49-F238E27FC236}">
                  <a16:creationId xmlns:a16="http://schemas.microsoft.com/office/drawing/2014/main" id="{9B90FA9A-F4A6-A31C-8ECB-85F2620BFA7C}"/>
                </a:ext>
              </a:extLst>
            </p:cNvPr>
            <p:cNvSpPr txBox="1"/>
            <p:nvPr/>
          </p:nvSpPr>
          <p:spPr>
            <a:xfrm>
              <a:off x="384735" y="644547"/>
              <a:ext cx="1115927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sng"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Câu</a:t>
              </a:r>
              <a:r>
                <a:rPr kumimoji="0" lang="en-US" sz="4400" b="1" i="0" u="sng"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4</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Vì</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sao</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Trời</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thay</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đổi</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thái</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độ</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với</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cóc</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sau</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khi</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giao</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4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chiến</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a:t>
              </a:r>
            </a:p>
          </p:txBody>
        </p:sp>
      </p:grpSp>
      <p:grpSp>
        <p:nvGrpSpPr>
          <p:cNvPr id="8" name="Group 7">
            <a:extLst>
              <a:ext uri="{FF2B5EF4-FFF2-40B4-BE49-F238E27FC236}">
                <a16:creationId xmlns:a16="http://schemas.microsoft.com/office/drawing/2014/main" id="{5A772975-8D12-25FE-26AA-5E8B98D76430}"/>
              </a:ext>
            </a:extLst>
          </p:cNvPr>
          <p:cNvGrpSpPr/>
          <p:nvPr/>
        </p:nvGrpSpPr>
        <p:grpSpPr>
          <a:xfrm>
            <a:off x="1066600" y="2264249"/>
            <a:ext cx="10058800" cy="3177237"/>
            <a:chOff x="647993" y="1774154"/>
            <a:chExt cx="6960779" cy="3628572"/>
          </a:xfrm>
        </p:grpSpPr>
        <p:grpSp>
          <p:nvGrpSpPr>
            <p:cNvPr id="2" name="Group 1">
              <a:extLst>
                <a:ext uri="{FF2B5EF4-FFF2-40B4-BE49-F238E27FC236}">
                  <a16:creationId xmlns:a16="http://schemas.microsoft.com/office/drawing/2014/main" id="{D19E2F8B-7531-EFE1-BEED-41E7B87844C1}"/>
                </a:ext>
              </a:extLst>
            </p:cNvPr>
            <p:cNvGrpSpPr/>
            <p:nvPr/>
          </p:nvGrpSpPr>
          <p:grpSpPr>
            <a:xfrm>
              <a:off x="647993" y="1774154"/>
              <a:ext cx="6960779" cy="3628572"/>
              <a:chOff x="660400" y="1727664"/>
              <a:chExt cx="6960779" cy="3628572"/>
            </a:xfrm>
          </p:grpSpPr>
          <p:sp>
            <p:nvSpPr>
              <p:cNvPr id="5" name="矩形: 圆角 4"/>
              <p:cNvSpPr/>
              <p:nvPr/>
            </p:nvSpPr>
            <p:spPr>
              <a:xfrm>
                <a:off x="660400" y="1727664"/>
                <a:ext cx="6960779" cy="3628572"/>
              </a:xfrm>
              <a:prstGeom prst="roundRect">
                <a:avLst>
                  <a:gd name="adj" fmla="val 6667"/>
                </a:avLst>
              </a:prstGeom>
              <a:solidFill>
                <a:srgbClr val="43C1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思源黑体 CN Bold" panose="020B0800000000000000" charset="-122"/>
                </a:endParaRPr>
              </a:p>
            </p:txBody>
          </p:sp>
          <p:sp>
            <p:nvSpPr>
              <p:cNvPr id="3" name="矩形: 圆角 2"/>
              <p:cNvSpPr/>
              <p:nvPr/>
            </p:nvSpPr>
            <p:spPr>
              <a:xfrm>
                <a:off x="731520" y="1824582"/>
                <a:ext cx="6818538" cy="3397658"/>
              </a:xfrm>
              <a:prstGeom prst="roundRect">
                <a:avLst>
                  <a:gd name="adj" fmla="val 6667"/>
                </a:avLst>
              </a:prstGeom>
              <a:solidFill>
                <a:schemeClr val="bg1"/>
              </a:solidFill>
              <a:ln>
                <a:solidFill>
                  <a:srgbClr val="43C1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思源黑体 CN Bold" panose="020B0800000000000000" charset="-122"/>
                </a:endParaRPr>
              </a:p>
            </p:txBody>
          </p:sp>
        </p:grpSp>
        <p:sp>
          <p:nvSpPr>
            <p:cNvPr id="7" name="TextBox 6">
              <a:extLst>
                <a:ext uri="{FF2B5EF4-FFF2-40B4-BE49-F238E27FC236}">
                  <a16:creationId xmlns:a16="http://schemas.microsoft.com/office/drawing/2014/main" id="{438E996C-F90C-E1A2-9745-64FE4C0C5B9A}"/>
                </a:ext>
              </a:extLst>
            </p:cNvPr>
            <p:cNvSpPr txBox="1"/>
            <p:nvPr/>
          </p:nvSpPr>
          <p:spPr>
            <a:xfrm>
              <a:off x="879472" y="2005955"/>
              <a:ext cx="6428790" cy="2917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Trời thay đổi thái độ với cóc sau khi giao chiến vì đội quân của cóc rất lanh lợi, tài giỏi, khiến cho đội quân nhà Trời túng thế, không thể làm gì được</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a:t>
              </a:r>
              <a:endPar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mn-ea"/>
                <a:cs typeface="+mn-cs"/>
              </a:endParaRPr>
            </a:p>
          </p:txBody>
        </p:sp>
      </p:grpSp>
      <p:pic>
        <p:nvPicPr>
          <p:cNvPr id="9" name="Picture 8">
            <a:extLst>
              <a:ext uri="{FF2B5EF4-FFF2-40B4-BE49-F238E27FC236}">
                <a16:creationId xmlns:a16="http://schemas.microsoft.com/office/drawing/2014/main" id="{23C7E9B7-2ADA-2C4C-D3D3-C23926C869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778279" y="4484203"/>
            <a:ext cx="2411816" cy="2655339"/>
          </a:xfrm>
          <a:prstGeom prst="rect">
            <a:avLst/>
          </a:prstGeom>
        </p:spPr>
      </p:pic>
    </p:spTree>
    <p:extLst>
      <p:ext uri="{BB962C8B-B14F-4D97-AF65-F5344CB8AC3E}">
        <p14:creationId xmlns:p14="http://schemas.microsoft.com/office/powerpoint/2010/main" val="17578993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10 (20)"/>
          <p:cNvPicPr>
            <a:picLocks noChangeAspect="1"/>
          </p:cNvPicPr>
          <p:nvPr/>
        </p:nvPicPr>
        <p:blipFill>
          <a:blip r:embed="rId3"/>
          <a:srcRect l="12642" t="57976"/>
          <a:stretch>
            <a:fillRect/>
          </a:stretch>
        </p:blipFill>
        <p:spPr>
          <a:xfrm>
            <a:off x="1905" y="5383096"/>
            <a:ext cx="12190095" cy="1456055"/>
          </a:xfrm>
          <a:prstGeom prst="rect">
            <a:avLst/>
          </a:prstGeom>
        </p:spPr>
      </p:pic>
      <p:pic>
        <p:nvPicPr>
          <p:cNvPr id="21" name="图片 20" descr="16 (21)"/>
          <p:cNvPicPr>
            <a:picLocks noChangeAspect="1"/>
          </p:cNvPicPr>
          <p:nvPr/>
        </p:nvPicPr>
        <p:blipFill>
          <a:blip r:embed="rId4"/>
          <a:srcRect l="7247" t="16023" r="81067" b="66881"/>
          <a:stretch>
            <a:fillRect/>
          </a:stretch>
        </p:blipFill>
        <p:spPr>
          <a:xfrm>
            <a:off x="9226550" y="-520065"/>
            <a:ext cx="1175385" cy="859790"/>
          </a:xfrm>
          <a:prstGeom prst="rect">
            <a:avLst/>
          </a:prstGeom>
        </p:spPr>
      </p:pic>
      <p:grpSp>
        <p:nvGrpSpPr>
          <p:cNvPr id="16" name="Group 15">
            <a:extLst>
              <a:ext uri="{FF2B5EF4-FFF2-40B4-BE49-F238E27FC236}">
                <a16:creationId xmlns:a16="http://schemas.microsoft.com/office/drawing/2014/main" id="{250FAE67-281A-1C05-0B6C-4D4CDD714DD0}"/>
              </a:ext>
            </a:extLst>
          </p:cNvPr>
          <p:cNvGrpSpPr/>
          <p:nvPr/>
        </p:nvGrpSpPr>
        <p:grpSpPr>
          <a:xfrm>
            <a:off x="384735" y="428583"/>
            <a:ext cx="11159272" cy="1577720"/>
            <a:chOff x="384735" y="644547"/>
            <a:chExt cx="11159272" cy="1577720"/>
          </a:xfrm>
        </p:grpSpPr>
        <p:sp>
          <p:nvSpPr>
            <p:cNvPr id="4" name="文本框 16"/>
            <p:cNvSpPr txBox="1"/>
            <p:nvPr/>
          </p:nvSpPr>
          <p:spPr>
            <a:xfrm>
              <a:off x="647993" y="652607"/>
              <a:ext cx="10896014" cy="1569660"/>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6" name="TextBox 5">
              <a:extLst>
                <a:ext uri="{FF2B5EF4-FFF2-40B4-BE49-F238E27FC236}">
                  <a16:creationId xmlns:a16="http://schemas.microsoft.com/office/drawing/2014/main" id="{9B90FA9A-F4A6-A31C-8ECB-85F2620BFA7C}"/>
                </a:ext>
              </a:extLst>
            </p:cNvPr>
            <p:cNvSpPr txBox="1"/>
            <p:nvPr/>
          </p:nvSpPr>
          <p:spPr>
            <a:xfrm>
              <a:off x="384735" y="644547"/>
              <a:ext cx="11159272"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sng"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Câu</a:t>
              </a:r>
              <a:r>
                <a:rPr kumimoji="0" lang="en-US" sz="4400" b="1" i="0" u="sng"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5</a:t>
              </a:r>
              <a:r>
                <a:rPr kumimoji="0" lang="en-US"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vi-VN" sz="44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Tìm ý tương ứng với mỗi đoạn trong câu chuyện Cóc kiện Trời</a:t>
              </a:r>
            </a:p>
          </p:txBody>
        </p:sp>
      </p:grpSp>
      <p:pic>
        <p:nvPicPr>
          <p:cNvPr id="1026" name="Picture 2">
            <a:extLst>
              <a:ext uri="{FF2B5EF4-FFF2-40B4-BE49-F238E27FC236}">
                <a16:creationId xmlns:a16="http://schemas.microsoft.com/office/drawing/2014/main" id="{7559D293-F50A-AA05-52EA-FE6B013DE3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285" y="2374668"/>
            <a:ext cx="11571429" cy="3093213"/>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F7698597-5BB5-EE7F-7ED4-90850DE53709}"/>
              </a:ext>
            </a:extLst>
          </p:cNvPr>
          <p:cNvCxnSpPr/>
          <p:nvPr/>
        </p:nvCxnSpPr>
        <p:spPr>
          <a:xfrm>
            <a:off x="5652655" y="3429000"/>
            <a:ext cx="665018" cy="174151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C3D30008-B352-CCF7-8917-DF39AFADA151}"/>
              </a:ext>
            </a:extLst>
          </p:cNvPr>
          <p:cNvCxnSpPr>
            <a:cxnSpLocks/>
          </p:cNvCxnSpPr>
          <p:nvPr/>
        </p:nvCxnSpPr>
        <p:spPr>
          <a:xfrm flipV="1">
            <a:off x="5652655" y="3429000"/>
            <a:ext cx="781396" cy="87075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F1ECF5F-E36E-26CC-901A-C6E18CEA021E}"/>
              </a:ext>
            </a:extLst>
          </p:cNvPr>
          <p:cNvCxnSpPr>
            <a:cxnSpLocks/>
          </p:cNvCxnSpPr>
          <p:nvPr/>
        </p:nvCxnSpPr>
        <p:spPr>
          <a:xfrm flipV="1">
            <a:off x="5536277" y="4406048"/>
            <a:ext cx="781396" cy="87075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156705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subTnLst>
                                    <p:audio>
                                      <p:cMediaNode>
                                        <p:cTn display="0" masterRel="sameClick">
                                          <p:stCondLst>
                                            <p:cond evt="begin" delay="0">
                                              <p:tn val="22"/>
                                            </p:cond>
                                          </p:stCondLst>
                                          <p:endCondLst>
                                            <p:cond evt="onStopAudio" delay="0">
                                              <p:tgtEl>
                                                <p:sldTgt/>
                                              </p:tgtEl>
                                            </p:cond>
                                          </p:endCondLst>
                                        </p:cTn>
                                        <p:tgtEl>
                                          <p:sndTgt r:embed="rId2" name="applause.wav"/>
                                        </p:tgtEl>
                                      </p:cMediaNode>
                                    </p:audio>
                                  </p:sub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subTnLst>
                                    <p:audio>
                                      <p:cMediaNode>
                                        <p:cTn display="0" masterRel="sameClick">
                                          <p:stCondLst>
                                            <p:cond evt="begin" delay="0">
                                              <p:tn val="27"/>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4EC2645-AEC6-1B7C-ACE2-4CA1D4ED546A}"/>
              </a:ext>
            </a:extLst>
          </p:cNvPr>
          <p:cNvGrpSpPr/>
          <p:nvPr/>
        </p:nvGrpSpPr>
        <p:grpSpPr>
          <a:xfrm>
            <a:off x="978588" y="2090132"/>
            <a:ext cx="10470797" cy="3678902"/>
            <a:chOff x="952107" y="1571920"/>
            <a:chExt cx="4421171" cy="1857080"/>
          </a:xfrm>
          <a:solidFill>
            <a:srgbClr val="FFFFFF"/>
          </a:solidFill>
        </p:grpSpPr>
        <p:sp>
          <p:nvSpPr>
            <p:cNvPr id="5" name="Rectangle: Rounded Corners 3">
              <a:extLst>
                <a:ext uri="{FF2B5EF4-FFF2-40B4-BE49-F238E27FC236}">
                  <a16:creationId xmlns:a16="http://schemas.microsoft.com/office/drawing/2014/main" id="{99FC55D7-3C22-6ECF-2270-D6784B42DEBA}"/>
                </a:ext>
              </a:extLst>
            </p:cNvPr>
            <p:cNvSpPr/>
            <p:nvPr/>
          </p:nvSpPr>
          <p:spPr>
            <a:xfrm>
              <a:off x="952107" y="1571920"/>
              <a:ext cx="4421171" cy="1857080"/>
            </a:xfrm>
            <a:prstGeom prst="roundRect">
              <a:avLst/>
            </a:prstGeom>
            <a:grpFill/>
            <a:ln w="28575" cap="flat" cmpd="sng" algn="ctr">
              <a:solidFill>
                <a:srgbClr val="CC5B1E"/>
              </a:solid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95C7">
                    <a:lumMod val="75000"/>
                  </a:srgbClr>
                </a:solidFill>
                <a:effectLst/>
                <a:uLnTx/>
                <a:uFillTx/>
                <a:latin typeface="Arial"/>
                <a:ea typeface="+mn-ea"/>
                <a:cs typeface="+mn-cs"/>
                <a:sym typeface="Arial"/>
              </a:endParaRPr>
            </a:p>
          </p:txBody>
        </p:sp>
        <p:sp>
          <p:nvSpPr>
            <p:cNvPr id="6" name="Rectangle: Rounded Corners 7">
              <a:extLst>
                <a:ext uri="{FF2B5EF4-FFF2-40B4-BE49-F238E27FC236}">
                  <a16:creationId xmlns:a16="http://schemas.microsoft.com/office/drawing/2014/main" id="{8B0C793A-176E-FA48-98E4-1D6A602E62BF}"/>
                </a:ext>
              </a:extLst>
            </p:cNvPr>
            <p:cNvSpPr/>
            <p:nvPr/>
          </p:nvSpPr>
          <p:spPr>
            <a:xfrm>
              <a:off x="1043324" y="1677896"/>
              <a:ext cx="4247041" cy="1622148"/>
            </a:xfrm>
            <a:prstGeom prst="roundRect">
              <a:avLst/>
            </a:prstGeom>
            <a:grpFill/>
            <a:ln w="38100" cap="flat" cmpd="sng" algn="ctr">
              <a:solidFill>
                <a:srgbClr val="CC5B1E"/>
              </a:solidFill>
              <a:prstDash val="lgDash"/>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srgbClr val="FF95C7">
                    <a:lumMod val="75000"/>
                  </a:srgbClr>
                </a:solidFill>
                <a:effectLst/>
                <a:uLnTx/>
                <a:uFillTx/>
                <a:latin typeface="Arial" panose="020B0604020202020204" pitchFamily="34" charset="0"/>
                <a:ea typeface="+mn-ea"/>
                <a:cs typeface="Arial" panose="020B0604020202020204" pitchFamily="34" charset="0"/>
                <a:sym typeface="Arial"/>
              </a:endParaRPr>
            </a:p>
          </p:txBody>
        </p:sp>
      </p:grpSp>
      <p:sp>
        <p:nvSpPr>
          <p:cNvPr id="10" name="TextBox 9">
            <a:extLst>
              <a:ext uri="{FF2B5EF4-FFF2-40B4-BE49-F238E27FC236}">
                <a16:creationId xmlns:a16="http://schemas.microsoft.com/office/drawing/2014/main" id="{6D7B9B88-9DE9-8702-7D51-8E6288D90BEF}"/>
              </a:ext>
            </a:extLst>
          </p:cNvPr>
          <p:cNvSpPr txBox="1"/>
          <p:nvPr/>
        </p:nvSpPr>
        <p:spPr>
          <a:xfrm>
            <a:off x="1509252" y="2522763"/>
            <a:ext cx="9429134" cy="2800767"/>
          </a:xfrm>
          <a:prstGeom prst="rect">
            <a:avLst/>
          </a:prstGeom>
          <a:noFill/>
        </p:spPr>
        <p:txBody>
          <a:bodyPr wrap="square">
            <a:spAutoFit/>
          </a:bodyPr>
          <a:lstStyle/>
          <a:p>
            <a:pPr algn="ctr">
              <a:buClr>
                <a:srgbClr val="000000"/>
              </a:buClr>
              <a:buFont typeface="Arial"/>
              <a:buNone/>
            </a:pPr>
            <a:r>
              <a:rPr lang="vi-VN" sz="4400" b="1" kern="0" dirty="0">
                <a:solidFill>
                  <a:srgbClr val="CC5B1E"/>
                </a:solidFill>
                <a:latin typeface="Cambria" panose="02040503050406030204" pitchFamily="18" charset="0"/>
                <a:ea typeface="Times New Roman" panose="02020603050405020304" pitchFamily="18" charset="0"/>
                <a:cs typeface="Arial"/>
                <a:sym typeface="Arial"/>
              </a:rPr>
              <a:t>Bài đọc kể về hành trình lên thiên đình kiện Trời của cóc. Qua bài đọc, giải thích lý do vì sao hễ cóc nghiến răng thì trời đổ mưa. </a:t>
            </a:r>
          </a:p>
        </p:txBody>
      </p:sp>
      <p:pic>
        <p:nvPicPr>
          <p:cNvPr id="2" name="Picture 1">
            <a:extLst>
              <a:ext uri="{FF2B5EF4-FFF2-40B4-BE49-F238E27FC236}">
                <a16:creationId xmlns:a16="http://schemas.microsoft.com/office/drawing/2014/main" id="{C98BF2CD-51CD-37BE-5F5E-54C8728F2E34}"/>
              </a:ext>
            </a:extLst>
          </p:cNvPr>
          <p:cNvPicPr>
            <a:picLocks noChangeAspect="1"/>
          </p:cNvPicPr>
          <p:nvPr/>
        </p:nvPicPr>
        <p:blipFill>
          <a:blip r:embed="rId2"/>
          <a:stretch>
            <a:fillRect/>
          </a:stretch>
        </p:blipFill>
        <p:spPr>
          <a:xfrm>
            <a:off x="3028550" y="279241"/>
            <a:ext cx="6370872" cy="2243522"/>
          </a:xfrm>
          <a:prstGeom prst="rect">
            <a:avLst/>
          </a:prstGeom>
        </p:spPr>
      </p:pic>
    </p:spTree>
    <p:extLst>
      <p:ext uri="{BB962C8B-B14F-4D97-AF65-F5344CB8AC3E}">
        <p14:creationId xmlns:p14="http://schemas.microsoft.com/office/powerpoint/2010/main" val="15185126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9" name="图片 8" descr="10 (20)"/>
          <p:cNvPicPr>
            <a:picLocks noChangeAspect="1"/>
          </p:cNvPicPr>
          <p:nvPr/>
        </p:nvPicPr>
        <p:blipFill>
          <a:blip r:embed="rId3"/>
          <a:srcRect l="12642" t="57976"/>
          <a:stretch>
            <a:fillRect/>
          </a:stretch>
        </p:blipFill>
        <p:spPr>
          <a:xfrm>
            <a:off x="1905" y="5401945"/>
            <a:ext cx="12190095" cy="1456055"/>
          </a:xfrm>
          <a:prstGeom prst="rect">
            <a:avLst/>
          </a:prstGeom>
        </p:spPr>
      </p:pic>
      <p:sp>
        <p:nvSpPr>
          <p:cNvPr id="3" name="圆角矩形 2"/>
          <p:cNvSpPr/>
          <p:nvPr/>
        </p:nvSpPr>
        <p:spPr>
          <a:xfrm>
            <a:off x="690880" y="1316991"/>
            <a:ext cx="6908800" cy="365471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pic>
        <p:nvPicPr>
          <p:cNvPr id="16" name="图片 15" descr="千库网_矢量手绘卡通大树_元素编号11747067"/>
          <p:cNvPicPr>
            <a:picLocks noChangeAspect="1"/>
          </p:cNvPicPr>
          <p:nvPr/>
        </p:nvPicPr>
        <p:blipFill>
          <a:blip r:embed="rId4"/>
          <a:srcRect l="49104" t="18712" r="1349" b="16774"/>
          <a:stretch>
            <a:fillRect/>
          </a:stretch>
        </p:blipFill>
        <p:spPr>
          <a:xfrm flipH="1">
            <a:off x="8009255" y="50800"/>
            <a:ext cx="4182745" cy="6807200"/>
          </a:xfrm>
          <a:prstGeom prst="rect">
            <a:avLst/>
          </a:prstGeom>
        </p:spPr>
      </p:pic>
      <p:pic>
        <p:nvPicPr>
          <p:cNvPr id="18" name="图片 17" descr="588ku_d86e2212d3e726cc7abb62f88b3a8de2_12503752"/>
          <p:cNvPicPr>
            <a:picLocks noChangeAspect="1"/>
          </p:cNvPicPr>
          <p:nvPr/>
        </p:nvPicPr>
        <p:blipFill>
          <a:blip r:embed="rId5"/>
          <a:srcRect l="12001" t="23514" r="12823" b="62445"/>
          <a:stretch>
            <a:fillRect/>
          </a:stretch>
        </p:blipFill>
        <p:spPr>
          <a:xfrm>
            <a:off x="340995" y="-635"/>
            <a:ext cx="7369175" cy="1588770"/>
          </a:xfrm>
          <a:prstGeom prst="rect">
            <a:avLst/>
          </a:prstGeom>
        </p:spPr>
      </p:pic>
      <p:pic>
        <p:nvPicPr>
          <p:cNvPr id="13" name="图片 12" descr="21"/>
          <p:cNvPicPr>
            <a:picLocks noChangeAspect="1"/>
          </p:cNvPicPr>
          <p:nvPr/>
        </p:nvPicPr>
        <p:blipFill>
          <a:blip r:embed="rId6"/>
          <a:srcRect l="36206" t="4879" r="19787" b="25601"/>
          <a:stretch>
            <a:fillRect/>
          </a:stretch>
        </p:blipFill>
        <p:spPr>
          <a:xfrm>
            <a:off x="7242810" y="3134995"/>
            <a:ext cx="4949190" cy="3723005"/>
          </a:xfrm>
          <a:prstGeom prst="rect">
            <a:avLst/>
          </a:prstGeom>
        </p:spPr>
      </p:pic>
      <p:pic>
        <p:nvPicPr>
          <p:cNvPr id="7" name="Picture 6">
            <a:extLst>
              <a:ext uri="{FF2B5EF4-FFF2-40B4-BE49-F238E27FC236}">
                <a16:creationId xmlns:a16="http://schemas.microsoft.com/office/drawing/2014/main" id="{BA9724D8-9676-7A6D-4CFA-285D07C8398C}"/>
              </a:ext>
            </a:extLst>
          </p:cNvPr>
          <p:cNvPicPr>
            <a:picLocks noChangeAspect="1"/>
          </p:cNvPicPr>
          <p:nvPr/>
        </p:nvPicPr>
        <p:blipFill>
          <a:blip r:embed="rId7"/>
          <a:stretch>
            <a:fillRect/>
          </a:stretch>
        </p:blipFill>
        <p:spPr>
          <a:xfrm>
            <a:off x="996423" y="650659"/>
            <a:ext cx="6297714" cy="4968671"/>
          </a:xfrm>
          <a:prstGeom prst="rect">
            <a:avLst/>
          </a:prstGeom>
        </p:spPr>
      </p:pic>
      <p:pic>
        <p:nvPicPr>
          <p:cNvPr id="2" name="Picture 1">
            <a:extLst>
              <a:ext uri="{FF2B5EF4-FFF2-40B4-BE49-F238E27FC236}">
                <a16:creationId xmlns:a16="http://schemas.microsoft.com/office/drawing/2014/main" id="{68FCB12E-15F5-1554-8370-3643B5748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0389" y="4339695"/>
            <a:ext cx="2136532" cy="2402630"/>
          </a:xfrm>
          <a:prstGeom prst="rect">
            <a:avLst/>
          </a:prstGeom>
        </p:spPr>
      </p:pic>
    </p:spTree>
    <p:extLst>
      <p:ext uri="{BB962C8B-B14F-4D97-AF65-F5344CB8AC3E}">
        <p14:creationId xmlns:p14="http://schemas.microsoft.com/office/powerpoint/2010/main" val="127279997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2C9AA8-ECE0-F43E-FB4F-98B7820CCFA3}"/>
              </a:ext>
            </a:extLst>
          </p:cNvPr>
          <p:cNvSpPr txBox="1"/>
          <p:nvPr/>
        </p:nvSpPr>
        <p:spPr>
          <a:xfrm>
            <a:off x="309880" y="863599"/>
            <a:ext cx="11572240" cy="5355312"/>
          </a:xfrm>
          <a:prstGeom prst="rect">
            <a:avLst/>
          </a:prstGeom>
          <a:solidFill>
            <a:schemeClr val="bg1"/>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Ngày xưa, có một năm trời nắng hạn rất lâu, ruộng đồng nứt nẻ, cây cỏ trụi trơ, chim muông khát khô cả họng.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Cóc thấy nguy quá, bèn lên thiên đình kiện Trời. Dọc đường, gặp cua, gấu, cọp, ong và cáo. Tất cả đều xin đi theo.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Đến cửa nhà Trời, chỉ thấy một cái trống to, cóc bảo: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Anh cua bò vào chum nước này. Cô ong đợi sau cánh cửa. Còn chị cáo, anh gấu, anh cọp thì nấp ở hai bên.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Trời túng thế, đành mời cóc vào. Cóc tâu: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Muôn tâu Thượng đế! Đã lâu lắm rồi, trần gian không hề được một giọt nước mưa. Thượng đế cần làm mưa ngay để cứu muôn loài.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Trời sợ trần gian nổi loạn, dịu giọng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Thôi, cậu hãy về đi. Ta sẽ cho mưa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Lại còn dặn thêm: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Lần sau, hễ muốn mưa, cậu chỉ cần nghiến răng báo hiệu cho ta, khỏi phải lên đây!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Cóc về đến trần gian thì nước đã ngập cả ruộng đồng.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   </a:t>
            </a:r>
            <a:r>
              <a:rPr kumimoji="0" lang="vi-VN" sz="1900" b="0" i="0" u="none" strike="noStrike" kern="1200" cap="none" spc="0" normalizeH="0" baseline="0" noProof="0" dirty="0">
                <a:ln>
                  <a:noFill/>
                </a:ln>
                <a:solidFill>
                  <a:prstClr val="black"/>
                </a:solidFill>
                <a:effectLst/>
                <a:uLnTx/>
                <a:uFillTx/>
                <a:latin typeface="Cambria" panose="02040503050406030204" pitchFamily="18" charset="0"/>
                <a:ea typeface="+mn-ea"/>
                <a:cs typeface="+mn-cs"/>
              </a:rPr>
              <a:t>Từ đó, hễ cóc nghiến răng là trời đổ mưa.</a:t>
            </a:r>
          </a:p>
        </p:txBody>
      </p:sp>
      <p:pic>
        <p:nvPicPr>
          <p:cNvPr id="2" name="Picture 1">
            <a:extLst>
              <a:ext uri="{FF2B5EF4-FFF2-40B4-BE49-F238E27FC236}">
                <a16:creationId xmlns:a16="http://schemas.microsoft.com/office/drawing/2014/main" id="{77742BF9-0791-4ACD-7132-F62D7DCC16D3}"/>
              </a:ext>
            </a:extLst>
          </p:cNvPr>
          <p:cNvPicPr>
            <a:picLocks noChangeAspect="1"/>
          </p:cNvPicPr>
          <p:nvPr/>
        </p:nvPicPr>
        <p:blipFill>
          <a:blip r:embed="rId2"/>
          <a:stretch>
            <a:fillRect/>
          </a:stretch>
        </p:blipFill>
        <p:spPr>
          <a:xfrm>
            <a:off x="4511040" y="258611"/>
            <a:ext cx="3343152" cy="1024028"/>
          </a:xfrm>
          <a:prstGeom prst="rect">
            <a:avLst/>
          </a:prstGeom>
        </p:spPr>
      </p:pic>
      <p:sp>
        <p:nvSpPr>
          <p:cNvPr id="4" name="TextBox 3">
            <a:extLst>
              <a:ext uri="{FF2B5EF4-FFF2-40B4-BE49-F238E27FC236}">
                <a16:creationId xmlns:a16="http://schemas.microsoft.com/office/drawing/2014/main" id="{EE9F9F31-A072-B58E-566C-1E8DED95DA27}"/>
              </a:ext>
            </a:extLst>
          </p:cNvPr>
          <p:cNvSpPr txBox="1"/>
          <p:nvPr/>
        </p:nvSpPr>
        <p:spPr>
          <a:xfrm>
            <a:off x="8970010" y="6120059"/>
            <a:ext cx="301879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a:t>
            </a:r>
            <a:r>
              <a:rPr kumimoji="0" lang="en-US" sz="18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Truyện</a:t>
            </a:r>
            <a:r>
              <a:rPr kumimoji="0" lang="en-US" sz="18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cổ</a:t>
            </a:r>
            <a:r>
              <a:rPr kumimoji="0" lang="en-US" sz="18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 </a:t>
            </a:r>
            <a:r>
              <a:rPr kumimoji="0" lang="en-US" sz="1800" b="1" i="1" u="none" strike="noStrike" kern="1200" cap="none" spc="0" normalizeH="0" baseline="0" noProof="0" dirty="0" err="1">
                <a:ln>
                  <a:noFill/>
                </a:ln>
                <a:solidFill>
                  <a:srgbClr val="CC5B1E"/>
                </a:solidFill>
                <a:effectLst/>
                <a:uLnTx/>
                <a:uFillTx/>
                <a:latin typeface="Cambria" panose="02040503050406030204" pitchFamily="18" charset="0"/>
                <a:ea typeface="+mn-ea"/>
                <a:cs typeface="+mn-cs"/>
              </a:rPr>
              <a:t>Việt</a:t>
            </a:r>
            <a:r>
              <a:rPr kumimoji="0" lang="en-US" sz="1800" b="1" i="1" u="none" strike="noStrike" kern="1200" cap="none" spc="0" normalizeH="0" baseline="0" noProof="0" dirty="0">
                <a:ln>
                  <a:noFill/>
                </a:ln>
                <a:solidFill>
                  <a:srgbClr val="CC5B1E"/>
                </a:solidFill>
                <a:effectLst/>
                <a:uLnTx/>
                <a:uFillTx/>
                <a:latin typeface="Cambria" panose="02040503050406030204" pitchFamily="18" charset="0"/>
                <a:ea typeface="+mn-ea"/>
                <a:cs typeface="+mn-cs"/>
              </a:rPr>
              <a:t> Nam)</a:t>
            </a:r>
          </a:p>
        </p:txBody>
      </p:sp>
    </p:spTree>
    <p:extLst>
      <p:ext uri="{BB962C8B-B14F-4D97-AF65-F5344CB8AC3E}">
        <p14:creationId xmlns:p14="http://schemas.microsoft.com/office/powerpoint/2010/main" val="200681811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图片 17" descr="588ku_d86e2212d3e726cc7abb62f88b3a8de2_12503752"/>
          <p:cNvPicPr>
            <a:picLocks noChangeAspect="1"/>
          </p:cNvPicPr>
          <p:nvPr/>
        </p:nvPicPr>
        <p:blipFill>
          <a:blip r:embed="rId3"/>
          <a:srcRect t="26402" r="12823" b="18074"/>
          <a:stretch>
            <a:fillRect/>
          </a:stretch>
        </p:blipFill>
        <p:spPr>
          <a:xfrm>
            <a:off x="1093603" y="0"/>
            <a:ext cx="10438765" cy="6565900"/>
          </a:xfrm>
          <a:prstGeom prst="rect">
            <a:avLst/>
          </a:prstGeom>
        </p:spPr>
      </p:pic>
      <p:pic>
        <p:nvPicPr>
          <p:cNvPr id="15" name="图片 14" descr="14"/>
          <p:cNvPicPr>
            <a:picLocks noChangeAspect="1"/>
          </p:cNvPicPr>
          <p:nvPr/>
        </p:nvPicPr>
        <p:blipFill>
          <a:blip r:embed="rId4"/>
          <a:srcRect l="810" t="38002" r="4497" b="35751"/>
          <a:stretch>
            <a:fillRect/>
          </a:stretch>
        </p:blipFill>
        <p:spPr>
          <a:xfrm>
            <a:off x="0" y="5078095"/>
            <a:ext cx="12191365" cy="1309370"/>
          </a:xfrm>
          <a:prstGeom prst="rect">
            <a:avLst/>
          </a:prstGeom>
        </p:spPr>
      </p:pic>
      <p:pic>
        <p:nvPicPr>
          <p:cNvPr id="9" name="图片 8" descr="10 (20)"/>
          <p:cNvPicPr>
            <a:picLocks noChangeAspect="1"/>
          </p:cNvPicPr>
          <p:nvPr/>
        </p:nvPicPr>
        <p:blipFill>
          <a:blip r:embed="rId5"/>
          <a:srcRect l="12642" t="57976"/>
          <a:stretch>
            <a:fillRect/>
          </a:stretch>
        </p:blipFill>
        <p:spPr>
          <a:xfrm>
            <a:off x="1905" y="5401945"/>
            <a:ext cx="12190095" cy="1456055"/>
          </a:xfrm>
          <a:prstGeom prst="rect">
            <a:avLst/>
          </a:prstGeom>
        </p:spPr>
      </p:pic>
      <p:sp>
        <p:nvSpPr>
          <p:cNvPr id="3" name="圆角矩形 2"/>
          <p:cNvSpPr/>
          <p:nvPr/>
        </p:nvSpPr>
        <p:spPr>
          <a:xfrm>
            <a:off x="-869950" y="2861945"/>
            <a:ext cx="572135" cy="446405"/>
          </a:xfrm>
          <a:prstGeom prst="roundRect">
            <a:avLst/>
          </a:prstGeom>
          <a:noFill/>
          <a:ln>
            <a:no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思源黑体 CN Bold" panose="020B0800000000000000" charset="-122"/>
            </a:endParaRPr>
          </a:p>
        </p:txBody>
      </p:sp>
      <p:pic>
        <p:nvPicPr>
          <p:cNvPr id="16" name="图片 15" descr="千库网_矢量手绘卡通大树_元素编号11747067"/>
          <p:cNvPicPr>
            <a:picLocks noChangeAspect="1"/>
          </p:cNvPicPr>
          <p:nvPr/>
        </p:nvPicPr>
        <p:blipFill>
          <a:blip r:embed="rId6"/>
          <a:srcRect l="49104" t="18712" r="1349" b="16774"/>
          <a:stretch>
            <a:fillRect/>
          </a:stretch>
        </p:blipFill>
        <p:spPr>
          <a:xfrm>
            <a:off x="0" y="50800"/>
            <a:ext cx="4182745" cy="6807200"/>
          </a:xfrm>
          <a:prstGeom prst="rect">
            <a:avLst/>
          </a:prstGeom>
        </p:spPr>
      </p:pic>
      <p:pic>
        <p:nvPicPr>
          <p:cNvPr id="21" name="图片 20" descr="16 (21)"/>
          <p:cNvPicPr>
            <a:picLocks noChangeAspect="1"/>
          </p:cNvPicPr>
          <p:nvPr/>
        </p:nvPicPr>
        <p:blipFill>
          <a:blip r:embed="rId7"/>
          <a:srcRect l="7247" t="16023" r="81067" b="66881"/>
          <a:stretch>
            <a:fillRect/>
          </a:stretch>
        </p:blipFill>
        <p:spPr>
          <a:xfrm>
            <a:off x="2223770" y="50800"/>
            <a:ext cx="1175385" cy="859790"/>
          </a:xfrm>
          <a:prstGeom prst="rect">
            <a:avLst/>
          </a:prstGeom>
        </p:spPr>
      </p:pic>
      <p:grpSp>
        <p:nvGrpSpPr>
          <p:cNvPr id="27" name="组合 26"/>
          <p:cNvGrpSpPr/>
          <p:nvPr/>
        </p:nvGrpSpPr>
        <p:grpSpPr>
          <a:xfrm>
            <a:off x="11929110" y="326390"/>
            <a:ext cx="107950" cy="5344795"/>
            <a:chOff x="18803" y="514"/>
            <a:chExt cx="170" cy="8417"/>
          </a:xfrm>
        </p:grpSpPr>
        <p:cxnSp>
          <p:nvCxnSpPr>
            <p:cNvPr id="25" name="直接连接符 24"/>
            <p:cNvCxnSpPr/>
            <p:nvPr/>
          </p:nvCxnSpPr>
          <p:spPr>
            <a:xfrm>
              <a:off x="18888" y="531"/>
              <a:ext cx="0" cy="840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6" name="椭圆 25"/>
            <p:cNvSpPr/>
            <p:nvPr/>
          </p:nvSpPr>
          <p:spPr>
            <a:xfrm>
              <a:off x="18803" y="514"/>
              <a:ext cx="171" cy="1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grpSp>
      <p:pic>
        <p:nvPicPr>
          <p:cNvPr id="12" name="图片 11" descr="21"/>
          <p:cNvPicPr>
            <a:picLocks noChangeAspect="1"/>
          </p:cNvPicPr>
          <p:nvPr/>
        </p:nvPicPr>
        <p:blipFill>
          <a:blip r:embed="rId8"/>
          <a:srcRect t="61854" r="65246"/>
          <a:stretch>
            <a:fillRect/>
          </a:stretch>
        </p:blipFill>
        <p:spPr>
          <a:xfrm>
            <a:off x="1905" y="4803140"/>
            <a:ext cx="3931285" cy="2054860"/>
          </a:xfrm>
          <a:prstGeom prst="rect">
            <a:avLst/>
          </a:prstGeom>
        </p:spPr>
      </p:pic>
      <p:pic>
        <p:nvPicPr>
          <p:cNvPr id="29" name="图片 28" descr="21"/>
          <p:cNvPicPr>
            <a:picLocks noChangeAspect="1"/>
          </p:cNvPicPr>
          <p:nvPr/>
        </p:nvPicPr>
        <p:blipFill>
          <a:blip r:embed="rId8"/>
          <a:srcRect l="86130" t="83674" r="285"/>
          <a:stretch>
            <a:fillRect/>
          </a:stretch>
        </p:blipFill>
        <p:spPr>
          <a:xfrm>
            <a:off x="10655300" y="5978525"/>
            <a:ext cx="1536700" cy="879475"/>
          </a:xfrm>
          <a:prstGeom prst="rect">
            <a:avLst/>
          </a:prstGeom>
        </p:spPr>
      </p:pic>
      <p:sp>
        <p:nvSpPr>
          <p:cNvPr id="20" name="TextBox 19">
            <a:extLst>
              <a:ext uri="{FF2B5EF4-FFF2-40B4-BE49-F238E27FC236}">
                <a16:creationId xmlns:a16="http://schemas.microsoft.com/office/drawing/2014/main" id="{189BA33A-F2A5-1607-1D0E-BEBDE06345A7}"/>
              </a:ext>
            </a:extLst>
          </p:cNvPr>
          <p:cNvSpPr txBox="1"/>
          <p:nvPr/>
        </p:nvSpPr>
        <p:spPr>
          <a:xfrm>
            <a:off x="3768270" y="3589429"/>
            <a:ext cx="202542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err="1">
                <a:ln>
                  <a:noFill/>
                </a:ln>
                <a:solidFill>
                  <a:srgbClr val="2C887F"/>
                </a:solidFill>
                <a:effectLst/>
                <a:uLnTx/>
                <a:uFillTx/>
                <a:latin typeface="Cambria" panose="02040503050406030204" pitchFamily="18" charset="0"/>
                <a:ea typeface="+mn-ea"/>
                <a:cs typeface="+mn-cs"/>
              </a:rPr>
              <a:t>Truyện</a:t>
            </a:r>
            <a:r>
              <a:rPr kumimoji="0" lang="en-US" sz="2800" b="0" i="1" u="none" strike="noStrike" kern="1200" cap="none" spc="0" normalizeH="0" baseline="0" noProof="0" dirty="0">
                <a:ln>
                  <a:noFill/>
                </a:ln>
                <a:solidFill>
                  <a:srgbClr val="2C887F"/>
                </a:solidFill>
                <a:effectLst/>
                <a:uLnTx/>
                <a:uFillTx/>
                <a:latin typeface="Cambria" panose="02040503050406030204" pitchFamily="18" charset="0"/>
                <a:ea typeface="+mn-ea"/>
                <a:cs typeface="+mn-cs"/>
              </a:rPr>
              <a:t> </a:t>
            </a:r>
            <a:r>
              <a:rPr kumimoji="0" lang="en-US" sz="2800" b="0" i="1" u="none" strike="noStrike" kern="1200" cap="none" spc="0" normalizeH="0" baseline="0" noProof="0" dirty="0" err="1">
                <a:ln>
                  <a:noFill/>
                </a:ln>
                <a:solidFill>
                  <a:srgbClr val="2C887F"/>
                </a:solidFill>
                <a:effectLst/>
                <a:uLnTx/>
                <a:uFillTx/>
                <a:latin typeface="Cambria" panose="02040503050406030204" pitchFamily="18" charset="0"/>
                <a:ea typeface="+mn-ea"/>
                <a:cs typeface="+mn-cs"/>
              </a:rPr>
              <a:t>cổ</a:t>
            </a:r>
            <a:r>
              <a:rPr kumimoji="0" lang="en-US" sz="2800" b="0" i="1" u="none" strike="noStrike" kern="1200" cap="none" spc="0" normalizeH="0" baseline="0" noProof="0" dirty="0">
                <a:ln>
                  <a:noFill/>
                </a:ln>
                <a:solidFill>
                  <a:srgbClr val="2C887F"/>
                </a:solidFill>
                <a:effectLst/>
                <a:uLnTx/>
                <a:uFillTx/>
                <a:latin typeface="Cambria" panose="02040503050406030204" pitchFamily="18" charset="0"/>
                <a:ea typeface="+mn-ea"/>
                <a:cs typeface="+mn-cs"/>
              </a:rPr>
              <a:t> </a:t>
            </a:r>
            <a:r>
              <a:rPr kumimoji="0" lang="en-US" sz="2800" b="0" i="1" u="none" strike="noStrike" kern="1200" cap="none" spc="0" normalizeH="0" baseline="0" noProof="0" dirty="0" err="1">
                <a:ln>
                  <a:noFill/>
                </a:ln>
                <a:solidFill>
                  <a:srgbClr val="2C887F"/>
                </a:solidFill>
                <a:effectLst/>
                <a:uLnTx/>
                <a:uFillTx/>
                <a:latin typeface="Cambria" panose="02040503050406030204" pitchFamily="18" charset="0"/>
                <a:ea typeface="+mn-ea"/>
                <a:cs typeface="+mn-cs"/>
              </a:rPr>
              <a:t>Việt</a:t>
            </a:r>
            <a:r>
              <a:rPr kumimoji="0" lang="en-US" sz="2800" b="0" i="1" u="none" strike="noStrike" kern="1200" cap="none" spc="0" normalizeH="0" baseline="0" noProof="0" dirty="0">
                <a:ln>
                  <a:noFill/>
                </a:ln>
                <a:solidFill>
                  <a:srgbClr val="2C887F"/>
                </a:solidFill>
                <a:effectLst/>
                <a:uLnTx/>
                <a:uFillTx/>
                <a:latin typeface="Cambria" panose="02040503050406030204" pitchFamily="18" charset="0"/>
                <a:ea typeface="+mn-ea"/>
                <a:cs typeface="+mn-cs"/>
              </a:rPr>
              <a:t> Nam</a:t>
            </a:r>
          </a:p>
        </p:txBody>
      </p:sp>
      <p:pic>
        <p:nvPicPr>
          <p:cNvPr id="23" name="Picture 22">
            <a:extLst>
              <a:ext uri="{FF2B5EF4-FFF2-40B4-BE49-F238E27FC236}">
                <a16:creationId xmlns:a16="http://schemas.microsoft.com/office/drawing/2014/main" id="{8AD2E6AB-EC62-AEA6-E302-552548B323B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9366635" y="3964772"/>
            <a:ext cx="2495232" cy="2747178"/>
          </a:xfrm>
          <a:prstGeom prst="rect">
            <a:avLst/>
          </a:prstGeom>
        </p:spPr>
      </p:pic>
      <p:pic>
        <p:nvPicPr>
          <p:cNvPr id="2" name="Picture 1">
            <a:extLst>
              <a:ext uri="{FF2B5EF4-FFF2-40B4-BE49-F238E27FC236}">
                <a16:creationId xmlns:a16="http://schemas.microsoft.com/office/drawing/2014/main" id="{9E017C51-A15F-E1D8-4F23-D5E8A1DE0029}"/>
              </a:ext>
            </a:extLst>
          </p:cNvPr>
          <p:cNvPicPr>
            <a:picLocks noChangeAspect="1"/>
          </p:cNvPicPr>
          <p:nvPr/>
        </p:nvPicPr>
        <p:blipFill>
          <a:blip r:embed="rId10"/>
          <a:stretch>
            <a:fillRect/>
          </a:stretch>
        </p:blipFill>
        <p:spPr>
          <a:xfrm>
            <a:off x="4565259" y="563979"/>
            <a:ext cx="5846571" cy="1877731"/>
          </a:xfrm>
          <a:prstGeom prst="rect">
            <a:avLst/>
          </a:prstGeom>
        </p:spPr>
      </p:pic>
      <p:pic>
        <p:nvPicPr>
          <p:cNvPr id="4" name="Picture 3">
            <a:extLst>
              <a:ext uri="{FF2B5EF4-FFF2-40B4-BE49-F238E27FC236}">
                <a16:creationId xmlns:a16="http://schemas.microsoft.com/office/drawing/2014/main" id="{277FD2C1-E8C7-5943-EE5E-1ED1B918B936}"/>
              </a:ext>
            </a:extLst>
          </p:cNvPr>
          <p:cNvPicPr>
            <a:picLocks noChangeAspect="1"/>
          </p:cNvPicPr>
          <p:nvPr/>
        </p:nvPicPr>
        <p:blipFill>
          <a:blip r:embed="rId11"/>
          <a:stretch>
            <a:fillRect/>
          </a:stretch>
        </p:blipFill>
        <p:spPr>
          <a:xfrm>
            <a:off x="3839067" y="1502844"/>
            <a:ext cx="7334124" cy="4974767"/>
          </a:xfrm>
          <a:prstGeom prst="rect">
            <a:avLst/>
          </a:prstGeom>
        </p:spPr>
      </p:pic>
    </p:spTree>
    <p:extLst>
      <p:ext uri="{BB962C8B-B14F-4D97-AF65-F5344CB8AC3E}">
        <p14:creationId xmlns:p14="http://schemas.microsoft.com/office/powerpoint/2010/main" val="92438615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4">
            <a:extLst>
              <a:ext uri="{FF2B5EF4-FFF2-40B4-BE49-F238E27FC236}">
                <a16:creationId xmlns:a16="http://schemas.microsoft.com/office/drawing/2014/main" id="{EFC26D8A-E6E5-F27C-1441-A41DA05A5EF2}"/>
              </a:ext>
            </a:extLst>
          </p:cNvPr>
          <p:cNvSpPr txBox="1"/>
          <p:nvPr/>
        </p:nvSpPr>
        <p:spPr>
          <a:xfrm>
            <a:off x="2410691" y="365906"/>
            <a:ext cx="7050132" cy="584775"/>
          </a:xfrm>
          <a:prstGeom prst="rect">
            <a:avLst/>
          </a:prstGeom>
          <a:noFill/>
        </p:spPr>
        <p:txBody>
          <a:bodyPr wrap="square">
            <a:spAutoFit/>
          </a:bodyPr>
          <a:lstStyle/>
          <a:p>
            <a:r>
              <a:rPr lang="nl-NL" sz="3200" b="1" dirty="0">
                <a:effectLst/>
                <a:latin typeface="Cambria" panose="02040503050406030204" pitchFamily="18" charset="0"/>
                <a:ea typeface="Cambria" panose="02040503050406030204" pitchFamily="18" charset="0"/>
              </a:rPr>
              <a:t>1. Nói về sự việc trong từng tranh?</a:t>
            </a:r>
            <a:endParaRPr lang="en-US" sz="3200" dirty="0">
              <a:latin typeface="Cambria" panose="02040503050406030204" pitchFamily="18" charset="0"/>
              <a:ea typeface="Cambria" panose="02040503050406030204" pitchFamily="18" charset="0"/>
            </a:endParaRPr>
          </a:p>
        </p:txBody>
      </p:sp>
      <p:sp>
        <p:nvSpPr>
          <p:cNvPr id="5" name="矩形: 圆角 14">
            <a:extLst>
              <a:ext uri="{FF2B5EF4-FFF2-40B4-BE49-F238E27FC236}">
                <a16:creationId xmlns:a16="http://schemas.microsoft.com/office/drawing/2014/main" id="{1CD909DF-DA96-8100-D981-5530B02361DE}"/>
              </a:ext>
            </a:extLst>
          </p:cNvPr>
          <p:cNvSpPr/>
          <p:nvPr/>
        </p:nvSpPr>
        <p:spPr>
          <a:xfrm>
            <a:off x="401758" y="1543664"/>
            <a:ext cx="2148613" cy="1637195"/>
          </a:xfrm>
          <a:custGeom>
            <a:avLst/>
            <a:gdLst>
              <a:gd name="connsiteX0" fmla="*/ 0 w 9666000"/>
              <a:gd name="connsiteY0" fmla="*/ 116240 h 1144999"/>
              <a:gd name="connsiteX1" fmla="*/ 116240 w 9666000"/>
              <a:gd name="connsiteY1" fmla="*/ 0 h 1144999"/>
              <a:gd name="connsiteX2" fmla="*/ 9549760 w 9666000"/>
              <a:gd name="connsiteY2" fmla="*/ 0 h 1144999"/>
              <a:gd name="connsiteX3" fmla="*/ 9666000 w 9666000"/>
              <a:gd name="connsiteY3" fmla="*/ 116240 h 1144999"/>
              <a:gd name="connsiteX4" fmla="*/ 9666000 w 9666000"/>
              <a:gd name="connsiteY4" fmla="*/ 1028759 h 1144999"/>
              <a:gd name="connsiteX5" fmla="*/ 9549760 w 9666000"/>
              <a:gd name="connsiteY5" fmla="*/ 1144999 h 1144999"/>
              <a:gd name="connsiteX6" fmla="*/ 116240 w 9666000"/>
              <a:gd name="connsiteY6" fmla="*/ 1144999 h 1144999"/>
              <a:gd name="connsiteX7" fmla="*/ 0 w 9666000"/>
              <a:gd name="connsiteY7" fmla="*/ 1028759 h 1144999"/>
              <a:gd name="connsiteX8" fmla="*/ 0 w 9666000"/>
              <a:gd name="connsiteY8" fmla="*/ 116240 h 1144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66000" h="1144999" fill="none" extrusionOk="0">
                <a:moveTo>
                  <a:pt x="0" y="116240"/>
                </a:moveTo>
                <a:cubicBezTo>
                  <a:pt x="10165" y="44760"/>
                  <a:pt x="52129" y="1334"/>
                  <a:pt x="116240" y="0"/>
                </a:cubicBezTo>
                <a:cubicBezTo>
                  <a:pt x="3907646" y="67604"/>
                  <a:pt x="6215834" y="47072"/>
                  <a:pt x="9549760" y="0"/>
                </a:cubicBezTo>
                <a:cubicBezTo>
                  <a:pt x="9611535" y="2265"/>
                  <a:pt x="9668145" y="46296"/>
                  <a:pt x="9666000" y="116240"/>
                </a:cubicBezTo>
                <a:cubicBezTo>
                  <a:pt x="9669833" y="481054"/>
                  <a:pt x="9641851" y="576111"/>
                  <a:pt x="9666000" y="1028759"/>
                </a:cubicBezTo>
                <a:cubicBezTo>
                  <a:pt x="9658739" y="1086652"/>
                  <a:pt x="9614877" y="1138969"/>
                  <a:pt x="9549760" y="1144999"/>
                </a:cubicBezTo>
                <a:cubicBezTo>
                  <a:pt x="4982442" y="1130828"/>
                  <a:pt x="3429594" y="1146636"/>
                  <a:pt x="116240" y="1144999"/>
                </a:cubicBezTo>
                <a:cubicBezTo>
                  <a:pt x="52973" y="1135617"/>
                  <a:pt x="5923" y="1103737"/>
                  <a:pt x="0" y="1028759"/>
                </a:cubicBezTo>
                <a:cubicBezTo>
                  <a:pt x="-4006" y="779316"/>
                  <a:pt x="29759" y="437812"/>
                  <a:pt x="0" y="116240"/>
                </a:cubicBezTo>
                <a:close/>
              </a:path>
              <a:path w="9666000" h="1144999" stroke="0" extrusionOk="0">
                <a:moveTo>
                  <a:pt x="0" y="116240"/>
                </a:moveTo>
                <a:cubicBezTo>
                  <a:pt x="9414" y="52934"/>
                  <a:pt x="49152" y="5835"/>
                  <a:pt x="116240" y="0"/>
                </a:cubicBezTo>
                <a:cubicBezTo>
                  <a:pt x="4352486" y="-112043"/>
                  <a:pt x="6137169" y="-89938"/>
                  <a:pt x="9549760" y="0"/>
                </a:cubicBezTo>
                <a:cubicBezTo>
                  <a:pt x="9613834" y="3360"/>
                  <a:pt x="9666903" y="55963"/>
                  <a:pt x="9666000" y="116240"/>
                </a:cubicBezTo>
                <a:cubicBezTo>
                  <a:pt x="9653844" y="324691"/>
                  <a:pt x="9612035" y="921601"/>
                  <a:pt x="9666000" y="1028759"/>
                </a:cubicBezTo>
                <a:cubicBezTo>
                  <a:pt x="9661495" y="1099532"/>
                  <a:pt x="9609013" y="1142285"/>
                  <a:pt x="9549760" y="1144999"/>
                </a:cubicBezTo>
                <a:cubicBezTo>
                  <a:pt x="5435051" y="1239659"/>
                  <a:pt x="3709580" y="1258089"/>
                  <a:pt x="116240" y="1144999"/>
                </a:cubicBezTo>
                <a:cubicBezTo>
                  <a:pt x="60742" y="1136989"/>
                  <a:pt x="-11495" y="1096194"/>
                  <a:pt x="0" y="1028759"/>
                </a:cubicBezTo>
                <a:cubicBezTo>
                  <a:pt x="-13294" y="773422"/>
                  <a:pt x="58721" y="334965"/>
                  <a:pt x="0" y="116240"/>
                </a:cubicBezTo>
                <a:close/>
              </a:path>
            </a:pathLst>
          </a:custGeom>
          <a:solidFill>
            <a:srgbClr val="BFEFD9"/>
          </a:solidFill>
          <a:ln w="28575">
            <a:solidFill>
              <a:srgbClr val="06523F"/>
            </a:solidFill>
            <a:prstDash val="dash"/>
            <a:extLst>
              <a:ext uri="{C807C97D-BFC1-408E-A445-0C87EB9F89A2}">
                <ask:lineSketchStyleProps xmlns:ask="http://schemas.microsoft.com/office/drawing/2018/sketchyshapes" sd="260381700">
                  <a:custGeom>
                    <a:avLst/>
                    <a:gdLst>
                      <a:gd name="connsiteX0" fmla="*/ 0 w 2148613"/>
                      <a:gd name="connsiteY0" fmla="*/ 166207 h 1637195"/>
                      <a:gd name="connsiteX1" fmla="*/ 25838 w 2148613"/>
                      <a:gd name="connsiteY1" fmla="*/ 0 h 1637195"/>
                      <a:gd name="connsiteX2" fmla="*/ 2122774 w 2148613"/>
                      <a:gd name="connsiteY2" fmla="*/ 0 h 1637195"/>
                      <a:gd name="connsiteX3" fmla="*/ 2148613 w 2148613"/>
                      <a:gd name="connsiteY3" fmla="*/ 166207 h 1637195"/>
                      <a:gd name="connsiteX4" fmla="*/ 2148613 w 2148613"/>
                      <a:gd name="connsiteY4" fmla="*/ 1470987 h 1637195"/>
                      <a:gd name="connsiteX5" fmla="*/ 2122774 w 2148613"/>
                      <a:gd name="connsiteY5" fmla="*/ 1637195 h 1637195"/>
                      <a:gd name="connsiteX6" fmla="*/ 25838 w 2148613"/>
                      <a:gd name="connsiteY6" fmla="*/ 1637195 h 1637195"/>
                      <a:gd name="connsiteX7" fmla="*/ 0 w 2148613"/>
                      <a:gd name="connsiteY7" fmla="*/ 1470987 h 1637195"/>
                      <a:gd name="connsiteX8" fmla="*/ 0 w 2148613"/>
                      <a:gd name="connsiteY8" fmla="*/ 166207 h 1637195"/>
                      <a:gd name="connsiteX0" fmla="*/ 0 w 2148613"/>
                      <a:gd name="connsiteY0" fmla="*/ 166207 h 1637195"/>
                      <a:gd name="connsiteX1" fmla="*/ 25838 w 2148613"/>
                      <a:gd name="connsiteY1" fmla="*/ 0 h 1637195"/>
                      <a:gd name="connsiteX2" fmla="*/ 2122774 w 2148613"/>
                      <a:gd name="connsiteY2" fmla="*/ 0 h 1637195"/>
                      <a:gd name="connsiteX3" fmla="*/ 2148613 w 2148613"/>
                      <a:gd name="connsiteY3" fmla="*/ 166207 h 1637195"/>
                      <a:gd name="connsiteX4" fmla="*/ 2148613 w 2148613"/>
                      <a:gd name="connsiteY4" fmla="*/ 1470987 h 1637195"/>
                      <a:gd name="connsiteX5" fmla="*/ 2122774 w 2148613"/>
                      <a:gd name="connsiteY5" fmla="*/ 1637195 h 1637195"/>
                      <a:gd name="connsiteX6" fmla="*/ 25838 w 2148613"/>
                      <a:gd name="connsiteY6" fmla="*/ 1637195 h 1637195"/>
                      <a:gd name="connsiteX7" fmla="*/ 0 w 2148613"/>
                      <a:gd name="connsiteY7" fmla="*/ 1470987 h 1637195"/>
                      <a:gd name="connsiteX8" fmla="*/ 0 w 2148613"/>
                      <a:gd name="connsiteY8" fmla="*/ 166207 h 163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8613" h="1637195" fill="none" extrusionOk="0">
                        <a:moveTo>
                          <a:pt x="0" y="166207"/>
                        </a:moveTo>
                        <a:cubicBezTo>
                          <a:pt x="3538" y="63084"/>
                          <a:pt x="11771" y="4735"/>
                          <a:pt x="25838" y="0"/>
                        </a:cubicBezTo>
                        <a:cubicBezTo>
                          <a:pt x="845202" y="101932"/>
                          <a:pt x="1409811" y="117318"/>
                          <a:pt x="2122774" y="0"/>
                        </a:cubicBezTo>
                        <a:cubicBezTo>
                          <a:pt x="2133825" y="5744"/>
                          <a:pt x="2152196" y="57872"/>
                          <a:pt x="2148613" y="166207"/>
                        </a:cubicBezTo>
                        <a:cubicBezTo>
                          <a:pt x="2158068" y="691836"/>
                          <a:pt x="2154518" y="831737"/>
                          <a:pt x="2148613" y="1470987"/>
                        </a:cubicBezTo>
                        <a:cubicBezTo>
                          <a:pt x="2144808" y="1551864"/>
                          <a:pt x="2137348" y="1627920"/>
                          <a:pt x="2122774" y="1637195"/>
                        </a:cubicBezTo>
                        <a:cubicBezTo>
                          <a:pt x="1864597" y="1623024"/>
                          <a:pt x="850588" y="1638832"/>
                          <a:pt x="25838" y="1637195"/>
                        </a:cubicBezTo>
                        <a:cubicBezTo>
                          <a:pt x="12633" y="1615135"/>
                          <a:pt x="5296" y="1585439"/>
                          <a:pt x="0" y="1470987"/>
                        </a:cubicBezTo>
                        <a:cubicBezTo>
                          <a:pt x="-3481" y="1104460"/>
                          <a:pt x="56652" y="594982"/>
                          <a:pt x="0" y="166207"/>
                        </a:cubicBezTo>
                        <a:close/>
                      </a:path>
                      <a:path w="2148613" h="1637195" stroke="0" extrusionOk="0">
                        <a:moveTo>
                          <a:pt x="0" y="166207"/>
                        </a:moveTo>
                        <a:cubicBezTo>
                          <a:pt x="1095" y="78262"/>
                          <a:pt x="7902" y="7544"/>
                          <a:pt x="25838" y="0"/>
                        </a:cubicBezTo>
                        <a:cubicBezTo>
                          <a:pt x="996749" y="-185292"/>
                          <a:pt x="1331623" y="-185532"/>
                          <a:pt x="2122774" y="0"/>
                        </a:cubicBezTo>
                        <a:cubicBezTo>
                          <a:pt x="2129837" y="-5605"/>
                          <a:pt x="2135331" y="85387"/>
                          <a:pt x="2148613" y="166207"/>
                        </a:cubicBezTo>
                        <a:cubicBezTo>
                          <a:pt x="2124618" y="455743"/>
                          <a:pt x="2127619" y="1316929"/>
                          <a:pt x="2148613" y="1470987"/>
                        </a:cubicBezTo>
                        <a:cubicBezTo>
                          <a:pt x="2145725" y="1573446"/>
                          <a:pt x="2136031" y="1633137"/>
                          <a:pt x="2122774" y="1637195"/>
                        </a:cubicBezTo>
                        <a:cubicBezTo>
                          <a:pt x="1212652" y="1781479"/>
                          <a:pt x="815481" y="1829718"/>
                          <a:pt x="25838" y="1637195"/>
                        </a:cubicBezTo>
                        <a:cubicBezTo>
                          <a:pt x="13162" y="1637820"/>
                          <a:pt x="-10120" y="1569088"/>
                          <a:pt x="0" y="1470987"/>
                        </a:cubicBezTo>
                        <a:cubicBezTo>
                          <a:pt x="-15965" y="1079645"/>
                          <a:pt x="10361" y="459564"/>
                          <a:pt x="0" y="166207"/>
                        </a:cubicBezTo>
                        <a:close/>
                      </a:path>
                      <a:path w="2148613" h="1637195" fill="none" stroke="0" extrusionOk="0">
                        <a:moveTo>
                          <a:pt x="0" y="166207"/>
                        </a:moveTo>
                        <a:cubicBezTo>
                          <a:pt x="2941" y="64065"/>
                          <a:pt x="11102" y="2887"/>
                          <a:pt x="25838" y="0"/>
                        </a:cubicBezTo>
                        <a:cubicBezTo>
                          <a:pt x="818336" y="14984"/>
                          <a:pt x="1310939" y="125614"/>
                          <a:pt x="2122774" y="0"/>
                        </a:cubicBezTo>
                        <a:cubicBezTo>
                          <a:pt x="2136228" y="10744"/>
                          <a:pt x="2150368" y="71746"/>
                          <a:pt x="2148613" y="166207"/>
                        </a:cubicBezTo>
                        <a:cubicBezTo>
                          <a:pt x="2141202" y="692503"/>
                          <a:pt x="2133193" y="803086"/>
                          <a:pt x="2148613" y="1470987"/>
                        </a:cubicBezTo>
                        <a:cubicBezTo>
                          <a:pt x="2145147" y="1556467"/>
                          <a:pt x="2135465" y="1627593"/>
                          <a:pt x="2122774" y="1637195"/>
                        </a:cubicBezTo>
                        <a:cubicBezTo>
                          <a:pt x="1584300" y="1731855"/>
                          <a:pt x="811267" y="1750285"/>
                          <a:pt x="25838" y="1637195"/>
                        </a:cubicBezTo>
                        <a:cubicBezTo>
                          <a:pt x="17006" y="1618963"/>
                          <a:pt x="-6362" y="1580357"/>
                          <a:pt x="0" y="1470987"/>
                        </a:cubicBezTo>
                        <a:cubicBezTo>
                          <a:pt x="-4791" y="1122189"/>
                          <a:pt x="-5225" y="564489"/>
                          <a:pt x="0" y="166207"/>
                        </a:cubicBezTo>
                        <a:close/>
                      </a:path>
                    </a:pathLst>
                  </a:custGeom>
                  <ask:type>
                    <ask:lineSketchCurve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2400" b="1" dirty="0" err="1">
                <a:solidFill>
                  <a:schemeClr val="tx1"/>
                </a:solidFill>
                <a:latin typeface="Cambria" panose="02040503050406030204" pitchFamily="18" charset="0"/>
              </a:rPr>
              <a:t>Cóc</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cùng</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các</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bạn</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cua</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gấu</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hổ</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ong</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cáo</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đi</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kiện</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Trời</a:t>
            </a:r>
            <a:r>
              <a:rPr lang="en-US" altLang="zh-CN" sz="2400" b="1" dirty="0">
                <a:solidFill>
                  <a:schemeClr val="tx1"/>
                </a:solidFill>
                <a:latin typeface="Cambria" panose="02040503050406030204" pitchFamily="18" charset="0"/>
              </a:rPr>
              <a:t> </a:t>
            </a:r>
            <a:endParaRPr lang="zh-CN" altLang="en-US" sz="2400" b="1" dirty="0">
              <a:solidFill>
                <a:schemeClr val="tx1"/>
              </a:solidFill>
              <a:latin typeface="Cambria" panose="02040503050406030204" pitchFamily="18" charset="0"/>
            </a:endParaRPr>
          </a:p>
        </p:txBody>
      </p:sp>
      <p:sp>
        <p:nvSpPr>
          <p:cNvPr id="6" name="矩形: 圆角 14">
            <a:extLst>
              <a:ext uri="{FF2B5EF4-FFF2-40B4-BE49-F238E27FC236}">
                <a16:creationId xmlns:a16="http://schemas.microsoft.com/office/drawing/2014/main" id="{9B3AFA16-81AD-65DF-CDDF-B00A6146E236}"/>
              </a:ext>
            </a:extLst>
          </p:cNvPr>
          <p:cNvSpPr/>
          <p:nvPr/>
        </p:nvSpPr>
        <p:spPr>
          <a:xfrm>
            <a:off x="9460823" y="1346661"/>
            <a:ext cx="2165968" cy="1528211"/>
          </a:xfrm>
          <a:custGeom>
            <a:avLst/>
            <a:gdLst>
              <a:gd name="connsiteX0" fmla="*/ 0 w 9666000"/>
              <a:gd name="connsiteY0" fmla="*/ 116240 h 1144999"/>
              <a:gd name="connsiteX1" fmla="*/ 116240 w 9666000"/>
              <a:gd name="connsiteY1" fmla="*/ 0 h 1144999"/>
              <a:gd name="connsiteX2" fmla="*/ 9549760 w 9666000"/>
              <a:gd name="connsiteY2" fmla="*/ 0 h 1144999"/>
              <a:gd name="connsiteX3" fmla="*/ 9666000 w 9666000"/>
              <a:gd name="connsiteY3" fmla="*/ 116240 h 1144999"/>
              <a:gd name="connsiteX4" fmla="*/ 9666000 w 9666000"/>
              <a:gd name="connsiteY4" fmla="*/ 1028759 h 1144999"/>
              <a:gd name="connsiteX5" fmla="*/ 9549760 w 9666000"/>
              <a:gd name="connsiteY5" fmla="*/ 1144999 h 1144999"/>
              <a:gd name="connsiteX6" fmla="*/ 116240 w 9666000"/>
              <a:gd name="connsiteY6" fmla="*/ 1144999 h 1144999"/>
              <a:gd name="connsiteX7" fmla="*/ 0 w 9666000"/>
              <a:gd name="connsiteY7" fmla="*/ 1028759 h 1144999"/>
              <a:gd name="connsiteX8" fmla="*/ 0 w 9666000"/>
              <a:gd name="connsiteY8" fmla="*/ 116240 h 1144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66000" h="1144999" fill="none" extrusionOk="0">
                <a:moveTo>
                  <a:pt x="0" y="116240"/>
                </a:moveTo>
                <a:cubicBezTo>
                  <a:pt x="10165" y="44760"/>
                  <a:pt x="52129" y="1334"/>
                  <a:pt x="116240" y="0"/>
                </a:cubicBezTo>
                <a:cubicBezTo>
                  <a:pt x="3907646" y="67604"/>
                  <a:pt x="6215834" y="47072"/>
                  <a:pt x="9549760" y="0"/>
                </a:cubicBezTo>
                <a:cubicBezTo>
                  <a:pt x="9611535" y="2265"/>
                  <a:pt x="9668145" y="46296"/>
                  <a:pt x="9666000" y="116240"/>
                </a:cubicBezTo>
                <a:cubicBezTo>
                  <a:pt x="9669833" y="481054"/>
                  <a:pt x="9641851" y="576111"/>
                  <a:pt x="9666000" y="1028759"/>
                </a:cubicBezTo>
                <a:cubicBezTo>
                  <a:pt x="9658739" y="1086652"/>
                  <a:pt x="9614877" y="1138969"/>
                  <a:pt x="9549760" y="1144999"/>
                </a:cubicBezTo>
                <a:cubicBezTo>
                  <a:pt x="4982442" y="1130828"/>
                  <a:pt x="3429594" y="1146636"/>
                  <a:pt x="116240" y="1144999"/>
                </a:cubicBezTo>
                <a:cubicBezTo>
                  <a:pt x="52973" y="1135617"/>
                  <a:pt x="5923" y="1103737"/>
                  <a:pt x="0" y="1028759"/>
                </a:cubicBezTo>
                <a:cubicBezTo>
                  <a:pt x="-4006" y="779316"/>
                  <a:pt x="29759" y="437812"/>
                  <a:pt x="0" y="116240"/>
                </a:cubicBezTo>
                <a:close/>
              </a:path>
              <a:path w="9666000" h="1144999" stroke="0" extrusionOk="0">
                <a:moveTo>
                  <a:pt x="0" y="116240"/>
                </a:moveTo>
                <a:cubicBezTo>
                  <a:pt x="9414" y="52934"/>
                  <a:pt x="49152" y="5835"/>
                  <a:pt x="116240" y="0"/>
                </a:cubicBezTo>
                <a:cubicBezTo>
                  <a:pt x="4352486" y="-112043"/>
                  <a:pt x="6137169" y="-89938"/>
                  <a:pt x="9549760" y="0"/>
                </a:cubicBezTo>
                <a:cubicBezTo>
                  <a:pt x="9613834" y="3360"/>
                  <a:pt x="9666903" y="55963"/>
                  <a:pt x="9666000" y="116240"/>
                </a:cubicBezTo>
                <a:cubicBezTo>
                  <a:pt x="9653844" y="324691"/>
                  <a:pt x="9612035" y="921601"/>
                  <a:pt x="9666000" y="1028759"/>
                </a:cubicBezTo>
                <a:cubicBezTo>
                  <a:pt x="9661495" y="1099532"/>
                  <a:pt x="9609013" y="1142285"/>
                  <a:pt x="9549760" y="1144999"/>
                </a:cubicBezTo>
                <a:cubicBezTo>
                  <a:pt x="5435051" y="1239659"/>
                  <a:pt x="3709580" y="1258089"/>
                  <a:pt x="116240" y="1144999"/>
                </a:cubicBezTo>
                <a:cubicBezTo>
                  <a:pt x="60742" y="1136989"/>
                  <a:pt x="-11495" y="1096194"/>
                  <a:pt x="0" y="1028759"/>
                </a:cubicBezTo>
                <a:cubicBezTo>
                  <a:pt x="-13294" y="773422"/>
                  <a:pt x="58721" y="334965"/>
                  <a:pt x="0" y="116240"/>
                </a:cubicBezTo>
                <a:close/>
              </a:path>
            </a:pathLst>
          </a:custGeom>
          <a:solidFill>
            <a:srgbClr val="BFEFD9"/>
          </a:solidFill>
          <a:ln w="28575">
            <a:solidFill>
              <a:srgbClr val="06523F"/>
            </a:solidFill>
            <a:prstDash val="dash"/>
            <a:extLst>
              <a:ext uri="{C807C97D-BFC1-408E-A445-0C87EB9F89A2}">
                <ask:lineSketchStyleProps xmlns:ask="http://schemas.microsoft.com/office/drawing/2018/sketchyshapes" sd="260381700">
                  <a:custGeom>
                    <a:avLst/>
                    <a:gdLst>
                      <a:gd name="connsiteX0" fmla="*/ 0 w 2165968"/>
                      <a:gd name="connsiteY0" fmla="*/ 155143 h 1528211"/>
                      <a:gd name="connsiteX1" fmla="*/ 26047 w 2165968"/>
                      <a:gd name="connsiteY1" fmla="*/ 0 h 1528211"/>
                      <a:gd name="connsiteX2" fmla="*/ 2139920 w 2165968"/>
                      <a:gd name="connsiteY2" fmla="*/ 0 h 1528211"/>
                      <a:gd name="connsiteX3" fmla="*/ 2165968 w 2165968"/>
                      <a:gd name="connsiteY3" fmla="*/ 155143 h 1528211"/>
                      <a:gd name="connsiteX4" fmla="*/ 2165968 w 2165968"/>
                      <a:gd name="connsiteY4" fmla="*/ 1373067 h 1528211"/>
                      <a:gd name="connsiteX5" fmla="*/ 2139920 w 2165968"/>
                      <a:gd name="connsiteY5" fmla="*/ 1528211 h 1528211"/>
                      <a:gd name="connsiteX6" fmla="*/ 26047 w 2165968"/>
                      <a:gd name="connsiteY6" fmla="*/ 1528211 h 1528211"/>
                      <a:gd name="connsiteX7" fmla="*/ 0 w 2165968"/>
                      <a:gd name="connsiteY7" fmla="*/ 1373067 h 1528211"/>
                      <a:gd name="connsiteX8" fmla="*/ 0 w 2165968"/>
                      <a:gd name="connsiteY8" fmla="*/ 155143 h 1528211"/>
                      <a:gd name="connsiteX0" fmla="*/ 0 w 2165968"/>
                      <a:gd name="connsiteY0" fmla="*/ 155143 h 1528211"/>
                      <a:gd name="connsiteX1" fmla="*/ 26047 w 2165968"/>
                      <a:gd name="connsiteY1" fmla="*/ 0 h 1528211"/>
                      <a:gd name="connsiteX2" fmla="*/ 2139920 w 2165968"/>
                      <a:gd name="connsiteY2" fmla="*/ 0 h 1528211"/>
                      <a:gd name="connsiteX3" fmla="*/ 2165968 w 2165968"/>
                      <a:gd name="connsiteY3" fmla="*/ 155143 h 1528211"/>
                      <a:gd name="connsiteX4" fmla="*/ 2165968 w 2165968"/>
                      <a:gd name="connsiteY4" fmla="*/ 1373067 h 1528211"/>
                      <a:gd name="connsiteX5" fmla="*/ 2139920 w 2165968"/>
                      <a:gd name="connsiteY5" fmla="*/ 1528211 h 1528211"/>
                      <a:gd name="connsiteX6" fmla="*/ 26047 w 2165968"/>
                      <a:gd name="connsiteY6" fmla="*/ 1528211 h 1528211"/>
                      <a:gd name="connsiteX7" fmla="*/ 0 w 2165968"/>
                      <a:gd name="connsiteY7" fmla="*/ 1373067 h 1528211"/>
                      <a:gd name="connsiteX8" fmla="*/ 0 w 2165968"/>
                      <a:gd name="connsiteY8" fmla="*/ 155143 h 152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65968" h="1528211" fill="none" extrusionOk="0">
                        <a:moveTo>
                          <a:pt x="0" y="155143"/>
                        </a:moveTo>
                        <a:cubicBezTo>
                          <a:pt x="2956" y="59254"/>
                          <a:pt x="11860" y="4525"/>
                          <a:pt x="26047" y="0"/>
                        </a:cubicBezTo>
                        <a:cubicBezTo>
                          <a:pt x="814894" y="103894"/>
                          <a:pt x="1430518" y="129817"/>
                          <a:pt x="2139920" y="0"/>
                        </a:cubicBezTo>
                        <a:cubicBezTo>
                          <a:pt x="2148305" y="8126"/>
                          <a:pt x="2169068" y="54771"/>
                          <a:pt x="2165968" y="155143"/>
                        </a:cubicBezTo>
                        <a:cubicBezTo>
                          <a:pt x="2189398" y="652535"/>
                          <a:pt x="2169316" y="775123"/>
                          <a:pt x="2165968" y="1373067"/>
                        </a:cubicBezTo>
                        <a:cubicBezTo>
                          <a:pt x="2162234" y="1448507"/>
                          <a:pt x="2154700" y="1518928"/>
                          <a:pt x="2139920" y="1528211"/>
                        </a:cubicBezTo>
                        <a:cubicBezTo>
                          <a:pt x="1362013" y="1514040"/>
                          <a:pt x="328624" y="1529848"/>
                          <a:pt x="26047" y="1528211"/>
                        </a:cubicBezTo>
                        <a:cubicBezTo>
                          <a:pt x="12386" y="1510487"/>
                          <a:pt x="4611" y="1479116"/>
                          <a:pt x="0" y="1373067"/>
                        </a:cubicBezTo>
                        <a:cubicBezTo>
                          <a:pt x="-8425" y="1011494"/>
                          <a:pt x="66743" y="547086"/>
                          <a:pt x="0" y="155143"/>
                        </a:cubicBezTo>
                        <a:close/>
                      </a:path>
                      <a:path w="2165968" h="1528211" stroke="0" extrusionOk="0">
                        <a:moveTo>
                          <a:pt x="0" y="155143"/>
                        </a:moveTo>
                        <a:cubicBezTo>
                          <a:pt x="1988" y="70961"/>
                          <a:pt x="7860" y="6953"/>
                          <a:pt x="26047" y="0"/>
                        </a:cubicBezTo>
                        <a:cubicBezTo>
                          <a:pt x="1032262" y="-198379"/>
                          <a:pt x="1366401" y="-135454"/>
                          <a:pt x="2139920" y="0"/>
                        </a:cubicBezTo>
                        <a:cubicBezTo>
                          <a:pt x="2152932" y="2532"/>
                          <a:pt x="2164236" y="75462"/>
                          <a:pt x="2165968" y="155143"/>
                        </a:cubicBezTo>
                        <a:cubicBezTo>
                          <a:pt x="2148018" y="427266"/>
                          <a:pt x="2141299" y="1228876"/>
                          <a:pt x="2165968" y="1373067"/>
                        </a:cubicBezTo>
                        <a:cubicBezTo>
                          <a:pt x="2164284" y="1467977"/>
                          <a:pt x="2153989" y="1522950"/>
                          <a:pt x="2139920" y="1528211"/>
                        </a:cubicBezTo>
                        <a:cubicBezTo>
                          <a:pt x="1221168" y="1661028"/>
                          <a:pt x="821561" y="1711934"/>
                          <a:pt x="26047" y="1528211"/>
                        </a:cubicBezTo>
                        <a:cubicBezTo>
                          <a:pt x="13429" y="1524005"/>
                          <a:pt x="-6347" y="1463908"/>
                          <a:pt x="0" y="1373067"/>
                        </a:cubicBezTo>
                        <a:cubicBezTo>
                          <a:pt x="-6780" y="1024605"/>
                          <a:pt x="7875" y="409008"/>
                          <a:pt x="0" y="155143"/>
                        </a:cubicBezTo>
                        <a:close/>
                      </a:path>
                      <a:path w="2165968" h="1528211" fill="none" stroke="0" extrusionOk="0">
                        <a:moveTo>
                          <a:pt x="0" y="155143"/>
                        </a:moveTo>
                        <a:cubicBezTo>
                          <a:pt x="3279" y="59835"/>
                          <a:pt x="10651" y="3859"/>
                          <a:pt x="26047" y="0"/>
                        </a:cubicBezTo>
                        <a:cubicBezTo>
                          <a:pt x="846457" y="42836"/>
                          <a:pt x="1338996" y="107209"/>
                          <a:pt x="2139920" y="0"/>
                        </a:cubicBezTo>
                        <a:cubicBezTo>
                          <a:pt x="2153699" y="4762"/>
                          <a:pt x="2167508" y="66391"/>
                          <a:pt x="2165968" y="155143"/>
                        </a:cubicBezTo>
                        <a:cubicBezTo>
                          <a:pt x="2164358" y="643446"/>
                          <a:pt x="2152444" y="752239"/>
                          <a:pt x="2165968" y="1373067"/>
                        </a:cubicBezTo>
                        <a:cubicBezTo>
                          <a:pt x="2162538" y="1452966"/>
                          <a:pt x="2152850" y="1519250"/>
                          <a:pt x="2139920" y="1528211"/>
                        </a:cubicBezTo>
                        <a:cubicBezTo>
                          <a:pt x="1525978" y="1622871"/>
                          <a:pt x="590901" y="1641301"/>
                          <a:pt x="26047" y="1528211"/>
                        </a:cubicBezTo>
                        <a:cubicBezTo>
                          <a:pt x="15291" y="1512540"/>
                          <a:pt x="-405" y="1473627"/>
                          <a:pt x="0" y="1373067"/>
                        </a:cubicBezTo>
                        <a:cubicBezTo>
                          <a:pt x="-18526" y="1075719"/>
                          <a:pt x="-3949" y="529166"/>
                          <a:pt x="0" y="155143"/>
                        </a:cubicBezTo>
                        <a:close/>
                      </a:path>
                    </a:pathLst>
                  </a:custGeom>
                  <ask:type>
                    <ask:lineSketchCurve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2400" b="1" dirty="0" err="1">
                <a:solidFill>
                  <a:schemeClr val="tx1"/>
                </a:solidFill>
                <a:latin typeface="Cambria" panose="02040503050406030204" pitchFamily="18" charset="0"/>
              </a:rPr>
              <a:t>Cóc</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cùng</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các</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bạn</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đứng</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trước</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của</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nhà</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Trời</a:t>
            </a:r>
            <a:endParaRPr lang="zh-CN" altLang="en-US" sz="2400" b="1" dirty="0">
              <a:solidFill>
                <a:schemeClr val="tx1"/>
              </a:solidFill>
              <a:latin typeface="Cambria" panose="02040503050406030204" pitchFamily="18" charset="0"/>
            </a:endParaRPr>
          </a:p>
        </p:txBody>
      </p:sp>
      <p:sp>
        <p:nvSpPr>
          <p:cNvPr id="8" name="矩形: 圆角 14">
            <a:extLst>
              <a:ext uri="{FF2B5EF4-FFF2-40B4-BE49-F238E27FC236}">
                <a16:creationId xmlns:a16="http://schemas.microsoft.com/office/drawing/2014/main" id="{BB416E4B-C9B6-B7CC-BE7C-633F5783CF20}"/>
              </a:ext>
            </a:extLst>
          </p:cNvPr>
          <p:cNvSpPr/>
          <p:nvPr/>
        </p:nvSpPr>
        <p:spPr>
          <a:xfrm>
            <a:off x="9313075" y="3903406"/>
            <a:ext cx="2566219" cy="2097317"/>
          </a:xfrm>
          <a:custGeom>
            <a:avLst/>
            <a:gdLst>
              <a:gd name="connsiteX0" fmla="*/ 0 w 9666000"/>
              <a:gd name="connsiteY0" fmla="*/ 116240 h 1144999"/>
              <a:gd name="connsiteX1" fmla="*/ 116240 w 9666000"/>
              <a:gd name="connsiteY1" fmla="*/ 0 h 1144999"/>
              <a:gd name="connsiteX2" fmla="*/ 9549760 w 9666000"/>
              <a:gd name="connsiteY2" fmla="*/ 0 h 1144999"/>
              <a:gd name="connsiteX3" fmla="*/ 9666000 w 9666000"/>
              <a:gd name="connsiteY3" fmla="*/ 116240 h 1144999"/>
              <a:gd name="connsiteX4" fmla="*/ 9666000 w 9666000"/>
              <a:gd name="connsiteY4" fmla="*/ 1028759 h 1144999"/>
              <a:gd name="connsiteX5" fmla="*/ 9549760 w 9666000"/>
              <a:gd name="connsiteY5" fmla="*/ 1144999 h 1144999"/>
              <a:gd name="connsiteX6" fmla="*/ 116240 w 9666000"/>
              <a:gd name="connsiteY6" fmla="*/ 1144999 h 1144999"/>
              <a:gd name="connsiteX7" fmla="*/ 0 w 9666000"/>
              <a:gd name="connsiteY7" fmla="*/ 1028759 h 1144999"/>
              <a:gd name="connsiteX8" fmla="*/ 0 w 9666000"/>
              <a:gd name="connsiteY8" fmla="*/ 116240 h 1144999"/>
              <a:gd name="connsiteX0" fmla="*/ 272275 w 9938643"/>
              <a:gd name="connsiteY0" fmla="*/ 192208 h 1299025"/>
              <a:gd name="connsiteX1" fmla="*/ 388515 w 9938643"/>
              <a:gd name="connsiteY1" fmla="*/ 75968 h 1299025"/>
              <a:gd name="connsiteX2" fmla="*/ 5109158 w 9938643"/>
              <a:gd name="connsiteY2" fmla="*/ 26154 h 1299025"/>
              <a:gd name="connsiteX3" fmla="*/ 9822035 w 9938643"/>
              <a:gd name="connsiteY3" fmla="*/ 75968 h 1299025"/>
              <a:gd name="connsiteX4" fmla="*/ 9938275 w 9938643"/>
              <a:gd name="connsiteY4" fmla="*/ 192208 h 1299025"/>
              <a:gd name="connsiteX5" fmla="*/ 9938275 w 9938643"/>
              <a:gd name="connsiteY5" fmla="*/ 1104727 h 1299025"/>
              <a:gd name="connsiteX6" fmla="*/ 9822035 w 9938643"/>
              <a:gd name="connsiteY6" fmla="*/ 1220967 h 1299025"/>
              <a:gd name="connsiteX7" fmla="*/ 388515 w 9938643"/>
              <a:gd name="connsiteY7" fmla="*/ 1220967 h 1299025"/>
              <a:gd name="connsiteX8" fmla="*/ 272275 w 9938643"/>
              <a:gd name="connsiteY8" fmla="*/ 1104727 h 1299025"/>
              <a:gd name="connsiteX9" fmla="*/ 272275 w 9938643"/>
              <a:gd name="connsiteY9" fmla="*/ 192208 h 1299025"/>
              <a:gd name="connsiteX0" fmla="*/ 272275 w 9938643"/>
              <a:gd name="connsiteY0" fmla="*/ 192208 h 1299025"/>
              <a:gd name="connsiteX1" fmla="*/ 388515 w 9938643"/>
              <a:gd name="connsiteY1" fmla="*/ 75968 h 1299025"/>
              <a:gd name="connsiteX2" fmla="*/ 9822035 w 9938643"/>
              <a:gd name="connsiteY2" fmla="*/ 75968 h 1299025"/>
              <a:gd name="connsiteX3" fmla="*/ 9938275 w 9938643"/>
              <a:gd name="connsiteY3" fmla="*/ 192208 h 1299025"/>
              <a:gd name="connsiteX4" fmla="*/ 9938275 w 9938643"/>
              <a:gd name="connsiteY4" fmla="*/ 1104727 h 1299025"/>
              <a:gd name="connsiteX5" fmla="*/ 9822035 w 9938643"/>
              <a:gd name="connsiteY5" fmla="*/ 1220967 h 1299025"/>
              <a:gd name="connsiteX6" fmla="*/ 388515 w 9938643"/>
              <a:gd name="connsiteY6" fmla="*/ 1220967 h 1299025"/>
              <a:gd name="connsiteX7" fmla="*/ 272275 w 9938643"/>
              <a:gd name="connsiteY7" fmla="*/ 1104727 h 1299025"/>
              <a:gd name="connsiteX8" fmla="*/ 272275 w 9938643"/>
              <a:gd name="connsiteY8" fmla="*/ 192208 h 129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38643" h="1299025" fill="none" extrusionOk="0">
                <a:moveTo>
                  <a:pt x="272275" y="192208"/>
                </a:moveTo>
                <a:cubicBezTo>
                  <a:pt x="282440" y="120728"/>
                  <a:pt x="-417632" y="103644"/>
                  <a:pt x="388515" y="75968"/>
                </a:cubicBezTo>
                <a:cubicBezTo>
                  <a:pt x="1194662" y="48292"/>
                  <a:pt x="3536905" y="26154"/>
                  <a:pt x="5109158" y="26154"/>
                </a:cubicBezTo>
                <a:cubicBezTo>
                  <a:pt x="6681411" y="26154"/>
                  <a:pt x="9006451" y="62523"/>
                  <a:pt x="9822035" y="75968"/>
                </a:cubicBezTo>
                <a:cubicBezTo>
                  <a:pt x="9883810" y="78233"/>
                  <a:pt x="9940420" y="122264"/>
                  <a:pt x="9938275" y="192208"/>
                </a:cubicBezTo>
                <a:cubicBezTo>
                  <a:pt x="9942108" y="557022"/>
                  <a:pt x="9914126" y="652079"/>
                  <a:pt x="9938275" y="1104727"/>
                </a:cubicBezTo>
                <a:cubicBezTo>
                  <a:pt x="9931014" y="1162620"/>
                  <a:pt x="9887152" y="1214937"/>
                  <a:pt x="9822035" y="1220967"/>
                </a:cubicBezTo>
                <a:lnTo>
                  <a:pt x="388515" y="1220967"/>
                </a:lnTo>
                <a:cubicBezTo>
                  <a:pt x="325248" y="1211585"/>
                  <a:pt x="278198" y="1179705"/>
                  <a:pt x="272275" y="1104727"/>
                </a:cubicBezTo>
                <a:cubicBezTo>
                  <a:pt x="268269" y="855284"/>
                  <a:pt x="302034" y="513780"/>
                  <a:pt x="272275" y="192208"/>
                </a:cubicBezTo>
                <a:close/>
              </a:path>
              <a:path w="9938643" h="1299025" stroke="0" extrusionOk="0">
                <a:moveTo>
                  <a:pt x="272275" y="192208"/>
                </a:moveTo>
                <a:cubicBezTo>
                  <a:pt x="281689" y="128902"/>
                  <a:pt x="321427" y="81803"/>
                  <a:pt x="388515" y="75968"/>
                </a:cubicBezTo>
                <a:cubicBezTo>
                  <a:pt x="4624761" y="-36075"/>
                  <a:pt x="6409444" y="-13970"/>
                  <a:pt x="9822035" y="75968"/>
                </a:cubicBezTo>
                <a:cubicBezTo>
                  <a:pt x="9886109" y="79328"/>
                  <a:pt x="9939178" y="131931"/>
                  <a:pt x="9938275" y="192208"/>
                </a:cubicBezTo>
                <a:cubicBezTo>
                  <a:pt x="9926119" y="400659"/>
                  <a:pt x="9884310" y="997569"/>
                  <a:pt x="9938275" y="1104727"/>
                </a:cubicBezTo>
                <a:cubicBezTo>
                  <a:pt x="9933770" y="1175500"/>
                  <a:pt x="9881288" y="1218253"/>
                  <a:pt x="9822035" y="1220967"/>
                </a:cubicBezTo>
                <a:cubicBezTo>
                  <a:pt x="5707326" y="1315627"/>
                  <a:pt x="3981855" y="1334057"/>
                  <a:pt x="388515" y="1220967"/>
                </a:cubicBezTo>
                <a:cubicBezTo>
                  <a:pt x="333017" y="1212957"/>
                  <a:pt x="260780" y="1172162"/>
                  <a:pt x="272275" y="1104727"/>
                </a:cubicBezTo>
                <a:cubicBezTo>
                  <a:pt x="258981" y="849390"/>
                  <a:pt x="330996" y="410933"/>
                  <a:pt x="272275" y="192208"/>
                </a:cubicBezTo>
                <a:close/>
              </a:path>
            </a:pathLst>
          </a:custGeom>
          <a:solidFill>
            <a:srgbClr val="BFEFD9"/>
          </a:solidFill>
          <a:ln w="28575">
            <a:solidFill>
              <a:srgbClr val="06523F"/>
            </a:solidFill>
            <a:prstDash val="dash"/>
            <a:extLst>
              <a:ext uri="{C807C97D-BFC1-408E-A445-0C87EB9F89A2}">
                <ask:lineSketchStyleProps xmlns:ask="http://schemas.microsoft.com/office/drawing/2018/sketchyshapes" sd="260381700">
                  <a:custGeom>
                    <a:avLst/>
                    <a:gdLst>
                      <a:gd name="connsiteX0" fmla="*/ 70303 w 2566219"/>
                      <a:gd name="connsiteY0" fmla="*/ 310325 h 2097317"/>
                      <a:gd name="connsiteX1" fmla="*/ 100316 w 2566219"/>
                      <a:gd name="connsiteY1" fmla="*/ 122652 h 2097317"/>
                      <a:gd name="connsiteX2" fmla="*/ 1319216 w 2566219"/>
                      <a:gd name="connsiteY2" fmla="*/ 42226 h 2097317"/>
                      <a:gd name="connsiteX3" fmla="*/ 2536110 w 2566219"/>
                      <a:gd name="connsiteY3" fmla="*/ 122652 h 2097317"/>
                      <a:gd name="connsiteX4" fmla="*/ 2566123 w 2566219"/>
                      <a:gd name="connsiteY4" fmla="*/ 310325 h 2097317"/>
                      <a:gd name="connsiteX5" fmla="*/ 2566123 w 2566219"/>
                      <a:gd name="connsiteY5" fmla="*/ 1783616 h 2097317"/>
                      <a:gd name="connsiteX6" fmla="*/ 2536110 w 2566219"/>
                      <a:gd name="connsiteY6" fmla="*/ 1971289 h 2097317"/>
                      <a:gd name="connsiteX7" fmla="*/ 100316 w 2566219"/>
                      <a:gd name="connsiteY7" fmla="*/ 1971289 h 2097317"/>
                      <a:gd name="connsiteX8" fmla="*/ 70303 w 2566219"/>
                      <a:gd name="connsiteY8" fmla="*/ 1783616 h 2097317"/>
                      <a:gd name="connsiteX9" fmla="*/ 70303 w 2566219"/>
                      <a:gd name="connsiteY9" fmla="*/ 310325 h 2097317"/>
                      <a:gd name="connsiteX0" fmla="*/ 70303 w 2566219"/>
                      <a:gd name="connsiteY0" fmla="*/ 310325 h 2097317"/>
                      <a:gd name="connsiteX1" fmla="*/ 100316 w 2566219"/>
                      <a:gd name="connsiteY1" fmla="*/ 122652 h 2097317"/>
                      <a:gd name="connsiteX2" fmla="*/ 2536110 w 2566219"/>
                      <a:gd name="connsiteY2" fmla="*/ 122652 h 2097317"/>
                      <a:gd name="connsiteX3" fmla="*/ 2566123 w 2566219"/>
                      <a:gd name="connsiteY3" fmla="*/ 310325 h 2097317"/>
                      <a:gd name="connsiteX4" fmla="*/ 2566123 w 2566219"/>
                      <a:gd name="connsiteY4" fmla="*/ 1783616 h 2097317"/>
                      <a:gd name="connsiteX5" fmla="*/ 2536110 w 2566219"/>
                      <a:gd name="connsiteY5" fmla="*/ 1971289 h 2097317"/>
                      <a:gd name="connsiteX6" fmla="*/ 100316 w 2566219"/>
                      <a:gd name="connsiteY6" fmla="*/ 1971289 h 2097317"/>
                      <a:gd name="connsiteX7" fmla="*/ 70303 w 2566219"/>
                      <a:gd name="connsiteY7" fmla="*/ 1783616 h 2097317"/>
                      <a:gd name="connsiteX8" fmla="*/ 70303 w 2566219"/>
                      <a:gd name="connsiteY8" fmla="*/ 310325 h 2097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6219" h="2097317" fill="none" extrusionOk="0">
                        <a:moveTo>
                          <a:pt x="70303" y="310325"/>
                        </a:moveTo>
                        <a:cubicBezTo>
                          <a:pt x="50639" y="199934"/>
                          <a:pt x="-102319" y="177149"/>
                          <a:pt x="100316" y="122652"/>
                        </a:cubicBezTo>
                        <a:cubicBezTo>
                          <a:pt x="273160" y="110975"/>
                          <a:pt x="925515" y="9366"/>
                          <a:pt x="1319216" y="42226"/>
                        </a:cubicBezTo>
                        <a:cubicBezTo>
                          <a:pt x="1736738" y="47592"/>
                          <a:pt x="2332934" y="106190"/>
                          <a:pt x="2536110" y="122652"/>
                        </a:cubicBezTo>
                        <a:cubicBezTo>
                          <a:pt x="2546579" y="121550"/>
                          <a:pt x="2567987" y="188805"/>
                          <a:pt x="2566123" y="310325"/>
                        </a:cubicBezTo>
                        <a:cubicBezTo>
                          <a:pt x="2577148" y="906516"/>
                          <a:pt x="2577437" y="1060975"/>
                          <a:pt x="2566123" y="1783616"/>
                        </a:cubicBezTo>
                        <a:cubicBezTo>
                          <a:pt x="2564416" y="1875400"/>
                          <a:pt x="2553461" y="1962534"/>
                          <a:pt x="2536110" y="1971289"/>
                        </a:cubicBezTo>
                        <a:cubicBezTo>
                          <a:pt x="2182260" y="2047257"/>
                          <a:pt x="768191" y="1801560"/>
                          <a:pt x="100316" y="1971289"/>
                        </a:cubicBezTo>
                        <a:cubicBezTo>
                          <a:pt x="82860" y="1959038"/>
                          <a:pt x="66681" y="1903310"/>
                          <a:pt x="70303" y="1783616"/>
                        </a:cubicBezTo>
                        <a:cubicBezTo>
                          <a:pt x="129754" y="1329017"/>
                          <a:pt x="29976" y="745618"/>
                          <a:pt x="70303" y="310325"/>
                        </a:cubicBezTo>
                        <a:close/>
                      </a:path>
                      <a:path w="2566219" h="2097317" stroke="0" extrusionOk="0">
                        <a:moveTo>
                          <a:pt x="70303" y="310325"/>
                        </a:moveTo>
                        <a:cubicBezTo>
                          <a:pt x="71258" y="205978"/>
                          <a:pt x="82118" y="132422"/>
                          <a:pt x="100316" y="122652"/>
                        </a:cubicBezTo>
                        <a:cubicBezTo>
                          <a:pt x="1163921" y="-70339"/>
                          <a:pt x="1625554" y="-25289"/>
                          <a:pt x="2536110" y="122652"/>
                        </a:cubicBezTo>
                        <a:cubicBezTo>
                          <a:pt x="2544635" y="133447"/>
                          <a:pt x="2568877" y="207791"/>
                          <a:pt x="2566123" y="310325"/>
                        </a:cubicBezTo>
                        <a:cubicBezTo>
                          <a:pt x="2576147" y="672898"/>
                          <a:pt x="2551234" y="1613838"/>
                          <a:pt x="2566123" y="1783616"/>
                        </a:cubicBezTo>
                        <a:cubicBezTo>
                          <a:pt x="2564928" y="1899023"/>
                          <a:pt x="2551125" y="1966971"/>
                          <a:pt x="2536110" y="1971289"/>
                        </a:cubicBezTo>
                        <a:cubicBezTo>
                          <a:pt x="1465514" y="2107675"/>
                          <a:pt x="1018434" y="2083947"/>
                          <a:pt x="100316" y="1971289"/>
                        </a:cubicBezTo>
                        <a:cubicBezTo>
                          <a:pt x="92241" y="1946680"/>
                          <a:pt x="71926" y="1888100"/>
                          <a:pt x="70303" y="1783616"/>
                        </a:cubicBezTo>
                        <a:cubicBezTo>
                          <a:pt x="92950" y="1338276"/>
                          <a:pt x="43346" y="648139"/>
                          <a:pt x="70303" y="310325"/>
                        </a:cubicBezTo>
                        <a:close/>
                      </a:path>
                      <a:path w="2566219" h="2097317" fill="none" stroke="0" extrusionOk="0">
                        <a:moveTo>
                          <a:pt x="70303" y="310325"/>
                        </a:moveTo>
                        <a:cubicBezTo>
                          <a:pt x="77355" y="195338"/>
                          <a:pt x="-108868" y="169419"/>
                          <a:pt x="100316" y="122652"/>
                        </a:cubicBezTo>
                        <a:cubicBezTo>
                          <a:pt x="291572" y="50517"/>
                          <a:pt x="899499" y="53558"/>
                          <a:pt x="1319216" y="42226"/>
                        </a:cubicBezTo>
                        <a:cubicBezTo>
                          <a:pt x="1724676" y="55844"/>
                          <a:pt x="2334618" y="140428"/>
                          <a:pt x="2536110" y="122652"/>
                        </a:cubicBezTo>
                        <a:cubicBezTo>
                          <a:pt x="2543792" y="130973"/>
                          <a:pt x="2561789" y="187345"/>
                          <a:pt x="2566123" y="310325"/>
                        </a:cubicBezTo>
                        <a:cubicBezTo>
                          <a:pt x="2558086" y="912505"/>
                          <a:pt x="2555629" y="1050464"/>
                          <a:pt x="2566123" y="1783616"/>
                        </a:cubicBezTo>
                        <a:cubicBezTo>
                          <a:pt x="2567622" y="1875301"/>
                          <a:pt x="2551798" y="1963049"/>
                          <a:pt x="2536110" y="1971289"/>
                        </a:cubicBezTo>
                        <a:cubicBezTo>
                          <a:pt x="1589748" y="2067379"/>
                          <a:pt x="393237" y="2114064"/>
                          <a:pt x="100316" y="1971289"/>
                        </a:cubicBezTo>
                        <a:cubicBezTo>
                          <a:pt x="79994" y="1964189"/>
                          <a:pt x="71416" y="1902511"/>
                          <a:pt x="70303" y="1783616"/>
                        </a:cubicBezTo>
                        <a:cubicBezTo>
                          <a:pt x="112828" y="1349678"/>
                          <a:pt x="82992" y="906416"/>
                          <a:pt x="70303" y="310325"/>
                        </a:cubicBezTo>
                        <a:close/>
                      </a:path>
                    </a:pathLst>
                  </a:custGeom>
                  <ask:type>
                    <ask:lineSketchCurve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2400" b="1" dirty="0" err="1">
                <a:solidFill>
                  <a:schemeClr val="tx1"/>
                </a:solidFill>
                <a:latin typeface="Cambria" panose="02040503050406030204" pitchFamily="18" charset="0"/>
              </a:rPr>
              <a:t>Niềm</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vui</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của</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Cóc</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và</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các</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bạn</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khi</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trời</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đã</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cho</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mưa</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xuống</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trần</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gian</a:t>
            </a:r>
            <a:endParaRPr lang="zh-CN" altLang="en-US" sz="2400" b="1" dirty="0">
              <a:solidFill>
                <a:schemeClr val="tx1"/>
              </a:solidFill>
              <a:latin typeface="Cambria" panose="02040503050406030204" pitchFamily="18" charset="0"/>
            </a:endParaRPr>
          </a:p>
        </p:txBody>
      </p:sp>
      <p:sp>
        <p:nvSpPr>
          <p:cNvPr id="7" name="矩形: 圆角 14">
            <a:extLst>
              <a:ext uri="{FF2B5EF4-FFF2-40B4-BE49-F238E27FC236}">
                <a16:creationId xmlns:a16="http://schemas.microsoft.com/office/drawing/2014/main" id="{9BE5CC7A-6B46-F711-17C5-01C22B601421}"/>
              </a:ext>
            </a:extLst>
          </p:cNvPr>
          <p:cNvSpPr/>
          <p:nvPr/>
        </p:nvSpPr>
        <p:spPr>
          <a:xfrm>
            <a:off x="312706" y="4198250"/>
            <a:ext cx="2234930" cy="1895302"/>
          </a:xfrm>
          <a:custGeom>
            <a:avLst/>
            <a:gdLst>
              <a:gd name="connsiteX0" fmla="*/ 0 w 9666000"/>
              <a:gd name="connsiteY0" fmla="*/ 116240 h 1144999"/>
              <a:gd name="connsiteX1" fmla="*/ 116240 w 9666000"/>
              <a:gd name="connsiteY1" fmla="*/ 0 h 1144999"/>
              <a:gd name="connsiteX2" fmla="*/ 9549760 w 9666000"/>
              <a:gd name="connsiteY2" fmla="*/ 0 h 1144999"/>
              <a:gd name="connsiteX3" fmla="*/ 9666000 w 9666000"/>
              <a:gd name="connsiteY3" fmla="*/ 116240 h 1144999"/>
              <a:gd name="connsiteX4" fmla="*/ 9666000 w 9666000"/>
              <a:gd name="connsiteY4" fmla="*/ 1028759 h 1144999"/>
              <a:gd name="connsiteX5" fmla="*/ 9549760 w 9666000"/>
              <a:gd name="connsiteY5" fmla="*/ 1144999 h 1144999"/>
              <a:gd name="connsiteX6" fmla="*/ 116240 w 9666000"/>
              <a:gd name="connsiteY6" fmla="*/ 1144999 h 1144999"/>
              <a:gd name="connsiteX7" fmla="*/ 0 w 9666000"/>
              <a:gd name="connsiteY7" fmla="*/ 1028759 h 1144999"/>
              <a:gd name="connsiteX8" fmla="*/ 0 w 9666000"/>
              <a:gd name="connsiteY8" fmla="*/ 116240 h 1144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66000" h="1144999" fill="none" extrusionOk="0">
                <a:moveTo>
                  <a:pt x="0" y="116240"/>
                </a:moveTo>
                <a:cubicBezTo>
                  <a:pt x="10165" y="44760"/>
                  <a:pt x="52129" y="1334"/>
                  <a:pt x="116240" y="0"/>
                </a:cubicBezTo>
                <a:cubicBezTo>
                  <a:pt x="3907646" y="67604"/>
                  <a:pt x="6215834" y="47072"/>
                  <a:pt x="9549760" y="0"/>
                </a:cubicBezTo>
                <a:cubicBezTo>
                  <a:pt x="9611535" y="2265"/>
                  <a:pt x="9668145" y="46296"/>
                  <a:pt x="9666000" y="116240"/>
                </a:cubicBezTo>
                <a:cubicBezTo>
                  <a:pt x="9669833" y="481054"/>
                  <a:pt x="9641851" y="576111"/>
                  <a:pt x="9666000" y="1028759"/>
                </a:cubicBezTo>
                <a:cubicBezTo>
                  <a:pt x="9658739" y="1086652"/>
                  <a:pt x="9614877" y="1138969"/>
                  <a:pt x="9549760" y="1144999"/>
                </a:cubicBezTo>
                <a:cubicBezTo>
                  <a:pt x="4982442" y="1130828"/>
                  <a:pt x="3429594" y="1146636"/>
                  <a:pt x="116240" y="1144999"/>
                </a:cubicBezTo>
                <a:cubicBezTo>
                  <a:pt x="52973" y="1135617"/>
                  <a:pt x="5923" y="1103737"/>
                  <a:pt x="0" y="1028759"/>
                </a:cubicBezTo>
                <a:cubicBezTo>
                  <a:pt x="-4006" y="779316"/>
                  <a:pt x="29759" y="437812"/>
                  <a:pt x="0" y="116240"/>
                </a:cubicBezTo>
                <a:close/>
              </a:path>
              <a:path w="9666000" h="1144999" stroke="0" extrusionOk="0">
                <a:moveTo>
                  <a:pt x="0" y="116240"/>
                </a:moveTo>
                <a:cubicBezTo>
                  <a:pt x="9414" y="52934"/>
                  <a:pt x="49152" y="5835"/>
                  <a:pt x="116240" y="0"/>
                </a:cubicBezTo>
                <a:cubicBezTo>
                  <a:pt x="4352486" y="-112043"/>
                  <a:pt x="6137169" y="-89938"/>
                  <a:pt x="9549760" y="0"/>
                </a:cubicBezTo>
                <a:cubicBezTo>
                  <a:pt x="9613834" y="3360"/>
                  <a:pt x="9666903" y="55963"/>
                  <a:pt x="9666000" y="116240"/>
                </a:cubicBezTo>
                <a:cubicBezTo>
                  <a:pt x="9653844" y="324691"/>
                  <a:pt x="9612035" y="921601"/>
                  <a:pt x="9666000" y="1028759"/>
                </a:cubicBezTo>
                <a:cubicBezTo>
                  <a:pt x="9661495" y="1099532"/>
                  <a:pt x="9609013" y="1142285"/>
                  <a:pt x="9549760" y="1144999"/>
                </a:cubicBezTo>
                <a:cubicBezTo>
                  <a:pt x="5435051" y="1239659"/>
                  <a:pt x="3709580" y="1258089"/>
                  <a:pt x="116240" y="1144999"/>
                </a:cubicBezTo>
                <a:cubicBezTo>
                  <a:pt x="60742" y="1136989"/>
                  <a:pt x="-11495" y="1096194"/>
                  <a:pt x="0" y="1028759"/>
                </a:cubicBezTo>
                <a:cubicBezTo>
                  <a:pt x="-13294" y="773422"/>
                  <a:pt x="58721" y="334965"/>
                  <a:pt x="0" y="116240"/>
                </a:cubicBezTo>
                <a:close/>
              </a:path>
            </a:pathLst>
          </a:custGeom>
          <a:solidFill>
            <a:srgbClr val="BFEFD9"/>
          </a:solidFill>
          <a:ln w="28575">
            <a:solidFill>
              <a:srgbClr val="06523F"/>
            </a:solidFill>
            <a:prstDash val="dash"/>
            <a:extLst>
              <a:ext uri="{C807C97D-BFC1-408E-A445-0C87EB9F89A2}">
                <ask:lineSketchStyleProps xmlns:ask="http://schemas.microsoft.com/office/drawing/2018/sketchyshapes" sd="260381700">
                  <a:custGeom>
                    <a:avLst/>
                    <a:gdLst>
                      <a:gd name="connsiteX0" fmla="*/ 0 w 2234930"/>
                      <a:gd name="connsiteY0" fmla="*/ 192410 h 1895302"/>
                      <a:gd name="connsiteX1" fmla="*/ 26876 w 2234930"/>
                      <a:gd name="connsiteY1" fmla="*/ 0 h 1895302"/>
                      <a:gd name="connsiteX2" fmla="*/ 2208053 w 2234930"/>
                      <a:gd name="connsiteY2" fmla="*/ 0 h 1895302"/>
                      <a:gd name="connsiteX3" fmla="*/ 2234930 w 2234930"/>
                      <a:gd name="connsiteY3" fmla="*/ 192410 h 1895302"/>
                      <a:gd name="connsiteX4" fmla="*/ 2234930 w 2234930"/>
                      <a:gd name="connsiteY4" fmla="*/ 1702891 h 1895302"/>
                      <a:gd name="connsiteX5" fmla="*/ 2208053 w 2234930"/>
                      <a:gd name="connsiteY5" fmla="*/ 1895302 h 1895302"/>
                      <a:gd name="connsiteX6" fmla="*/ 26876 w 2234930"/>
                      <a:gd name="connsiteY6" fmla="*/ 1895302 h 1895302"/>
                      <a:gd name="connsiteX7" fmla="*/ 0 w 2234930"/>
                      <a:gd name="connsiteY7" fmla="*/ 1702891 h 1895302"/>
                      <a:gd name="connsiteX8" fmla="*/ 0 w 2234930"/>
                      <a:gd name="connsiteY8" fmla="*/ 192410 h 1895302"/>
                      <a:gd name="connsiteX0" fmla="*/ 0 w 2234930"/>
                      <a:gd name="connsiteY0" fmla="*/ 192410 h 1895302"/>
                      <a:gd name="connsiteX1" fmla="*/ 26876 w 2234930"/>
                      <a:gd name="connsiteY1" fmla="*/ 0 h 1895302"/>
                      <a:gd name="connsiteX2" fmla="*/ 2208053 w 2234930"/>
                      <a:gd name="connsiteY2" fmla="*/ 0 h 1895302"/>
                      <a:gd name="connsiteX3" fmla="*/ 2234930 w 2234930"/>
                      <a:gd name="connsiteY3" fmla="*/ 192410 h 1895302"/>
                      <a:gd name="connsiteX4" fmla="*/ 2234930 w 2234930"/>
                      <a:gd name="connsiteY4" fmla="*/ 1702891 h 1895302"/>
                      <a:gd name="connsiteX5" fmla="*/ 2208053 w 2234930"/>
                      <a:gd name="connsiteY5" fmla="*/ 1895302 h 1895302"/>
                      <a:gd name="connsiteX6" fmla="*/ 26876 w 2234930"/>
                      <a:gd name="connsiteY6" fmla="*/ 1895302 h 1895302"/>
                      <a:gd name="connsiteX7" fmla="*/ 0 w 2234930"/>
                      <a:gd name="connsiteY7" fmla="*/ 1702891 h 1895302"/>
                      <a:gd name="connsiteX8" fmla="*/ 0 w 2234930"/>
                      <a:gd name="connsiteY8" fmla="*/ 192410 h 189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34930" h="1895302" fill="none" extrusionOk="0">
                        <a:moveTo>
                          <a:pt x="0" y="192410"/>
                        </a:moveTo>
                        <a:cubicBezTo>
                          <a:pt x="3697" y="73125"/>
                          <a:pt x="12152" y="3730"/>
                          <a:pt x="26876" y="0"/>
                        </a:cubicBezTo>
                        <a:cubicBezTo>
                          <a:pt x="828960" y="128677"/>
                          <a:pt x="1447569" y="96364"/>
                          <a:pt x="2208053" y="0"/>
                        </a:cubicBezTo>
                        <a:cubicBezTo>
                          <a:pt x="2211991" y="13420"/>
                          <a:pt x="2237719" y="70486"/>
                          <a:pt x="2234930" y="192410"/>
                        </a:cubicBezTo>
                        <a:cubicBezTo>
                          <a:pt x="2260659" y="807817"/>
                          <a:pt x="2239300" y="960672"/>
                          <a:pt x="2234930" y="1702891"/>
                        </a:cubicBezTo>
                        <a:cubicBezTo>
                          <a:pt x="2232286" y="1797882"/>
                          <a:pt x="2223618" y="1881980"/>
                          <a:pt x="2208053" y="1895302"/>
                        </a:cubicBezTo>
                        <a:cubicBezTo>
                          <a:pt x="1600548" y="1881131"/>
                          <a:pt x="708214" y="1896939"/>
                          <a:pt x="26876" y="1895302"/>
                        </a:cubicBezTo>
                        <a:cubicBezTo>
                          <a:pt x="12721" y="1875003"/>
                          <a:pt x="2240" y="1828587"/>
                          <a:pt x="0" y="1702891"/>
                        </a:cubicBezTo>
                        <a:cubicBezTo>
                          <a:pt x="-6641" y="1268245"/>
                          <a:pt x="93338" y="671089"/>
                          <a:pt x="0" y="192410"/>
                        </a:cubicBezTo>
                        <a:close/>
                      </a:path>
                      <a:path w="2234930" h="1895302" stroke="0" extrusionOk="0">
                        <a:moveTo>
                          <a:pt x="0" y="192410"/>
                        </a:moveTo>
                        <a:cubicBezTo>
                          <a:pt x="929" y="90842"/>
                          <a:pt x="11033" y="9570"/>
                          <a:pt x="26876" y="0"/>
                        </a:cubicBezTo>
                        <a:cubicBezTo>
                          <a:pt x="1045915" y="-219380"/>
                          <a:pt x="1404684" y="-173906"/>
                          <a:pt x="2208053" y="0"/>
                        </a:cubicBezTo>
                        <a:cubicBezTo>
                          <a:pt x="2222141" y="4507"/>
                          <a:pt x="2220385" y="98508"/>
                          <a:pt x="2234930" y="192410"/>
                        </a:cubicBezTo>
                        <a:cubicBezTo>
                          <a:pt x="2219142" y="532262"/>
                          <a:pt x="2205502" y="1523938"/>
                          <a:pt x="2234930" y="1702891"/>
                        </a:cubicBezTo>
                        <a:cubicBezTo>
                          <a:pt x="2233607" y="1820229"/>
                          <a:pt x="2222480" y="1889305"/>
                          <a:pt x="2208053" y="1895302"/>
                        </a:cubicBezTo>
                        <a:cubicBezTo>
                          <a:pt x="1281418" y="2100921"/>
                          <a:pt x="836199" y="2155319"/>
                          <a:pt x="26876" y="1895302"/>
                        </a:cubicBezTo>
                        <a:cubicBezTo>
                          <a:pt x="14007" y="1883359"/>
                          <a:pt x="-8452" y="1815801"/>
                          <a:pt x="0" y="1702891"/>
                        </a:cubicBezTo>
                        <a:cubicBezTo>
                          <a:pt x="-29394" y="1227136"/>
                          <a:pt x="5473" y="496065"/>
                          <a:pt x="0" y="192410"/>
                        </a:cubicBezTo>
                        <a:close/>
                      </a:path>
                      <a:path w="2234930" h="1895302" fill="none" stroke="0" extrusionOk="0">
                        <a:moveTo>
                          <a:pt x="0" y="192410"/>
                        </a:moveTo>
                        <a:cubicBezTo>
                          <a:pt x="2616" y="74115"/>
                          <a:pt x="11469" y="3387"/>
                          <a:pt x="26876" y="0"/>
                        </a:cubicBezTo>
                        <a:cubicBezTo>
                          <a:pt x="864490" y="48515"/>
                          <a:pt x="1378103" y="126619"/>
                          <a:pt x="2208053" y="0"/>
                        </a:cubicBezTo>
                        <a:cubicBezTo>
                          <a:pt x="2222231" y="6580"/>
                          <a:pt x="2237412" y="85258"/>
                          <a:pt x="2234930" y="192410"/>
                        </a:cubicBezTo>
                        <a:cubicBezTo>
                          <a:pt x="2216733" y="807048"/>
                          <a:pt x="2217203" y="928652"/>
                          <a:pt x="2234930" y="1702891"/>
                        </a:cubicBezTo>
                        <a:cubicBezTo>
                          <a:pt x="2232102" y="1800398"/>
                          <a:pt x="2220872" y="1884092"/>
                          <a:pt x="2208053" y="1895302"/>
                        </a:cubicBezTo>
                        <a:cubicBezTo>
                          <a:pt x="1314647" y="1989962"/>
                          <a:pt x="430911" y="2008392"/>
                          <a:pt x="26876" y="1895302"/>
                        </a:cubicBezTo>
                        <a:cubicBezTo>
                          <a:pt x="17450" y="1874983"/>
                          <a:pt x="-4689" y="1828707"/>
                          <a:pt x="0" y="1702891"/>
                        </a:cubicBezTo>
                        <a:cubicBezTo>
                          <a:pt x="-38347" y="1365519"/>
                          <a:pt x="-7504" y="649952"/>
                          <a:pt x="0" y="192410"/>
                        </a:cubicBezTo>
                        <a:close/>
                      </a:path>
                    </a:pathLst>
                  </a:custGeom>
                  <ask:type>
                    <ask:lineSketchCurved/>
                  </ask:type>
                </ask:lineSketchStyleProps>
              </a:ext>
            </a:extLst>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CN" sz="2400" b="1" dirty="0" err="1">
                <a:solidFill>
                  <a:schemeClr val="tx1"/>
                </a:solidFill>
                <a:latin typeface="Cambria" panose="02040503050406030204" pitchFamily="18" charset="0"/>
              </a:rPr>
              <a:t>Trời</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thua</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phải</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mời</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Cóc</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vào</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Thiên</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Đình</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thương</a:t>
            </a:r>
            <a:r>
              <a:rPr lang="en-US" altLang="zh-CN" sz="2400" b="1" dirty="0">
                <a:solidFill>
                  <a:schemeClr val="tx1"/>
                </a:solidFill>
                <a:latin typeface="Cambria" panose="02040503050406030204" pitchFamily="18" charset="0"/>
              </a:rPr>
              <a:t> </a:t>
            </a:r>
            <a:r>
              <a:rPr lang="en-US" altLang="zh-CN" sz="2400" b="1" dirty="0" err="1">
                <a:solidFill>
                  <a:schemeClr val="tx1"/>
                </a:solidFill>
                <a:latin typeface="Cambria" panose="02040503050406030204" pitchFamily="18" charset="0"/>
              </a:rPr>
              <a:t>lượng</a:t>
            </a:r>
            <a:endParaRPr lang="zh-CN" altLang="en-US" sz="2400" b="1" dirty="0">
              <a:solidFill>
                <a:schemeClr val="tx1"/>
              </a:solidFill>
              <a:latin typeface="Cambria" panose="02040503050406030204" pitchFamily="18" charset="0"/>
            </a:endParaRPr>
          </a:p>
        </p:txBody>
      </p:sp>
      <p:pic>
        <p:nvPicPr>
          <p:cNvPr id="13" name="Picture 12">
            <a:extLst>
              <a:ext uri="{FF2B5EF4-FFF2-40B4-BE49-F238E27FC236}">
                <a16:creationId xmlns:a16="http://schemas.microsoft.com/office/drawing/2014/main" id="{544955AC-E856-1DB0-2930-463022AE1319}"/>
              </a:ext>
            </a:extLst>
          </p:cNvPr>
          <p:cNvPicPr>
            <a:picLocks noChangeAspect="1"/>
          </p:cNvPicPr>
          <p:nvPr/>
        </p:nvPicPr>
        <p:blipFill>
          <a:blip r:embed="rId2"/>
          <a:stretch>
            <a:fillRect/>
          </a:stretch>
        </p:blipFill>
        <p:spPr>
          <a:xfrm>
            <a:off x="2665572" y="1235783"/>
            <a:ext cx="6674579" cy="4943791"/>
          </a:xfrm>
          <a:prstGeom prst="rect">
            <a:avLst/>
          </a:prstGeom>
        </p:spPr>
      </p:pic>
    </p:spTree>
    <p:extLst>
      <p:ext uri="{BB962C8B-B14F-4D97-AF65-F5344CB8AC3E}">
        <p14:creationId xmlns:p14="http://schemas.microsoft.com/office/powerpoint/2010/main" val="305955570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horizontal)">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randombar(horizontal)">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8"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anhtrangso.nxbgd.vn] Tuần 20 - Bài 3_ Cóc kiện trời - Nói và nghe_ Cóc kiện trời_ Nói về sự việc từng tranh_HTS">
            <a:hlinkClick r:id="" action="ppaction://media"/>
            <a:extLst>
              <a:ext uri="{FF2B5EF4-FFF2-40B4-BE49-F238E27FC236}">
                <a16:creationId xmlns:a16="http://schemas.microsoft.com/office/drawing/2014/main" id="{8F83CF47-D65E-7F98-5080-582BC2CB7C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85019" y="329073"/>
            <a:ext cx="11021961" cy="6199853"/>
          </a:xfrm>
          <a:prstGeom prst="rect">
            <a:avLst/>
          </a:prstGeom>
        </p:spPr>
      </p:pic>
    </p:spTree>
    <p:extLst>
      <p:ext uri="{BB962C8B-B14F-4D97-AF65-F5344CB8AC3E}">
        <p14:creationId xmlns:p14="http://schemas.microsoft.com/office/powerpoint/2010/main" val="401475491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3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5080F08-F6F5-B0D3-77FC-5F8A71575F96}"/>
              </a:ext>
            </a:extLst>
          </p:cNvPr>
          <p:cNvGrpSpPr/>
          <p:nvPr/>
        </p:nvGrpSpPr>
        <p:grpSpPr>
          <a:xfrm>
            <a:off x="491668" y="1763997"/>
            <a:ext cx="2938799" cy="3693319"/>
            <a:chOff x="599822" y="652607"/>
            <a:chExt cx="2938799" cy="3693319"/>
          </a:xfrm>
        </p:grpSpPr>
        <p:sp>
          <p:nvSpPr>
            <p:cNvPr id="7" name="文本框 16">
              <a:extLst>
                <a:ext uri="{FF2B5EF4-FFF2-40B4-BE49-F238E27FC236}">
                  <a16:creationId xmlns:a16="http://schemas.microsoft.com/office/drawing/2014/main" id="{8F1A078B-FCFA-D31D-194E-5179A37428F0}"/>
                </a:ext>
              </a:extLst>
            </p:cNvPr>
            <p:cNvSpPr txBox="1"/>
            <p:nvPr/>
          </p:nvSpPr>
          <p:spPr>
            <a:xfrm>
              <a:off x="647993" y="652607"/>
              <a:ext cx="2842458" cy="3693319"/>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8" name="TextBox 7">
              <a:extLst>
                <a:ext uri="{FF2B5EF4-FFF2-40B4-BE49-F238E27FC236}">
                  <a16:creationId xmlns:a16="http://schemas.microsoft.com/office/drawing/2014/main" id="{99C843EC-0F39-7722-73AA-20116E9312EC}"/>
                </a:ext>
              </a:extLst>
            </p:cNvPr>
            <p:cNvSpPr txBox="1"/>
            <p:nvPr/>
          </p:nvSpPr>
          <p:spPr>
            <a:xfrm>
              <a:off x="599822" y="914216"/>
              <a:ext cx="2938799" cy="3170099"/>
            </a:xfrm>
            <a:prstGeom prst="rect">
              <a:avLst/>
            </a:prstGeom>
            <a:noFill/>
          </p:spPr>
          <p:txBody>
            <a:bodyPr wrap="square">
              <a:spAutoFit/>
            </a:bodyPr>
            <a:lstStyle/>
            <a:p>
              <a:pPr algn="ctr">
                <a:buClr>
                  <a:srgbClr val="000000"/>
                </a:buClr>
                <a:buFont typeface="Arial"/>
                <a:buNone/>
              </a:pPr>
              <a:r>
                <a:rPr lang="en-US" sz="4000" b="1" kern="0" dirty="0">
                  <a:solidFill>
                    <a:schemeClr val="bg1"/>
                  </a:solidFill>
                  <a:latin typeface="Cambria" panose="02040503050406030204" pitchFamily="18" charset="0"/>
                  <a:ea typeface="Times New Roman" panose="02020603050405020304" pitchFamily="18" charset="0"/>
                  <a:cs typeface="Arial"/>
                  <a:sym typeface="Arial"/>
                </a:rPr>
                <a:t>2.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Kể</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lại</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từng</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đoạn</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của</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câu</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chuyện</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theo</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 </a:t>
              </a:r>
              <a:r>
                <a:rPr lang="en-US" sz="4000" b="1" kern="0" dirty="0" err="1">
                  <a:solidFill>
                    <a:schemeClr val="bg1"/>
                  </a:solidFill>
                  <a:latin typeface="Cambria" panose="02040503050406030204" pitchFamily="18" charset="0"/>
                  <a:ea typeface="Times New Roman" panose="02020603050405020304" pitchFamily="18" charset="0"/>
                  <a:cs typeface="Arial"/>
                  <a:sym typeface="Arial"/>
                </a:rPr>
                <a:t>tranh</a:t>
              </a:r>
              <a:r>
                <a:rPr lang="en-US" sz="4000" b="1" kern="0" dirty="0">
                  <a:solidFill>
                    <a:schemeClr val="bg1"/>
                  </a:solidFill>
                  <a:latin typeface="Cambria" panose="02040503050406030204" pitchFamily="18" charset="0"/>
                  <a:ea typeface="Times New Roman" panose="02020603050405020304" pitchFamily="18" charset="0"/>
                  <a:cs typeface="Arial"/>
                  <a:sym typeface="Arial"/>
                </a:rPr>
                <a:t>.</a:t>
              </a:r>
              <a:endParaRPr lang="en-US" sz="4000" kern="0" dirty="0">
                <a:solidFill>
                  <a:schemeClr val="bg1"/>
                </a:solidFill>
                <a:latin typeface="Cambria" panose="02040503050406030204" pitchFamily="18" charset="0"/>
                <a:cs typeface="Arial"/>
                <a:sym typeface="Arial"/>
              </a:endParaRPr>
            </a:p>
          </p:txBody>
        </p:sp>
      </p:grpSp>
      <p:pic>
        <p:nvPicPr>
          <p:cNvPr id="9" name="Picture 8">
            <a:extLst>
              <a:ext uri="{FF2B5EF4-FFF2-40B4-BE49-F238E27FC236}">
                <a16:creationId xmlns:a16="http://schemas.microsoft.com/office/drawing/2014/main" id="{08569916-C19E-74E7-FE92-AB7944262515}"/>
              </a:ext>
            </a:extLst>
          </p:cNvPr>
          <p:cNvPicPr>
            <a:picLocks noChangeAspect="1"/>
          </p:cNvPicPr>
          <p:nvPr/>
        </p:nvPicPr>
        <p:blipFill>
          <a:blip r:embed="rId2"/>
          <a:stretch>
            <a:fillRect/>
          </a:stretch>
        </p:blipFill>
        <p:spPr>
          <a:xfrm>
            <a:off x="3588497" y="442664"/>
            <a:ext cx="8063664" cy="5972672"/>
          </a:xfrm>
          <a:prstGeom prst="rect">
            <a:avLst/>
          </a:prstGeom>
        </p:spPr>
      </p:pic>
    </p:spTree>
    <p:extLst>
      <p:ext uri="{BB962C8B-B14F-4D97-AF65-F5344CB8AC3E}">
        <p14:creationId xmlns:p14="http://schemas.microsoft.com/office/powerpoint/2010/main" val="203787523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C5C1CE-E0AA-785D-6CB5-95C64C13596F}"/>
              </a:ext>
            </a:extLst>
          </p:cNvPr>
          <p:cNvPicPr>
            <a:picLocks noChangeAspect="1"/>
          </p:cNvPicPr>
          <p:nvPr/>
        </p:nvPicPr>
        <p:blipFill rotWithShape="1">
          <a:blip r:embed="rId2"/>
          <a:srcRect r="50485" b="50000"/>
          <a:stretch/>
        </p:blipFill>
        <p:spPr>
          <a:xfrm>
            <a:off x="463964" y="359536"/>
            <a:ext cx="5632036" cy="4212465"/>
          </a:xfrm>
          <a:prstGeom prst="rect">
            <a:avLst/>
          </a:prstGeom>
        </p:spPr>
      </p:pic>
      <p:pic>
        <p:nvPicPr>
          <p:cNvPr id="5" name="Picture 4">
            <a:extLst>
              <a:ext uri="{FF2B5EF4-FFF2-40B4-BE49-F238E27FC236}">
                <a16:creationId xmlns:a16="http://schemas.microsoft.com/office/drawing/2014/main" id="{29C8C039-33DD-D72F-39D2-C3F348EC4EE1}"/>
              </a:ext>
            </a:extLst>
          </p:cNvPr>
          <p:cNvPicPr>
            <a:picLocks noChangeAspect="1"/>
          </p:cNvPicPr>
          <p:nvPr/>
        </p:nvPicPr>
        <p:blipFill rotWithShape="1">
          <a:blip r:embed="rId2"/>
          <a:srcRect l="49550" t="395" r="935" b="49605"/>
          <a:stretch/>
        </p:blipFill>
        <p:spPr>
          <a:xfrm>
            <a:off x="6235767" y="359536"/>
            <a:ext cx="5632036" cy="4212465"/>
          </a:xfrm>
          <a:prstGeom prst="rect">
            <a:avLst/>
          </a:prstGeom>
        </p:spPr>
      </p:pic>
      <p:sp>
        <p:nvSpPr>
          <p:cNvPr id="6" name="Hộp Văn bản 4">
            <a:extLst>
              <a:ext uri="{FF2B5EF4-FFF2-40B4-BE49-F238E27FC236}">
                <a16:creationId xmlns:a16="http://schemas.microsoft.com/office/drawing/2014/main" id="{A81BC332-4423-4B27-5390-DB0E774F3509}"/>
              </a:ext>
            </a:extLst>
          </p:cNvPr>
          <p:cNvSpPr txBox="1"/>
          <p:nvPr/>
        </p:nvSpPr>
        <p:spPr>
          <a:xfrm>
            <a:off x="587106" y="4572001"/>
            <a:ext cx="5115425" cy="1938992"/>
          </a:xfrm>
          <a:prstGeom prst="rect">
            <a:avLst/>
          </a:prstGeom>
          <a:noFill/>
        </p:spPr>
        <p:txBody>
          <a:bodyPr wrap="square">
            <a:spAutoFit/>
          </a:bodyPr>
          <a:lstStyle/>
          <a:p>
            <a:pPr algn="ctr"/>
            <a:r>
              <a:rPr lang="vi-VN" sz="2000" b="1" dirty="0">
                <a:latin typeface="Cambria" panose="02040503050406030204" pitchFamily="18" charset="0"/>
                <a:ea typeface="Cambria" panose="02040503050406030204" pitchFamily="18" charset="0"/>
              </a:rPr>
              <a:t>Ngày xưa, có một năm trời nắng hạn rất lâu, ruộng đồng nứt nẻ, cây cỏ trụi trơ, chim muông khát khô cả họng.</a:t>
            </a:r>
          </a:p>
          <a:p>
            <a:pPr algn="ctr"/>
            <a:r>
              <a:rPr lang="vi-VN" sz="2000" b="1" dirty="0">
                <a:latin typeface="Cambria" panose="02040503050406030204" pitchFamily="18" charset="0"/>
                <a:ea typeface="Cambria" panose="02040503050406030204" pitchFamily="18" charset="0"/>
              </a:rPr>
              <a:t>Cóc thấy nguy quá, bèn lên thiên đình kiện Trời. Dọc đường, gặp cua, gấu, cọp, ong và cáo. Tất cả đều xin đi theo.</a:t>
            </a:r>
          </a:p>
        </p:txBody>
      </p:sp>
      <p:sp>
        <p:nvSpPr>
          <p:cNvPr id="7" name="Hộp Văn bản 4">
            <a:extLst>
              <a:ext uri="{FF2B5EF4-FFF2-40B4-BE49-F238E27FC236}">
                <a16:creationId xmlns:a16="http://schemas.microsoft.com/office/drawing/2014/main" id="{B59B8DBF-27D7-EE5D-1FEA-9D051970B797}"/>
              </a:ext>
            </a:extLst>
          </p:cNvPr>
          <p:cNvSpPr txBox="1"/>
          <p:nvPr/>
        </p:nvSpPr>
        <p:spPr>
          <a:xfrm>
            <a:off x="6088582" y="4572001"/>
            <a:ext cx="5779221" cy="1938992"/>
          </a:xfrm>
          <a:prstGeom prst="rect">
            <a:avLst/>
          </a:prstGeom>
          <a:noFill/>
        </p:spPr>
        <p:txBody>
          <a:bodyPr wrap="square">
            <a:spAutoFit/>
          </a:bodyPr>
          <a:lstStyle/>
          <a:p>
            <a:pPr algn="ctr"/>
            <a:r>
              <a:rPr lang="vi-VN" sz="2000" b="1" dirty="0">
                <a:latin typeface="Cambria" panose="02040503050406030204" pitchFamily="18" charset="0"/>
                <a:ea typeface="Cambria" panose="02040503050406030204" pitchFamily="18" charset="0"/>
              </a:rPr>
              <a:t>Đến cửa nhà Trời, chỉ thấy một cái trống to, cóc bảo:</a:t>
            </a:r>
          </a:p>
          <a:p>
            <a:pPr algn="ctr"/>
            <a:r>
              <a:rPr lang="vi-VN" sz="2000" b="1" dirty="0">
                <a:latin typeface="Cambria" panose="02040503050406030204" pitchFamily="18" charset="0"/>
                <a:ea typeface="Cambria" panose="02040503050406030204" pitchFamily="18" charset="0"/>
              </a:rPr>
              <a:t>- Anh cua bò vào chum nước này. Cô ong đợi sau cánh cửa. Còn chị cáo, anh gấu, anh cọp thì nấp ở hai bên.</a:t>
            </a:r>
          </a:p>
          <a:p>
            <a:pPr algn="ctr"/>
            <a:r>
              <a:rPr lang="en-US" sz="2000" b="1" dirty="0" err="1">
                <a:latin typeface="Cambria" panose="02040503050406030204" pitchFamily="18" charset="0"/>
                <a:ea typeface="Cambria" panose="02040503050406030204" pitchFamily="18" charset="0"/>
              </a:rPr>
              <a:t>Đội</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quân</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của</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cóc</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và</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Trời</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đã</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giao</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chiến</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với</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nhau</a:t>
            </a:r>
            <a:endParaRPr lang="vi-VN" sz="20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70397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9" name="图片 8" descr="10 (20)"/>
          <p:cNvPicPr>
            <a:picLocks noChangeAspect="1"/>
          </p:cNvPicPr>
          <p:nvPr/>
        </p:nvPicPr>
        <p:blipFill>
          <a:blip r:embed="rId3"/>
          <a:srcRect l="12642" t="57976"/>
          <a:stretch>
            <a:fillRect/>
          </a:stretch>
        </p:blipFill>
        <p:spPr>
          <a:xfrm>
            <a:off x="1905" y="5401945"/>
            <a:ext cx="12190095" cy="1456055"/>
          </a:xfrm>
          <a:prstGeom prst="rect">
            <a:avLst/>
          </a:prstGeom>
        </p:spPr>
      </p:pic>
      <p:sp>
        <p:nvSpPr>
          <p:cNvPr id="3" name="圆角矩形 2"/>
          <p:cNvSpPr/>
          <p:nvPr/>
        </p:nvSpPr>
        <p:spPr>
          <a:xfrm>
            <a:off x="640079" y="1316990"/>
            <a:ext cx="7070091" cy="4453255"/>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pic>
        <p:nvPicPr>
          <p:cNvPr id="16" name="图片 15" descr="千库网_矢量手绘卡通大树_元素编号11747067"/>
          <p:cNvPicPr>
            <a:picLocks noChangeAspect="1"/>
          </p:cNvPicPr>
          <p:nvPr/>
        </p:nvPicPr>
        <p:blipFill>
          <a:blip r:embed="rId4"/>
          <a:srcRect l="49104" t="18712" r="1349" b="16774"/>
          <a:stretch>
            <a:fillRect/>
          </a:stretch>
        </p:blipFill>
        <p:spPr>
          <a:xfrm flipH="1">
            <a:off x="8009255" y="50800"/>
            <a:ext cx="4182745" cy="6807200"/>
          </a:xfrm>
          <a:prstGeom prst="rect">
            <a:avLst/>
          </a:prstGeom>
        </p:spPr>
      </p:pic>
      <p:pic>
        <p:nvPicPr>
          <p:cNvPr id="18" name="图片 17" descr="588ku_d86e2212d3e726cc7abb62f88b3a8de2_12503752"/>
          <p:cNvPicPr>
            <a:picLocks noChangeAspect="1"/>
          </p:cNvPicPr>
          <p:nvPr/>
        </p:nvPicPr>
        <p:blipFill>
          <a:blip r:embed="rId5"/>
          <a:srcRect l="12001" t="23514" r="12823" b="62445"/>
          <a:stretch>
            <a:fillRect/>
          </a:stretch>
        </p:blipFill>
        <p:spPr>
          <a:xfrm>
            <a:off x="340995" y="-635"/>
            <a:ext cx="7369175" cy="1588770"/>
          </a:xfrm>
          <a:prstGeom prst="rect">
            <a:avLst/>
          </a:prstGeom>
        </p:spPr>
      </p:pic>
      <p:pic>
        <p:nvPicPr>
          <p:cNvPr id="13" name="图片 12" descr="21"/>
          <p:cNvPicPr>
            <a:picLocks noChangeAspect="1"/>
          </p:cNvPicPr>
          <p:nvPr/>
        </p:nvPicPr>
        <p:blipFill>
          <a:blip r:embed="rId6"/>
          <a:srcRect l="36206" t="4879" r="19787" b="25601"/>
          <a:stretch>
            <a:fillRect/>
          </a:stretch>
        </p:blipFill>
        <p:spPr>
          <a:xfrm>
            <a:off x="7242810" y="3134995"/>
            <a:ext cx="4949190" cy="3723005"/>
          </a:xfrm>
          <a:prstGeom prst="rect">
            <a:avLst/>
          </a:prstGeom>
        </p:spPr>
      </p:pic>
      <p:pic>
        <p:nvPicPr>
          <p:cNvPr id="7" name="Picture 6">
            <a:extLst>
              <a:ext uri="{FF2B5EF4-FFF2-40B4-BE49-F238E27FC236}">
                <a16:creationId xmlns:a16="http://schemas.microsoft.com/office/drawing/2014/main" id="{87EEB47C-CC29-548B-8CF6-824F45689C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389" y="4339695"/>
            <a:ext cx="2136532" cy="2402630"/>
          </a:xfrm>
          <a:prstGeom prst="rect">
            <a:avLst/>
          </a:prstGeom>
        </p:spPr>
      </p:pic>
      <p:pic>
        <p:nvPicPr>
          <p:cNvPr id="2" name="Picture 1">
            <a:extLst>
              <a:ext uri="{FF2B5EF4-FFF2-40B4-BE49-F238E27FC236}">
                <a16:creationId xmlns:a16="http://schemas.microsoft.com/office/drawing/2014/main" id="{C2E7BECD-87AE-B412-CADF-B51AB86D60E5}"/>
              </a:ext>
            </a:extLst>
          </p:cNvPr>
          <p:cNvPicPr>
            <a:picLocks noChangeAspect="1"/>
          </p:cNvPicPr>
          <p:nvPr/>
        </p:nvPicPr>
        <p:blipFill>
          <a:blip r:embed="rId8"/>
          <a:stretch>
            <a:fillRect/>
          </a:stretch>
        </p:blipFill>
        <p:spPr>
          <a:xfrm>
            <a:off x="1041508" y="585063"/>
            <a:ext cx="6267231" cy="5962405"/>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30BBDC-9BB8-1392-9D87-19EE3F35660E}"/>
              </a:ext>
            </a:extLst>
          </p:cNvPr>
          <p:cNvPicPr>
            <a:picLocks noChangeAspect="1"/>
          </p:cNvPicPr>
          <p:nvPr/>
        </p:nvPicPr>
        <p:blipFill rotWithShape="1">
          <a:blip r:embed="rId2"/>
          <a:srcRect l="23" t="51850" r="50462"/>
          <a:stretch/>
        </p:blipFill>
        <p:spPr>
          <a:xfrm>
            <a:off x="463964" y="515389"/>
            <a:ext cx="5632036" cy="4056612"/>
          </a:xfrm>
          <a:prstGeom prst="rect">
            <a:avLst/>
          </a:prstGeom>
        </p:spPr>
      </p:pic>
      <p:pic>
        <p:nvPicPr>
          <p:cNvPr id="5" name="Picture 4">
            <a:extLst>
              <a:ext uri="{FF2B5EF4-FFF2-40B4-BE49-F238E27FC236}">
                <a16:creationId xmlns:a16="http://schemas.microsoft.com/office/drawing/2014/main" id="{829C6B7F-D6DD-6BE1-6AEA-CE780BE7E49D}"/>
              </a:ext>
            </a:extLst>
          </p:cNvPr>
          <p:cNvPicPr>
            <a:picLocks noChangeAspect="1"/>
          </p:cNvPicPr>
          <p:nvPr/>
        </p:nvPicPr>
        <p:blipFill rotWithShape="1">
          <a:blip r:embed="rId2"/>
          <a:srcRect l="49111" t="51505" r="1374" b="345"/>
          <a:stretch/>
        </p:blipFill>
        <p:spPr>
          <a:xfrm>
            <a:off x="6235767" y="359537"/>
            <a:ext cx="5632036" cy="4056612"/>
          </a:xfrm>
          <a:prstGeom prst="rect">
            <a:avLst/>
          </a:prstGeom>
        </p:spPr>
      </p:pic>
      <p:sp>
        <p:nvSpPr>
          <p:cNvPr id="6" name="Hộp Văn bản 4">
            <a:extLst>
              <a:ext uri="{FF2B5EF4-FFF2-40B4-BE49-F238E27FC236}">
                <a16:creationId xmlns:a16="http://schemas.microsoft.com/office/drawing/2014/main" id="{5DEF4270-740C-35DF-329F-AFB750D04AA9}"/>
              </a:ext>
            </a:extLst>
          </p:cNvPr>
          <p:cNvSpPr txBox="1"/>
          <p:nvPr/>
        </p:nvSpPr>
        <p:spPr>
          <a:xfrm>
            <a:off x="309361" y="4555377"/>
            <a:ext cx="5779221" cy="1938992"/>
          </a:xfrm>
          <a:prstGeom prst="rect">
            <a:avLst/>
          </a:prstGeom>
          <a:noFill/>
        </p:spPr>
        <p:txBody>
          <a:bodyPr wrap="square">
            <a:spAutoFit/>
          </a:bodyPr>
          <a:lstStyle/>
          <a:p>
            <a:pPr algn="ctr"/>
            <a:r>
              <a:rPr lang="vi-VN" sz="2000" b="1" dirty="0">
                <a:latin typeface="Cambria" panose="02040503050406030204" pitchFamily="18" charset="0"/>
                <a:ea typeface="Cambria" panose="02040503050406030204" pitchFamily="18" charset="0"/>
              </a:rPr>
              <a:t>Trời túng thế, đành mời cóc vào. Cóc tâu:</a:t>
            </a:r>
          </a:p>
          <a:p>
            <a:pPr algn="ctr"/>
            <a:r>
              <a:rPr lang="vi-VN" sz="2000" b="1" dirty="0">
                <a:latin typeface="Cambria" panose="02040503050406030204" pitchFamily="18" charset="0"/>
                <a:ea typeface="Cambria" panose="02040503050406030204" pitchFamily="18" charset="0"/>
              </a:rPr>
              <a:t>- Muôn tâu Thượng đế! Đã lâu lắm rồi, trần gian không hề được một giọt nước mưa. Thượng đế cần làm mưa ngay để cứu muôn loài.</a:t>
            </a:r>
          </a:p>
          <a:p>
            <a:pPr algn="ctr"/>
            <a:r>
              <a:rPr lang="vi-VN" sz="2000" b="1" dirty="0">
                <a:latin typeface="Cambria" panose="02040503050406030204" pitchFamily="18" charset="0"/>
                <a:ea typeface="Cambria" panose="02040503050406030204" pitchFamily="18" charset="0"/>
              </a:rPr>
              <a:t>Trời sợ trần gian nổi loạn, dịu giọng nói:</a:t>
            </a:r>
          </a:p>
          <a:p>
            <a:pPr algn="ctr"/>
            <a:r>
              <a:rPr lang="vi-VN" sz="2000" b="1" dirty="0">
                <a:latin typeface="Cambria" panose="02040503050406030204" pitchFamily="18" charset="0"/>
                <a:ea typeface="Cambria" panose="02040503050406030204" pitchFamily="18" charset="0"/>
              </a:rPr>
              <a:t>- Thôi, cậu hãy về đi. Ta sẽ cho mưa xuống!</a:t>
            </a:r>
          </a:p>
        </p:txBody>
      </p:sp>
      <p:sp>
        <p:nvSpPr>
          <p:cNvPr id="7" name="Hộp Văn bản 4">
            <a:extLst>
              <a:ext uri="{FF2B5EF4-FFF2-40B4-BE49-F238E27FC236}">
                <a16:creationId xmlns:a16="http://schemas.microsoft.com/office/drawing/2014/main" id="{37D4249F-E13F-B978-1E3B-0BE53A1860CB}"/>
              </a:ext>
            </a:extLst>
          </p:cNvPr>
          <p:cNvSpPr txBox="1"/>
          <p:nvPr/>
        </p:nvSpPr>
        <p:spPr>
          <a:xfrm>
            <a:off x="7054571" y="4555377"/>
            <a:ext cx="3994428" cy="1323439"/>
          </a:xfrm>
          <a:prstGeom prst="rect">
            <a:avLst/>
          </a:prstGeom>
          <a:noFill/>
        </p:spPr>
        <p:txBody>
          <a:bodyPr wrap="square">
            <a:spAutoFit/>
          </a:bodyPr>
          <a:lstStyle/>
          <a:p>
            <a:pPr algn="ctr"/>
            <a:r>
              <a:rPr lang="vi-VN" sz="2000" b="1" dirty="0">
                <a:latin typeface="Cambria" panose="02040503050406030204" pitchFamily="18" charset="0"/>
                <a:ea typeface="Cambria" panose="02040503050406030204" pitchFamily="18" charset="0"/>
              </a:rPr>
              <a:t>Cóc về đến trần gian thì nước đã ngập cả ruộng đồng.</a:t>
            </a:r>
          </a:p>
          <a:p>
            <a:pPr algn="ctr"/>
            <a:r>
              <a:rPr lang="vi-VN" sz="2000" b="1" dirty="0">
                <a:latin typeface="Cambria" panose="02040503050406030204" pitchFamily="18" charset="0"/>
                <a:ea typeface="Cambria" panose="02040503050406030204" pitchFamily="18" charset="0"/>
              </a:rPr>
              <a:t>Từ đó, hễ cóc nghiến răng là trời đổ mưa.</a:t>
            </a:r>
          </a:p>
        </p:txBody>
      </p:sp>
    </p:spTree>
    <p:extLst>
      <p:ext uri="{BB962C8B-B14F-4D97-AF65-F5344CB8AC3E}">
        <p14:creationId xmlns:p14="http://schemas.microsoft.com/office/powerpoint/2010/main" val="294236406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anhtrangso.nxbgd.vn] Tuần 20 - Bài 3_ Cóc kiện trời - Nói và nghe_ Cóc kiện trời_ Kể lại từng đoạn theo tranh_HTS (1)">
            <a:hlinkClick r:id="" action="ppaction://media"/>
            <a:extLst>
              <a:ext uri="{FF2B5EF4-FFF2-40B4-BE49-F238E27FC236}">
                <a16:creationId xmlns:a16="http://schemas.microsoft.com/office/drawing/2014/main" id="{49A40FFC-EED2-6097-B10F-9819D0218B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88258" y="387145"/>
            <a:ext cx="10815484" cy="6083710"/>
          </a:xfrm>
          <a:prstGeom prst="rect">
            <a:avLst/>
          </a:prstGeom>
        </p:spPr>
      </p:pic>
    </p:spTree>
    <p:extLst>
      <p:ext uri="{BB962C8B-B14F-4D97-AF65-F5344CB8AC3E}">
        <p14:creationId xmlns:p14="http://schemas.microsoft.com/office/powerpoint/2010/main" val="324729865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44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A5080F08-F6F5-B0D3-77FC-5F8A71575F96}"/>
              </a:ext>
            </a:extLst>
          </p:cNvPr>
          <p:cNvGrpSpPr/>
          <p:nvPr/>
        </p:nvGrpSpPr>
        <p:grpSpPr>
          <a:xfrm>
            <a:off x="461180" y="1767273"/>
            <a:ext cx="3048659" cy="3323454"/>
            <a:chOff x="647992" y="652607"/>
            <a:chExt cx="3048659" cy="3323454"/>
          </a:xfrm>
        </p:grpSpPr>
        <p:sp>
          <p:nvSpPr>
            <p:cNvPr id="7" name="文本框 16">
              <a:extLst>
                <a:ext uri="{FF2B5EF4-FFF2-40B4-BE49-F238E27FC236}">
                  <a16:creationId xmlns:a16="http://schemas.microsoft.com/office/drawing/2014/main" id="{8F1A078B-FCFA-D31D-194E-5179A37428F0}"/>
                </a:ext>
              </a:extLst>
            </p:cNvPr>
            <p:cNvSpPr txBox="1"/>
            <p:nvPr/>
          </p:nvSpPr>
          <p:spPr>
            <a:xfrm>
              <a:off x="647992" y="652607"/>
              <a:ext cx="3048659" cy="3323454"/>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96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8" name="TextBox 7">
              <a:extLst>
                <a:ext uri="{FF2B5EF4-FFF2-40B4-BE49-F238E27FC236}">
                  <a16:creationId xmlns:a16="http://schemas.microsoft.com/office/drawing/2014/main" id="{99C843EC-0F39-7722-73AA-20116E9312EC}"/>
                </a:ext>
              </a:extLst>
            </p:cNvPr>
            <p:cNvSpPr txBox="1"/>
            <p:nvPr/>
          </p:nvSpPr>
          <p:spPr>
            <a:xfrm>
              <a:off x="647992" y="729284"/>
              <a:ext cx="2938799" cy="31700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Hãy</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cùng</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kể</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lại</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câu</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chuyện</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với</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bạn</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của</a:t>
              </a:r>
              <a:r>
                <a:rPr kumimoji="0" lang="en-US" sz="4000" b="1" i="0" u="none" strike="noStrike" kern="0" cap="none" spc="0" normalizeH="0" baseline="0" noProof="0" dirty="0">
                  <a:ln>
                    <a:noFill/>
                  </a:ln>
                  <a:solidFill>
                    <a:prstClr val="white"/>
                  </a:solidFill>
                  <a:effectLst/>
                  <a:uLnTx/>
                  <a:uFillTx/>
                  <a:latin typeface="Cambria" panose="02040503050406030204" pitchFamily="18" charset="0"/>
                  <a:ea typeface="Times New Roman" panose="02020603050405020304" pitchFamily="18" charset="0"/>
                  <a:cs typeface="Arial"/>
                  <a:sym typeface="Arial"/>
                </a:rPr>
                <a:t> </a:t>
              </a:r>
              <a:r>
                <a:rPr kumimoji="0" lang="en-US" sz="4000" b="1" i="0" u="none" strike="noStrike" kern="0" cap="none" spc="0" normalizeH="0" baseline="0" noProof="0" dirty="0" err="1">
                  <a:ln>
                    <a:noFill/>
                  </a:ln>
                  <a:solidFill>
                    <a:prstClr val="white"/>
                  </a:solidFill>
                  <a:effectLst/>
                  <a:uLnTx/>
                  <a:uFillTx/>
                  <a:latin typeface="Cambria" panose="02040503050406030204" pitchFamily="18" charset="0"/>
                  <a:ea typeface="Times New Roman" panose="02020603050405020304" pitchFamily="18" charset="0"/>
                  <a:cs typeface="Arial"/>
                  <a:sym typeface="Arial"/>
                </a:rPr>
                <a:t>mình</a:t>
              </a:r>
              <a:endParaRPr kumimoji="0" lang="en-US" sz="4000" b="0" i="0" u="none" strike="noStrike" kern="0" cap="none" spc="0" normalizeH="0" baseline="0" noProof="0" dirty="0">
                <a:ln>
                  <a:noFill/>
                </a:ln>
                <a:solidFill>
                  <a:prstClr val="white"/>
                </a:solidFill>
                <a:effectLst/>
                <a:uLnTx/>
                <a:uFillTx/>
                <a:latin typeface="Cambria" panose="02040503050406030204" pitchFamily="18" charset="0"/>
                <a:ea typeface="+mn-ea"/>
                <a:cs typeface="Arial"/>
                <a:sym typeface="Arial"/>
              </a:endParaRPr>
            </a:p>
          </p:txBody>
        </p:sp>
      </p:grpSp>
      <p:pic>
        <p:nvPicPr>
          <p:cNvPr id="2" name="Picture 1">
            <a:extLst>
              <a:ext uri="{FF2B5EF4-FFF2-40B4-BE49-F238E27FC236}">
                <a16:creationId xmlns:a16="http://schemas.microsoft.com/office/drawing/2014/main" id="{637C8D3C-AB68-7CFB-7E9B-62B0D529AF6A}"/>
              </a:ext>
            </a:extLst>
          </p:cNvPr>
          <p:cNvPicPr>
            <a:picLocks noChangeAspect="1"/>
          </p:cNvPicPr>
          <p:nvPr/>
        </p:nvPicPr>
        <p:blipFill>
          <a:blip r:embed="rId2"/>
          <a:stretch>
            <a:fillRect/>
          </a:stretch>
        </p:blipFill>
        <p:spPr>
          <a:xfrm>
            <a:off x="3667156" y="442663"/>
            <a:ext cx="8063664" cy="5972672"/>
          </a:xfrm>
          <a:prstGeom prst="rect">
            <a:avLst/>
          </a:prstGeom>
        </p:spPr>
      </p:pic>
    </p:spTree>
    <p:extLst>
      <p:ext uri="{BB962C8B-B14F-4D97-AF65-F5344CB8AC3E}">
        <p14:creationId xmlns:p14="http://schemas.microsoft.com/office/powerpoint/2010/main" val="204795249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9" name="图片 8" descr="10 (20)"/>
          <p:cNvPicPr>
            <a:picLocks noChangeAspect="1"/>
          </p:cNvPicPr>
          <p:nvPr/>
        </p:nvPicPr>
        <p:blipFill>
          <a:blip r:embed="rId3"/>
          <a:srcRect l="12642" t="57976"/>
          <a:stretch>
            <a:fillRect/>
          </a:stretch>
        </p:blipFill>
        <p:spPr>
          <a:xfrm>
            <a:off x="1905" y="5401945"/>
            <a:ext cx="12190095" cy="1456055"/>
          </a:xfrm>
          <a:prstGeom prst="rect">
            <a:avLst/>
          </a:prstGeom>
        </p:spPr>
      </p:pic>
      <p:sp>
        <p:nvSpPr>
          <p:cNvPr id="3" name="圆角矩形 2"/>
          <p:cNvSpPr/>
          <p:nvPr/>
        </p:nvSpPr>
        <p:spPr>
          <a:xfrm>
            <a:off x="710248" y="1245059"/>
            <a:ext cx="7318375" cy="341543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pic>
        <p:nvPicPr>
          <p:cNvPr id="16" name="图片 15" descr="千库网_矢量手绘卡通大树_元素编号11747067"/>
          <p:cNvPicPr>
            <a:picLocks noChangeAspect="1"/>
          </p:cNvPicPr>
          <p:nvPr/>
        </p:nvPicPr>
        <p:blipFill>
          <a:blip r:embed="rId4"/>
          <a:srcRect l="49104" t="18712" r="1349" b="16774"/>
          <a:stretch>
            <a:fillRect/>
          </a:stretch>
        </p:blipFill>
        <p:spPr>
          <a:xfrm flipH="1">
            <a:off x="8009255" y="50800"/>
            <a:ext cx="4182745" cy="6807200"/>
          </a:xfrm>
          <a:prstGeom prst="rect">
            <a:avLst/>
          </a:prstGeom>
        </p:spPr>
      </p:pic>
      <p:pic>
        <p:nvPicPr>
          <p:cNvPr id="18" name="图片 17" descr="588ku_d86e2212d3e726cc7abb62f88b3a8de2_12503752"/>
          <p:cNvPicPr>
            <a:picLocks noChangeAspect="1"/>
          </p:cNvPicPr>
          <p:nvPr/>
        </p:nvPicPr>
        <p:blipFill>
          <a:blip r:embed="rId5"/>
          <a:srcRect l="12001" t="23514" r="12823" b="62445"/>
          <a:stretch>
            <a:fillRect/>
          </a:stretch>
        </p:blipFill>
        <p:spPr>
          <a:xfrm>
            <a:off x="190388" y="50267"/>
            <a:ext cx="8085339" cy="1764867"/>
          </a:xfrm>
          <a:prstGeom prst="rect">
            <a:avLst/>
          </a:prstGeom>
        </p:spPr>
      </p:pic>
      <p:pic>
        <p:nvPicPr>
          <p:cNvPr id="13" name="图片 12" descr="21"/>
          <p:cNvPicPr>
            <a:picLocks noChangeAspect="1"/>
          </p:cNvPicPr>
          <p:nvPr/>
        </p:nvPicPr>
        <p:blipFill>
          <a:blip r:embed="rId6"/>
          <a:srcRect l="36206" t="4879" r="19787" b="25601"/>
          <a:stretch>
            <a:fillRect/>
          </a:stretch>
        </p:blipFill>
        <p:spPr>
          <a:xfrm>
            <a:off x="7242810" y="3134995"/>
            <a:ext cx="4949190" cy="3723005"/>
          </a:xfrm>
          <a:prstGeom prst="rect">
            <a:avLst/>
          </a:prstGeom>
        </p:spPr>
      </p:pic>
      <p:pic>
        <p:nvPicPr>
          <p:cNvPr id="2" name="Picture 1">
            <a:extLst>
              <a:ext uri="{FF2B5EF4-FFF2-40B4-BE49-F238E27FC236}">
                <a16:creationId xmlns:a16="http://schemas.microsoft.com/office/drawing/2014/main" id="{68FCB12E-15F5-1554-8370-3643B57489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389" y="4339695"/>
            <a:ext cx="2136532" cy="2402630"/>
          </a:xfrm>
          <a:prstGeom prst="rect">
            <a:avLst/>
          </a:prstGeom>
        </p:spPr>
      </p:pic>
      <p:sp>
        <p:nvSpPr>
          <p:cNvPr id="7" name="TextBox 6">
            <a:extLst>
              <a:ext uri="{FF2B5EF4-FFF2-40B4-BE49-F238E27FC236}">
                <a16:creationId xmlns:a16="http://schemas.microsoft.com/office/drawing/2014/main" id="{1F247145-0332-81D5-EAF4-E8A79B48CB50}"/>
              </a:ext>
            </a:extLst>
          </p:cNvPr>
          <p:cNvSpPr txBox="1"/>
          <p:nvPr/>
        </p:nvSpPr>
        <p:spPr>
          <a:xfrm>
            <a:off x="729615" y="2459504"/>
            <a:ext cx="7318375" cy="1938992"/>
          </a:xfrm>
          <a:prstGeom prst="rect">
            <a:avLst/>
          </a:prstGeom>
          <a:noFill/>
        </p:spPr>
        <p:txBody>
          <a:bodyPr wrap="square">
            <a:spAutoFit/>
          </a:bodyPr>
          <a:lstStyle/>
          <a:p>
            <a:pPr algn="ctr">
              <a:buClr>
                <a:srgbClr val="000000"/>
              </a:buClr>
            </a:pPr>
            <a:r>
              <a:rPr lang="en-US" sz="4000" b="1" kern="0" dirty="0">
                <a:solidFill>
                  <a:srgbClr val="43C1B4"/>
                </a:solidFill>
                <a:latin typeface="Cambria" panose="02040503050406030204" pitchFamily="18" charset="0"/>
                <a:ea typeface="Times New Roman" panose="02020603050405020304" pitchFamily="18" charset="0"/>
                <a:cs typeface="Arial"/>
                <a:sym typeface="Arial"/>
              </a:rPr>
              <a:t>- Chia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sẻ</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câu</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chuyện</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CC5B1E"/>
                </a:solidFill>
                <a:latin typeface="Cambria" panose="02040503050406030204" pitchFamily="18" charset="0"/>
                <a:ea typeface="Times New Roman" panose="02020603050405020304" pitchFamily="18" charset="0"/>
                <a:cs typeface="Arial"/>
                <a:sym typeface="Arial"/>
              </a:rPr>
              <a:t>Cóc</a:t>
            </a:r>
            <a:r>
              <a:rPr lang="en-US" sz="4000" b="1" kern="0" dirty="0">
                <a:solidFill>
                  <a:srgbClr val="CC5B1E"/>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CC5B1E"/>
                </a:solidFill>
                <a:latin typeface="Cambria" panose="02040503050406030204" pitchFamily="18" charset="0"/>
                <a:ea typeface="Times New Roman" panose="02020603050405020304" pitchFamily="18" charset="0"/>
                <a:cs typeface="Arial"/>
                <a:sym typeface="Arial"/>
              </a:rPr>
              <a:t>kiện</a:t>
            </a:r>
            <a:r>
              <a:rPr lang="en-US" sz="4000" b="1" kern="0" dirty="0">
                <a:solidFill>
                  <a:srgbClr val="CC5B1E"/>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CC5B1E"/>
                </a:solidFill>
                <a:latin typeface="Cambria" panose="02040503050406030204" pitchFamily="18" charset="0"/>
                <a:ea typeface="Times New Roman" panose="02020603050405020304" pitchFamily="18" charset="0"/>
                <a:cs typeface="Arial"/>
                <a:sym typeface="Arial"/>
              </a:rPr>
              <a:t>Trời</a:t>
            </a:r>
            <a:r>
              <a:rPr lang="en-US" sz="4000" b="1" kern="0" dirty="0">
                <a:solidFill>
                  <a:srgbClr val="CC5B1E"/>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với</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người</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thân</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a:t>
            </a:r>
          </a:p>
          <a:p>
            <a:pPr algn="ctr">
              <a:buClr>
                <a:srgbClr val="000000"/>
              </a:buClr>
            </a:pP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Chuẩn</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bị</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bài</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đọc</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tiếp</a:t>
            </a:r>
            <a:r>
              <a:rPr lang="en-US" sz="4000" b="1" kern="0" dirty="0">
                <a:solidFill>
                  <a:srgbClr val="43C1B4"/>
                </a:solidFill>
                <a:latin typeface="Cambria" panose="02040503050406030204" pitchFamily="18" charset="0"/>
                <a:ea typeface="Times New Roman" panose="02020603050405020304" pitchFamily="18" charset="0"/>
                <a:cs typeface="Arial"/>
                <a:sym typeface="Arial"/>
              </a:rPr>
              <a:t> </a:t>
            </a:r>
            <a:r>
              <a:rPr lang="en-US" sz="4000" b="1" kern="0" dirty="0" err="1">
                <a:solidFill>
                  <a:srgbClr val="43C1B4"/>
                </a:solidFill>
                <a:latin typeface="Cambria" panose="02040503050406030204" pitchFamily="18" charset="0"/>
                <a:ea typeface="Times New Roman" panose="02020603050405020304" pitchFamily="18" charset="0"/>
                <a:cs typeface="Arial"/>
                <a:sym typeface="Arial"/>
              </a:rPr>
              <a:t>theo</a:t>
            </a:r>
            <a:endParaRPr lang="en-US" sz="4000" b="1" kern="0" dirty="0">
              <a:solidFill>
                <a:srgbClr val="43C1B4"/>
              </a:solidFill>
              <a:latin typeface="Cambria" panose="02040503050406030204" pitchFamily="18" charset="0"/>
              <a:ea typeface="Times New Roman" panose="02020603050405020304" pitchFamily="18" charset="0"/>
              <a:cs typeface="Arial"/>
              <a:sym typeface="Arial"/>
            </a:endParaRPr>
          </a:p>
        </p:txBody>
      </p:sp>
      <p:pic>
        <p:nvPicPr>
          <p:cNvPr id="8" name="Picture 7">
            <a:extLst>
              <a:ext uri="{FF2B5EF4-FFF2-40B4-BE49-F238E27FC236}">
                <a16:creationId xmlns:a16="http://schemas.microsoft.com/office/drawing/2014/main" id="{E6F635CD-AB76-BA49-816F-02677B93AAF4}"/>
              </a:ext>
            </a:extLst>
          </p:cNvPr>
          <p:cNvPicPr>
            <a:picLocks noChangeAspect="1"/>
          </p:cNvPicPr>
          <p:nvPr/>
        </p:nvPicPr>
        <p:blipFill>
          <a:blip r:embed="rId8"/>
          <a:stretch>
            <a:fillRect/>
          </a:stretch>
        </p:blipFill>
        <p:spPr>
          <a:xfrm>
            <a:off x="2637865" y="1129845"/>
            <a:ext cx="3676207" cy="1688738"/>
          </a:xfrm>
          <a:prstGeom prst="rect">
            <a:avLst/>
          </a:prstGeom>
        </p:spPr>
      </p:pic>
    </p:spTree>
    <p:extLst>
      <p:ext uri="{BB962C8B-B14F-4D97-AF65-F5344CB8AC3E}">
        <p14:creationId xmlns:p14="http://schemas.microsoft.com/office/powerpoint/2010/main" val="17403341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8" name="图片 17" descr="588ku_d86e2212d3e726cc7abb62f88b3a8de2_12503752"/>
          <p:cNvPicPr>
            <a:picLocks noChangeAspect="1"/>
          </p:cNvPicPr>
          <p:nvPr/>
        </p:nvPicPr>
        <p:blipFill>
          <a:blip r:embed="rId3"/>
          <a:srcRect t="26402" r="12823" b="18074"/>
          <a:stretch>
            <a:fillRect/>
          </a:stretch>
        </p:blipFill>
        <p:spPr>
          <a:xfrm>
            <a:off x="1687830" y="0"/>
            <a:ext cx="10438765" cy="6565900"/>
          </a:xfrm>
          <a:prstGeom prst="rect">
            <a:avLst/>
          </a:prstGeom>
        </p:spPr>
      </p:pic>
      <p:pic>
        <p:nvPicPr>
          <p:cNvPr id="15" name="图片 14" descr="14"/>
          <p:cNvPicPr>
            <a:picLocks noChangeAspect="1"/>
          </p:cNvPicPr>
          <p:nvPr/>
        </p:nvPicPr>
        <p:blipFill>
          <a:blip r:embed="rId4"/>
          <a:srcRect l="810" t="38002" r="4497" b="35751"/>
          <a:stretch>
            <a:fillRect/>
          </a:stretch>
        </p:blipFill>
        <p:spPr>
          <a:xfrm>
            <a:off x="0" y="5078095"/>
            <a:ext cx="12191365" cy="1309370"/>
          </a:xfrm>
          <a:prstGeom prst="rect">
            <a:avLst/>
          </a:prstGeom>
        </p:spPr>
      </p:pic>
      <p:pic>
        <p:nvPicPr>
          <p:cNvPr id="9" name="图片 8" descr="10 (20)"/>
          <p:cNvPicPr>
            <a:picLocks noChangeAspect="1"/>
          </p:cNvPicPr>
          <p:nvPr/>
        </p:nvPicPr>
        <p:blipFill>
          <a:blip r:embed="rId5"/>
          <a:srcRect l="12642" t="57976"/>
          <a:stretch>
            <a:fillRect/>
          </a:stretch>
        </p:blipFill>
        <p:spPr>
          <a:xfrm>
            <a:off x="1905" y="5401945"/>
            <a:ext cx="12190095" cy="1456055"/>
          </a:xfrm>
          <a:prstGeom prst="rect">
            <a:avLst/>
          </a:prstGeom>
        </p:spPr>
      </p:pic>
      <p:pic>
        <p:nvPicPr>
          <p:cNvPr id="13" name="图片 12" descr="21"/>
          <p:cNvPicPr>
            <a:picLocks noChangeAspect="1"/>
          </p:cNvPicPr>
          <p:nvPr/>
        </p:nvPicPr>
        <p:blipFill>
          <a:blip r:embed="rId6"/>
          <a:srcRect l="36206" t="4879" r="15530" b="15036"/>
          <a:stretch>
            <a:fillRect/>
          </a:stretch>
        </p:blipFill>
        <p:spPr>
          <a:xfrm>
            <a:off x="8856345" y="4224020"/>
            <a:ext cx="3333750" cy="2633980"/>
          </a:xfrm>
          <a:prstGeom prst="rect">
            <a:avLst/>
          </a:prstGeom>
        </p:spPr>
      </p:pic>
      <p:pic>
        <p:nvPicPr>
          <p:cNvPr id="16" name="图片 15" descr="千库网_矢量手绘卡通大树_元素编号11747067"/>
          <p:cNvPicPr>
            <a:picLocks noChangeAspect="1"/>
          </p:cNvPicPr>
          <p:nvPr/>
        </p:nvPicPr>
        <p:blipFill>
          <a:blip r:embed="rId7"/>
          <a:srcRect l="49104" t="18712" r="1349" b="16774"/>
          <a:stretch>
            <a:fillRect/>
          </a:stretch>
        </p:blipFill>
        <p:spPr>
          <a:xfrm>
            <a:off x="0" y="50800"/>
            <a:ext cx="4182745" cy="6807200"/>
          </a:xfrm>
          <a:prstGeom prst="rect">
            <a:avLst/>
          </a:prstGeom>
        </p:spPr>
      </p:pic>
      <p:pic>
        <p:nvPicPr>
          <p:cNvPr id="21" name="图片 20" descr="16 (21)"/>
          <p:cNvPicPr>
            <a:picLocks noChangeAspect="1"/>
          </p:cNvPicPr>
          <p:nvPr/>
        </p:nvPicPr>
        <p:blipFill>
          <a:blip r:embed="rId8"/>
          <a:srcRect l="7247" t="16023" r="81067" b="66881"/>
          <a:stretch>
            <a:fillRect/>
          </a:stretch>
        </p:blipFill>
        <p:spPr>
          <a:xfrm>
            <a:off x="2223770" y="50800"/>
            <a:ext cx="1175385" cy="859790"/>
          </a:xfrm>
          <a:prstGeom prst="rect">
            <a:avLst/>
          </a:prstGeom>
        </p:spPr>
      </p:pic>
      <p:grpSp>
        <p:nvGrpSpPr>
          <p:cNvPr id="27" name="组合 26"/>
          <p:cNvGrpSpPr/>
          <p:nvPr/>
        </p:nvGrpSpPr>
        <p:grpSpPr>
          <a:xfrm>
            <a:off x="11929110" y="326390"/>
            <a:ext cx="107950" cy="5344795"/>
            <a:chOff x="18803" y="514"/>
            <a:chExt cx="170" cy="8417"/>
          </a:xfrm>
        </p:grpSpPr>
        <p:cxnSp>
          <p:nvCxnSpPr>
            <p:cNvPr id="25" name="直接连接符 24"/>
            <p:cNvCxnSpPr/>
            <p:nvPr/>
          </p:nvCxnSpPr>
          <p:spPr>
            <a:xfrm>
              <a:off x="18888" y="531"/>
              <a:ext cx="0" cy="840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sp>
          <p:nvSpPr>
            <p:cNvPr id="26" name="椭圆 25"/>
            <p:cNvSpPr/>
            <p:nvPr/>
          </p:nvSpPr>
          <p:spPr>
            <a:xfrm>
              <a:off x="18803" y="514"/>
              <a:ext cx="171" cy="1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grpSp>
      <p:pic>
        <p:nvPicPr>
          <p:cNvPr id="12" name="图片 11" descr="21"/>
          <p:cNvPicPr>
            <a:picLocks noChangeAspect="1"/>
          </p:cNvPicPr>
          <p:nvPr/>
        </p:nvPicPr>
        <p:blipFill>
          <a:blip r:embed="rId6"/>
          <a:srcRect t="61854" r="65246"/>
          <a:stretch>
            <a:fillRect/>
          </a:stretch>
        </p:blipFill>
        <p:spPr>
          <a:xfrm>
            <a:off x="1905" y="4803140"/>
            <a:ext cx="3931285" cy="2054860"/>
          </a:xfrm>
          <a:prstGeom prst="rect">
            <a:avLst/>
          </a:prstGeom>
        </p:spPr>
      </p:pic>
      <p:pic>
        <p:nvPicPr>
          <p:cNvPr id="29" name="图片 28" descr="21"/>
          <p:cNvPicPr>
            <a:picLocks noChangeAspect="1"/>
          </p:cNvPicPr>
          <p:nvPr/>
        </p:nvPicPr>
        <p:blipFill>
          <a:blip r:embed="rId6"/>
          <a:srcRect l="86130" t="83674" r="285"/>
          <a:stretch>
            <a:fillRect/>
          </a:stretch>
        </p:blipFill>
        <p:spPr>
          <a:xfrm>
            <a:off x="10655300" y="5978525"/>
            <a:ext cx="1536700" cy="879475"/>
          </a:xfrm>
          <a:prstGeom prst="rect">
            <a:avLst/>
          </a:prstGeom>
        </p:spPr>
      </p:pic>
      <p:pic>
        <p:nvPicPr>
          <p:cNvPr id="4" name="Picture 3">
            <a:extLst>
              <a:ext uri="{FF2B5EF4-FFF2-40B4-BE49-F238E27FC236}">
                <a16:creationId xmlns:a16="http://schemas.microsoft.com/office/drawing/2014/main" id="{47B2D915-F488-C066-74C0-52AA59941EF2}"/>
              </a:ext>
            </a:extLst>
          </p:cNvPr>
          <p:cNvPicPr>
            <a:picLocks noChangeAspect="1"/>
          </p:cNvPicPr>
          <p:nvPr/>
        </p:nvPicPr>
        <p:blipFill>
          <a:blip r:embed="rId9"/>
          <a:stretch>
            <a:fillRect/>
          </a:stretch>
        </p:blipFill>
        <p:spPr>
          <a:xfrm>
            <a:off x="3335656" y="1318973"/>
            <a:ext cx="9335821" cy="4318215"/>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419739" y="3010320"/>
            <a:ext cx="13680376" cy="690449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587079" y="2253587"/>
            <a:ext cx="12802985" cy="4604412"/>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id-ID" sz="1867" b="0" i="0" u="none" strike="noStrike" kern="0" cap="none" spc="0" normalizeH="0" baseline="0" noProof="0">
              <a:ln>
                <a:noFill/>
              </a:ln>
              <a:solidFill>
                <a:srgbClr val="FFB64C"/>
              </a:solidFill>
              <a:effectLst/>
              <a:uLnTx/>
              <a:uFillTx/>
              <a:latin typeface="Arial"/>
              <a:ea typeface="+mn-ea"/>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a:extLst>
              <a:ext uri="{28A0092B-C50C-407E-A947-70E740481C1C}">
                <a14:useLocalDpi xmlns:a14="http://schemas.microsoft.com/office/drawing/2010/main" val="0"/>
              </a:ext>
            </a:extLst>
          </a:blip>
          <a:srcRect t="39325"/>
          <a:stretch/>
        </p:blipFill>
        <p:spPr>
          <a:xfrm>
            <a:off x="9497229" y="3741571"/>
            <a:ext cx="3138417" cy="3238192"/>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868593" y="3389762"/>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a:ln>
                  <a:noFill/>
                </a:ln>
                <a:solidFill>
                  <a:srgbClr val="D63E3D">
                    <a:lumMod val="50000"/>
                  </a:srgbClr>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Soạn</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bài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giảng</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yêu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cầu</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các</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khối</a:t>
            </a:r>
            <a:r>
              <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rPr>
              <a:t> </a:t>
            </a:r>
            <a:r>
              <a:rPr kumimoji="0" lang="en-US" sz="4667" b="1" i="0" u="none" strike="noStrike" kern="1200" cap="none" spc="0" normalizeH="0" baseline="0" noProof="0" err="1">
                <a:ln>
                  <a:noFill/>
                </a:ln>
                <a:solidFill>
                  <a:srgbClr val="00B0F0"/>
                </a:solidFill>
                <a:effectLst/>
                <a:uLnTx/>
                <a:uFillTx/>
                <a:latin typeface="SVN-Dancing Script" panose="02040603050506020204" pitchFamily="18" charset="0"/>
                <a:ea typeface="+mj-ea"/>
                <a:cs typeface="#9Slide05 Bodega Script" pitchFamily="2" charset="0"/>
                <a:sym typeface="Arial"/>
              </a:rPr>
              <a:t>lớp</a:t>
            </a:r>
            <a:endParaRPr kumimoji="0" lang="en-US" sz="4667" b="1" i="0" u="none" strike="noStrike" kern="1200" cap="none" spc="0" normalizeH="0" baseline="0" noProof="0">
              <a:ln>
                <a:noFill/>
              </a:ln>
              <a:solidFill>
                <a:srgbClr val="00B0F0"/>
              </a:solidFill>
              <a:effectLst/>
              <a:uLnTx/>
              <a:uFillTx/>
              <a:latin typeface="SVN-Dancing Script" panose="02040603050506020204" pitchFamily="18" charset="0"/>
              <a:ea typeface="+mj-ea"/>
              <a:cs typeface="#9Slide05 Bodega Script" pitchFamily="2" charset="0"/>
              <a:sym typeface="Arial"/>
            </a:endParaRPr>
          </a:p>
          <a:p>
            <a:pPr marL="0" marR="0" lvl="0" indent="0" algn="ctr" defTabSz="1219140" rtl="0" eaLnBrk="1" fontAlgn="auto" latinLnBrk="0" hangingPunct="1">
              <a:lnSpc>
                <a:spcPct val="100000"/>
              </a:lnSpc>
              <a:spcBef>
                <a:spcPct val="0"/>
              </a:spcBef>
              <a:spcAft>
                <a:spcPts val="0"/>
              </a:spcAft>
              <a:buClrTx/>
              <a:buSzTx/>
              <a:buFontTx/>
              <a:buNone/>
              <a:tabLst/>
              <a:defRPr/>
            </a:pP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Thiết</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kế</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bài</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err="1">
                <a:ln>
                  <a:noFill/>
                </a:ln>
                <a:solidFill>
                  <a:srgbClr val="BC3259"/>
                </a:solidFill>
                <a:effectLst/>
                <a:uLnTx/>
                <a:uFillTx/>
                <a:latin typeface="SVN-Dancing Script" panose="02040603050506020204" pitchFamily="18" charset="0"/>
                <a:ea typeface="+mj-ea"/>
                <a:cs typeface="+mj-cs"/>
                <a:sym typeface="Arial"/>
              </a:rPr>
              <a:t>giảng</a:t>
            </a:r>
            <a:r>
              <a:rPr kumimoji="0" lang="en-US" sz="4667" b="1" i="0" u="none" strike="noStrike" kern="1200" cap="none" spc="0" normalizeH="0" baseline="0" noProof="0">
                <a:ln>
                  <a:noFill/>
                </a:ln>
                <a:solidFill>
                  <a:srgbClr val="BC3259"/>
                </a:solidFill>
                <a:effectLst/>
                <a:uLnTx/>
                <a:uFillTx/>
                <a:latin typeface="SVN-Dancing Script" panose="02040603050506020204" pitchFamily="18" charset="0"/>
                <a:ea typeface="+mj-ea"/>
                <a:cs typeface="+mj-cs"/>
                <a:sym typeface="Arial"/>
              </a:rPr>
              <a:t> </a:t>
            </a:r>
            <a:r>
              <a:rPr kumimoji="0" lang="en-US" sz="4667" b="1" i="0" u="none" strike="noStrike" kern="1200" cap="none" spc="0" normalizeH="0" baseline="0" noProof="0">
                <a:ln>
                  <a:noFill/>
                </a:ln>
                <a:solidFill>
                  <a:srgbClr val="2E9733"/>
                </a:solidFill>
                <a:effectLst/>
                <a:uLnTx/>
                <a:uFillTx/>
                <a:latin typeface="SVN-Dancing Script" panose="02040603050506020204" pitchFamily="18" charset="0"/>
                <a:ea typeface="+mj-ea"/>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 y="5108352"/>
            <a:ext cx="10346724" cy="1323632"/>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MĂNG NON – TÀI LIỆU TIỂU HỌC </a:t>
            </a: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Mời</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truy</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cập</a:t>
            </a: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 </a:t>
            </a:r>
            <a:r>
              <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MĂNG NON- TÀI LIỆU TIỂU HỌC | Facebook</a:t>
            </a:r>
            <a:endParaRPr kumimoji="0" lang="en-US" sz="2667"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a:p>
            <a:pPr marL="0" marR="0" lvl="0" indent="0" algn="ctr" defTabSz="60957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rPr>
              <a:t>ZALO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0382348780</a:t>
            </a:r>
            <a:r>
              <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 - </a:t>
            </a:r>
            <a:r>
              <a:rPr kumimoji="0" lang="en-US" sz="2667"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Arial"/>
                <a:sym typeface="Arial"/>
              </a:rPr>
              <a:t>0984848929</a:t>
            </a:r>
            <a:endParaRPr kumimoji="0" lang="en-US" sz="2667"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Cambria" panose="02040503050406030204" pitchFamily="18" charset="0"/>
              <a:ea typeface="+mn-ea"/>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401843" y="1626439"/>
            <a:ext cx="11388315" cy="192650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2592631" y="629695"/>
            <a:ext cx="17195357" cy="996744"/>
          </a:xfrm>
          <a:prstGeom prst="rect">
            <a:avLst/>
          </a:prstGeom>
        </p:spPr>
      </p:pic>
    </p:spTree>
    <p:extLst>
      <p:ext uri="{BB962C8B-B14F-4D97-AF65-F5344CB8AC3E}">
        <p14:creationId xmlns:p14="http://schemas.microsoft.com/office/powerpoint/2010/main" val="281945829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8" name="任意多边形: 形状 7"/>
          <p:cNvSpPr/>
          <p:nvPr/>
        </p:nvSpPr>
        <p:spPr>
          <a:xfrm rot="20600363">
            <a:off x="969549" y="1882535"/>
            <a:ext cx="286835" cy="299858"/>
          </a:xfrm>
          <a:custGeom>
            <a:avLst/>
            <a:gdLst>
              <a:gd name="connsiteX0" fmla="*/ 124837 w 188201"/>
              <a:gd name="connsiteY0" fmla="*/ 9589 h 196746"/>
              <a:gd name="connsiteX1" fmla="*/ 131885 w 188201"/>
              <a:gd name="connsiteY1" fmla="*/ 58166 h 196746"/>
              <a:gd name="connsiteX2" fmla="*/ 137981 w 188201"/>
              <a:gd name="connsiteY2" fmla="*/ 66644 h 196746"/>
              <a:gd name="connsiteX3" fmla="*/ 181987 w 188201"/>
              <a:gd name="connsiteY3" fmla="*/ 88361 h 196746"/>
              <a:gd name="connsiteX4" fmla="*/ 181987 w 188201"/>
              <a:gd name="connsiteY4" fmla="*/ 108458 h 196746"/>
              <a:gd name="connsiteX5" fmla="*/ 137981 w 188201"/>
              <a:gd name="connsiteY5" fmla="*/ 130080 h 196746"/>
              <a:gd name="connsiteX6" fmla="*/ 131885 w 188201"/>
              <a:gd name="connsiteY6" fmla="*/ 138558 h 196746"/>
              <a:gd name="connsiteX7" fmla="*/ 124741 w 188201"/>
              <a:gd name="connsiteY7" fmla="*/ 187135 h 196746"/>
              <a:gd name="connsiteX8" fmla="*/ 105596 w 188201"/>
              <a:gd name="connsiteY8" fmla="*/ 193326 h 196746"/>
              <a:gd name="connsiteX9" fmla="*/ 71401 w 188201"/>
              <a:gd name="connsiteY9" fmla="*/ 158179 h 196746"/>
              <a:gd name="connsiteX10" fmla="*/ 61495 w 188201"/>
              <a:gd name="connsiteY10" fmla="*/ 154941 h 196746"/>
              <a:gd name="connsiteX11" fmla="*/ 13108 w 188201"/>
              <a:gd name="connsiteY11" fmla="*/ 163227 h 196746"/>
              <a:gd name="connsiteX12" fmla="*/ 1297 w 188201"/>
              <a:gd name="connsiteY12" fmla="*/ 146939 h 196746"/>
              <a:gd name="connsiteX13" fmla="*/ 24157 w 188201"/>
              <a:gd name="connsiteY13" fmla="*/ 103505 h 196746"/>
              <a:gd name="connsiteX14" fmla="*/ 24157 w 188201"/>
              <a:gd name="connsiteY14" fmla="*/ 93028 h 196746"/>
              <a:gd name="connsiteX15" fmla="*/ 1392 w 188201"/>
              <a:gd name="connsiteY15" fmla="*/ 49594 h 196746"/>
              <a:gd name="connsiteX16" fmla="*/ 13203 w 188201"/>
              <a:gd name="connsiteY16" fmla="*/ 33306 h 196746"/>
              <a:gd name="connsiteX17" fmla="*/ 61591 w 188201"/>
              <a:gd name="connsiteY17" fmla="*/ 41688 h 196746"/>
              <a:gd name="connsiteX18" fmla="*/ 71496 w 188201"/>
              <a:gd name="connsiteY18" fmla="*/ 38450 h 196746"/>
              <a:gd name="connsiteX19" fmla="*/ 105787 w 188201"/>
              <a:gd name="connsiteY19" fmla="*/ 3398 h 196746"/>
              <a:gd name="connsiteX20" fmla="*/ 124837 w 188201"/>
              <a:gd name="connsiteY20" fmla="*/ 9589 h 196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8201" h="196746">
                <a:moveTo>
                  <a:pt x="124837" y="9589"/>
                </a:moveTo>
                <a:lnTo>
                  <a:pt x="131885" y="58166"/>
                </a:lnTo>
                <a:cubicBezTo>
                  <a:pt x="132457" y="61786"/>
                  <a:pt x="134742" y="65025"/>
                  <a:pt x="137981" y="66644"/>
                </a:cubicBezTo>
                <a:lnTo>
                  <a:pt x="181987" y="88361"/>
                </a:lnTo>
                <a:cubicBezTo>
                  <a:pt x="190273" y="92456"/>
                  <a:pt x="190273" y="104363"/>
                  <a:pt x="181987" y="108458"/>
                </a:cubicBezTo>
                <a:lnTo>
                  <a:pt x="137981" y="130080"/>
                </a:lnTo>
                <a:cubicBezTo>
                  <a:pt x="134647" y="131700"/>
                  <a:pt x="132361" y="134843"/>
                  <a:pt x="131885" y="138558"/>
                </a:cubicBezTo>
                <a:lnTo>
                  <a:pt x="124741" y="187135"/>
                </a:lnTo>
                <a:cubicBezTo>
                  <a:pt x="123408" y="196374"/>
                  <a:pt x="112073" y="199994"/>
                  <a:pt x="105596" y="193326"/>
                </a:cubicBezTo>
                <a:lnTo>
                  <a:pt x="71401" y="158179"/>
                </a:lnTo>
                <a:cubicBezTo>
                  <a:pt x="68829" y="155512"/>
                  <a:pt x="65115" y="154369"/>
                  <a:pt x="61495" y="154941"/>
                </a:cubicBezTo>
                <a:lnTo>
                  <a:pt x="13108" y="163227"/>
                </a:lnTo>
                <a:cubicBezTo>
                  <a:pt x="3964" y="164751"/>
                  <a:pt x="-2989" y="155131"/>
                  <a:pt x="1297" y="146939"/>
                </a:cubicBezTo>
                <a:lnTo>
                  <a:pt x="24157" y="103505"/>
                </a:lnTo>
                <a:cubicBezTo>
                  <a:pt x="25872" y="100267"/>
                  <a:pt x="25872" y="96362"/>
                  <a:pt x="24157" y="93028"/>
                </a:cubicBezTo>
                <a:lnTo>
                  <a:pt x="1392" y="49594"/>
                </a:lnTo>
                <a:cubicBezTo>
                  <a:pt x="-2894" y="41402"/>
                  <a:pt x="4059" y="31782"/>
                  <a:pt x="13203" y="33306"/>
                </a:cubicBezTo>
                <a:lnTo>
                  <a:pt x="61591" y="41688"/>
                </a:lnTo>
                <a:cubicBezTo>
                  <a:pt x="65210" y="42355"/>
                  <a:pt x="68925" y="41117"/>
                  <a:pt x="71496" y="38450"/>
                </a:cubicBezTo>
                <a:lnTo>
                  <a:pt x="105787" y="3398"/>
                </a:lnTo>
                <a:cubicBezTo>
                  <a:pt x="112168" y="-3270"/>
                  <a:pt x="123503" y="445"/>
                  <a:pt x="124837" y="9589"/>
                </a:cubicBezTo>
                <a:close/>
              </a:path>
            </a:pathLst>
          </a:custGeom>
          <a:solidFill>
            <a:schemeClr val="bg1"/>
          </a:solidFill>
          <a:ln w="190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ea typeface="思源黑体 CN Bold" panose="020B0800000000000000"/>
              <a:cs typeface="思源黑体 CN Bold" panose="020B0800000000000000" charset="-122"/>
            </a:endParaRPr>
          </a:p>
        </p:txBody>
      </p:sp>
      <p:pic>
        <p:nvPicPr>
          <p:cNvPr id="2" name="Chú Ếch Con Remix 🐸 Nhạc Thiếu Nhi Sôi Động Vui Nhộn Cho Bé Yêu ♫ Heo Con TV">
            <a:hlinkClick r:id="" action="ppaction://media"/>
            <a:extLst>
              <a:ext uri="{FF2B5EF4-FFF2-40B4-BE49-F238E27FC236}">
                <a16:creationId xmlns:a16="http://schemas.microsoft.com/office/drawing/2014/main" id="{0B8AEBB0-BD6B-E3B2-981D-6991CA9399C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19200" y="459658"/>
            <a:ext cx="9753600" cy="5486400"/>
          </a:xfrm>
          <a:prstGeom prst="rect">
            <a:avLst/>
          </a:prstGeom>
        </p:spPr>
      </p:pic>
    </p:spTree>
    <p:extLst>
      <p:ext uri="{BB962C8B-B14F-4D97-AF65-F5344CB8AC3E}">
        <p14:creationId xmlns:p14="http://schemas.microsoft.com/office/powerpoint/2010/main" val="76118043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8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312B710A-AFD8-9B0F-D3D6-FC9829D47824}"/>
              </a:ext>
            </a:extLst>
          </p:cNvPr>
          <p:cNvGrpSpPr/>
          <p:nvPr/>
        </p:nvGrpSpPr>
        <p:grpSpPr>
          <a:xfrm>
            <a:off x="315287" y="651232"/>
            <a:ext cx="11286593" cy="4524315"/>
            <a:chOff x="384735" y="728300"/>
            <a:chExt cx="11286593" cy="4524315"/>
          </a:xfrm>
        </p:grpSpPr>
        <p:sp>
          <p:nvSpPr>
            <p:cNvPr id="6" name="文本框 16">
              <a:extLst>
                <a:ext uri="{FF2B5EF4-FFF2-40B4-BE49-F238E27FC236}">
                  <a16:creationId xmlns:a16="http://schemas.microsoft.com/office/drawing/2014/main" id="{74E4B634-DBB9-2FAB-AD93-08DB9A08A43A}"/>
                </a:ext>
              </a:extLst>
            </p:cNvPr>
            <p:cNvSpPr txBox="1"/>
            <p:nvPr/>
          </p:nvSpPr>
          <p:spPr>
            <a:xfrm>
              <a:off x="775314" y="728300"/>
              <a:ext cx="10896014" cy="4524315"/>
            </a:xfrm>
            <a:prstGeom prst="rect">
              <a:avLst/>
            </a:prstGeom>
            <a:solidFill>
              <a:srgbClr val="43C1B4"/>
            </a:solidFill>
            <a:ln>
              <a:solidFill>
                <a:schemeClr val="bg1"/>
              </a:solidFill>
            </a:ln>
            <a:effectLst>
              <a:outerShdw blurRad="63500" sx="102000" sy="102000" algn="ctr" rotWithShape="0">
                <a:prstClr val="black">
                  <a:alpha val="40000"/>
                </a:prstClr>
              </a:outerShd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sz="2400"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sz="2400"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sz="2400"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lang="en-US" altLang="zh-CN" sz="2400" dirty="0">
                <a:solidFill>
                  <a:prstClr val="white"/>
                </a:solidFill>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en-US" altLang="zh-CN"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a:p>
              <a:pPr marL="0" marR="0" lvl="0" indent="0" algn="dist"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dirty="0">
                <a:ln>
                  <a:noFill/>
                </a:ln>
                <a:solidFill>
                  <a:prstClr val="white"/>
                </a:solidFill>
                <a:effectLst/>
                <a:uLnTx/>
                <a:uFillTx/>
                <a:latin typeface="思源黑体 CN Bold" panose="020B0800000000000000" charset="-122"/>
                <a:ea typeface="思源黑体 CN Bold" panose="020B0800000000000000" charset="-122"/>
                <a:cs typeface="思源黑体 CN Bold" panose="020B0800000000000000" charset="-122"/>
                <a:sym typeface="思源黑体 CN Bold" panose="020B0800000000000000" charset="-122"/>
              </a:endParaRPr>
            </a:p>
          </p:txBody>
        </p:sp>
        <p:sp>
          <p:nvSpPr>
            <p:cNvPr id="7" name="TextBox 6">
              <a:extLst>
                <a:ext uri="{FF2B5EF4-FFF2-40B4-BE49-F238E27FC236}">
                  <a16:creationId xmlns:a16="http://schemas.microsoft.com/office/drawing/2014/main" id="{560EFA65-9374-6CBB-8AC1-3F8043B3D5B5}"/>
                </a:ext>
              </a:extLst>
            </p:cNvPr>
            <p:cNvSpPr txBox="1"/>
            <p:nvPr/>
          </p:nvSpPr>
          <p:spPr>
            <a:xfrm>
              <a:off x="384735" y="1045617"/>
              <a:ext cx="11159272" cy="41549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1" i="0" u="none" strike="noStrike" kern="0" cap="none" spc="0" normalizeH="0" baseline="0" noProof="0" dirty="0">
                  <a:ln>
                    <a:noFill/>
                  </a:ln>
                  <a:solidFill>
                    <a:schemeClr val="bg1"/>
                  </a:solidFill>
                  <a:effectLst/>
                  <a:uLnTx/>
                  <a:uFillTx/>
                  <a:latin typeface="Cambria" panose="02040503050406030204" pitchFamily="18" charset="0"/>
                  <a:ea typeface="Times New Roman" panose="02020603050405020304" pitchFamily="18" charset="0"/>
                  <a:cs typeface="Arial"/>
                  <a:sym typeface="Arial"/>
                </a:rPr>
                <a:t>Tìm lời giải cho câu đố sau:</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1" i="0" u="none" strike="noStrike" kern="0" cap="none" spc="0" normalizeH="0" baseline="0" noProof="0" dirty="0">
                  <a:ln>
                    <a:noFill/>
                  </a:ln>
                  <a:solidFill>
                    <a:schemeClr val="bg1"/>
                  </a:solidFill>
                  <a:effectLst/>
                  <a:uLnTx/>
                  <a:uFillTx/>
                  <a:latin typeface="Cambria" panose="02040503050406030204" pitchFamily="18" charset="0"/>
                  <a:ea typeface="Times New Roman" panose="02020603050405020304" pitchFamily="18" charset="0"/>
                  <a:cs typeface="Arial"/>
                  <a:sym typeface="Arial"/>
                </a:rPr>
                <a:t>Trông tôi xấu xí, xù xì</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1" i="0" u="none" strike="noStrike" kern="0" cap="none" spc="0" normalizeH="0" baseline="0" noProof="0" dirty="0">
                  <a:ln>
                    <a:noFill/>
                  </a:ln>
                  <a:solidFill>
                    <a:schemeClr val="bg1"/>
                  </a:solidFill>
                  <a:effectLst/>
                  <a:uLnTx/>
                  <a:uFillTx/>
                  <a:latin typeface="Cambria" panose="02040503050406030204" pitchFamily="18" charset="0"/>
                  <a:ea typeface="Times New Roman" panose="02020603050405020304" pitchFamily="18" charset="0"/>
                  <a:cs typeface="Arial"/>
                  <a:sym typeface="Arial"/>
                </a:rPr>
                <a:t>Đêm về người ngủ, tôi thì bắt sâu</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1" i="0" u="none" strike="noStrike" kern="0" cap="none" spc="0" normalizeH="0" baseline="0" noProof="0" dirty="0">
                  <a:ln>
                    <a:noFill/>
                  </a:ln>
                  <a:solidFill>
                    <a:schemeClr val="bg1"/>
                  </a:solidFill>
                  <a:effectLst/>
                  <a:uLnTx/>
                  <a:uFillTx/>
                  <a:latin typeface="Cambria" panose="02040503050406030204" pitchFamily="18" charset="0"/>
                  <a:ea typeface="Times New Roman" panose="02020603050405020304" pitchFamily="18" charset="0"/>
                  <a:cs typeface="Arial"/>
                  <a:sym typeface="Arial"/>
                </a:rPr>
                <a:t>Khi nào trời nắng quá lâu</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1" i="0" u="none" strike="noStrike" kern="0" cap="none" spc="0" normalizeH="0" baseline="0" noProof="0" dirty="0">
                  <a:ln>
                    <a:noFill/>
                  </a:ln>
                  <a:solidFill>
                    <a:schemeClr val="bg1"/>
                  </a:solidFill>
                  <a:effectLst/>
                  <a:uLnTx/>
                  <a:uFillTx/>
                  <a:latin typeface="Cambria" panose="02040503050406030204" pitchFamily="18" charset="0"/>
                  <a:ea typeface="Times New Roman" panose="02020603050405020304" pitchFamily="18" charset="0"/>
                  <a:cs typeface="Arial"/>
                  <a:sym typeface="Arial"/>
                </a:rPr>
                <a:t>Tôi kêu my tiếng, mưa đâu bay về.</a:t>
              </a:r>
            </a:p>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400" b="1" i="0" u="none" strike="noStrike" kern="0" cap="none" spc="0" normalizeH="0" baseline="0" noProof="0" dirty="0">
                  <a:ln>
                    <a:noFill/>
                  </a:ln>
                  <a:solidFill>
                    <a:schemeClr val="bg1"/>
                  </a:solidFill>
                  <a:effectLst/>
                  <a:uLnTx/>
                  <a:uFillTx/>
                  <a:latin typeface="Cambria" panose="02040503050406030204" pitchFamily="18" charset="0"/>
                  <a:ea typeface="Times New Roman" panose="02020603050405020304" pitchFamily="18" charset="0"/>
                  <a:cs typeface="Arial"/>
                  <a:sym typeface="Arial"/>
                </a:rPr>
                <a:t>(Là con gì?)</a:t>
              </a:r>
            </a:p>
          </p:txBody>
        </p:sp>
      </p:grpSp>
      <p:grpSp>
        <p:nvGrpSpPr>
          <p:cNvPr id="8" name="Group 7">
            <a:extLst>
              <a:ext uri="{FF2B5EF4-FFF2-40B4-BE49-F238E27FC236}">
                <a16:creationId xmlns:a16="http://schemas.microsoft.com/office/drawing/2014/main" id="{F0E12D34-522D-C0C0-755D-F61380B1D7FA}"/>
              </a:ext>
            </a:extLst>
          </p:cNvPr>
          <p:cNvGrpSpPr/>
          <p:nvPr/>
        </p:nvGrpSpPr>
        <p:grpSpPr>
          <a:xfrm>
            <a:off x="4078938" y="5427786"/>
            <a:ext cx="3838762" cy="923330"/>
            <a:chOff x="391674" y="2437183"/>
            <a:chExt cx="6365200" cy="1029410"/>
          </a:xfrm>
        </p:grpSpPr>
        <p:sp>
          <p:nvSpPr>
            <p:cNvPr id="9" name="Rectangle: Rounded Corners 8">
              <a:extLst>
                <a:ext uri="{FF2B5EF4-FFF2-40B4-BE49-F238E27FC236}">
                  <a16:creationId xmlns:a16="http://schemas.microsoft.com/office/drawing/2014/main" id="{3C5300F1-4411-4182-AEC1-A69C768F726C}"/>
                </a:ext>
              </a:extLst>
            </p:cNvPr>
            <p:cNvSpPr/>
            <p:nvPr/>
          </p:nvSpPr>
          <p:spPr>
            <a:xfrm>
              <a:off x="647994" y="2474776"/>
              <a:ext cx="5852560" cy="954224"/>
            </a:xfrm>
            <a:prstGeom prst="roundRect">
              <a:avLst>
                <a:gd name="adj" fmla="val 41984"/>
              </a:avLst>
            </a:prstGeom>
            <a:solidFill>
              <a:srgbClr val="D6E3AB"/>
            </a:solidFill>
            <a:ln w="38100">
              <a:solidFill>
                <a:srgbClr val="60702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ED4CCF1-8725-60CD-B66D-1ED7207DAA2A}"/>
                </a:ext>
              </a:extLst>
            </p:cNvPr>
            <p:cNvSpPr txBox="1"/>
            <p:nvPr/>
          </p:nvSpPr>
          <p:spPr>
            <a:xfrm>
              <a:off x="391674" y="2437183"/>
              <a:ext cx="6365200" cy="1029410"/>
            </a:xfrm>
            <a:prstGeom prst="rect">
              <a:avLst/>
            </a:prstGeom>
            <a:noFill/>
          </p:spPr>
          <p:txBody>
            <a:bodyPr wrap="square">
              <a:spAutoFit/>
            </a:bodyPr>
            <a:lstStyle/>
            <a:p>
              <a:pPr algn="ctr">
                <a:buClr>
                  <a:srgbClr val="000000"/>
                </a:buClr>
                <a:buFont typeface="Arial"/>
                <a:buNone/>
              </a:pPr>
              <a:r>
                <a:rPr lang="en-US" sz="5400" b="1" kern="0" dirty="0">
                  <a:latin typeface="Cambria" panose="02040503050406030204" pitchFamily="18" charset="0"/>
                  <a:ea typeface="Times New Roman" panose="02020603050405020304" pitchFamily="18" charset="0"/>
                  <a:cs typeface="Arial"/>
                  <a:sym typeface="Arial"/>
                </a:rPr>
                <a:t>CON CÓC</a:t>
              </a:r>
              <a:endParaRPr lang="vi-VN" sz="5400" b="1" kern="0" dirty="0">
                <a:latin typeface="Cambria" panose="02040503050406030204" pitchFamily="18" charset="0"/>
                <a:ea typeface="Times New Roman" panose="02020603050405020304" pitchFamily="18" charset="0"/>
                <a:cs typeface="Arial"/>
                <a:sym typeface="Arial"/>
              </a:endParaRPr>
            </a:p>
          </p:txBody>
        </p:sp>
      </p:grpSp>
    </p:spTree>
    <p:extLst>
      <p:ext uri="{BB962C8B-B14F-4D97-AF65-F5344CB8AC3E}">
        <p14:creationId xmlns:p14="http://schemas.microsoft.com/office/powerpoint/2010/main" val="244144204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9" name="图片 8" descr="10 (20)"/>
          <p:cNvPicPr>
            <a:picLocks noChangeAspect="1"/>
          </p:cNvPicPr>
          <p:nvPr/>
        </p:nvPicPr>
        <p:blipFill>
          <a:blip r:embed="rId3"/>
          <a:srcRect l="12642" t="57976"/>
          <a:stretch>
            <a:fillRect/>
          </a:stretch>
        </p:blipFill>
        <p:spPr>
          <a:xfrm>
            <a:off x="1905" y="5401945"/>
            <a:ext cx="12190095" cy="1456055"/>
          </a:xfrm>
          <a:prstGeom prst="rect">
            <a:avLst/>
          </a:prstGeom>
        </p:spPr>
      </p:pic>
      <p:sp>
        <p:nvSpPr>
          <p:cNvPr id="3" name="圆角矩形 2"/>
          <p:cNvSpPr/>
          <p:nvPr/>
        </p:nvSpPr>
        <p:spPr>
          <a:xfrm>
            <a:off x="640079" y="1316990"/>
            <a:ext cx="7070091" cy="4453255"/>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Bold" panose="020B0800000000000000"/>
              <a:cs typeface="+mn-cs"/>
            </a:endParaRPr>
          </a:p>
        </p:txBody>
      </p:sp>
      <p:pic>
        <p:nvPicPr>
          <p:cNvPr id="16" name="图片 15" descr="千库网_矢量手绘卡通大树_元素编号11747067"/>
          <p:cNvPicPr>
            <a:picLocks noChangeAspect="1"/>
          </p:cNvPicPr>
          <p:nvPr/>
        </p:nvPicPr>
        <p:blipFill>
          <a:blip r:embed="rId4"/>
          <a:srcRect l="49104" t="18712" r="1349" b="16774"/>
          <a:stretch>
            <a:fillRect/>
          </a:stretch>
        </p:blipFill>
        <p:spPr>
          <a:xfrm flipH="1">
            <a:off x="8009255" y="50800"/>
            <a:ext cx="4182745" cy="6807200"/>
          </a:xfrm>
          <a:prstGeom prst="rect">
            <a:avLst/>
          </a:prstGeom>
        </p:spPr>
      </p:pic>
      <p:pic>
        <p:nvPicPr>
          <p:cNvPr id="18" name="图片 17" descr="588ku_d86e2212d3e726cc7abb62f88b3a8de2_12503752"/>
          <p:cNvPicPr>
            <a:picLocks noChangeAspect="1"/>
          </p:cNvPicPr>
          <p:nvPr/>
        </p:nvPicPr>
        <p:blipFill>
          <a:blip r:embed="rId5"/>
          <a:srcRect l="12001" t="23514" r="12823" b="62445"/>
          <a:stretch>
            <a:fillRect/>
          </a:stretch>
        </p:blipFill>
        <p:spPr>
          <a:xfrm>
            <a:off x="340995" y="-635"/>
            <a:ext cx="7369175" cy="1588770"/>
          </a:xfrm>
          <a:prstGeom prst="rect">
            <a:avLst/>
          </a:prstGeom>
        </p:spPr>
      </p:pic>
      <p:pic>
        <p:nvPicPr>
          <p:cNvPr id="13" name="图片 12" descr="21"/>
          <p:cNvPicPr>
            <a:picLocks noChangeAspect="1"/>
          </p:cNvPicPr>
          <p:nvPr/>
        </p:nvPicPr>
        <p:blipFill>
          <a:blip r:embed="rId6"/>
          <a:srcRect l="36206" t="4879" r="19787" b="25601"/>
          <a:stretch>
            <a:fillRect/>
          </a:stretch>
        </p:blipFill>
        <p:spPr>
          <a:xfrm>
            <a:off x="7242810" y="3134995"/>
            <a:ext cx="4949190" cy="3723005"/>
          </a:xfrm>
          <a:prstGeom prst="rect">
            <a:avLst/>
          </a:prstGeom>
        </p:spPr>
      </p:pic>
      <p:pic>
        <p:nvPicPr>
          <p:cNvPr id="2" name="Picture 1">
            <a:extLst>
              <a:ext uri="{FF2B5EF4-FFF2-40B4-BE49-F238E27FC236}">
                <a16:creationId xmlns:a16="http://schemas.microsoft.com/office/drawing/2014/main" id="{68FCB12E-15F5-1554-8370-3643B57489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0389" y="4339695"/>
            <a:ext cx="2136532" cy="2402630"/>
          </a:xfrm>
          <a:prstGeom prst="rect">
            <a:avLst/>
          </a:prstGeom>
        </p:spPr>
      </p:pic>
      <p:pic>
        <p:nvPicPr>
          <p:cNvPr id="7" name="Picture 6">
            <a:extLst>
              <a:ext uri="{FF2B5EF4-FFF2-40B4-BE49-F238E27FC236}">
                <a16:creationId xmlns:a16="http://schemas.microsoft.com/office/drawing/2014/main" id="{06BCE2AC-B01C-E5F2-ACE7-D95F1E8BB290}"/>
              </a:ext>
            </a:extLst>
          </p:cNvPr>
          <p:cNvPicPr>
            <a:picLocks noChangeAspect="1"/>
          </p:cNvPicPr>
          <p:nvPr/>
        </p:nvPicPr>
        <p:blipFill>
          <a:blip r:embed="rId8"/>
          <a:stretch>
            <a:fillRect/>
          </a:stretch>
        </p:blipFill>
        <p:spPr>
          <a:xfrm>
            <a:off x="711893" y="698749"/>
            <a:ext cx="7456054" cy="5968501"/>
          </a:xfrm>
          <a:prstGeom prst="rect">
            <a:avLst/>
          </a:prstGeom>
        </p:spPr>
      </p:pic>
    </p:spTree>
    <p:extLst>
      <p:ext uri="{BB962C8B-B14F-4D97-AF65-F5344CB8AC3E}">
        <p14:creationId xmlns:p14="http://schemas.microsoft.com/office/powerpoint/2010/main" val="214159468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A9DD92AA-5E0A-8E88-0ACC-7459652F4AC4}"/>
              </a:ext>
            </a:extLst>
          </p:cNvPr>
          <p:cNvSpPr txBox="1"/>
          <p:nvPr/>
        </p:nvSpPr>
        <p:spPr>
          <a:xfrm>
            <a:off x="8462010" y="1182299"/>
            <a:ext cx="3018790" cy="461665"/>
          </a:xfrm>
          <a:prstGeom prst="rect">
            <a:avLst/>
          </a:prstGeom>
          <a:noFill/>
        </p:spPr>
        <p:txBody>
          <a:bodyPr wrap="square" rtlCol="0">
            <a:spAutoFit/>
          </a:bodyPr>
          <a:lstStyle/>
          <a:p>
            <a:pPr algn="ctr"/>
            <a:r>
              <a:rPr lang="en-US" sz="2400" i="1" dirty="0" err="1">
                <a:solidFill>
                  <a:srgbClr val="CC5B1E"/>
                </a:solidFill>
                <a:latin typeface="Cambria" panose="02040503050406030204" pitchFamily="18" charset="0"/>
              </a:rPr>
              <a:t>Truyện</a:t>
            </a:r>
            <a:r>
              <a:rPr lang="en-US" sz="2400" i="1" dirty="0">
                <a:solidFill>
                  <a:srgbClr val="CC5B1E"/>
                </a:solidFill>
                <a:latin typeface="Cambria" panose="02040503050406030204" pitchFamily="18" charset="0"/>
              </a:rPr>
              <a:t> </a:t>
            </a:r>
            <a:r>
              <a:rPr lang="en-US" sz="2400" i="1" dirty="0" err="1">
                <a:solidFill>
                  <a:srgbClr val="CC5B1E"/>
                </a:solidFill>
                <a:latin typeface="Cambria" panose="02040503050406030204" pitchFamily="18" charset="0"/>
              </a:rPr>
              <a:t>cổ</a:t>
            </a:r>
            <a:r>
              <a:rPr lang="en-US" sz="2400" i="1" dirty="0">
                <a:solidFill>
                  <a:srgbClr val="CC5B1E"/>
                </a:solidFill>
                <a:latin typeface="Cambria" panose="02040503050406030204" pitchFamily="18" charset="0"/>
              </a:rPr>
              <a:t> </a:t>
            </a:r>
            <a:r>
              <a:rPr lang="en-US" sz="2400" i="1" dirty="0" err="1">
                <a:solidFill>
                  <a:srgbClr val="CC5B1E"/>
                </a:solidFill>
                <a:latin typeface="Cambria" panose="02040503050406030204" pitchFamily="18" charset="0"/>
              </a:rPr>
              <a:t>Việt</a:t>
            </a:r>
            <a:r>
              <a:rPr lang="en-US" sz="2400" i="1" dirty="0">
                <a:solidFill>
                  <a:srgbClr val="CC5B1E"/>
                </a:solidFill>
                <a:latin typeface="Cambria" panose="02040503050406030204" pitchFamily="18" charset="0"/>
              </a:rPr>
              <a:t> Nam</a:t>
            </a:r>
          </a:p>
        </p:txBody>
      </p:sp>
      <p:pic>
        <p:nvPicPr>
          <p:cNvPr id="24" name="Picture 23">
            <a:extLst>
              <a:ext uri="{FF2B5EF4-FFF2-40B4-BE49-F238E27FC236}">
                <a16:creationId xmlns:a16="http://schemas.microsoft.com/office/drawing/2014/main" id="{FAAF40FC-F364-C815-317D-F1C76E9270CE}"/>
              </a:ext>
            </a:extLst>
          </p:cNvPr>
          <p:cNvPicPr>
            <a:picLocks noChangeAspect="1"/>
          </p:cNvPicPr>
          <p:nvPr/>
        </p:nvPicPr>
        <p:blipFill>
          <a:blip r:embed="rId3"/>
          <a:stretch>
            <a:fillRect/>
          </a:stretch>
        </p:blipFill>
        <p:spPr>
          <a:xfrm>
            <a:off x="3484879" y="286070"/>
            <a:ext cx="5578354" cy="1708685"/>
          </a:xfrm>
          <a:prstGeom prst="rect">
            <a:avLst/>
          </a:prstGeom>
        </p:spPr>
      </p:pic>
      <p:pic>
        <p:nvPicPr>
          <p:cNvPr id="26" name="Picture 25">
            <a:extLst>
              <a:ext uri="{FF2B5EF4-FFF2-40B4-BE49-F238E27FC236}">
                <a16:creationId xmlns:a16="http://schemas.microsoft.com/office/drawing/2014/main" id="{CABC0F8E-361C-9F05-CF6C-15769E2AB3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446" y="1643964"/>
            <a:ext cx="10325100" cy="4924425"/>
          </a:xfrm>
          <a:prstGeom prst="rect">
            <a:avLst/>
          </a:prstGeom>
        </p:spPr>
      </p:pic>
      <p:pic>
        <p:nvPicPr>
          <p:cNvPr id="2" name="Picture 1">
            <a:extLst>
              <a:ext uri="{FF2B5EF4-FFF2-40B4-BE49-F238E27FC236}">
                <a16:creationId xmlns:a16="http://schemas.microsoft.com/office/drawing/2014/main" id="{87583472-F72A-F0AA-BE9B-033B4E2F86A8}"/>
              </a:ext>
            </a:extLst>
          </p:cNvPr>
          <p:cNvPicPr>
            <a:picLocks noChangeAspect="1"/>
          </p:cNvPicPr>
          <p:nvPr/>
        </p:nvPicPr>
        <p:blipFill>
          <a:blip r:embed="rId5"/>
          <a:stretch>
            <a:fillRect/>
          </a:stretch>
        </p:blipFill>
        <p:spPr>
          <a:xfrm>
            <a:off x="86192" y="278342"/>
            <a:ext cx="3871296" cy="1365622"/>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22C9AA8-ECE0-F43E-FB4F-98B7820CCFA3}"/>
              </a:ext>
            </a:extLst>
          </p:cNvPr>
          <p:cNvSpPr txBox="1"/>
          <p:nvPr/>
        </p:nvSpPr>
        <p:spPr>
          <a:xfrm>
            <a:off x="309880" y="863599"/>
            <a:ext cx="11572240" cy="5355312"/>
          </a:xfrm>
          <a:prstGeom prst="rect">
            <a:avLst/>
          </a:prstGeom>
          <a:solidFill>
            <a:schemeClr val="bg1"/>
          </a:solidFill>
        </p:spPr>
        <p:txBody>
          <a:bodyPr wrap="square" rtlCol="0">
            <a:spAutoFit/>
          </a:bodyPr>
          <a:lstStyle/>
          <a:p>
            <a:pPr algn="just"/>
            <a:r>
              <a:rPr lang="en-US" sz="1900" dirty="0">
                <a:latin typeface="Cambria" panose="02040503050406030204" pitchFamily="18" charset="0"/>
              </a:rPr>
              <a:t>   </a:t>
            </a:r>
            <a:r>
              <a:rPr lang="vi-VN" sz="1900" dirty="0">
                <a:latin typeface="Cambria" panose="02040503050406030204" pitchFamily="18" charset="0"/>
              </a:rPr>
              <a:t>Ngày xưa, có một năm trời nắng hạn rất lâu, ruộng đồng nứt nẻ, cây cỏ trụi trơ, chim muông khát khô cả họng.</a:t>
            </a:r>
          </a:p>
          <a:p>
            <a:pPr algn="just"/>
            <a:r>
              <a:rPr lang="vi-VN" sz="1900" dirty="0">
                <a:latin typeface="Cambria" panose="02040503050406030204" pitchFamily="18" charset="0"/>
              </a:rPr>
              <a:t>Cóc thấy nguy quá, bèn lên thiên đình kiện Trời. Dọc đường, gặp cua, gấu, cọp, ong và cáo. Tất cả đều xin đi theo.</a:t>
            </a:r>
          </a:p>
          <a:p>
            <a:pPr algn="just"/>
            <a:r>
              <a:rPr lang="en-US" sz="1900" dirty="0">
                <a:latin typeface="Cambria" panose="02040503050406030204" pitchFamily="18" charset="0"/>
              </a:rPr>
              <a:t>   </a:t>
            </a:r>
            <a:r>
              <a:rPr lang="vi-VN" sz="1900" dirty="0">
                <a:latin typeface="Cambria" panose="02040503050406030204" pitchFamily="18" charset="0"/>
              </a:rPr>
              <a:t>Đến cửa nhà Trời, chỉ thấy một cái trống to, cóc bảo:</a:t>
            </a:r>
          </a:p>
          <a:p>
            <a:pPr algn="just"/>
            <a:r>
              <a:rPr lang="vi-VN" sz="1900" dirty="0">
                <a:latin typeface="Cambria" panose="02040503050406030204" pitchFamily="18" charset="0"/>
              </a:rPr>
              <a:t>- Anh cua bò vào chum nước này. Cô ong đợi sau cánh cửa. Còn chị cáo, anh gấu, anh cọp thì nấp ở hai bên.</a:t>
            </a:r>
          </a:p>
          <a:p>
            <a:pPr algn="just"/>
            <a:r>
              <a:rPr lang="en-US" sz="1900" dirty="0">
                <a:latin typeface="Cambria" panose="02040503050406030204" pitchFamily="18" charset="0"/>
              </a:rPr>
              <a:t>   </a:t>
            </a:r>
            <a:r>
              <a:rPr lang="vi-VN" sz="1900" dirty="0">
                <a:latin typeface="Cambria" panose="02040503050406030204" pitchFamily="18" charset="0"/>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algn="just"/>
            <a:r>
              <a:rPr lang="en-US" sz="1900" dirty="0">
                <a:latin typeface="Cambria" panose="02040503050406030204" pitchFamily="18" charset="0"/>
              </a:rPr>
              <a:t>   </a:t>
            </a:r>
            <a:r>
              <a:rPr lang="vi-VN" sz="1900" dirty="0">
                <a:latin typeface="Cambria" panose="02040503050406030204" pitchFamily="18" charset="0"/>
              </a:rPr>
              <a:t>Trời túng thế, đành mời cóc vào. Cóc tâu:</a:t>
            </a:r>
          </a:p>
          <a:p>
            <a:pPr algn="just"/>
            <a:r>
              <a:rPr lang="vi-VN" sz="1900" dirty="0">
                <a:latin typeface="Cambria" panose="02040503050406030204" pitchFamily="18" charset="0"/>
              </a:rPr>
              <a:t>- Muôn tâu Thượng đế! Đã lâu lắm rồi, trần gian không hề được một giọt nước mưa. Thượng đế cần làm mưa ngay để cứu muôn loài.</a:t>
            </a:r>
          </a:p>
          <a:p>
            <a:pPr algn="just"/>
            <a:r>
              <a:rPr lang="vi-VN" sz="1900" dirty="0">
                <a:latin typeface="Cambria" panose="02040503050406030204" pitchFamily="18" charset="0"/>
              </a:rPr>
              <a:t>Trời sợ trần gian nổi loạn, dịu giọng nói:</a:t>
            </a:r>
          </a:p>
          <a:p>
            <a:pPr algn="just"/>
            <a:r>
              <a:rPr lang="vi-VN" sz="1900" dirty="0">
                <a:latin typeface="Cambria" panose="02040503050406030204" pitchFamily="18" charset="0"/>
              </a:rPr>
              <a:t>- Thôi, cậu hãy về đi. Ta sẽ cho mưa xuống!</a:t>
            </a:r>
          </a:p>
          <a:p>
            <a:pPr algn="just"/>
            <a:r>
              <a:rPr lang="vi-VN" sz="1900" dirty="0">
                <a:latin typeface="Cambria" panose="02040503050406030204" pitchFamily="18" charset="0"/>
              </a:rPr>
              <a:t>Lại còn dặn thêm:</a:t>
            </a:r>
          </a:p>
          <a:p>
            <a:pPr algn="just"/>
            <a:r>
              <a:rPr lang="vi-VN" sz="1900" dirty="0">
                <a:latin typeface="Cambria" panose="02040503050406030204" pitchFamily="18" charset="0"/>
              </a:rPr>
              <a:t>- Lần sau, hễ muốn mưa, cậu chỉ cần nghiến răng báo hiệu cho ta, khỏi phải lên đây!</a:t>
            </a:r>
          </a:p>
          <a:p>
            <a:pPr algn="just"/>
            <a:r>
              <a:rPr lang="en-US" sz="1900" dirty="0">
                <a:latin typeface="Cambria" panose="02040503050406030204" pitchFamily="18" charset="0"/>
              </a:rPr>
              <a:t>    </a:t>
            </a:r>
            <a:r>
              <a:rPr lang="vi-VN" sz="1900" dirty="0">
                <a:latin typeface="Cambria" panose="02040503050406030204" pitchFamily="18" charset="0"/>
              </a:rPr>
              <a:t>Cóc về đến trần gian thì nước đã ngập cả ruộng đồng.</a:t>
            </a:r>
          </a:p>
          <a:p>
            <a:pPr algn="just"/>
            <a:r>
              <a:rPr lang="en-US" sz="1900" dirty="0">
                <a:latin typeface="Cambria" panose="02040503050406030204" pitchFamily="18" charset="0"/>
              </a:rPr>
              <a:t>   </a:t>
            </a:r>
            <a:r>
              <a:rPr lang="vi-VN" sz="1900" dirty="0">
                <a:latin typeface="Cambria" panose="02040503050406030204" pitchFamily="18" charset="0"/>
              </a:rPr>
              <a:t>Từ đó, hễ cóc nghiến răng là trời đổ mưa.</a:t>
            </a:r>
          </a:p>
        </p:txBody>
      </p:sp>
      <p:pic>
        <p:nvPicPr>
          <p:cNvPr id="2" name="Picture 1">
            <a:extLst>
              <a:ext uri="{FF2B5EF4-FFF2-40B4-BE49-F238E27FC236}">
                <a16:creationId xmlns:a16="http://schemas.microsoft.com/office/drawing/2014/main" id="{77742BF9-0791-4ACD-7132-F62D7DCC16D3}"/>
              </a:ext>
            </a:extLst>
          </p:cNvPr>
          <p:cNvPicPr>
            <a:picLocks noChangeAspect="1"/>
          </p:cNvPicPr>
          <p:nvPr/>
        </p:nvPicPr>
        <p:blipFill>
          <a:blip r:embed="rId2"/>
          <a:stretch>
            <a:fillRect/>
          </a:stretch>
        </p:blipFill>
        <p:spPr>
          <a:xfrm>
            <a:off x="4511040" y="258611"/>
            <a:ext cx="3343152" cy="1024028"/>
          </a:xfrm>
          <a:prstGeom prst="rect">
            <a:avLst/>
          </a:prstGeom>
        </p:spPr>
      </p:pic>
      <p:sp>
        <p:nvSpPr>
          <p:cNvPr id="4" name="TextBox 3">
            <a:extLst>
              <a:ext uri="{FF2B5EF4-FFF2-40B4-BE49-F238E27FC236}">
                <a16:creationId xmlns:a16="http://schemas.microsoft.com/office/drawing/2014/main" id="{EE9F9F31-A072-B58E-566C-1E8DED95DA27}"/>
              </a:ext>
            </a:extLst>
          </p:cNvPr>
          <p:cNvSpPr txBox="1"/>
          <p:nvPr/>
        </p:nvSpPr>
        <p:spPr>
          <a:xfrm>
            <a:off x="8970010" y="6120059"/>
            <a:ext cx="3018790" cy="369332"/>
          </a:xfrm>
          <a:prstGeom prst="rect">
            <a:avLst/>
          </a:prstGeom>
          <a:noFill/>
        </p:spPr>
        <p:txBody>
          <a:bodyPr wrap="square" rtlCol="0">
            <a:spAutoFit/>
          </a:bodyPr>
          <a:lstStyle/>
          <a:p>
            <a:pPr algn="ctr"/>
            <a:r>
              <a:rPr lang="en-US" b="1" i="1" dirty="0">
                <a:solidFill>
                  <a:srgbClr val="CC5B1E"/>
                </a:solidFill>
                <a:latin typeface="Cambria" panose="02040503050406030204" pitchFamily="18" charset="0"/>
              </a:rPr>
              <a:t>(</a:t>
            </a:r>
            <a:r>
              <a:rPr lang="en-US" b="1" i="1" dirty="0" err="1">
                <a:solidFill>
                  <a:srgbClr val="CC5B1E"/>
                </a:solidFill>
                <a:latin typeface="Cambria" panose="02040503050406030204" pitchFamily="18" charset="0"/>
              </a:rPr>
              <a:t>Truyện</a:t>
            </a:r>
            <a:r>
              <a:rPr lang="en-US" b="1" i="1" dirty="0">
                <a:solidFill>
                  <a:srgbClr val="CC5B1E"/>
                </a:solidFill>
                <a:latin typeface="Cambria" panose="02040503050406030204" pitchFamily="18" charset="0"/>
              </a:rPr>
              <a:t> </a:t>
            </a:r>
            <a:r>
              <a:rPr lang="en-US" b="1" i="1" dirty="0" err="1">
                <a:solidFill>
                  <a:srgbClr val="CC5B1E"/>
                </a:solidFill>
                <a:latin typeface="Cambria" panose="02040503050406030204" pitchFamily="18" charset="0"/>
              </a:rPr>
              <a:t>cổ</a:t>
            </a:r>
            <a:r>
              <a:rPr lang="en-US" b="1" i="1" dirty="0">
                <a:solidFill>
                  <a:srgbClr val="CC5B1E"/>
                </a:solidFill>
                <a:latin typeface="Cambria" panose="02040503050406030204" pitchFamily="18" charset="0"/>
              </a:rPr>
              <a:t> </a:t>
            </a:r>
            <a:r>
              <a:rPr lang="en-US" b="1" i="1" dirty="0" err="1">
                <a:solidFill>
                  <a:srgbClr val="CC5B1E"/>
                </a:solidFill>
                <a:latin typeface="Cambria" panose="02040503050406030204" pitchFamily="18" charset="0"/>
              </a:rPr>
              <a:t>Việt</a:t>
            </a:r>
            <a:r>
              <a:rPr lang="en-US" b="1" i="1" dirty="0">
                <a:solidFill>
                  <a:srgbClr val="CC5B1E"/>
                </a:solidFill>
                <a:latin typeface="Cambria" panose="02040503050406030204" pitchFamily="18" charset="0"/>
              </a:rPr>
              <a:t> Nam)</a:t>
            </a:r>
          </a:p>
        </p:txBody>
      </p:sp>
    </p:spTree>
    <p:extLst>
      <p:ext uri="{BB962C8B-B14F-4D97-AF65-F5344CB8AC3E}">
        <p14:creationId xmlns:p14="http://schemas.microsoft.com/office/powerpoint/2010/main" val="189886204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276;p7">
            <a:extLst>
              <a:ext uri="{FF2B5EF4-FFF2-40B4-BE49-F238E27FC236}">
                <a16:creationId xmlns:a16="http://schemas.microsoft.com/office/drawing/2014/main" id="{8AC57DFF-9795-751D-5FD4-DA26D7C3FCF6}"/>
              </a:ext>
            </a:extLst>
          </p:cNvPr>
          <p:cNvSpPr/>
          <p:nvPr/>
        </p:nvSpPr>
        <p:spPr>
          <a:xfrm>
            <a:off x="1087121" y="2332600"/>
            <a:ext cx="4399282" cy="1200329"/>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ruộng</a:t>
            </a:r>
            <a:r>
              <a:rPr kumimoji="0" lang="en-US"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rPr>
              <a:t> </a:t>
            </a: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đồng</a:t>
            </a:r>
            <a:endParaRPr kumimoji="0" lang="en-US"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sp>
        <p:nvSpPr>
          <p:cNvPr id="8" name="Google Shape;276;p7">
            <a:extLst>
              <a:ext uri="{FF2B5EF4-FFF2-40B4-BE49-F238E27FC236}">
                <a16:creationId xmlns:a16="http://schemas.microsoft.com/office/drawing/2014/main" id="{A089B6A2-E879-1C69-085A-75578CCF0B99}"/>
              </a:ext>
            </a:extLst>
          </p:cNvPr>
          <p:cNvSpPr/>
          <p:nvPr/>
        </p:nvSpPr>
        <p:spPr>
          <a:xfrm>
            <a:off x="6989925" y="2373676"/>
            <a:ext cx="2834796" cy="1159253"/>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nứt</a:t>
            </a:r>
            <a:r>
              <a:rPr kumimoji="0" lang="en-US"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rPr>
              <a:t> </a:t>
            </a:r>
            <a:r>
              <a:rPr kumimoji="0" lang="en-US" sz="5400" b="1" i="0" u="none" strike="noStrike" kern="0" cap="none" spc="0" normalizeH="0" baseline="0" noProof="0" dirty="0" err="1">
                <a:ln>
                  <a:noFill/>
                </a:ln>
                <a:solidFill>
                  <a:srgbClr val="F7A9BD">
                    <a:lumMod val="10000"/>
                  </a:srgbClr>
                </a:solidFill>
                <a:effectLst/>
                <a:uLnTx/>
                <a:uFillTx/>
                <a:latin typeface="Cambria" panose="02040503050406030204" pitchFamily="18" charset="0"/>
                <a:cs typeface="Arial"/>
                <a:sym typeface="Arial"/>
              </a:rPr>
              <a:t>nẻ</a:t>
            </a:r>
            <a:endParaRPr kumimoji="0" lang="en-US"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sp>
        <p:nvSpPr>
          <p:cNvPr id="9" name="Google Shape;276;p7">
            <a:extLst>
              <a:ext uri="{FF2B5EF4-FFF2-40B4-BE49-F238E27FC236}">
                <a16:creationId xmlns:a16="http://schemas.microsoft.com/office/drawing/2014/main" id="{BEECDC15-2A2E-131E-B9E1-B0CD87050ECA}"/>
              </a:ext>
            </a:extLst>
          </p:cNvPr>
          <p:cNvSpPr/>
          <p:nvPr/>
        </p:nvSpPr>
        <p:spPr>
          <a:xfrm>
            <a:off x="1393705" y="4085541"/>
            <a:ext cx="3786113" cy="1159254"/>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vi-VN"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rPr>
              <a:t>trụi trơ</a:t>
            </a:r>
          </a:p>
        </p:txBody>
      </p:sp>
      <p:sp>
        <p:nvSpPr>
          <p:cNvPr id="2" name="Google Shape;276;p7">
            <a:extLst>
              <a:ext uri="{FF2B5EF4-FFF2-40B4-BE49-F238E27FC236}">
                <a16:creationId xmlns:a16="http://schemas.microsoft.com/office/drawing/2014/main" id="{0B41C45D-A9F8-841A-63C6-D82793AF9F87}"/>
              </a:ext>
            </a:extLst>
          </p:cNvPr>
          <p:cNvSpPr/>
          <p:nvPr/>
        </p:nvSpPr>
        <p:spPr>
          <a:xfrm>
            <a:off x="6321047" y="4085541"/>
            <a:ext cx="4641593" cy="1159254"/>
          </a:xfrm>
          <a:prstGeom prst="roundRect">
            <a:avLst>
              <a:gd name="adj" fmla="val 50000"/>
            </a:avLst>
          </a:prstGeom>
          <a:solidFill>
            <a:srgbClr val="FCC63D">
              <a:lumMod val="60000"/>
              <a:lumOff val="40000"/>
            </a:srgbClr>
          </a:solidFill>
          <a:ln w="28575" cap="flat" cmpd="sng">
            <a:solidFill>
              <a:srgbClr val="6A3F3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vi-VN"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rPr>
              <a:t>lưỡi tầm</a:t>
            </a:r>
            <a:r>
              <a:rPr kumimoji="0" lang="vi-VN" sz="5400" b="1" i="0" u="none" strike="noStrike" kern="0" cap="none" spc="0" normalizeH="0" noProof="0" dirty="0">
                <a:ln>
                  <a:noFill/>
                </a:ln>
                <a:solidFill>
                  <a:srgbClr val="F7A9BD">
                    <a:lumMod val="10000"/>
                  </a:srgbClr>
                </a:solidFill>
                <a:effectLst/>
                <a:uLnTx/>
                <a:uFillTx/>
                <a:latin typeface="Cambria" panose="02040503050406030204" pitchFamily="18" charset="0"/>
                <a:cs typeface="Arial"/>
                <a:sym typeface="Arial"/>
              </a:rPr>
              <a:t> sét</a:t>
            </a:r>
            <a:endParaRPr kumimoji="0" lang="vi-VN" sz="5400" b="1" i="0" u="none" strike="noStrike" kern="0" cap="none" spc="0" normalizeH="0" baseline="0" noProof="0" dirty="0">
              <a:ln>
                <a:noFill/>
              </a:ln>
              <a:solidFill>
                <a:srgbClr val="F7A9BD">
                  <a:lumMod val="10000"/>
                </a:srgbClr>
              </a:solidFill>
              <a:effectLst/>
              <a:uLnTx/>
              <a:uFillTx/>
              <a:latin typeface="Cambria" panose="02040503050406030204" pitchFamily="18" charset="0"/>
              <a:cs typeface="Arial"/>
              <a:sym typeface="Arial"/>
            </a:endParaRPr>
          </a:p>
        </p:txBody>
      </p:sp>
      <p:pic>
        <p:nvPicPr>
          <p:cNvPr id="3" name="Picture 2">
            <a:extLst>
              <a:ext uri="{FF2B5EF4-FFF2-40B4-BE49-F238E27FC236}">
                <a16:creationId xmlns:a16="http://schemas.microsoft.com/office/drawing/2014/main" id="{2731525D-9373-6F66-B971-6B91ECA0E97D}"/>
              </a:ext>
            </a:extLst>
          </p:cNvPr>
          <p:cNvPicPr>
            <a:picLocks noChangeAspect="1"/>
          </p:cNvPicPr>
          <p:nvPr/>
        </p:nvPicPr>
        <p:blipFill>
          <a:blip r:embed="rId2"/>
          <a:stretch>
            <a:fillRect/>
          </a:stretch>
        </p:blipFill>
        <p:spPr>
          <a:xfrm>
            <a:off x="1705471" y="219639"/>
            <a:ext cx="9065538" cy="1877731"/>
          </a:xfrm>
          <a:prstGeom prst="rect">
            <a:avLst/>
          </a:prstGeom>
        </p:spPr>
      </p:pic>
    </p:spTree>
    <p:extLst>
      <p:ext uri="{BB962C8B-B14F-4D97-AF65-F5344CB8AC3E}">
        <p14:creationId xmlns:p14="http://schemas.microsoft.com/office/powerpoint/2010/main" val="7280156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righ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righ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righ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思源黑体 CN Bold"/>
        <a:ea typeface=""/>
        <a:cs typeface=""/>
        <a:font script="Jpan" typeface="ＭＳ Ｐゴシック"/>
        <a:font script="Hang" typeface="맑은 고딕"/>
        <a:font script="Hans" typeface="思源黑体 CN Bold"/>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思源黑体 CN Bold"/>
        <a:ea typeface=""/>
        <a:cs typeface=""/>
        <a:font script="Jpan" typeface="ＭＳ Ｐゴシック"/>
        <a:font script="Hang" typeface="맑은 고딕"/>
        <a:font script="Hans" typeface="思源黑体 CN Bold"/>
        <a:font script="Hant" typeface="新細明體"/>
        <a:font script="Arab" typeface="思源黑体 CN Bold"/>
        <a:font script="Hebr" typeface="思源黑体 CN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思源黑体 CN Bold"/>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2151</Words>
  <Application>Microsoft Office PowerPoint</Application>
  <PresentationFormat>Widescreen</PresentationFormat>
  <Paragraphs>156</Paragraphs>
  <Slides>35</Slides>
  <Notes>0</Notes>
  <HiddenSlides>0</HiddenSlides>
  <MMClips>3</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35</vt:i4>
      </vt:variant>
    </vt:vector>
  </HeadingPairs>
  <TitlesOfParts>
    <vt:vector size="48" baseType="lpstr">
      <vt:lpstr>Cambria</vt:lpstr>
      <vt:lpstr>思源黑体 CN Bold</vt:lpstr>
      <vt:lpstr>Times New Roman</vt:lpstr>
      <vt:lpstr>Arial</vt:lpstr>
      <vt:lpstr>SVN-Dancing Script</vt:lpstr>
      <vt:lpstr>Calibri</vt:lpstr>
      <vt:lpstr>Calibri Light</vt:lpstr>
      <vt:lpstr>#9Slide07 HoneyCream</vt:lpstr>
      <vt:lpstr>SVN-Newton</vt:lpstr>
      <vt:lpstr>SVN-Ready</vt:lpstr>
      <vt:lpstr>Office Theme</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KHuyen;KhanhHuyen</dc:creator>
  <cp:keywords>MNT;MangnonTeam</cp:keywords>
  <cp:lastModifiedBy>Windows User</cp:lastModifiedBy>
  <cp:revision>33</cp:revision>
  <dcterms:created xsi:type="dcterms:W3CDTF">2022-12-25T10:25:06Z</dcterms:created>
  <dcterms:modified xsi:type="dcterms:W3CDTF">2022-12-26T04:11:58Z</dcterms:modified>
</cp:coreProperties>
</file>