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7" r:id="rId3"/>
    <p:sldId id="270" r:id="rId4"/>
    <p:sldId id="286" r:id="rId5"/>
    <p:sldId id="259" r:id="rId6"/>
    <p:sldId id="285" r:id="rId7"/>
    <p:sldId id="287" r:id="rId8"/>
    <p:sldId id="260" r:id="rId9"/>
    <p:sldId id="258" r:id="rId10"/>
    <p:sldId id="290" r:id="rId11"/>
    <p:sldId id="291" r:id="rId12"/>
    <p:sldId id="292" r:id="rId13"/>
    <p:sldId id="261" r:id="rId14"/>
    <p:sldId id="297" r:id="rId15"/>
    <p:sldId id="288" r:id="rId16"/>
    <p:sldId id="293" r:id="rId17"/>
    <p:sldId id="294" r:id="rId18"/>
    <p:sldId id="295" r:id="rId19"/>
    <p:sldId id="296" r:id="rId20"/>
    <p:sldId id="289" r:id="rId21"/>
    <p:sldId id="298" r:id="rId22"/>
    <p:sldId id="264" r:id="rId23"/>
    <p:sldId id="299" r:id="rId24"/>
    <p:sldId id="256" r:id="rId25"/>
    <p:sldId id="303" r:id="rId26"/>
    <p:sldId id="262" r:id="rId27"/>
    <p:sldId id="265" r:id="rId28"/>
    <p:sldId id="300" r:id="rId29"/>
    <p:sldId id="301" r:id="rId30"/>
    <p:sldId id="302" r:id="rId31"/>
    <p:sldId id="268" r:id="rId32"/>
    <p:sldId id="281" r:id="rId33"/>
  </p:sldIdLst>
  <p:sldSz cx="12192000" cy="6858000"/>
  <p:notesSz cx="6858000" cy="9144000"/>
  <p:embeddedFontLst>
    <p:embeddedFont>
      <p:font typeface="Calibri Light" panose="020F0302020204030204" pitchFamily="34" charset="0"/>
      <p:regular r:id="rId34"/>
      <p: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#9Slide07 SVNBeachwood Sans" pitchFamily="2" charset="0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C0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677" y="8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81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753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20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그래픽 73">
            <a:extLst>
              <a:ext uri="{FF2B5EF4-FFF2-40B4-BE49-F238E27FC236}">
                <a16:creationId xmlns:a16="http://schemas.microsoft.com/office/drawing/2014/main" id="{6BB4B1C1-A81D-43B8-B56B-45D1E697C7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0" y="0"/>
            <a:ext cx="4769573" cy="221559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7618C4C-0499-488B-A0C6-D264673B44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-1"/>
            <a:ext cx="3416300" cy="2389543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C828D44B-D6B4-4E4C-919B-2111707B19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2426" y="4642404"/>
            <a:ext cx="4769573" cy="221559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E2A901A-7440-4604-B4F7-D8801FCBFF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09494"/>
            <a:ext cx="4927600" cy="274850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D6FC1AA-6236-49BD-B672-C8BC6CFE26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39443" y="-1070143"/>
            <a:ext cx="1682414" cy="38227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176364B-B572-455C-8595-7996740D35B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8599" y="4732510"/>
            <a:ext cx="3073400" cy="212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92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938C42BA-2809-49C3-9318-D64E024EF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369" y="-627368"/>
            <a:ext cx="1708753" cy="296349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D3E654E-BC8D-4DA6-80D3-99CA1AB569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727" y="4744760"/>
            <a:ext cx="3021273" cy="211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36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8B08FDB9-2934-457C-84E1-1D02BED26C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58121" y="-829612"/>
            <a:ext cx="1304266" cy="296349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20DCDC3-3840-4628-BF9B-D5FD5122C0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142"/>
            <a:ext cx="3037783" cy="210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7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0A1A82C4-AAC2-46F5-83B1-CC5D47BEC7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5471886"/>
            <a:ext cx="2983925" cy="138611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E2C00C7-CE72-4B71-A16F-BB5943445A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9208074" y="0"/>
            <a:ext cx="2983925" cy="138611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0988419-25A9-424E-A418-753660A7D3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414190" y="0"/>
            <a:ext cx="2777809" cy="15494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FA0A344-D359-456A-823D-7E021E4EB72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2350"/>
            <a:ext cx="3008891" cy="238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97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8CA7EF7-8CD3-4245-87B8-7F745880D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42070"/>
            <a:ext cx="2717800" cy="151592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D3CD27C-70BC-4F06-9E7B-D86B5E382A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83109" y="4907068"/>
            <a:ext cx="2460604" cy="195093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9C5D084-96DB-4FDC-B469-9EECFECEAE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887734" y="0"/>
            <a:ext cx="1304266" cy="296349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8AD6CFD-2B81-4FAB-A770-2AA62E145C1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708753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7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1AA1A81-1E6D-448B-95CE-7B9FA1B9F8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54898"/>
            <a:ext cx="2146260" cy="230310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0AB9785-D892-4895-83BC-DA568F5D8A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9170727" y="0"/>
            <a:ext cx="3021273" cy="211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2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44371C3-0922-42F9-B2CE-23321B6E28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142"/>
            <a:ext cx="3037783" cy="210085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908E161-1867-4F55-BCE5-F69E85E592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183109" y="0"/>
            <a:ext cx="3008891" cy="238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66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B9594095-20ED-4FC1-BEFD-FF5C131F24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2692400" cy="150176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17F4696-A8F8-495F-B028-CE60C1937A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855878" y="4521878"/>
            <a:ext cx="1708753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38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73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B252DEB-5097-4DC7-82C0-10A35C4A6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54"/>
          <a:stretch/>
        </p:blipFill>
        <p:spPr>
          <a:xfrm>
            <a:off x="5780291" y="0"/>
            <a:ext cx="6411709" cy="6857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4A3183F-03BD-4D25-98E4-2A8523685F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740" y="4554898"/>
            <a:ext cx="2146260" cy="230310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26C577A-350B-4FCE-8752-1BAF927412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3021273" cy="211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37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488DAF6F-81CD-43A7-8EA0-A0C6A6311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106708" y="-1106708"/>
            <a:ext cx="1739900" cy="395331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49FC1C4-718D-4AA6-9FAC-A034A218DF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54217" y="4757142"/>
            <a:ext cx="3037783" cy="210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53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9325B895-DACE-42F1-8F52-BDC024DAFA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83109" y="4472350"/>
            <a:ext cx="3008891" cy="238565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7423D1F-FA3F-4C02-9F39-278FE69ABB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4898"/>
            <a:ext cx="2146260" cy="2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01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4D702B2C-4AEC-4F0E-97A5-156ECF3D01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58122" y="-829612"/>
            <a:ext cx="1304266" cy="296349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293F6A6-707E-4445-9ACC-88FE9E35D5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627369" y="4521878"/>
            <a:ext cx="1708753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51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0A1A82C4-AAC2-46F5-83B1-CC5D47BEC7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5471886"/>
            <a:ext cx="2983925" cy="138611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48D37C0-DC79-4F54-AA20-BFDA8A621D5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1886"/>
            <a:ext cx="2485065" cy="138611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6ABDC79-DA7D-482B-BF9A-7F7323D946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813" y="5444274"/>
            <a:ext cx="2021187" cy="141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90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66B6E8EC-FFDC-456B-90F6-2DC8C0B9EA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557" y="5295900"/>
            <a:ext cx="1498444" cy="160794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C3C8948-5A74-4085-839B-62364DAE9D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2600"/>
            <a:ext cx="1873113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15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0F1995D1-E451-4580-A03A-B89971378E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2350"/>
            <a:ext cx="3008891" cy="23856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9332961-42A9-4FAA-969E-C61F9402A8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58121" y="-829612"/>
            <a:ext cx="1304266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4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834B94CA-C87F-4FFA-B057-21D05D407A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3021273" cy="211324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EF8DD5C-30B2-4172-810D-FED72320B3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54217" y="4757142"/>
            <a:ext cx="3037783" cy="210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51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7EB6E17E-DFDB-4BE7-9291-29B5C3F42C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6034"/>
            <a:ext cx="3714680" cy="207196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203BF1A-F760-444E-906E-3460725DC6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855878" y="-627368"/>
            <a:ext cx="1708753" cy="29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01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00730933-619A-4955-B297-C9E541442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996743" y="-996744"/>
            <a:ext cx="1567020" cy="356050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3F03FCC-BCBC-42EA-A52F-5714A3F70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627369" y="4521878"/>
            <a:ext cx="1708753" cy="296349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2EFEE6A-E4AB-4766-B0EE-2F9DB26D55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740" y="4554898"/>
            <a:ext cx="2146260" cy="230310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81B30F2-C5E4-4BAC-B4F5-76B32E50162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91699" y="0"/>
            <a:ext cx="2400299" cy="190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57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34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B621A04D-3CEA-4F27-AFCC-7548B2956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2350"/>
            <a:ext cx="3008891" cy="238565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5AB8279-3AAD-4B0F-943F-79E97C3ADD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959" y="4343435"/>
            <a:ext cx="3595042" cy="251456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5668C1D-A8D0-4EB6-A4D0-8175B5AD26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537" y="4238171"/>
            <a:ext cx="2762464" cy="261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54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704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871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325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73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54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18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314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5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F4577-4697-44A4-A9CD-CE11542A0946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601C7-CA2A-4631-95D8-22F9FD9D7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5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FEAE8F55-5999-46B7-A6D4-182C63EBE4D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208074" y="5471886"/>
            <a:ext cx="2983925" cy="138611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EBDF4CB-1BD0-4D0B-866C-36EBBF4F2CE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0800000">
            <a:off x="0" y="0"/>
            <a:ext cx="2983925" cy="138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00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thegioicotich.vn/su-tich-hoa-mao-ga/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295" y="-349525"/>
            <a:ext cx="13223370" cy="727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76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40" y="575956"/>
            <a:ext cx="5892140" cy="1652247"/>
          </a:xfrm>
          <a:prstGeom prst="rect">
            <a:avLst/>
          </a:prstGeom>
        </p:spPr>
      </p:pic>
      <p:sp>
        <p:nvSpPr>
          <p:cNvPr id="4" name="사각형: 둥근 모서리 41">
            <a:extLst>
              <a:ext uri="{FF2B5EF4-FFF2-40B4-BE49-F238E27FC236}">
                <a16:creationId xmlns:a16="http://schemas.microsoft.com/office/drawing/2014/main" id="{425876FE-7908-4210-8048-19B401581FE4}"/>
              </a:ext>
            </a:extLst>
          </p:cNvPr>
          <p:cNvSpPr/>
          <p:nvPr/>
        </p:nvSpPr>
        <p:spPr>
          <a:xfrm>
            <a:off x="740130" y="1645920"/>
            <a:ext cx="5318760" cy="5053353"/>
          </a:xfrm>
          <a:prstGeom prst="roundRect">
            <a:avLst>
              <a:gd name="adj" fmla="val 7313"/>
            </a:avLst>
          </a:prstGeom>
          <a:solidFill>
            <a:srgbClr val="109180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dội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hè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Gối</a:t>
            </a:r>
            <a:r>
              <a:rPr lang="en-US" altLang="ko-KR" sz="32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thảm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2400" b="1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1">
            <a:extLst>
              <a:ext uri="{FF2B5EF4-FFF2-40B4-BE49-F238E27FC236}">
                <a16:creationId xmlns:a16="http://schemas.microsoft.com/office/drawing/2014/main" id="{425876FE-7908-4210-8048-19B401581FE4}"/>
              </a:ext>
            </a:extLst>
          </p:cNvPr>
          <p:cNvSpPr/>
          <p:nvPr/>
        </p:nvSpPr>
        <p:spPr>
          <a:xfrm>
            <a:off x="6482740" y="106680"/>
            <a:ext cx="5318760" cy="6751320"/>
          </a:xfrm>
          <a:prstGeom prst="roundRect">
            <a:avLst>
              <a:gd name="adj" fmla="val 7313"/>
            </a:avLst>
          </a:prstGeom>
          <a:solidFill>
            <a:srgbClr val="109180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bIns="91440" rtlCol="0" anchor="ctr"/>
          <a:lstStyle/>
          <a:p>
            <a:pPr lvl="0" latinLnBrk="1">
              <a:defRPr/>
            </a:pP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endParaRPr lang="en-US" altLang="ko-K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Thổi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altLang="ko-K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endParaRPr lang="en-US" altLang="ko-K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</a:t>
            </a:r>
            <a:r>
              <a:rPr lang="en-US" altLang="ko-K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dậy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endParaRPr lang="en-US" altLang="ko-KR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tươi</a:t>
            </a:r>
            <a:endParaRPr kumimoji="0" lang="en-US" altLang="ko-KR" sz="28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xòe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endParaRPr lang="en-US" altLang="ko-KR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hệt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ngời</a:t>
            </a:r>
            <a:r>
              <a:rPr kumimoji="0" lang="en-US" altLang="ko-K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ngời</a:t>
            </a:r>
            <a:endParaRPr kumimoji="0" lang="en-US" altLang="ko-KR" sz="28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8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endParaRPr lang="en-US" altLang="ko-KR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Mặ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ko-KR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kumimoji="0" lang="en-US" altLang="ko-KR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400" b="1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altLang="ko-KR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400" b="1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kumimoji="0" lang="en-US" altLang="ko-KR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altLang="ko-KR" sz="2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169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165602" y="1821649"/>
            <a:ext cx="4785626" cy="4699159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kumimoji="0" lang="en-US" altLang="ko-KR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xòe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quạt</a:t>
            </a:r>
            <a:r>
              <a:rPr kumimoji="0" lang="en-US" altLang="ko-K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ko-KR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160" y="-681246"/>
            <a:ext cx="6127011" cy="36944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3990" y="834383"/>
            <a:ext cx="6578127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93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6946280" y="1908089"/>
            <a:ext cx="4895465" cy="3779758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Hoa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cau</a:t>
            </a:r>
            <a:r>
              <a:rPr lang="en-US" altLang="ko-KR" sz="5400" b="1" dirty="0" smtClean="0">
                <a:latin typeface="Arial" panose="020B0604020202020204" pitchFamily="34" charset="0"/>
              </a:rPr>
              <a:t>: </a:t>
            </a:r>
            <a:r>
              <a:rPr lang="en-US" altLang="ko-KR" sz="5400" dirty="0" err="1" smtClean="0">
                <a:latin typeface="Arial" panose="020B0604020202020204" pitchFamily="34" charset="0"/>
              </a:rPr>
              <a:t>hoa</a:t>
            </a:r>
            <a:r>
              <a:rPr lang="en-US" altLang="ko-KR" sz="5400" dirty="0" smtClean="0">
                <a:latin typeface="Arial" panose="020B0604020202020204" pitchFamily="34" charset="0"/>
              </a:rPr>
              <a:t> </a:t>
            </a:r>
            <a:r>
              <a:rPr lang="en-US" altLang="ko-KR" sz="5400" dirty="0" err="1" smtClean="0">
                <a:latin typeface="Arial" panose="020B0604020202020204" pitchFamily="34" charset="0"/>
              </a:rPr>
              <a:t>của</a:t>
            </a:r>
            <a:r>
              <a:rPr lang="en-US" altLang="ko-KR" sz="5400" dirty="0" smtClean="0">
                <a:latin typeface="Arial" panose="020B0604020202020204" pitchFamily="34" charset="0"/>
              </a:rPr>
              <a:t> </a:t>
            </a:r>
            <a:r>
              <a:rPr lang="en-US" altLang="ko-KR" sz="5400" dirty="0" err="1" smtClean="0">
                <a:latin typeface="Arial" panose="020B0604020202020204" pitchFamily="34" charset="0"/>
              </a:rPr>
              <a:t>cây</a:t>
            </a:r>
            <a:r>
              <a:rPr lang="en-US" altLang="ko-KR" sz="5400" dirty="0" smtClean="0">
                <a:latin typeface="Arial" panose="020B0604020202020204" pitchFamily="34" charset="0"/>
              </a:rPr>
              <a:t> </a:t>
            </a:r>
            <a:r>
              <a:rPr lang="en-US" altLang="ko-KR" sz="5400" dirty="0" err="1" smtClean="0">
                <a:latin typeface="Arial" panose="020B0604020202020204" pitchFamily="34" charset="0"/>
              </a:rPr>
              <a:t>cau</a:t>
            </a:r>
            <a:r>
              <a:rPr lang="en-US" altLang="ko-KR" sz="5400" dirty="0" smtClean="0">
                <a:latin typeface="Arial" panose="020B0604020202020204" pitchFamily="34" charset="0"/>
              </a:rPr>
              <a:t>, </a:t>
            </a:r>
            <a:r>
              <a:rPr lang="en-US" altLang="ko-KR" sz="5400" dirty="0" err="1" smtClean="0">
                <a:latin typeface="Arial" panose="020B0604020202020204" pitchFamily="34" charset="0"/>
              </a:rPr>
              <a:t>có</a:t>
            </a:r>
            <a:r>
              <a:rPr lang="en-US" altLang="ko-KR" sz="5400" dirty="0" smtClean="0">
                <a:latin typeface="Arial" panose="020B0604020202020204" pitchFamily="34" charset="0"/>
              </a:rPr>
              <a:t> </a:t>
            </a:r>
            <a:r>
              <a:rPr lang="en-US" altLang="ko-KR" sz="5400" dirty="0" err="1" smtClean="0">
                <a:latin typeface="Arial" panose="020B0604020202020204" pitchFamily="34" charset="0"/>
              </a:rPr>
              <a:t>màu</a:t>
            </a:r>
            <a:r>
              <a:rPr lang="en-US" altLang="ko-KR" sz="5400" dirty="0" smtClean="0">
                <a:latin typeface="Arial" panose="020B0604020202020204" pitchFamily="34" charset="0"/>
              </a:rPr>
              <a:t> </a:t>
            </a:r>
            <a:r>
              <a:rPr lang="en-US" altLang="ko-KR" sz="5400" dirty="0" err="1" smtClean="0">
                <a:latin typeface="Arial" panose="020B0604020202020204" pitchFamily="34" charset="0"/>
              </a:rPr>
              <a:t>vàng</a:t>
            </a:r>
            <a:r>
              <a:rPr lang="en-US" altLang="ko-KR" sz="5400" dirty="0" smtClean="0">
                <a:latin typeface="Arial" panose="020B0604020202020204" pitchFamily="34" charset="0"/>
              </a:rPr>
              <a:t> </a:t>
            </a:r>
            <a:r>
              <a:rPr lang="en-US" altLang="ko-KR" sz="5400" dirty="0" err="1" smtClean="0">
                <a:latin typeface="Arial" panose="020B0604020202020204" pitchFamily="34" charset="0"/>
              </a:rPr>
              <a:t>nhạt</a:t>
            </a:r>
            <a:r>
              <a:rPr lang="en-US" altLang="ko-KR" sz="5400" dirty="0" smtClean="0">
                <a:latin typeface="Arial" panose="020B0604020202020204" pitchFamily="34" charset="0"/>
              </a:rPr>
              <a:t>.</a:t>
            </a:r>
            <a:endParaRPr kumimoji="0" lang="ko-KR" altLang="en-US" sz="5400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75" y="1319539"/>
            <a:ext cx="6609144" cy="4956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694" y="-689008"/>
            <a:ext cx="6127011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062" t="25192" r="8494" b="22325"/>
          <a:stretch/>
        </p:blipFill>
        <p:spPr>
          <a:xfrm>
            <a:off x="164124" y="2039815"/>
            <a:ext cx="11347938" cy="22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97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715" t="17023" r="12951" b="16416"/>
          <a:stretch/>
        </p:blipFill>
        <p:spPr>
          <a:xfrm>
            <a:off x="2255520" y="487680"/>
            <a:ext cx="6873240" cy="564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30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5537" y="304800"/>
            <a:ext cx="9744524" cy="2062309"/>
            <a:chOff x="1193257" y="45720"/>
            <a:chExt cx="9744524" cy="2062309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7" y="45720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8" y="256955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3E702E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mưa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altLang="ko-KR" sz="4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145280" y="3269010"/>
            <a:ext cx="6690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lang="en-US" altLang="ko-KR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dội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endParaRPr lang="en-US" altLang="ko-KR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altLang="ko-KR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7998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2697" y="472440"/>
            <a:ext cx="9744524" cy="2062309"/>
            <a:chOff x="1193257" y="45720"/>
            <a:chExt cx="9744524" cy="2062309"/>
          </a:xfrm>
        </p:grpSpPr>
        <p:sp>
          <p:nvSpPr>
            <p:cNvPr id="3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7" y="45720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8" y="256955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3E702E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Buổi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trưa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mùa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hè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thú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2057400" y="3406170"/>
            <a:ext cx="97993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hè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mộng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gối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thảm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ko-KR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64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46497" y="579120"/>
            <a:ext cx="9744524" cy="2667000"/>
            <a:chOff x="1193257" y="45720"/>
            <a:chExt cx="9744524" cy="2062309"/>
          </a:xfrm>
        </p:grpSpPr>
        <p:sp>
          <p:nvSpPr>
            <p:cNvPr id="3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7" y="45720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8" y="256955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3E702E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latinLnBrk="1">
                <a:defRPr/>
              </a:pP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thơ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vẻ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đẹp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sao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gọi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“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ko-KR" sz="4000" b="1" dirty="0" err="1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xanh</a:t>
              </a:r>
              <a:r>
                <a:rPr lang="en-US" altLang="ko-KR" sz="4000" b="1" dirty="0" smtClean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”?</a:t>
              </a:r>
              <a:endParaRPr lang="ko-KR" altLang="en-US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800385" y="3725234"/>
            <a:ext cx="58528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4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35880" y="4789123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xòe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endParaRPr lang="en-US" altLang="ko-KR" sz="4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hệt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911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46497" y="579120"/>
            <a:ext cx="9744524" cy="2667000"/>
            <a:chOff x="1193257" y="45720"/>
            <a:chExt cx="9744524" cy="2062309"/>
          </a:xfrm>
        </p:grpSpPr>
        <p:sp>
          <p:nvSpPr>
            <p:cNvPr id="3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7" y="45720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任意多边形: 形状 5">
              <a:extLst>
                <a:ext uri="{FF2B5EF4-FFF2-40B4-BE49-F238E27FC236}">
                  <a16:creationId xmlns:a16="http://schemas.microsoft.com/office/drawing/2014/main" id="{D0F69EFE-F4B1-464F-890A-477CDC7BC776}"/>
                </a:ext>
              </a:extLst>
            </p:cNvPr>
            <p:cNvSpPr/>
            <p:nvPr/>
          </p:nvSpPr>
          <p:spPr>
            <a:xfrm>
              <a:off x="1193258" y="256955"/>
              <a:ext cx="9744523" cy="1851074"/>
            </a:xfrm>
            <a:custGeom>
              <a:avLst/>
              <a:gdLst>
                <a:gd name="connsiteX0" fmla="*/ 326239 w 8947975"/>
                <a:gd name="connsiteY0" fmla="*/ 89164 h 1988432"/>
                <a:gd name="connsiteX1" fmla="*/ 59539 w 8947975"/>
                <a:gd name="connsiteY1" fmla="*/ 1022614 h 1988432"/>
                <a:gd name="connsiteX2" fmla="*/ 288139 w 8947975"/>
                <a:gd name="connsiteY2" fmla="*/ 1822714 h 1988432"/>
                <a:gd name="connsiteX3" fmla="*/ 2802739 w 8947975"/>
                <a:gd name="connsiteY3" fmla="*/ 1898914 h 1988432"/>
                <a:gd name="connsiteX4" fmla="*/ 3869539 w 8947975"/>
                <a:gd name="connsiteY4" fmla="*/ 1937014 h 1988432"/>
                <a:gd name="connsiteX5" fmla="*/ 6441289 w 8947975"/>
                <a:gd name="connsiteY5" fmla="*/ 1975114 h 1988432"/>
                <a:gd name="connsiteX6" fmla="*/ 8517739 w 8947975"/>
                <a:gd name="connsiteY6" fmla="*/ 1689364 h 1988432"/>
                <a:gd name="connsiteX7" fmla="*/ 8936839 w 8947975"/>
                <a:gd name="connsiteY7" fmla="*/ 774964 h 1988432"/>
                <a:gd name="connsiteX8" fmla="*/ 8289139 w 8947975"/>
                <a:gd name="connsiteY8" fmla="*/ 317764 h 1988432"/>
                <a:gd name="connsiteX9" fmla="*/ 5279239 w 8947975"/>
                <a:gd name="connsiteY9" fmla="*/ 355864 h 1988432"/>
                <a:gd name="connsiteX10" fmla="*/ 2878939 w 8947975"/>
                <a:gd name="connsiteY10" fmla="*/ 70114 h 1988432"/>
                <a:gd name="connsiteX11" fmla="*/ 326239 w 8947975"/>
                <a:gd name="connsiteY11" fmla="*/ 89164 h 1988432"/>
                <a:gd name="connsiteX0" fmla="*/ 650693 w 8967629"/>
                <a:gd name="connsiteY0" fmla="*/ 145791 h 1930759"/>
                <a:gd name="connsiteX1" fmla="*/ 79193 w 8967629"/>
                <a:gd name="connsiteY1" fmla="*/ 964941 h 1930759"/>
                <a:gd name="connsiteX2" fmla="*/ 307793 w 8967629"/>
                <a:gd name="connsiteY2" fmla="*/ 1765041 h 1930759"/>
                <a:gd name="connsiteX3" fmla="*/ 2822393 w 8967629"/>
                <a:gd name="connsiteY3" fmla="*/ 1841241 h 1930759"/>
                <a:gd name="connsiteX4" fmla="*/ 3889193 w 8967629"/>
                <a:gd name="connsiteY4" fmla="*/ 1879341 h 1930759"/>
                <a:gd name="connsiteX5" fmla="*/ 6460943 w 8967629"/>
                <a:gd name="connsiteY5" fmla="*/ 1917441 h 1930759"/>
                <a:gd name="connsiteX6" fmla="*/ 8537393 w 8967629"/>
                <a:gd name="connsiteY6" fmla="*/ 1631691 h 1930759"/>
                <a:gd name="connsiteX7" fmla="*/ 8956493 w 8967629"/>
                <a:gd name="connsiteY7" fmla="*/ 717291 h 1930759"/>
                <a:gd name="connsiteX8" fmla="*/ 8308793 w 8967629"/>
                <a:gd name="connsiteY8" fmla="*/ 260091 h 1930759"/>
                <a:gd name="connsiteX9" fmla="*/ 5298893 w 8967629"/>
                <a:gd name="connsiteY9" fmla="*/ 298191 h 1930759"/>
                <a:gd name="connsiteX10" fmla="*/ 2898593 w 8967629"/>
                <a:gd name="connsiteY10" fmla="*/ 12441 h 1930759"/>
                <a:gd name="connsiteX11" fmla="*/ 650693 w 8967629"/>
                <a:gd name="connsiteY11" fmla="*/ 145791 h 1930759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34843 h 1919811"/>
                <a:gd name="connsiteX1" fmla="*/ 79193 w 8967629"/>
                <a:gd name="connsiteY1" fmla="*/ 953993 h 1919811"/>
                <a:gd name="connsiteX2" fmla="*/ 307793 w 8967629"/>
                <a:gd name="connsiteY2" fmla="*/ 1754093 h 1919811"/>
                <a:gd name="connsiteX3" fmla="*/ 2822393 w 8967629"/>
                <a:gd name="connsiteY3" fmla="*/ 1830293 h 1919811"/>
                <a:gd name="connsiteX4" fmla="*/ 3889193 w 8967629"/>
                <a:gd name="connsiteY4" fmla="*/ 1868393 h 1919811"/>
                <a:gd name="connsiteX5" fmla="*/ 6460943 w 8967629"/>
                <a:gd name="connsiteY5" fmla="*/ 1906493 h 1919811"/>
                <a:gd name="connsiteX6" fmla="*/ 8537393 w 8967629"/>
                <a:gd name="connsiteY6" fmla="*/ 1620743 h 1919811"/>
                <a:gd name="connsiteX7" fmla="*/ 8956493 w 8967629"/>
                <a:gd name="connsiteY7" fmla="*/ 706343 h 1919811"/>
                <a:gd name="connsiteX8" fmla="*/ 8308793 w 8967629"/>
                <a:gd name="connsiteY8" fmla="*/ 249143 h 1919811"/>
                <a:gd name="connsiteX9" fmla="*/ 5622743 w 8967629"/>
                <a:gd name="connsiteY9" fmla="*/ 134843 h 1919811"/>
                <a:gd name="connsiteX10" fmla="*/ 2898593 w 8967629"/>
                <a:gd name="connsiteY10" fmla="*/ 1493 h 1919811"/>
                <a:gd name="connsiteX11" fmla="*/ 650693 w 8967629"/>
                <a:gd name="connsiteY11" fmla="*/ 134843 h 1919811"/>
                <a:gd name="connsiteX0" fmla="*/ 650693 w 8967629"/>
                <a:gd name="connsiteY0" fmla="*/ 168172 h 1953140"/>
                <a:gd name="connsiteX1" fmla="*/ 79193 w 8967629"/>
                <a:gd name="connsiteY1" fmla="*/ 987322 h 1953140"/>
                <a:gd name="connsiteX2" fmla="*/ 307793 w 8967629"/>
                <a:gd name="connsiteY2" fmla="*/ 1787422 h 1953140"/>
                <a:gd name="connsiteX3" fmla="*/ 2822393 w 8967629"/>
                <a:gd name="connsiteY3" fmla="*/ 1863622 h 1953140"/>
                <a:gd name="connsiteX4" fmla="*/ 3889193 w 8967629"/>
                <a:gd name="connsiteY4" fmla="*/ 1901722 h 1953140"/>
                <a:gd name="connsiteX5" fmla="*/ 6460943 w 8967629"/>
                <a:gd name="connsiteY5" fmla="*/ 1939822 h 1953140"/>
                <a:gd name="connsiteX6" fmla="*/ 8537393 w 8967629"/>
                <a:gd name="connsiteY6" fmla="*/ 1654072 h 1953140"/>
                <a:gd name="connsiteX7" fmla="*/ 8956493 w 8967629"/>
                <a:gd name="connsiteY7" fmla="*/ 739672 h 1953140"/>
                <a:gd name="connsiteX8" fmla="*/ 8308793 w 8967629"/>
                <a:gd name="connsiteY8" fmla="*/ 282472 h 1953140"/>
                <a:gd name="connsiteX9" fmla="*/ 5622743 w 8967629"/>
                <a:gd name="connsiteY9" fmla="*/ 168172 h 1953140"/>
                <a:gd name="connsiteX10" fmla="*/ 2898593 w 8967629"/>
                <a:gd name="connsiteY10" fmla="*/ 34822 h 1953140"/>
                <a:gd name="connsiteX11" fmla="*/ 650693 w 8967629"/>
                <a:gd name="connsiteY11" fmla="*/ 168172 h 1953140"/>
                <a:gd name="connsiteX0" fmla="*/ 650693 w 8967629"/>
                <a:gd name="connsiteY0" fmla="*/ 101243 h 1886211"/>
                <a:gd name="connsiteX1" fmla="*/ 79193 w 8967629"/>
                <a:gd name="connsiteY1" fmla="*/ 920393 h 1886211"/>
                <a:gd name="connsiteX2" fmla="*/ 307793 w 8967629"/>
                <a:gd name="connsiteY2" fmla="*/ 1720493 h 1886211"/>
                <a:gd name="connsiteX3" fmla="*/ 2822393 w 8967629"/>
                <a:gd name="connsiteY3" fmla="*/ 1796693 h 1886211"/>
                <a:gd name="connsiteX4" fmla="*/ 3889193 w 8967629"/>
                <a:gd name="connsiteY4" fmla="*/ 1834793 h 1886211"/>
                <a:gd name="connsiteX5" fmla="*/ 6460943 w 8967629"/>
                <a:gd name="connsiteY5" fmla="*/ 1872893 h 1886211"/>
                <a:gd name="connsiteX6" fmla="*/ 8537393 w 8967629"/>
                <a:gd name="connsiteY6" fmla="*/ 1587143 h 1886211"/>
                <a:gd name="connsiteX7" fmla="*/ 8956493 w 8967629"/>
                <a:gd name="connsiteY7" fmla="*/ 672743 h 1886211"/>
                <a:gd name="connsiteX8" fmla="*/ 8308793 w 8967629"/>
                <a:gd name="connsiteY8" fmla="*/ 215543 h 1886211"/>
                <a:gd name="connsiteX9" fmla="*/ 5622743 w 8967629"/>
                <a:gd name="connsiteY9" fmla="*/ 101243 h 1886211"/>
                <a:gd name="connsiteX10" fmla="*/ 2860493 w 8967629"/>
                <a:gd name="connsiteY10" fmla="*/ 63143 h 1886211"/>
                <a:gd name="connsiteX11" fmla="*/ 650693 w 8967629"/>
                <a:gd name="connsiteY11" fmla="*/ 101243 h 1886211"/>
                <a:gd name="connsiteX0" fmla="*/ 650693 w 8967629"/>
                <a:gd name="connsiteY0" fmla="*/ 200038 h 1985006"/>
                <a:gd name="connsiteX1" fmla="*/ 79193 w 8967629"/>
                <a:gd name="connsiteY1" fmla="*/ 1019188 h 1985006"/>
                <a:gd name="connsiteX2" fmla="*/ 307793 w 8967629"/>
                <a:gd name="connsiteY2" fmla="*/ 1819288 h 1985006"/>
                <a:gd name="connsiteX3" fmla="*/ 2822393 w 8967629"/>
                <a:gd name="connsiteY3" fmla="*/ 1895488 h 1985006"/>
                <a:gd name="connsiteX4" fmla="*/ 3889193 w 8967629"/>
                <a:gd name="connsiteY4" fmla="*/ 1933588 h 1985006"/>
                <a:gd name="connsiteX5" fmla="*/ 6460943 w 8967629"/>
                <a:gd name="connsiteY5" fmla="*/ 1971688 h 1985006"/>
                <a:gd name="connsiteX6" fmla="*/ 8537393 w 8967629"/>
                <a:gd name="connsiteY6" fmla="*/ 1685938 h 1985006"/>
                <a:gd name="connsiteX7" fmla="*/ 8956493 w 8967629"/>
                <a:gd name="connsiteY7" fmla="*/ 771538 h 1985006"/>
                <a:gd name="connsiteX8" fmla="*/ 8308793 w 8967629"/>
                <a:gd name="connsiteY8" fmla="*/ 314338 h 1985006"/>
                <a:gd name="connsiteX9" fmla="*/ 5622743 w 8967629"/>
                <a:gd name="connsiteY9" fmla="*/ 200038 h 1985006"/>
                <a:gd name="connsiteX10" fmla="*/ 2879543 w 8967629"/>
                <a:gd name="connsiteY10" fmla="*/ 28588 h 1985006"/>
                <a:gd name="connsiteX11" fmla="*/ 650693 w 8967629"/>
                <a:gd name="connsiteY11" fmla="*/ 200038 h 1985006"/>
                <a:gd name="connsiteX0" fmla="*/ 650693 w 8967629"/>
                <a:gd name="connsiteY0" fmla="*/ 227800 h 2012768"/>
                <a:gd name="connsiteX1" fmla="*/ 79193 w 8967629"/>
                <a:gd name="connsiteY1" fmla="*/ 1046950 h 2012768"/>
                <a:gd name="connsiteX2" fmla="*/ 307793 w 8967629"/>
                <a:gd name="connsiteY2" fmla="*/ 1847050 h 2012768"/>
                <a:gd name="connsiteX3" fmla="*/ 2822393 w 8967629"/>
                <a:gd name="connsiteY3" fmla="*/ 1923250 h 2012768"/>
                <a:gd name="connsiteX4" fmla="*/ 3889193 w 8967629"/>
                <a:gd name="connsiteY4" fmla="*/ 1961350 h 2012768"/>
                <a:gd name="connsiteX5" fmla="*/ 6460943 w 8967629"/>
                <a:gd name="connsiteY5" fmla="*/ 1999450 h 2012768"/>
                <a:gd name="connsiteX6" fmla="*/ 8537393 w 8967629"/>
                <a:gd name="connsiteY6" fmla="*/ 1713700 h 2012768"/>
                <a:gd name="connsiteX7" fmla="*/ 8956493 w 8967629"/>
                <a:gd name="connsiteY7" fmla="*/ 799300 h 2012768"/>
                <a:gd name="connsiteX8" fmla="*/ 8308793 w 8967629"/>
                <a:gd name="connsiteY8" fmla="*/ 342100 h 2012768"/>
                <a:gd name="connsiteX9" fmla="*/ 5622743 w 8967629"/>
                <a:gd name="connsiteY9" fmla="*/ 227800 h 2012768"/>
                <a:gd name="connsiteX10" fmla="*/ 2879543 w 8967629"/>
                <a:gd name="connsiteY10" fmla="*/ 56350 h 2012768"/>
                <a:gd name="connsiteX11" fmla="*/ 650693 w 8967629"/>
                <a:gd name="connsiteY11" fmla="*/ 227800 h 2012768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0258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68406"/>
                <a:gd name="connsiteX1" fmla="*/ 79193 w 8967629"/>
                <a:gd name="connsiteY1" fmla="*/ 1059738 h 1968406"/>
                <a:gd name="connsiteX2" fmla="*/ 307793 w 8967629"/>
                <a:gd name="connsiteY2" fmla="*/ 1802688 h 1968406"/>
                <a:gd name="connsiteX3" fmla="*/ 2822393 w 8967629"/>
                <a:gd name="connsiteY3" fmla="*/ 1878888 h 1968406"/>
                <a:gd name="connsiteX4" fmla="*/ 3889193 w 8967629"/>
                <a:gd name="connsiteY4" fmla="*/ 1916988 h 1968406"/>
                <a:gd name="connsiteX5" fmla="*/ 6460943 w 8967629"/>
                <a:gd name="connsiteY5" fmla="*/ 1955088 h 1968406"/>
                <a:gd name="connsiteX6" fmla="*/ 8537393 w 8967629"/>
                <a:gd name="connsiteY6" fmla="*/ 1669338 h 1968406"/>
                <a:gd name="connsiteX7" fmla="*/ 8956493 w 8967629"/>
                <a:gd name="connsiteY7" fmla="*/ 754938 h 1968406"/>
                <a:gd name="connsiteX8" fmla="*/ 8308793 w 8967629"/>
                <a:gd name="connsiteY8" fmla="*/ 297738 h 1968406"/>
                <a:gd name="connsiteX9" fmla="*/ 5622743 w 8967629"/>
                <a:gd name="connsiteY9" fmla="*/ 183438 h 1968406"/>
                <a:gd name="connsiteX10" fmla="*/ 2879543 w 8967629"/>
                <a:gd name="connsiteY10" fmla="*/ 11988 h 1968406"/>
                <a:gd name="connsiteX11" fmla="*/ 650693 w 8967629"/>
                <a:gd name="connsiteY11" fmla="*/ 183438 h 1968406"/>
                <a:gd name="connsiteX0" fmla="*/ 650693 w 8967629"/>
                <a:gd name="connsiteY0" fmla="*/ 183438 h 1958881"/>
                <a:gd name="connsiteX1" fmla="*/ 79193 w 8967629"/>
                <a:gd name="connsiteY1" fmla="*/ 1059738 h 1958881"/>
                <a:gd name="connsiteX2" fmla="*/ 307793 w 8967629"/>
                <a:gd name="connsiteY2" fmla="*/ 1802688 h 1958881"/>
                <a:gd name="connsiteX3" fmla="*/ 2822393 w 8967629"/>
                <a:gd name="connsiteY3" fmla="*/ 1878888 h 1958881"/>
                <a:gd name="connsiteX4" fmla="*/ 3889193 w 8967629"/>
                <a:gd name="connsiteY4" fmla="*/ 1916988 h 1958881"/>
                <a:gd name="connsiteX5" fmla="*/ 6460943 w 8967629"/>
                <a:gd name="connsiteY5" fmla="*/ 1955088 h 1958881"/>
                <a:gd name="connsiteX6" fmla="*/ 8537393 w 8967629"/>
                <a:gd name="connsiteY6" fmla="*/ 1669338 h 1958881"/>
                <a:gd name="connsiteX7" fmla="*/ 8956493 w 8967629"/>
                <a:gd name="connsiteY7" fmla="*/ 754938 h 1958881"/>
                <a:gd name="connsiteX8" fmla="*/ 8308793 w 8967629"/>
                <a:gd name="connsiteY8" fmla="*/ 297738 h 1958881"/>
                <a:gd name="connsiteX9" fmla="*/ 5622743 w 8967629"/>
                <a:gd name="connsiteY9" fmla="*/ 183438 h 1958881"/>
                <a:gd name="connsiteX10" fmla="*/ 2879543 w 8967629"/>
                <a:gd name="connsiteY10" fmla="*/ 11988 h 1958881"/>
                <a:gd name="connsiteX11" fmla="*/ 650693 w 8967629"/>
                <a:gd name="connsiteY11" fmla="*/ 183438 h 1958881"/>
                <a:gd name="connsiteX0" fmla="*/ 650693 w 8967629"/>
                <a:gd name="connsiteY0" fmla="*/ 183438 h 1974386"/>
                <a:gd name="connsiteX1" fmla="*/ 79193 w 8967629"/>
                <a:gd name="connsiteY1" fmla="*/ 1059738 h 1974386"/>
                <a:gd name="connsiteX2" fmla="*/ 307793 w 8967629"/>
                <a:gd name="connsiteY2" fmla="*/ 1802688 h 1974386"/>
                <a:gd name="connsiteX3" fmla="*/ 2822393 w 8967629"/>
                <a:gd name="connsiteY3" fmla="*/ 1878888 h 1974386"/>
                <a:gd name="connsiteX4" fmla="*/ 3889193 w 8967629"/>
                <a:gd name="connsiteY4" fmla="*/ 1916988 h 1974386"/>
                <a:gd name="connsiteX5" fmla="*/ 6460943 w 8967629"/>
                <a:gd name="connsiteY5" fmla="*/ 1955088 h 1974386"/>
                <a:gd name="connsiteX6" fmla="*/ 8537393 w 8967629"/>
                <a:gd name="connsiteY6" fmla="*/ 1669338 h 1974386"/>
                <a:gd name="connsiteX7" fmla="*/ 8956493 w 8967629"/>
                <a:gd name="connsiteY7" fmla="*/ 754938 h 1974386"/>
                <a:gd name="connsiteX8" fmla="*/ 8308793 w 8967629"/>
                <a:gd name="connsiteY8" fmla="*/ 297738 h 1974386"/>
                <a:gd name="connsiteX9" fmla="*/ 5622743 w 8967629"/>
                <a:gd name="connsiteY9" fmla="*/ 183438 h 1974386"/>
                <a:gd name="connsiteX10" fmla="*/ 2879543 w 8967629"/>
                <a:gd name="connsiteY10" fmla="*/ 11988 h 1974386"/>
                <a:gd name="connsiteX11" fmla="*/ 650693 w 8967629"/>
                <a:gd name="connsiteY11" fmla="*/ 183438 h 1974386"/>
                <a:gd name="connsiteX0" fmla="*/ 718633 w 9035569"/>
                <a:gd name="connsiteY0" fmla="*/ 183438 h 1970142"/>
                <a:gd name="connsiteX1" fmla="*/ 147133 w 9035569"/>
                <a:gd name="connsiteY1" fmla="*/ 1059738 h 1970142"/>
                <a:gd name="connsiteX2" fmla="*/ 375733 w 9035569"/>
                <a:gd name="connsiteY2" fmla="*/ 1802688 h 1970142"/>
                <a:gd name="connsiteX3" fmla="*/ 3957133 w 9035569"/>
                <a:gd name="connsiteY3" fmla="*/ 1916988 h 1970142"/>
                <a:gd name="connsiteX4" fmla="*/ 6528883 w 9035569"/>
                <a:gd name="connsiteY4" fmla="*/ 1955088 h 1970142"/>
                <a:gd name="connsiteX5" fmla="*/ 8605333 w 9035569"/>
                <a:gd name="connsiteY5" fmla="*/ 1669338 h 1970142"/>
                <a:gd name="connsiteX6" fmla="*/ 9024433 w 9035569"/>
                <a:gd name="connsiteY6" fmla="*/ 754938 h 1970142"/>
                <a:gd name="connsiteX7" fmla="*/ 8376733 w 9035569"/>
                <a:gd name="connsiteY7" fmla="*/ 297738 h 1970142"/>
                <a:gd name="connsiteX8" fmla="*/ 5690683 w 9035569"/>
                <a:gd name="connsiteY8" fmla="*/ 183438 h 1970142"/>
                <a:gd name="connsiteX9" fmla="*/ 2947483 w 9035569"/>
                <a:gd name="connsiteY9" fmla="*/ 11988 h 1970142"/>
                <a:gd name="connsiteX10" fmla="*/ 718633 w 9035569"/>
                <a:gd name="connsiteY10" fmla="*/ 183438 h 1970142"/>
                <a:gd name="connsiteX0" fmla="*/ 718633 w 9035569"/>
                <a:gd name="connsiteY0" fmla="*/ 183438 h 1962283"/>
                <a:gd name="connsiteX1" fmla="*/ 147133 w 9035569"/>
                <a:gd name="connsiteY1" fmla="*/ 1059738 h 1962283"/>
                <a:gd name="connsiteX2" fmla="*/ 375733 w 9035569"/>
                <a:gd name="connsiteY2" fmla="*/ 1802688 h 1962283"/>
                <a:gd name="connsiteX3" fmla="*/ 3957133 w 9035569"/>
                <a:gd name="connsiteY3" fmla="*/ 1916988 h 1962283"/>
                <a:gd name="connsiteX4" fmla="*/ 6528883 w 9035569"/>
                <a:gd name="connsiteY4" fmla="*/ 1955088 h 1962283"/>
                <a:gd name="connsiteX5" fmla="*/ 8605333 w 9035569"/>
                <a:gd name="connsiteY5" fmla="*/ 1669338 h 1962283"/>
                <a:gd name="connsiteX6" fmla="*/ 9024433 w 9035569"/>
                <a:gd name="connsiteY6" fmla="*/ 754938 h 1962283"/>
                <a:gd name="connsiteX7" fmla="*/ 8376733 w 9035569"/>
                <a:gd name="connsiteY7" fmla="*/ 297738 h 1962283"/>
                <a:gd name="connsiteX8" fmla="*/ 5690683 w 9035569"/>
                <a:gd name="connsiteY8" fmla="*/ 183438 h 1962283"/>
                <a:gd name="connsiteX9" fmla="*/ 2947483 w 9035569"/>
                <a:gd name="connsiteY9" fmla="*/ 11988 h 1962283"/>
                <a:gd name="connsiteX10" fmla="*/ 718633 w 9035569"/>
                <a:gd name="connsiteY10" fmla="*/ 183438 h 1962283"/>
                <a:gd name="connsiteX0" fmla="*/ 718633 w 9035569"/>
                <a:gd name="connsiteY0" fmla="*/ 72229 h 1851074"/>
                <a:gd name="connsiteX1" fmla="*/ 147133 w 9035569"/>
                <a:gd name="connsiteY1" fmla="*/ 948529 h 1851074"/>
                <a:gd name="connsiteX2" fmla="*/ 375733 w 9035569"/>
                <a:gd name="connsiteY2" fmla="*/ 1691479 h 1851074"/>
                <a:gd name="connsiteX3" fmla="*/ 3957133 w 9035569"/>
                <a:gd name="connsiteY3" fmla="*/ 1805779 h 1851074"/>
                <a:gd name="connsiteX4" fmla="*/ 6528883 w 9035569"/>
                <a:gd name="connsiteY4" fmla="*/ 1843879 h 1851074"/>
                <a:gd name="connsiteX5" fmla="*/ 8605333 w 9035569"/>
                <a:gd name="connsiteY5" fmla="*/ 1558129 h 1851074"/>
                <a:gd name="connsiteX6" fmla="*/ 9024433 w 9035569"/>
                <a:gd name="connsiteY6" fmla="*/ 643729 h 1851074"/>
                <a:gd name="connsiteX7" fmla="*/ 8376733 w 9035569"/>
                <a:gd name="connsiteY7" fmla="*/ 186529 h 1851074"/>
                <a:gd name="connsiteX8" fmla="*/ 5690683 w 9035569"/>
                <a:gd name="connsiteY8" fmla="*/ 72229 h 1851074"/>
                <a:gd name="connsiteX9" fmla="*/ 2852233 w 9035569"/>
                <a:gd name="connsiteY9" fmla="*/ 15079 h 1851074"/>
                <a:gd name="connsiteX10" fmla="*/ 718633 w 9035569"/>
                <a:gd name="connsiteY10" fmla="*/ 72229 h 185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5569" h="1851074">
                  <a:moveTo>
                    <a:pt x="718633" y="72229"/>
                  </a:moveTo>
                  <a:cubicBezTo>
                    <a:pt x="267783" y="227804"/>
                    <a:pt x="204283" y="678654"/>
                    <a:pt x="147133" y="948529"/>
                  </a:cubicBezTo>
                  <a:cubicBezTo>
                    <a:pt x="89983" y="1218404"/>
                    <a:pt x="-259267" y="1548604"/>
                    <a:pt x="375733" y="1691479"/>
                  </a:cubicBezTo>
                  <a:cubicBezTo>
                    <a:pt x="1010733" y="1834354"/>
                    <a:pt x="2722058" y="1894679"/>
                    <a:pt x="3957133" y="1805779"/>
                  </a:cubicBezTo>
                  <a:cubicBezTo>
                    <a:pt x="4980325" y="1732130"/>
                    <a:pt x="5754183" y="1885154"/>
                    <a:pt x="6528883" y="1843879"/>
                  </a:cubicBezTo>
                  <a:cubicBezTo>
                    <a:pt x="7303583" y="1802604"/>
                    <a:pt x="8189408" y="1758154"/>
                    <a:pt x="8605333" y="1558129"/>
                  </a:cubicBezTo>
                  <a:cubicBezTo>
                    <a:pt x="9021258" y="1358104"/>
                    <a:pt x="9062533" y="872329"/>
                    <a:pt x="9024433" y="643729"/>
                  </a:cubicBezTo>
                  <a:cubicBezTo>
                    <a:pt x="8986333" y="415129"/>
                    <a:pt x="8932358" y="281779"/>
                    <a:pt x="8376733" y="186529"/>
                  </a:cubicBezTo>
                  <a:cubicBezTo>
                    <a:pt x="7821108" y="91279"/>
                    <a:pt x="6954333" y="-76996"/>
                    <a:pt x="5690683" y="72229"/>
                  </a:cubicBezTo>
                  <a:cubicBezTo>
                    <a:pt x="4655633" y="316704"/>
                    <a:pt x="4119058" y="-80171"/>
                    <a:pt x="2852233" y="15079"/>
                  </a:cubicBezTo>
                  <a:cubicBezTo>
                    <a:pt x="2109283" y="72229"/>
                    <a:pt x="1169483" y="-83346"/>
                    <a:pt x="718633" y="722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3E702E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4. </a:t>
              </a:r>
              <a:r>
                <a:rPr kumimoji="0" lang="en-US" altLang="ko-KR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Vẻ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đẹp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rừng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cọ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giả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cảm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ko-KR" sz="4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kumimoji="0" lang="en-US" altLang="ko-KR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962185" y="4106234"/>
            <a:ext cx="84982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Thính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ko-KR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kumimoji="0" lang="en-US" altLang="ko-KR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ko-KR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kumimoji="0" lang="en-US" altLang="ko-KR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ko-KR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sờ</a:t>
            </a:r>
            <a:r>
              <a:rPr kumimoji="0" lang="en-US" altLang="ko-KR" sz="40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92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363" t="25885" r="9451" b="22066"/>
          <a:stretch/>
        </p:blipFill>
        <p:spPr>
          <a:xfrm>
            <a:off x="411479" y="1661160"/>
            <a:ext cx="11155681" cy="263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32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39820" y="529676"/>
            <a:ext cx="11090135" cy="3770263"/>
            <a:chOff x="916670" y="379205"/>
            <a:chExt cx="11090135" cy="37702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DBCC30-B12A-4A5A-A1F8-EF8B48AE25BB}"/>
                </a:ext>
              </a:extLst>
            </p:cNvPr>
            <p:cNvSpPr txBox="1"/>
            <p:nvPr/>
          </p:nvSpPr>
          <p:spPr>
            <a:xfrm>
              <a:off x="916670" y="379205"/>
              <a:ext cx="10972459" cy="37702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>
                <a:defRPr sz="2800" b="0">
                  <a:solidFill>
                    <a:srgbClr val="40C0B5"/>
                  </a:solidFill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39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#9Slide07 SVNBeachwood Sans" pitchFamily="2" charset="0"/>
                </a:rPr>
                <a:t>Khởi</a:t>
              </a:r>
              <a:r>
                <a:rPr kumimoji="0" lang="en-US" altLang="ko-KR" sz="239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#9Slide07 SVNBeachwood Sans" pitchFamily="2" charset="0"/>
                </a:rPr>
                <a:t> </a:t>
              </a:r>
              <a:r>
                <a:rPr kumimoji="0" lang="en-US" altLang="ko-KR" sz="239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#9Slide07 SVNBeachwood Sans" pitchFamily="2" charset="0"/>
                </a:rPr>
                <a:t>động</a:t>
              </a:r>
              <a:endParaRPr kumimoji="0" lang="ko-KR" altLang="en-US" sz="239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#9Slide07 SVNBeachwood Sans" pitchFamily="2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2DBCC30-B12A-4A5A-A1F8-EF8B48AE25BB}"/>
                </a:ext>
              </a:extLst>
            </p:cNvPr>
            <p:cNvSpPr txBox="1"/>
            <p:nvPr/>
          </p:nvSpPr>
          <p:spPr>
            <a:xfrm>
              <a:off x="1034346" y="379205"/>
              <a:ext cx="10972459" cy="37702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>
                <a:defRPr sz="2800" b="0">
                  <a:solidFill>
                    <a:srgbClr val="40C0B5"/>
                  </a:solidFill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39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0C0B5"/>
                  </a:solidFill>
                  <a:effectLst/>
                  <a:uLnTx/>
                  <a:uFillTx/>
                  <a:latin typeface="#9Slide07 SVNBeachwood Sans" pitchFamily="2" charset="0"/>
                </a:rPr>
                <a:t>Khởi</a:t>
              </a:r>
              <a:r>
                <a:rPr kumimoji="0" lang="en-US" altLang="ko-KR" sz="23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0C0B5"/>
                  </a:solidFill>
                  <a:effectLst/>
                  <a:uLnTx/>
                  <a:uFillTx/>
                  <a:latin typeface="#9Slide07 SVNBeachwood Sans" pitchFamily="2" charset="0"/>
                </a:rPr>
                <a:t> </a:t>
              </a:r>
              <a:r>
                <a:rPr kumimoji="0" lang="en-US" altLang="ko-KR" sz="239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0C0B5"/>
                  </a:solidFill>
                  <a:effectLst/>
                  <a:uLnTx/>
                  <a:uFillTx/>
                  <a:latin typeface="#9Slide07 SVNBeachwood Sans" pitchFamily="2" charset="0"/>
                </a:rPr>
                <a:t>động</a:t>
              </a:r>
              <a:endParaRPr kumimoji="0" lang="ko-KR" altLang="en-US" sz="23900" b="0" i="0" u="none" strike="noStrike" kern="1200" cap="none" spc="0" normalizeH="0" baseline="0" noProof="0" dirty="0">
                <a:ln>
                  <a:noFill/>
                </a:ln>
                <a:solidFill>
                  <a:srgbClr val="40C0B5"/>
                </a:solidFill>
                <a:effectLst/>
                <a:uLnTx/>
                <a:uFillTx/>
                <a:latin typeface="#9Slide07 SVNBeachwood San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7320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952" t="26183" r="8099" b="22013"/>
          <a:stretch/>
        </p:blipFill>
        <p:spPr>
          <a:xfrm>
            <a:off x="375138" y="914399"/>
            <a:ext cx="11535508" cy="2857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569" y="3420275"/>
            <a:ext cx="8260373" cy="313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55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8179" y="0"/>
            <a:ext cx="66587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dội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393809" y="224135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hè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Gối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thảm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761869" y="454967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Thổi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28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8179" y="0"/>
            <a:ext cx="66587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dội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393809" y="224135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hè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Gối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thảm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761869" y="454967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Thổi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cau</a:t>
            </a: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07655" y="46892"/>
            <a:ext cx="2311791" cy="609600"/>
          </a:xfrm>
          <a:prstGeom prst="roundRect">
            <a:avLst/>
          </a:prstGeom>
          <a:solidFill>
            <a:srgbClr val="109180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DDF6DD"/>
              </a:solidFill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998763" y="1148862"/>
            <a:ext cx="2253175" cy="591454"/>
          </a:xfrm>
          <a:prstGeom prst="roundRect">
            <a:avLst/>
          </a:prstGeom>
          <a:solidFill>
            <a:srgbClr val="109180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DDF6DD"/>
              </a:solidFill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998763" y="1781908"/>
            <a:ext cx="1221546" cy="526416"/>
          </a:xfrm>
          <a:prstGeom prst="roundRect">
            <a:avLst/>
          </a:prstGeom>
          <a:solidFill>
            <a:srgbClr val="109180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DDF6DD"/>
              </a:solidFill>
              <a:latin typeface="+mj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677463" y="2827506"/>
            <a:ext cx="2674034" cy="568008"/>
          </a:xfrm>
          <a:prstGeom prst="roundRect">
            <a:avLst/>
          </a:prstGeom>
          <a:solidFill>
            <a:srgbClr val="109180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DDF6DD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40702" y="3433740"/>
            <a:ext cx="1889760" cy="524482"/>
          </a:xfrm>
          <a:prstGeom prst="roundRect">
            <a:avLst/>
          </a:prstGeom>
          <a:solidFill>
            <a:srgbClr val="109180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DDF6DD"/>
              </a:solidFill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014480" y="4549675"/>
            <a:ext cx="2475329" cy="577081"/>
          </a:xfrm>
          <a:prstGeom prst="roundRect">
            <a:avLst/>
          </a:prstGeom>
          <a:solidFill>
            <a:srgbClr val="109180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DDF6DD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30418" y="5703838"/>
            <a:ext cx="2525151" cy="577080"/>
          </a:xfrm>
          <a:prstGeom prst="roundRect">
            <a:avLst/>
          </a:prstGeom>
          <a:solidFill>
            <a:srgbClr val="109180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DDF6DD"/>
              </a:solidFill>
              <a:latin typeface="+mj-lt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938825" y="6280918"/>
            <a:ext cx="1948375" cy="510110"/>
          </a:xfrm>
          <a:prstGeom prst="roundRect">
            <a:avLst/>
          </a:prstGeom>
          <a:solidFill>
            <a:srgbClr val="109180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smtClean="0">
              <a:solidFill>
                <a:srgbClr val="DDF6D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1801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411480"/>
            <a:ext cx="12192000" cy="644652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73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7050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255" y="1260440"/>
            <a:ext cx="9525000" cy="536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55" y="378147"/>
            <a:ext cx="2706840" cy="22163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3250" y="518943"/>
            <a:ext cx="3371380" cy="21398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174" y="174711"/>
            <a:ext cx="7434341" cy="142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10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5">
            <a:extLst>
              <a:ext uri="{FF2B5EF4-FFF2-40B4-BE49-F238E27FC236}">
                <a16:creationId xmlns:a16="http://schemas.microsoft.com/office/drawing/2014/main" id="{D0F69EFE-F4B1-464F-890A-477CDC7BC776}"/>
              </a:ext>
            </a:extLst>
          </p:cNvPr>
          <p:cNvSpPr/>
          <p:nvPr/>
        </p:nvSpPr>
        <p:spPr>
          <a:xfrm>
            <a:off x="217898" y="1554480"/>
            <a:ext cx="11684542" cy="3642360"/>
          </a:xfrm>
          <a:custGeom>
            <a:avLst/>
            <a:gdLst>
              <a:gd name="connsiteX0" fmla="*/ 326239 w 8947975"/>
              <a:gd name="connsiteY0" fmla="*/ 89164 h 1988432"/>
              <a:gd name="connsiteX1" fmla="*/ 59539 w 8947975"/>
              <a:gd name="connsiteY1" fmla="*/ 1022614 h 1988432"/>
              <a:gd name="connsiteX2" fmla="*/ 288139 w 8947975"/>
              <a:gd name="connsiteY2" fmla="*/ 1822714 h 1988432"/>
              <a:gd name="connsiteX3" fmla="*/ 2802739 w 8947975"/>
              <a:gd name="connsiteY3" fmla="*/ 1898914 h 1988432"/>
              <a:gd name="connsiteX4" fmla="*/ 3869539 w 8947975"/>
              <a:gd name="connsiteY4" fmla="*/ 1937014 h 1988432"/>
              <a:gd name="connsiteX5" fmla="*/ 6441289 w 8947975"/>
              <a:gd name="connsiteY5" fmla="*/ 1975114 h 1988432"/>
              <a:gd name="connsiteX6" fmla="*/ 8517739 w 8947975"/>
              <a:gd name="connsiteY6" fmla="*/ 1689364 h 1988432"/>
              <a:gd name="connsiteX7" fmla="*/ 8936839 w 8947975"/>
              <a:gd name="connsiteY7" fmla="*/ 774964 h 1988432"/>
              <a:gd name="connsiteX8" fmla="*/ 8289139 w 8947975"/>
              <a:gd name="connsiteY8" fmla="*/ 317764 h 1988432"/>
              <a:gd name="connsiteX9" fmla="*/ 5279239 w 8947975"/>
              <a:gd name="connsiteY9" fmla="*/ 355864 h 1988432"/>
              <a:gd name="connsiteX10" fmla="*/ 2878939 w 8947975"/>
              <a:gd name="connsiteY10" fmla="*/ 70114 h 1988432"/>
              <a:gd name="connsiteX11" fmla="*/ 326239 w 8947975"/>
              <a:gd name="connsiteY11" fmla="*/ 89164 h 1988432"/>
              <a:gd name="connsiteX0" fmla="*/ 650693 w 8967629"/>
              <a:gd name="connsiteY0" fmla="*/ 145791 h 1930759"/>
              <a:gd name="connsiteX1" fmla="*/ 79193 w 8967629"/>
              <a:gd name="connsiteY1" fmla="*/ 964941 h 1930759"/>
              <a:gd name="connsiteX2" fmla="*/ 307793 w 8967629"/>
              <a:gd name="connsiteY2" fmla="*/ 1765041 h 1930759"/>
              <a:gd name="connsiteX3" fmla="*/ 2822393 w 8967629"/>
              <a:gd name="connsiteY3" fmla="*/ 1841241 h 1930759"/>
              <a:gd name="connsiteX4" fmla="*/ 3889193 w 8967629"/>
              <a:gd name="connsiteY4" fmla="*/ 1879341 h 1930759"/>
              <a:gd name="connsiteX5" fmla="*/ 6460943 w 8967629"/>
              <a:gd name="connsiteY5" fmla="*/ 1917441 h 1930759"/>
              <a:gd name="connsiteX6" fmla="*/ 8537393 w 8967629"/>
              <a:gd name="connsiteY6" fmla="*/ 1631691 h 1930759"/>
              <a:gd name="connsiteX7" fmla="*/ 8956493 w 8967629"/>
              <a:gd name="connsiteY7" fmla="*/ 717291 h 1930759"/>
              <a:gd name="connsiteX8" fmla="*/ 8308793 w 8967629"/>
              <a:gd name="connsiteY8" fmla="*/ 260091 h 1930759"/>
              <a:gd name="connsiteX9" fmla="*/ 5298893 w 8967629"/>
              <a:gd name="connsiteY9" fmla="*/ 298191 h 1930759"/>
              <a:gd name="connsiteX10" fmla="*/ 2898593 w 8967629"/>
              <a:gd name="connsiteY10" fmla="*/ 12441 h 1930759"/>
              <a:gd name="connsiteX11" fmla="*/ 650693 w 8967629"/>
              <a:gd name="connsiteY11" fmla="*/ 145791 h 1930759"/>
              <a:gd name="connsiteX0" fmla="*/ 650693 w 8967629"/>
              <a:gd name="connsiteY0" fmla="*/ 134843 h 1919811"/>
              <a:gd name="connsiteX1" fmla="*/ 79193 w 8967629"/>
              <a:gd name="connsiteY1" fmla="*/ 953993 h 1919811"/>
              <a:gd name="connsiteX2" fmla="*/ 307793 w 8967629"/>
              <a:gd name="connsiteY2" fmla="*/ 1754093 h 1919811"/>
              <a:gd name="connsiteX3" fmla="*/ 2822393 w 8967629"/>
              <a:gd name="connsiteY3" fmla="*/ 1830293 h 1919811"/>
              <a:gd name="connsiteX4" fmla="*/ 3889193 w 8967629"/>
              <a:gd name="connsiteY4" fmla="*/ 1868393 h 1919811"/>
              <a:gd name="connsiteX5" fmla="*/ 6460943 w 8967629"/>
              <a:gd name="connsiteY5" fmla="*/ 1906493 h 1919811"/>
              <a:gd name="connsiteX6" fmla="*/ 8537393 w 8967629"/>
              <a:gd name="connsiteY6" fmla="*/ 1620743 h 1919811"/>
              <a:gd name="connsiteX7" fmla="*/ 8956493 w 8967629"/>
              <a:gd name="connsiteY7" fmla="*/ 706343 h 1919811"/>
              <a:gd name="connsiteX8" fmla="*/ 8308793 w 8967629"/>
              <a:gd name="connsiteY8" fmla="*/ 249143 h 1919811"/>
              <a:gd name="connsiteX9" fmla="*/ 5622743 w 8967629"/>
              <a:gd name="connsiteY9" fmla="*/ 134843 h 1919811"/>
              <a:gd name="connsiteX10" fmla="*/ 2898593 w 8967629"/>
              <a:gd name="connsiteY10" fmla="*/ 1493 h 1919811"/>
              <a:gd name="connsiteX11" fmla="*/ 650693 w 8967629"/>
              <a:gd name="connsiteY11" fmla="*/ 134843 h 1919811"/>
              <a:gd name="connsiteX0" fmla="*/ 650693 w 8967629"/>
              <a:gd name="connsiteY0" fmla="*/ 134843 h 1919811"/>
              <a:gd name="connsiteX1" fmla="*/ 79193 w 8967629"/>
              <a:gd name="connsiteY1" fmla="*/ 953993 h 1919811"/>
              <a:gd name="connsiteX2" fmla="*/ 307793 w 8967629"/>
              <a:gd name="connsiteY2" fmla="*/ 1754093 h 1919811"/>
              <a:gd name="connsiteX3" fmla="*/ 2822393 w 8967629"/>
              <a:gd name="connsiteY3" fmla="*/ 1830293 h 1919811"/>
              <a:gd name="connsiteX4" fmla="*/ 3889193 w 8967629"/>
              <a:gd name="connsiteY4" fmla="*/ 1868393 h 1919811"/>
              <a:gd name="connsiteX5" fmla="*/ 6460943 w 8967629"/>
              <a:gd name="connsiteY5" fmla="*/ 1906493 h 1919811"/>
              <a:gd name="connsiteX6" fmla="*/ 8537393 w 8967629"/>
              <a:gd name="connsiteY6" fmla="*/ 1620743 h 1919811"/>
              <a:gd name="connsiteX7" fmla="*/ 8956493 w 8967629"/>
              <a:gd name="connsiteY7" fmla="*/ 706343 h 1919811"/>
              <a:gd name="connsiteX8" fmla="*/ 8308793 w 8967629"/>
              <a:gd name="connsiteY8" fmla="*/ 249143 h 1919811"/>
              <a:gd name="connsiteX9" fmla="*/ 5622743 w 8967629"/>
              <a:gd name="connsiteY9" fmla="*/ 134843 h 1919811"/>
              <a:gd name="connsiteX10" fmla="*/ 2898593 w 8967629"/>
              <a:gd name="connsiteY10" fmla="*/ 1493 h 1919811"/>
              <a:gd name="connsiteX11" fmla="*/ 650693 w 8967629"/>
              <a:gd name="connsiteY11" fmla="*/ 134843 h 1919811"/>
              <a:gd name="connsiteX0" fmla="*/ 650693 w 8967629"/>
              <a:gd name="connsiteY0" fmla="*/ 134843 h 1919811"/>
              <a:gd name="connsiteX1" fmla="*/ 79193 w 8967629"/>
              <a:gd name="connsiteY1" fmla="*/ 953993 h 1919811"/>
              <a:gd name="connsiteX2" fmla="*/ 307793 w 8967629"/>
              <a:gd name="connsiteY2" fmla="*/ 1754093 h 1919811"/>
              <a:gd name="connsiteX3" fmla="*/ 2822393 w 8967629"/>
              <a:gd name="connsiteY3" fmla="*/ 1830293 h 1919811"/>
              <a:gd name="connsiteX4" fmla="*/ 3889193 w 8967629"/>
              <a:gd name="connsiteY4" fmla="*/ 1868393 h 1919811"/>
              <a:gd name="connsiteX5" fmla="*/ 6460943 w 8967629"/>
              <a:gd name="connsiteY5" fmla="*/ 1906493 h 1919811"/>
              <a:gd name="connsiteX6" fmla="*/ 8537393 w 8967629"/>
              <a:gd name="connsiteY6" fmla="*/ 1620743 h 1919811"/>
              <a:gd name="connsiteX7" fmla="*/ 8956493 w 8967629"/>
              <a:gd name="connsiteY7" fmla="*/ 706343 h 1919811"/>
              <a:gd name="connsiteX8" fmla="*/ 8308793 w 8967629"/>
              <a:gd name="connsiteY8" fmla="*/ 249143 h 1919811"/>
              <a:gd name="connsiteX9" fmla="*/ 5622743 w 8967629"/>
              <a:gd name="connsiteY9" fmla="*/ 134843 h 1919811"/>
              <a:gd name="connsiteX10" fmla="*/ 2898593 w 8967629"/>
              <a:gd name="connsiteY10" fmla="*/ 1493 h 1919811"/>
              <a:gd name="connsiteX11" fmla="*/ 650693 w 8967629"/>
              <a:gd name="connsiteY11" fmla="*/ 134843 h 1919811"/>
              <a:gd name="connsiteX0" fmla="*/ 650693 w 8967629"/>
              <a:gd name="connsiteY0" fmla="*/ 168172 h 1953140"/>
              <a:gd name="connsiteX1" fmla="*/ 79193 w 8967629"/>
              <a:gd name="connsiteY1" fmla="*/ 987322 h 1953140"/>
              <a:gd name="connsiteX2" fmla="*/ 307793 w 8967629"/>
              <a:gd name="connsiteY2" fmla="*/ 1787422 h 1953140"/>
              <a:gd name="connsiteX3" fmla="*/ 2822393 w 8967629"/>
              <a:gd name="connsiteY3" fmla="*/ 1863622 h 1953140"/>
              <a:gd name="connsiteX4" fmla="*/ 3889193 w 8967629"/>
              <a:gd name="connsiteY4" fmla="*/ 1901722 h 1953140"/>
              <a:gd name="connsiteX5" fmla="*/ 6460943 w 8967629"/>
              <a:gd name="connsiteY5" fmla="*/ 1939822 h 1953140"/>
              <a:gd name="connsiteX6" fmla="*/ 8537393 w 8967629"/>
              <a:gd name="connsiteY6" fmla="*/ 1654072 h 1953140"/>
              <a:gd name="connsiteX7" fmla="*/ 8956493 w 8967629"/>
              <a:gd name="connsiteY7" fmla="*/ 739672 h 1953140"/>
              <a:gd name="connsiteX8" fmla="*/ 8308793 w 8967629"/>
              <a:gd name="connsiteY8" fmla="*/ 282472 h 1953140"/>
              <a:gd name="connsiteX9" fmla="*/ 5622743 w 8967629"/>
              <a:gd name="connsiteY9" fmla="*/ 168172 h 1953140"/>
              <a:gd name="connsiteX10" fmla="*/ 2898593 w 8967629"/>
              <a:gd name="connsiteY10" fmla="*/ 34822 h 1953140"/>
              <a:gd name="connsiteX11" fmla="*/ 650693 w 8967629"/>
              <a:gd name="connsiteY11" fmla="*/ 168172 h 1953140"/>
              <a:gd name="connsiteX0" fmla="*/ 650693 w 8967629"/>
              <a:gd name="connsiteY0" fmla="*/ 101243 h 1886211"/>
              <a:gd name="connsiteX1" fmla="*/ 79193 w 8967629"/>
              <a:gd name="connsiteY1" fmla="*/ 920393 h 1886211"/>
              <a:gd name="connsiteX2" fmla="*/ 307793 w 8967629"/>
              <a:gd name="connsiteY2" fmla="*/ 1720493 h 1886211"/>
              <a:gd name="connsiteX3" fmla="*/ 2822393 w 8967629"/>
              <a:gd name="connsiteY3" fmla="*/ 1796693 h 1886211"/>
              <a:gd name="connsiteX4" fmla="*/ 3889193 w 8967629"/>
              <a:gd name="connsiteY4" fmla="*/ 1834793 h 1886211"/>
              <a:gd name="connsiteX5" fmla="*/ 6460943 w 8967629"/>
              <a:gd name="connsiteY5" fmla="*/ 1872893 h 1886211"/>
              <a:gd name="connsiteX6" fmla="*/ 8537393 w 8967629"/>
              <a:gd name="connsiteY6" fmla="*/ 1587143 h 1886211"/>
              <a:gd name="connsiteX7" fmla="*/ 8956493 w 8967629"/>
              <a:gd name="connsiteY7" fmla="*/ 672743 h 1886211"/>
              <a:gd name="connsiteX8" fmla="*/ 8308793 w 8967629"/>
              <a:gd name="connsiteY8" fmla="*/ 215543 h 1886211"/>
              <a:gd name="connsiteX9" fmla="*/ 5622743 w 8967629"/>
              <a:gd name="connsiteY9" fmla="*/ 101243 h 1886211"/>
              <a:gd name="connsiteX10" fmla="*/ 2860493 w 8967629"/>
              <a:gd name="connsiteY10" fmla="*/ 63143 h 1886211"/>
              <a:gd name="connsiteX11" fmla="*/ 650693 w 8967629"/>
              <a:gd name="connsiteY11" fmla="*/ 101243 h 1886211"/>
              <a:gd name="connsiteX0" fmla="*/ 650693 w 8967629"/>
              <a:gd name="connsiteY0" fmla="*/ 200038 h 1985006"/>
              <a:gd name="connsiteX1" fmla="*/ 79193 w 8967629"/>
              <a:gd name="connsiteY1" fmla="*/ 1019188 h 1985006"/>
              <a:gd name="connsiteX2" fmla="*/ 307793 w 8967629"/>
              <a:gd name="connsiteY2" fmla="*/ 1819288 h 1985006"/>
              <a:gd name="connsiteX3" fmla="*/ 2822393 w 8967629"/>
              <a:gd name="connsiteY3" fmla="*/ 1895488 h 1985006"/>
              <a:gd name="connsiteX4" fmla="*/ 3889193 w 8967629"/>
              <a:gd name="connsiteY4" fmla="*/ 1933588 h 1985006"/>
              <a:gd name="connsiteX5" fmla="*/ 6460943 w 8967629"/>
              <a:gd name="connsiteY5" fmla="*/ 1971688 h 1985006"/>
              <a:gd name="connsiteX6" fmla="*/ 8537393 w 8967629"/>
              <a:gd name="connsiteY6" fmla="*/ 1685938 h 1985006"/>
              <a:gd name="connsiteX7" fmla="*/ 8956493 w 8967629"/>
              <a:gd name="connsiteY7" fmla="*/ 771538 h 1985006"/>
              <a:gd name="connsiteX8" fmla="*/ 8308793 w 8967629"/>
              <a:gd name="connsiteY8" fmla="*/ 314338 h 1985006"/>
              <a:gd name="connsiteX9" fmla="*/ 5622743 w 8967629"/>
              <a:gd name="connsiteY9" fmla="*/ 200038 h 1985006"/>
              <a:gd name="connsiteX10" fmla="*/ 2879543 w 8967629"/>
              <a:gd name="connsiteY10" fmla="*/ 28588 h 1985006"/>
              <a:gd name="connsiteX11" fmla="*/ 650693 w 8967629"/>
              <a:gd name="connsiteY11" fmla="*/ 200038 h 1985006"/>
              <a:gd name="connsiteX0" fmla="*/ 650693 w 8967629"/>
              <a:gd name="connsiteY0" fmla="*/ 227800 h 2012768"/>
              <a:gd name="connsiteX1" fmla="*/ 79193 w 8967629"/>
              <a:gd name="connsiteY1" fmla="*/ 1046950 h 2012768"/>
              <a:gd name="connsiteX2" fmla="*/ 307793 w 8967629"/>
              <a:gd name="connsiteY2" fmla="*/ 1847050 h 2012768"/>
              <a:gd name="connsiteX3" fmla="*/ 2822393 w 8967629"/>
              <a:gd name="connsiteY3" fmla="*/ 1923250 h 2012768"/>
              <a:gd name="connsiteX4" fmla="*/ 3889193 w 8967629"/>
              <a:gd name="connsiteY4" fmla="*/ 1961350 h 2012768"/>
              <a:gd name="connsiteX5" fmla="*/ 6460943 w 8967629"/>
              <a:gd name="connsiteY5" fmla="*/ 1999450 h 2012768"/>
              <a:gd name="connsiteX6" fmla="*/ 8537393 w 8967629"/>
              <a:gd name="connsiteY6" fmla="*/ 1713700 h 2012768"/>
              <a:gd name="connsiteX7" fmla="*/ 8956493 w 8967629"/>
              <a:gd name="connsiteY7" fmla="*/ 799300 h 2012768"/>
              <a:gd name="connsiteX8" fmla="*/ 8308793 w 8967629"/>
              <a:gd name="connsiteY8" fmla="*/ 342100 h 2012768"/>
              <a:gd name="connsiteX9" fmla="*/ 5622743 w 8967629"/>
              <a:gd name="connsiteY9" fmla="*/ 227800 h 2012768"/>
              <a:gd name="connsiteX10" fmla="*/ 2879543 w 8967629"/>
              <a:gd name="connsiteY10" fmla="*/ 56350 h 2012768"/>
              <a:gd name="connsiteX11" fmla="*/ 650693 w 8967629"/>
              <a:gd name="connsiteY11" fmla="*/ 227800 h 2012768"/>
              <a:gd name="connsiteX0" fmla="*/ 650693 w 8967629"/>
              <a:gd name="connsiteY0" fmla="*/ 183438 h 1968406"/>
              <a:gd name="connsiteX1" fmla="*/ 79193 w 8967629"/>
              <a:gd name="connsiteY1" fmla="*/ 1002588 h 1968406"/>
              <a:gd name="connsiteX2" fmla="*/ 307793 w 8967629"/>
              <a:gd name="connsiteY2" fmla="*/ 1802688 h 1968406"/>
              <a:gd name="connsiteX3" fmla="*/ 2822393 w 8967629"/>
              <a:gd name="connsiteY3" fmla="*/ 1878888 h 1968406"/>
              <a:gd name="connsiteX4" fmla="*/ 3889193 w 8967629"/>
              <a:gd name="connsiteY4" fmla="*/ 1916988 h 1968406"/>
              <a:gd name="connsiteX5" fmla="*/ 6460943 w 8967629"/>
              <a:gd name="connsiteY5" fmla="*/ 1955088 h 1968406"/>
              <a:gd name="connsiteX6" fmla="*/ 8537393 w 8967629"/>
              <a:gd name="connsiteY6" fmla="*/ 1669338 h 1968406"/>
              <a:gd name="connsiteX7" fmla="*/ 8956493 w 8967629"/>
              <a:gd name="connsiteY7" fmla="*/ 754938 h 1968406"/>
              <a:gd name="connsiteX8" fmla="*/ 8308793 w 8967629"/>
              <a:gd name="connsiteY8" fmla="*/ 297738 h 1968406"/>
              <a:gd name="connsiteX9" fmla="*/ 5622743 w 8967629"/>
              <a:gd name="connsiteY9" fmla="*/ 183438 h 1968406"/>
              <a:gd name="connsiteX10" fmla="*/ 2879543 w 8967629"/>
              <a:gd name="connsiteY10" fmla="*/ 11988 h 1968406"/>
              <a:gd name="connsiteX11" fmla="*/ 650693 w 8967629"/>
              <a:gd name="connsiteY11" fmla="*/ 183438 h 1968406"/>
              <a:gd name="connsiteX0" fmla="*/ 650693 w 8967629"/>
              <a:gd name="connsiteY0" fmla="*/ 183438 h 1968406"/>
              <a:gd name="connsiteX1" fmla="*/ 79193 w 8967629"/>
              <a:gd name="connsiteY1" fmla="*/ 1002588 h 1968406"/>
              <a:gd name="connsiteX2" fmla="*/ 307793 w 8967629"/>
              <a:gd name="connsiteY2" fmla="*/ 1802688 h 1968406"/>
              <a:gd name="connsiteX3" fmla="*/ 2822393 w 8967629"/>
              <a:gd name="connsiteY3" fmla="*/ 1878888 h 1968406"/>
              <a:gd name="connsiteX4" fmla="*/ 3889193 w 8967629"/>
              <a:gd name="connsiteY4" fmla="*/ 1916988 h 1968406"/>
              <a:gd name="connsiteX5" fmla="*/ 6460943 w 8967629"/>
              <a:gd name="connsiteY5" fmla="*/ 1955088 h 1968406"/>
              <a:gd name="connsiteX6" fmla="*/ 8537393 w 8967629"/>
              <a:gd name="connsiteY6" fmla="*/ 1669338 h 1968406"/>
              <a:gd name="connsiteX7" fmla="*/ 8956493 w 8967629"/>
              <a:gd name="connsiteY7" fmla="*/ 754938 h 1968406"/>
              <a:gd name="connsiteX8" fmla="*/ 8308793 w 8967629"/>
              <a:gd name="connsiteY8" fmla="*/ 297738 h 1968406"/>
              <a:gd name="connsiteX9" fmla="*/ 5622743 w 8967629"/>
              <a:gd name="connsiteY9" fmla="*/ 183438 h 1968406"/>
              <a:gd name="connsiteX10" fmla="*/ 2879543 w 8967629"/>
              <a:gd name="connsiteY10" fmla="*/ 11988 h 1968406"/>
              <a:gd name="connsiteX11" fmla="*/ 650693 w 8967629"/>
              <a:gd name="connsiteY11" fmla="*/ 183438 h 1968406"/>
              <a:gd name="connsiteX0" fmla="*/ 650693 w 8967629"/>
              <a:gd name="connsiteY0" fmla="*/ 183438 h 1968406"/>
              <a:gd name="connsiteX1" fmla="*/ 79193 w 8967629"/>
              <a:gd name="connsiteY1" fmla="*/ 1002588 h 1968406"/>
              <a:gd name="connsiteX2" fmla="*/ 307793 w 8967629"/>
              <a:gd name="connsiteY2" fmla="*/ 1802688 h 1968406"/>
              <a:gd name="connsiteX3" fmla="*/ 2822393 w 8967629"/>
              <a:gd name="connsiteY3" fmla="*/ 1878888 h 1968406"/>
              <a:gd name="connsiteX4" fmla="*/ 3889193 w 8967629"/>
              <a:gd name="connsiteY4" fmla="*/ 1916988 h 1968406"/>
              <a:gd name="connsiteX5" fmla="*/ 6460943 w 8967629"/>
              <a:gd name="connsiteY5" fmla="*/ 1955088 h 1968406"/>
              <a:gd name="connsiteX6" fmla="*/ 8537393 w 8967629"/>
              <a:gd name="connsiteY6" fmla="*/ 1669338 h 1968406"/>
              <a:gd name="connsiteX7" fmla="*/ 8956493 w 8967629"/>
              <a:gd name="connsiteY7" fmla="*/ 754938 h 1968406"/>
              <a:gd name="connsiteX8" fmla="*/ 8308793 w 8967629"/>
              <a:gd name="connsiteY8" fmla="*/ 297738 h 1968406"/>
              <a:gd name="connsiteX9" fmla="*/ 5622743 w 8967629"/>
              <a:gd name="connsiteY9" fmla="*/ 183438 h 1968406"/>
              <a:gd name="connsiteX10" fmla="*/ 2879543 w 8967629"/>
              <a:gd name="connsiteY10" fmla="*/ 11988 h 1968406"/>
              <a:gd name="connsiteX11" fmla="*/ 650693 w 8967629"/>
              <a:gd name="connsiteY11" fmla="*/ 183438 h 1968406"/>
              <a:gd name="connsiteX0" fmla="*/ 650693 w 8967629"/>
              <a:gd name="connsiteY0" fmla="*/ 183438 h 1968406"/>
              <a:gd name="connsiteX1" fmla="*/ 79193 w 8967629"/>
              <a:gd name="connsiteY1" fmla="*/ 1059738 h 1968406"/>
              <a:gd name="connsiteX2" fmla="*/ 307793 w 8967629"/>
              <a:gd name="connsiteY2" fmla="*/ 1802688 h 1968406"/>
              <a:gd name="connsiteX3" fmla="*/ 2822393 w 8967629"/>
              <a:gd name="connsiteY3" fmla="*/ 1878888 h 1968406"/>
              <a:gd name="connsiteX4" fmla="*/ 3889193 w 8967629"/>
              <a:gd name="connsiteY4" fmla="*/ 1916988 h 1968406"/>
              <a:gd name="connsiteX5" fmla="*/ 6460943 w 8967629"/>
              <a:gd name="connsiteY5" fmla="*/ 1955088 h 1968406"/>
              <a:gd name="connsiteX6" fmla="*/ 8537393 w 8967629"/>
              <a:gd name="connsiteY6" fmla="*/ 1669338 h 1968406"/>
              <a:gd name="connsiteX7" fmla="*/ 8956493 w 8967629"/>
              <a:gd name="connsiteY7" fmla="*/ 754938 h 1968406"/>
              <a:gd name="connsiteX8" fmla="*/ 8308793 w 8967629"/>
              <a:gd name="connsiteY8" fmla="*/ 297738 h 1968406"/>
              <a:gd name="connsiteX9" fmla="*/ 5622743 w 8967629"/>
              <a:gd name="connsiteY9" fmla="*/ 183438 h 1968406"/>
              <a:gd name="connsiteX10" fmla="*/ 2879543 w 8967629"/>
              <a:gd name="connsiteY10" fmla="*/ 11988 h 1968406"/>
              <a:gd name="connsiteX11" fmla="*/ 650693 w 8967629"/>
              <a:gd name="connsiteY11" fmla="*/ 183438 h 1968406"/>
              <a:gd name="connsiteX0" fmla="*/ 650693 w 8967629"/>
              <a:gd name="connsiteY0" fmla="*/ 183438 h 1958881"/>
              <a:gd name="connsiteX1" fmla="*/ 79193 w 8967629"/>
              <a:gd name="connsiteY1" fmla="*/ 1059738 h 1958881"/>
              <a:gd name="connsiteX2" fmla="*/ 307793 w 8967629"/>
              <a:gd name="connsiteY2" fmla="*/ 1802688 h 1958881"/>
              <a:gd name="connsiteX3" fmla="*/ 2822393 w 8967629"/>
              <a:gd name="connsiteY3" fmla="*/ 1878888 h 1958881"/>
              <a:gd name="connsiteX4" fmla="*/ 3889193 w 8967629"/>
              <a:gd name="connsiteY4" fmla="*/ 1916988 h 1958881"/>
              <a:gd name="connsiteX5" fmla="*/ 6460943 w 8967629"/>
              <a:gd name="connsiteY5" fmla="*/ 1955088 h 1958881"/>
              <a:gd name="connsiteX6" fmla="*/ 8537393 w 8967629"/>
              <a:gd name="connsiteY6" fmla="*/ 1669338 h 1958881"/>
              <a:gd name="connsiteX7" fmla="*/ 8956493 w 8967629"/>
              <a:gd name="connsiteY7" fmla="*/ 754938 h 1958881"/>
              <a:gd name="connsiteX8" fmla="*/ 8308793 w 8967629"/>
              <a:gd name="connsiteY8" fmla="*/ 297738 h 1958881"/>
              <a:gd name="connsiteX9" fmla="*/ 5622743 w 8967629"/>
              <a:gd name="connsiteY9" fmla="*/ 183438 h 1958881"/>
              <a:gd name="connsiteX10" fmla="*/ 2879543 w 8967629"/>
              <a:gd name="connsiteY10" fmla="*/ 11988 h 1958881"/>
              <a:gd name="connsiteX11" fmla="*/ 650693 w 8967629"/>
              <a:gd name="connsiteY11" fmla="*/ 183438 h 1958881"/>
              <a:gd name="connsiteX0" fmla="*/ 650693 w 8967629"/>
              <a:gd name="connsiteY0" fmla="*/ 183438 h 1974386"/>
              <a:gd name="connsiteX1" fmla="*/ 79193 w 8967629"/>
              <a:gd name="connsiteY1" fmla="*/ 1059738 h 1974386"/>
              <a:gd name="connsiteX2" fmla="*/ 307793 w 8967629"/>
              <a:gd name="connsiteY2" fmla="*/ 1802688 h 1974386"/>
              <a:gd name="connsiteX3" fmla="*/ 2822393 w 8967629"/>
              <a:gd name="connsiteY3" fmla="*/ 1878888 h 1974386"/>
              <a:gd name="connsiteX4" fmla="*/ 3889193 w 8967629"/>
              <a:gd name="connsiteY4" fmla="*/ 1916988 h 1974386"/>
              <a:gd name="connsiteX5" fmla="*/ 6460943 w 8967629"/>
              <a:gd name="connsiteY5" fmla="*/ 1955088 h 1974386"/>
              <a:gd name="connsiteX6" fmla="*/ 8537393 w 8967629"/>
              <a:gd name="connsiteY6" fmla="*/ 1669338 h 1974386"/>
              <a:gd name="connsiteX7" fmla="*/ 8956493 w 8967629"/>
              <a:gd name="connsiteY7" fmla="*/ 754938 h 1974386"/>
              <a:gd name="connsiteX8" fmla="*/ 8308793 w 8967629"/>
              <a:gd name="connsiteY8" fmla="*/ 297738 h 1974386"/>
              <a:gd name="connsiteX9" fmla="*/ 5622743 w 8967629"/>
              <a:gd name="connsiteY9" fmla="*/ 183438 h 1974386"/>
              <a:gd name="connsiteX10" fmla="*/ 2879543 w 8967629"/>
              <a:gd name="connsiteY10" fmla="*/ 11988 h 1974386"/>
              <a:gd name="connsiteX11" fmla="*/ 650693 w 8967629"/>
              <a:gd name="connsiteY11" fmla="*/ 183438 h 1974386"/>
              <a:gd name="connsiteX0" fmla="*/ 718633 w 9035569"/>
              <a:gd name="connsiteY0" fmla="*/ 183438 h 1970142"/>
              <a:gd name="connsiteX1" fmla="*/ 147133 w 9035569"/>
              <a:gd name="connsiteY1" fmla="*/ 1059738 h 1970142"/>
              <a:gd name="connsiteX2" fmla="*/ 375733 w 9035569"/>
              <a:gd name="connsiteY2" fmla="*/ 1802688 h 1970142"/>
              <a:gd name="connsiteX3" fmla="*/ 3957133 w 9035569"/>
              <a:gd name="connsiteY3" fmla="*/ 1916988 h 1970142"/>
              <a:gd name="connsiteX4" fmla="*/ 6528883 w 9035569"/>
              <a:gd name="connsiteY4" fmla="*/ 1955088 h 1970142"/>
              <a:gd name="connsiteX5" fmla="*/ 8605333 w 9035569"/>
              <a:gd name="connsiteY5" fmla="*/ 1669338 h 1970142"/>
              <a:gd name="connsiteX6" fmla="*/ 9024433 w 9035569"/>
              <a:gd name="connsiteY6" fmla="*/ 754938 h 1970142"/>
              <a:gd name="connsiteX7" fmla="*/ 8376733 w 9035569"/>
              <a:gd name="connsiteY7" fmla="*/ 297738 h 1970142"/>
              <a:gd name="connsiteX8" fmla="*/ 5690683 w 9035569"/>
              <a:gd name="connsiteY8" fmla="*/ 183438 h 1970142"/>
              <a:gd name="connsiteX9" fmla="*/ 2947483 w 9035569"/>
              <a:gd name="connsiteY9" fmla="*/ 11988 h 1970142"/>
              <a:gd name="connsiteX10" fmla="*/ 718633 w 9035569"/>
              <a:gd name="connsiteY10" fmla="*/ 183438 h 1970142"/>
              <a:gd name="connsiteX0" fmla="*/ 718633 w 9035569"/>
              <a:gd name="connsiteY0" fmla="*/ 183438 h 1962283"/>
              <a:gd name="connsiteX1" fmla="*/ 147133 w 9035569"/>
              <a:gd name="connsiteY1" fmla="*/ 1059738 h 1962283"/>
              <a:gd name="connsiteX2" fmla="*/ 375733 w 9035569"/>
              <a:gd name="connsiteY2" fmla="*/ 1802688 h 1962283"/>
              <a:gd name="connsiteX3" fmla="*/ 3957133 w 9035569"/>
              <a:gd name="connsiteY3" fmla="*/ 1916988 h 1962283"/>
              <a:gd name="connsiteX4" fmla="*/ 6528883 w 9035569"/>
              <a:gd name="connsiteY4" fmla="*/ 1955088 h 1962283"/>
              <a:gd name="connsiteX5" fmla="*/ 8605333 w 9035569"/>
              <a:gd name="connsiteY5" fmla="*/ 1669338 h 1962283"/>
              <a:gd name="connsiteX6" fmla="*/ 9024433 w 9035569"/>
              <a:gd name="connsiteY6" fmla="*/ 754938 h 1962283"/>
              <a:gd name="connsiteX7" fmla="*/ 8376733 w 9035569"/>
              <a:gd name="connsiteY7" fmla="*/ 297738 h 1962283"/>
              <a:gd name="connsiteX8" fmla="*/ 5690683 w 9035569"/>
              <a:gd name="connsiteY8" fmla="*/ 183438 h 1962283"/>
              <a:gd name="connsiteX9" fmla="*/ 2947483 w 9035569"/>
              <a:gd name="connsiteY9" fmla="*/ 11988 h 1962283"/>
              <a:gd name="connsiteX10" fmla="*/ 718633 w 9035569"/>
              <a:gd name="connsiteY10" fmla="*/ 183438 h 1962283"/>
              <a:gd name="connsiteX0" fmla="*/ 718633 w 9035569"/>
              <a:gd name="connsiteY0" fmla="*/ 72229 h 1851074"/>
              <a:gd name="connsiteX1" fmla="*/ 147133 w 9035569"/>
              <a:gd name="connsiteY1" fmla="*/ 948529 h 1851074"/>
              <a:gd name="connsiteX2" fmla="*/ 375733 w 9035569"/>
              <a:gd name="connsiteY2" fmla="*/ 1691479 h 1851074"/>
              <a:gd name="connsiteX3" fmla="*/ 3957133 w 9035569"/>
              <a:gd name="connsiteY3" fmla="*/ 1805779 h 1851074"/>
              <a:gd name="connsiteX4" fmla="*/ 6528883 w 9035569"/>
              <a:gd name="connsiteY4" fmla="*/ 1843879 h 1851074"/>
              <a:gd name="connsiteX5" fmla="*/ 8605333 w 9035569"/>
              <a:gd name="connsiteY5" fmla="*/ 1558129 h 1851074"/>
              <a:gd name="connsiteX6" fmla="*/ 9024433 w 9035569"/>
              <a:gd name="connsiteY6" fmla="*/ 643729 h 1851074"/>
              <a:gd name="connsiteX7" fmla="*/ 8376733 w 9035569"/>
              <a:gd name="connsiteY7" fmla="*/ 186529 h 1851074"/>
              <a:gd name="connsiteX8" fmla="*/ 5690683 w 9035569"/>
              <a:gd name="connsiteY8" fmla="*/ 72229 h 1851074"/>
              <a:gd name="connsiteX9" fmla="*/ 2852233 w 9035569"/>
              <a:gd name="connsiteY9" fmla="*/ 15079 h 1851074"/>
              <a:gd name="connsiteX10" fmla="*/ 718633 w 9035569"/>
              <a:gd name="connsiteY10" fmla="*/ 72229 h 185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35569" h="1851074">
                <a:moveTo>
                  <a:pt x="718633" y="72229"/>
                </a:moveTo>
                <a:cubicBezTo>
                  <a:pt x="267783" y="227804"/>
                  <a:pt x="204283" y="678654"/>
                  <a:pt x="147133" y="948529"/>
                </a:cubicBezTo>
                <a:cubicBezTo>
                  <a:pt x="89983" y="1218404"/>
                  <a:pt x="-259267" y="1548604"/>
                  <a:pt x="375733" y="1691479"/>
                </a:cubicBezTo>
                <a:cubicBezTo>
                  <a:pt x="1010733" y="1834354"/>
                  <a:pt x="2722058" y="1894679"/>
                  <a:pt x="3957133" y="1805779"/>
                </a:cubicBezTo>
                <a:cubicBezTo>
                  <a:pt x="4980325" y="1732130"/>
                  <a:pt x="5754183" y="1885154"/>
                  <a:pt x="6528883" y="1843879"/>
                </a:cubicBezTo>
                <a:cubicBezTo>
                  <a:pt x="7303583" y="1802604"/>
                  <a:pt x="8189408" y="1758154"/>
                  <a:pt x="8605333" y="1558129"/>
                </a:cubicBezTo>
                <a:cubicBezTo>
                  <a:pt x="9021258" y="1358104"/>
                  <a:pt x="9062533" y="872329"/>
                  <a:pt x="9024433" y="643729"/>
                </a:cubicBezTo>
                <a:cubicBezTo>
                  <a:pt x="8986333" y="415129"/>
                  <a:pt x="8932358" y="281779"/>
                  <a:pt x="8376733" y="186529"/>
                </a:cubicBezTo>
                <a:cubicBezTo>
                  <a:pt x="7821108" y="91279"/>
                  <a:pt x="6954333" y="-76996"/>
                  <a:pt x="5690683" y="72229"/>
                </a:cubicBezTo>
                <a:cubicBezTo>
                  <a:pt x="4655633" y="316704"/>
                  <a:pt x="4119058" y="-80171"/>
                  <a:pt x="2852233" y="15079"/>
                </a:cubicBezTo>
                <a:cubicBezTo>
                  <a:pt x="2109283" y="72229"/>
                  <a:pt x="1169483" y="-83346"/>
                  <a:pt x="718633" y="7222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3E702E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tIns="0" rIns="0" rtlCol="0" anchor="ctr"/>
          <a:lstStyle/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altLang="ko-KR" sz="4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altLang="ko-KR" sz="4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72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74" t="3218" r="2269"/>
          <a:stretch/>
        </p:blipFill>
        <p:spPr>
          <a:xfrm>
            <a:off x="1066800" y="107986"/>
            <a:ext cx="10058400" cy="664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27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774" t="3218" r="51265" b="50611"/>
          <a:stretch/>
        </p:blipFill>
        <p:spPr>
          <a:xfrm>
            <a:off x="2255520" y="1113826"/>
            <a:ext cx="6979920" cy="449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49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8153" t="3200" r="2269" b="48613"/>
          <a:stretch/>
        </p:blipFill>
        <p:spPr>
          <a:xfrm>
            <a:off x="2286000" y="960120"/>
            <a:ext cx="7620000" cy="484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27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74" t="48723" r="50974" b="-1"/>
          <a:stretch/>
        </p:blipFill>
        <p:spPr>
          <a:xfrm>
            <a:off x="2697480" y="777240"/>
            <a:ext cx="7254240" cy="515417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4829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8333" t="49082"/>
          <a:stretch/>
        </p:blipFill>
        <p:spPr>
          <a:xfrm>
            <a:off x="1935480" y="744542"/>
            <a:ext cx="8485169" cy="551909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83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i học - Nhạc Thiếu Nhi Hay Nhất - Voi T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82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1BFA519-B729-40A0-B85B-DC366F5DD943}"/>
              </a:ext>
            </a:extLst>
          </p:cNvPr>
          <p:cNvSpPr txBox="1"/>
          <p:nvPr/>
        </p:nvSpPr>
        <p:spPr>
          <a:xfrm>
            <a:off x="1737361" y="2262689"/>
            <a:ext cx="9845040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1">
              <a:lnSpc>
                <a:spcPct val="150000"/>
              </a:lnSpc>
            </a:pPr>
            <a:r>
              <a:rPr lang="vi-VN" sz="3200" b="1" i="1" u="none" strike="noStrike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Sự tích hoa Mào Gà</a:t>
            </a:r>
            <a:r>
              <a:rPr lang="vi-VN" sz="3200" b="0" i="1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 câu chuyện cổ tích Việt Nam </a:t>
            </a:r>
            <a:endParaRPr lang="en-US" sz="3200" b="0" i="1" dirty="0" smtClean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lnSpc>
                <a:spcPct val="150000"/>
              </a:lnSpc>
            </a:pPr>
            <a:r>
              <a:rPr lang="vi-VN" sz="3200" b="0" i="1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nói về các loài hoa, ca ngợi tình bạn đẹp, từ đó giáo </a:t>
            </a:r>
            <a:endParaRPr lang="en-US" sz="3200" b="0" i="1" dirty="0" smtClean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lnSpc>
                <a:spcPct val="150000"/>
              </a:lnSpc>
            </a:pPr>
            <a:r>
              <a:rPr lang="vi-VN" sz="3200" b="0" i="1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dục các bạn nhỏ phải biết quan tâm đến người khác.</a:t>
            </a:r>
            <a:endParaRPr kumimoji="0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002F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9A5296DA-FFFA-4618-A3C6-F467CC9D5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613" y="2153469"/>
            <a:ext cx="594748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37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15" y="1090975"/>
            <a:ext cx="11010330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11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51643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51643" y="2274838"/>
            <a:ext cx="4221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01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54" b="97115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4153605">
            <a:off x="3455671" y="2137250"/>
            <a:ext cx="5120763" cy="29586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54" b="97115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116531">
            <a:off x="8354357" y="1095671"/>
            <a:ext cx="5120763" cy="29586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54" b="97115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521829">
            <a:off x="6853756" y="2430930"/>
            <a:ext cx="5120763" cy="29586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54" b="97115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712" y="1106322"/>
            <a:ext cx="5120763" cy="2958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6016" t="11578" r="5852" b="26850"/>
          <a:stretch/>
        </p:blipFill>
        <p:spPr>
          <a:xfrm>
            <a:off x="178468" y="2022394"/>
            <a:ext cx="11460480" cy="19594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18272" t="27771" r="18289" b="42212"/>
          <a:stretch/>
        </p:blipFill>
        <p:spPr>
          <a:xfrm>
            <a:off x="3125165" y="4172376"/>
            <a:ext cx="5773187" cy="17796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1" y="5222761"/>
            <a:ext cx="1526976" cy="17014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456" t="105" r="14399" b="41720"/>
          <a:stretch/>
        </p:blipFill>
        <p:spPr>
          <a:xfrm>
            <a:off x="4730188" y="274899"/>
            <a:ext cx="2731625" cy="149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55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615" t="26262" r="12348" b="19429"/>
          <a:stretch/>
        </p:blipFill>
        <p:spPr>
          <a:xfrm>
            <a:off x="182880" y="1447801"/>
            <a:ext cx="11140439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487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0"/>
            <a:ext cx="10805160" cy="6858000"/>
          </a:xfrm>
          <a:prstGeom prst="rect">
            <a:avLst/>
          </a:prstGeom>
        </p:spPr>
      </p:pic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425876FE-7908-4210-8048-19B401581FE4}"/>
              </a:ext>
            </a:extLst>
          </p:cNvPr>
          <p:cNvSpPr/>
          <p:nvPr/>
        </p:nvSpPr>
        <p:spPr>
          <a:xfrm>
            <a:off x="106680" y="76200"/>
            <a:ext cx="5318760" cy="6705600"/>
          </a:xfrm>
          <a:prstGeom prst="roundRect">
            <a:avLst>
              <a:gd name="adj" fmla="val 7313"/>
            </a:avLst>
          </a:prstGeom>
          <a:solidFill>
            <a:srgbClr val="109180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dội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ào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hè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Gối</a:t>
            </a:r>
            <a:r>
              <a:rPr lang="en-US" altLang="ko-KR" sz="32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thảm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2400" b="1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Thổi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cau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사각형: 둥근 모서리 41">
            <a:extLst>
              <a:ext uri="{FF2B5EF4-FFF2-40B4-BE49-F238E27FC236}">
                <a16:creationId xmlns:a16="http://schemas.microsoft.com/office/drawing/2014/main" id="{425876FE-7908-4210-8048-19B401581FE4}"/>
              </a:ext>
            </a:extLst>
          </p:cNvPr>
          <p:cNvSpPr/>
          <p:nvPr/>
        </p:nvSpPr>
        <p:spPr>
          <a:xfrm>
            <a:off x="5608320" y="76200"/>
            <a:ext cx="5318760" cy="5471160"/>
          </a:xfrm>
          <a:prstGeom prst="roundRect">
            <a:avLst>
              <a:gd name="adj" fmla="val 7313"/>
            </a:avLst>
          </a:prstGeom>
          <a:solidFill>
            <a:srgbClr val="109180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dậy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tươi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xòe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hệt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ngời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ngời</a:t>
            </a:r>
            <a:endParaRPr kumimoji="0" lang="en-US" altLang="ko-KR" sz="3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endParaRPr lang="en-US" altLang="ko-K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Mặ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ko-KR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kumimoji="0" lang="en-US" altLang="ko-KR" sz="28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altLang="ko-KR" sz="28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800" b="1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kumimoji="0" lang="en-US" altLang="ko-KR" sz="28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altLang="ko-KR" sz="2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189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1638806" y="2647061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rừng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cọ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147" y="591201"/>
            <a:ext cx="8065707" cy="256663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6944683" y="2642362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dội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về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1638806" y="3988181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gối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đầu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6944683" y="3988181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lá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xòe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DC6AA9-4888-473F-A4C8-E1488276FF51}"/>
              </a:ext>
            </a:extLst>
          </p:cNvPr>
          <p:cNvSpPr txBox="1"/>
          <p:nvPr/>
        </p:nvSpPr>
        <p:spPr>
          <a:xfrm>
            <a:off x="4291744" y="5329301"/>
            <a:ext cx="3608512" cy="1021556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dirty="0" err="1" smtClean="0">
                <a:latin typeface="Arial" panose="020B0604020202020204" pitchFamily="34" charset="0"/>
              </a:rPr>
              <a:t>giống</a:t>
            </a:r>
            <a:r>
              <a:rPr lang="en-US" altLang="ko-KR" sz="5400" b="1" dirty="0" smtClean="0">
                <a:latin typeface="Arial" panose="020B0604020202020204" pitchFamily="34" charset="0"/>
              </a:rPr>
              <a:t> </a:t>
            </a:r>
            <a:r>
              <a:rPr lang="en-US" altLang="ko-KR" sz="5400" b="1" dirty="0" err="1" smtClean="0">
                <a:latin typeface="Arial" panose="020B0604020202020204" pitchFamily="34" charset="0"/>
              </a:rPr>
              <a:t>hệt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0C0B5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855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138" y="411369"/>
            <a:ext cx="8809484" cy="25605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20440" y="2184589"/>
            <a:ext cx="65684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altLang="ko-K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en-US" altLang="ko-KR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1">
              <a:defRPr/>
            </a:pP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hè</a:t>
            </a:r>
            <a:r>
              <a:rPr lang="en-US" altLang="ko-K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en-US" altLang="ko-KR" sz="4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Gối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thảm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endParaRPr lang="en-US" altLang="ko-KR" sz="4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latinLnBrk="1">
              <a:defRPr/>
            </a:pP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altLang="ko-KR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ko-K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ko-KR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ko-K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altLang="ko-KR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ko-K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en-US" altLang="ko-KR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163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09180"/>
        </a:solidFill>
        <a:ln w="127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DDF6DD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616</Words>
  <Application>Microsoft Office PowerPoint</Application>
  <PresentationFormat>Widescreen</PresentationFormat>
  <Paragraphs>106</Paragraphs>
  <Slides>31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Montserrat Black</vt:lpstr>
      <vt:lpstr>Arial Unicode MS</vt:lpstr>
      <vt:lpstr>Calibri Light</vt:lpstr>
      <vt:lpstr>Calibri</vt:lpstr>
      <vt:lpstr>#9Slide07 SVNBeachwood Sans</vt:lpstr>
      <vt:lpstr>Office Theme</vt:lpstr>
      <vt:lpstr>PPTMON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Laptop T&amp;T</cp:lastModifiedBy>
  <cp:revision>20</cp:revision>
  <dcterms:created xsi:type="dcterms:W3CDTF">2023-01-29T06:28:56Z</dcterms:created>
  <dcterms:modified xsi:type="dcterms:W3CDTF">2023-01-29T08:46:48Z</dcterms:modified>
</cp:coreProperties>
</file>