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2" r:id="rId2"/>
  </p:sldMasterIdLst>
  <p:sldIdLst>
    <p:sldId id="259" r:id="rId3"/>
    <p:sldId id="270" r:id="rId4"/>
    <p:sldId id="304" r:id="rId5"/>
    <p:sldId id="287" r:id="rId6"/>
    <p:sldId id="260" r:id="rId7"/>
    <p:sldId id="258" r:id="rId8"/>
    <p:sldId id="290" r:id="rId9"/>
    <p:sldId id="305" r:id="rId10"/>
    <p:sldId id="291" r:id="rId11"/>
    <p:sldId id="306" r:id="rId12"/>
    <p:sldId id="292" r:id="rId13"/>
    <p:sldId id="261" r:id="rId14"/>
    <p:sldId id="307" r:id="rId15"/>
    <p:sldId id="308" r:id="rId16"/>
    <p:sldId id="297" r:id="rId17"/>
    <p:sldId id="281" r:id="rId18"/>
    <p:sldId id="309" r:id="rId19"/>
  </p:sldIdLst>
  <p:sldSz cx="12192000" cy="6858000"/>
  <p:notesSz cx="6858000" cy="9144000"/>
  <p:embeddedFontLst>
    <p:embeddedFont>
      <p:font typeface="UTM Avo" panose="02040603050506020204" pitchFamily="18" charset="0"/>
      <p:regular r:id="rId20"/>
      <p:bold r:id="rId21"/>
      <p:italic r:id="rId22"/>
      <p:boldItalic r:id="rId23"/>
    </p:embeddedFont>
    <p:embeddedFont>
      <p:font typeface="UYa Respective" panose="02000000000000000000" pitchFamily="2" charset="0"/>
      <p:regular r:id="rId24"/>
    </p:embeddedFont>
    <p:embeddedFont>
      <p:font typeface="SVN-Dancing Script" panose="02040603050506020204" pitchFamily="18" charset="0"/>
      <p:regular r:id="rId25"/>
    </p:embeddedFont>
    <p:embeddedFont>
      <p:font typeface="SVN-Newton" panose="02040603050506020204" pitchFamily="18" charset="0"/>
      <p:regular r:id="rId26"/>
    </p:embeddedFont>
    <p:embeddedFont>
      <p:font typeface="#9Slide05 ViceroyJF" panose="02040603050506020204" pitchFamily="18" charset="0"/>
      <p:regular r:id="rId27"/>
    </p:embeddedFont>
    <p:embeddedFont>
      <p:font typeface="UTM Aquarelle" panose="02040603050506020204" pitchFamily="18" charset="0"/>
      <p:regular r:id="rId28"/>
    </p:embeddedFont>
    <p:embeddedFont>
      <p:font typeface="#9Slide07 HoneyCream" pitchFamily="2" charset="0"/>
      <p:regular r:id="rId29"/>
    </p:embeddedFont>
    <p:embeddedFont>
      <p:font typeface="#9Slide05 Bodega Script" pitchFamily="2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그래픽 73">
            <a:extLst>
              <a:ext uri="{FF2B5EF4-FFF2-40B4-BE49-F238E27FC236}">
                <a16:creationId xmlns:a16="http://schemas.microsoft.com/office/drawing/2014/main" id="{6BB4B1C1-A81D-43B8-B56B-45D1E697C7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0"/>
            <a:ext cx="4769573" cy="22155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7618C4C-0499-488B-A0C6-D264673B44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-1"/>
            <a:ext cx="3416300" cy="2389543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C828D44B-D6B4-4E4C-919B-2111707B19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2426" y="4642404"/>
            <a:ext cx="4769573" cy="22155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E2A901A-7440-4604-B4F7-D8801FCBFF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09494"/>
            <a:ext cx="4927600" cy="274850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D6FC1AA-6236-49BD-B672-C8BC6CFE26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39443" y="-1070143"/>
            <a:ext cx="1682414" cy="38227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176364B-B572-455C-8595-7996740D35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8599" y="4732510"/>
            <a:ext cx="3073400" cy="21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9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88DAF6F-81CD-43A7-8EA0-A0C6A6311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106708" y="-1106708"/>
            <a:ext cx="1739900" cy="395331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49FC1C4-718D-4AA6-9FAC-A034A218D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4217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5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325B895-DACE-42F1-8F52-BDC024DAFA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3109" y="4472350"/>
            <a:ext cx="3008891" cy="238565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7423D1F-FA3F-4C02-9F39-278FE69ABB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4898"/>
            <a:ext cx="2146260" cy="2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0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4D702B2C-4AEC-4F0E-97A5-156ECF3D0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2" y="-829612"/>
            <a:ext cx="1304266" cy="29634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293F6A6-707E-4445-9ACC-88FE9E35D5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627369" y="452187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0A1A82C4-AAC2-46F5-83B1-CC5D47BEC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5471886"/>
            <a:ext cx="2983925" cy="138611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48D37C0-DC79-4F54-AA20-BFDA8A621D5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1886"/>
            <a:ext cx="2485065" cy="138611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6ABDC79-DA7D-482B-BF9A-7F7323D946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813" y="5444274"/>
            <a:ext cx="2021187" cy="14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9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66B6E8EC-FFDC-456B-90F6-2DC8C0B9EA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557" y="5295900"/>
            <a:ext cx="1498444" cy="160794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C3C8948-5A74-4085-839B-62364DAE9D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2600"/>
            <a:ext cx="1873113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F1995D1-E451-4580-A03A-B89971378E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9332961-42A9-4FAA-969E-C61F9402A8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1" y="-829612"/>
            <a:ext cx="1304266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4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834B94CA-C87F-4FFA-B057-21D05D407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3021273" cy="211324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EF8DD5C-30B2-4172-810D-FED72320B3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4217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5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7EB6E17E-DFDB-4BE7-9291-29B5C3F42C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6034"/>
            <a:ext cx="3714680" cy="20719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203BF1A-F760-444E-906E-3460725DC6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855878" y="-62736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0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00730933-619A-4955-B297-C9E541442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996743" y="-996744"/>
            <a:ext cx="1567020" cy="356050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3F03FCC-BCBC-42EA-A52F-5714A3F70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627369" y="4521878"/>
            <a:ext cx="1708753" cy="296349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FEE6A-E4AB-4766-B0EE-2F9DB26D55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40" y="4554898"/>
            <a:ext cx="2146260" cy="230310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81B30F2-C5E4-4BAC-B4F5-76B32E5016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91699" y="0"/>
            <a:ext cx="2400299" cy="190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5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B621A04D-3CEA-4F27-AFCC-7548B2956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5AB8279-3AAD-4B0F-943F-79E97C3ADD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959" y="4343435"/>
            <a:ext cx="3595042" cy="25145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5668C1D-A8D0-4EB6-A4D0-8175B5AD26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37" y="4238171"/>
            <a:ext cx="2762464" cy="261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5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938C42BA-2809-49C3-9318-D64E024EF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369" y="-627368"/>
            <a:ext cx="1708753" cy="296349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D3E654E-BC8D-4DA6-80D3-99CA1AB569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727" y="474476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3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70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87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3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31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4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2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44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7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8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03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8B08FDB9-2934-457C-84E1-1D02BED26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1" y="-829612"/>
            <a:ext cx="1304266" cy="29634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20DCDC3-3840-4628-BF9B-D5FD5122C0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27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79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42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0A1A82C4-AAC2-46F5-83B1-CC5D47BEC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5471886"/>
            <a:ext cx="2983925" cy="13861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E2C00C7-CE72-4B71-A16F-BB5943445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9208074" y="0"/>
            <a:ext cx="2983925" cy="13861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0988419-25A9-424E-A418-753660A7D3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414190" y="0"/>
            <a:ext cx="2777809" cy="1549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FA0A344-D359-456A-823D-7E021E4EB72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9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8CA7EF7-8CD3-4245-87B8-7F745880D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42070"/>
            <a:ext cx="2717800" cy="151592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D3CD27C-70BC-4F06-9E7B-D86B5E382A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3109" y="4907068"/>
            <a:ext cx="2460604" cy="19509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9C5D084-96DB-4FDC-B469-9EECFECEAE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887734" y="0"/>
            <a:ext cx="1304266" cy="29634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8AD6CFD-2B81-4FAB-A770-2AA62E145C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1AA1A81-1E6D-448B-95CE-7B9FA1B9F8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54898"/>
            <a:ext cx="2146260" cy="230310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0AB9785-D892-4895-83BC-DA568F5D8A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170727" y="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44371C3-0922-42F9-B2CE-23321B6E28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142"/>
            <a:ext cx="3037783" cy="210085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908E161-1867-4F55-BCE5-F69E85E592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183109" y="0"/>
            <a:ext cx="3008891" cy="23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6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B9594095-20ED-4FC1-BEFD-FF5C131F24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692400" cy="150176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7F4696-A8F8-495F-B028-CE60C1937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55878" y="452187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3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252DEB-5097-4DC7-82C0-10A35C4A6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54"/>
          <a:stretch/>
        </p:blipFill>
        <p:spPr>
          <a:xfrm>
            <a:off x="5780291" y="0"/>
            <a:ext cx="6411709" cy="6857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4A3183F-03BD-4D25-98E4-2A8523685F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40" y="4554898"/>
            <a:ext cx="2146260" cy="230310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26C577A-350B-4FCE-8752-1BAF927412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FEAE8F55-5999-46B7-A6D4-182C63EBE4D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208074" y="5471886"/>
            <a:ext cx="2983925" cy="138611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EBDF4CB-1BD0-4D0B-866C-36EBBF4F2CE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0800000">
            <a:off x="0" y="0"/>
            <a:ext cx="2983925" cy="13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72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39577" t="25185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016" t="11578" r="5852" b="26850"/>
          <a:stretch/>
        </p:blipFill>
        <p:spPr>
          <a:xfrm>
            <a:off x="0" y="1709394"/>
            <a:ext cx="9321132" cy="1593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8272" t="27771" r="18289" b="42212"/>
          <a:stretch/>
        </p:blipFill>
        <p:spPr>
          <a:xfrm>
            <a:off x="2690825" y="3179431"/>
            <a:ext cx="4695496" cy="1447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277" y="413567"/>
            <a:ext cx="5224725" cy="17801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016" t="11578" r="5852" b="26850"/>
          <a:stretch/>
        </p:blipFill>
        <p:spPr>
          <a:xfrm>
            <a:off x="0" y="1750034"/>
            <a:ext cx="9321132" cy="159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1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53605">
            <a:off x="2692374" y="1782133"/>
            <a:ext cx="5120763" cy="2958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7048861">
            <a:off x="8097459" y="1474791"/>
            <a:ext cx="5120763" cy="29586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477967">
            <a:off x="4828138" y="110631"/>
            <a:ext cx="5120763" cy="2958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5724924">
            <a:off x="-341112" y="1095669"/>
            <a:ext cx="5120763" cy="29586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333" y="3438515"/>
            <a:ext cx="9572241" cy="15524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0810" y="1325543"/>
            <a:ext cx="10290940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2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86478" y="428263"/>
            <a:ext cx="10830331" cy="1458410"/>
            <a:chOff x="1193257" y="45720"/>
            <a:chExt cx="9744524" cy="2062309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ô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38221" y="1342663"/>
            <a:ext cx="28820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FontTx/>
              <a:buChar char="-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dong/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300000"/>
              </a:lnSpc>
              <a:buFontTx/>
              <a:buChar char="-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rứt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983" y="2955872"/>
            <a:ext cx="2008207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05364" y="2966659"/>
            <a:ext cx="2287479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dỏng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9017" y="2984545"/>
            <a:ext cx="2152890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8081" y="2999660"/>
            <a:ext cx="2371114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thong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70652" y="2999660"/>
            <a:ext cx="2152890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rêu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983" y="4498898"/>
            <a:ext cx="1730414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bứt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8816" y="4498898"/>
            <a:ext cx="2154921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khoát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9228" y="4498898"/>
            <a:ext cx="1770924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2226" y="4508719"/>
            <a:ext cx="3196969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khóc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rấm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54364" y="4508718"/>
            <a:ext cx="2152890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iểm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221" y="3097121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60597" y="2999661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61815" y="2984545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674388" y="3066460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117456" y="3098012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24893" y="299966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448071" y="3116382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21199" y="3053303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609965" y="303360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38257" y="3149040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95086" y="4625874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56190" y="4534324"/>
            <a:ext cx="776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79244" y="4544653"/>
            <a:ext cx="878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59094" y="4625874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53459" y="4625873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129516" y="4544653"/>
            <a:ext cx="878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438405" y="4544653"/>
            <a:ext cx="776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606979" y="4625873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718336" y="4625873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605041" y="4546985"/>
            <a:ext cx="878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9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/>
      <p:bldP spid="22" grpId="0"/>
      <p:bldP spid="23" grpId="0" animBg="1"/>
      <p:bldP spid="24" grpId="0" animBg="1"/>
      <p:bldP spid="25" grpId="0"/>
      <p:bldP spid="26" grpId="0" animBg="1"/>
      <p:bldP spid="27" grpId="0"/>
      <p:bldP spid="28" grpId="0"/>
      <p:bldP spid="29" grpId="0" animBg="1"/>
      <p:bldP spid="30" grpId="0" animBg="1"/>
      <p:bldP spid="31" grpId="0"/>
      <p:bldP spid="32" grpId="0"/>
      <p:bldP spid="33" grpId="0" animBg="1"/>
      <p:bldP spid="34" grpId="0" animBg="1"/>
      <p:bldP spid="35" grpId="0"/>
      <p:bldP spid="36" grpId="0"/>
      <p:bldP spid="37" grpId="0" animBg="1"/>
      <p:bldP spid="38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19521" y="165734"/>
            <a:ext cx="6675021" cy="1203767"/>
            <a:chOff x="1193257" y="45720"/>
            <a:chExt cx="9744524" cy="2062309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b.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02920" y="1365452"/>
            <a:ext cx="115824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AutoNum type="alphaL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r, d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5000"/>
              </a:lnSpc>
            </a:pP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Sầu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iêng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Nam.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bay  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Sầu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iêng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quyện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ngọt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>
              <a:lnSpc>
                <a:spcPct val="125000"/>
              </a:lnSpc>
            </a:pP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1494" y="2238703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627062" y="2905052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57613" y="3579615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31906" y="5005039"/>
            <a:ext cx="451413" cy="451413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3115" y="165734"/>
            <a:ext cx="2536169" cy="203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9640" y="1374845"/>
            <a:ext cx="98450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thược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ược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</a:t>
            </a:r>
          </a:p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ạp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smtClean="0">
                <a:solidFill>
                  <a:schemeClr val="accent6">
                    <a:lumMod val="50000"/>
                  </a:schemeClr>
                </a:solidFill>
              </a:rPr>
              <a:t>Theo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Ngô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Quân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Miện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32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63053" y="1389880"/>
            <a:ext cx="550425" cy="550425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51614" y="2057400"/>
            <a:ext cx="550425" cy="550425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96346" y="2686702"/>
            <a:ext cx="550425" cy="550425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85811" y="3300764"/>
            <a:ext cx="550425" cy="550425"/>
          </a:xfrm>
          <a:prstGeom prst="rect">
            <a:avLst/>
          </a:prstGeom>
          <a:solidFill>
            <a:srgbClr val="40C0B5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40C0B5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6250" b="6407"/>
          <a:stretch/>
        </p:blipFill>
        <p:spPr>
          <a:xfrm>
            <a:off x="5515540" y="719500"/>
            <a:ext cx="6263640" cy="547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8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953972"/>
            <a:ext cx="111556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	- in: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mịn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màng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đủng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44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7514" y="2617156"/>
            <a:ext cx="2717411" cy="4324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èn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pin</a:t>
            </a:r>
          </a:p>
          <a:p>
            <a:pPr lvl="0">
              <a:lnSpc>
                <a:spcPct val="125000"/>
              </a:lnSpc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  <a:p>
            <a:pPr lvl="0" algn="ctr">
              <a:lnSpc>
                <a:spcPct val="125000"/>
              </a:lnSpc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63474" y="2582552"/>
            <a:ext cx="3195105" cy="4324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chinh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xinh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xắn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kiên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endParaRPr lang="en-US" sz="4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25000"/>
              </a:lnSpc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5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655320"/>
            <a:ext cx="11993880" cy="3764280"/>
            <a:chOff x="1193257" y="45720"/>
            <a:chExt cx="9744524" cy="2062309"/>
          </a:xfrm>
        </p:grpSpPr>
        <p:sp>
          <p:nvSpPr>
            <p:cNvPr id="4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thơ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 algn="ctr" latinLnBrk="1">
                <a:defRPr/>
              </a:pP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loài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0" algn="ctr" latinLnBrk="1">
                <a:defRPr/>
              </a:pP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tích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lúa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tích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khoai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lang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,…)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379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15" y="1090975"/>
            <a:ext cx="11010330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12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1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916" t="20343" r="10625" b="22728"/>
          <a:stretch/>
        </p:blipFill>
        <p:spPr>
          <a:xfrm>
            <a:off x="711201" y="883919"/>
            <a:ext cx="10891520" cy="363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 descr="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15" y="1244600"/>
            <a:ext cx="9149080" cy="4531995"/>
          </a:xfrm>
          <a:prstGeom prst="rect">
            <a:avLst/>
          </a:prstGeom>
        </p:spPr>
      </p:pic>
      <p:pic>
        <p:nvPicPr>
          <p:cNvPr id="13" name="图片 9" descr="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4615"/>
            <a:ext cx="2322830" cy="5143500"/>
          </a:xfrm>
          <a:prstGeom prst="rect">
            <a:avLst/>
          </a:prstGeom>
        </p:spPr>
      </p:pic>
      <p:pic>
        <p:nvPicPr>
          <p:cNvPr id="14" name="图片 1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825" y="5287645"/>
            <a:ext cx="1545590" cy="1218565"/>
          </a:xfrm>
          <a:prstGeom prst="rect">
            <a:avLst/>
          </a:prstGeom>
        </p:spPr>
      </p:pic>
      <p:pic>
        <p:nvPicPr>
          <p:cNvPr id="15" name="图片 14" descr="20"/>
          <p:cNvPicPr>
            <a:picLocks noChangeAspect="1"/>
          </p:cNvPicPr>
          <p:nvPr/>
        </p:nvPicPr>
        <p:blipFill>
          <a:blip r:embed="rId5"/>
          <a:srcRect l="69989" t="-208" b="84615"/>
          <a:stretch>
            <a:fillRect/>
          </a:stretch>
        </p:blipFill>
        <p:spPr>
          <a:xfrm>
            <a:off x="10494010" y="0"/>
            <a:ext cx="1697990" cy="1568450"/>
          </a:xfrm>
          <a:prstGeom prst="rect">
            <a:avLst/>
          </a:prstGeom>
        </p:spPr>
      </p:pic>
      <p:pic>
        <p:nvPicPr>
          <p:cNvPr id="16" name="图片 7" descr="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0690" y="3023235"/>
            <a:ext cx="2362835" cy="3253740"/>
          </a:xfrm>
          <a:prstGeom prst="rect">
            <a:avLst/>
          </a:prstGeom>
        </p:spPr>
      </p:pic>
      <p:pic>
        <p:nvPicPr>
          <p:cNvPr id="17" name="图片 13" descr="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4435" y="620395"/>
            <a:ext cx="1214120" cy="1214120"/>
          </a:xfrm>
          <a:prstGeom prst="rect">
            <a:avLst/>
          </a:prstGeom>
        </p:spPr>
      </p:pic>
      <p:pic>
        <p:nvPicPr>
          <p:cNvPr id="18" name="图片 10" descr="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911350" y="2357755"/>
            <a:ext cx="999490" cy="9791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2518" y="1739170"/>
            <a:ext cx="7736495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53605">
            <a:off x="2692374" y="1782133"/>
            <a:ext cx="5120763" cy="2958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7048861">
            <a:off x="8097459" y="1474791"/>
            <a:ext cx="5120763" cy="29586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477967">
            <a:off x="4828138" y="110631"/>
            <a:ext cx="5120763" cy="2958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5724924">
            <a:off x="-341112" y="1095669"/>
            <a:ext cx="5120763" cy="2958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41" y="311967"/>
            <a:ext cx="5224725" cy="1780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6016" t="11578" r="5852" b="26850"/>
          <a:stretch/>
        </p:blipFill>
        <p:spPr>
          <a:xfrm>
            <a:off x="782320" y="1707649"/>
            <a:ext cx="10678160" cy="21153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8272" t="27771" r="18289" b="42212"/>
          <a:stretch/>
        </p:blipFill>
        <p:spPr>
          <a:xfrm>
            <a:off x="5119135" y="3613058"/>
            <a:ext cx="4695496" cy="144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8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043" y="1898985"/>
            <a:ext cx="5224725" cy="178018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031784" y="201547"/>
            <a:ext cx="8943435" cy="6587005"/>
            <a:chOff x="4089658" y="176410"/>
            <a:chExt cx="8943435" cy="6587005"/>
          </a:xfrm>
        </p:grpSpPr>
        <p:sp>
          <p:nvSpPr>
            <p:cNvPr id="2" name="Rectangle 1"/>
            <p:cNvSpPr/>
            <p:nvPr/>
          </p:nvSpPr>
          <p:spPr>
            <a:xfrm>
              <a:off x="4089658" y="176410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lắng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thác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dội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ào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ào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trận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5030615" y="2515884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Giữa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buổi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hè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Gối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thảm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cỏ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xanh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6937093" y="4701312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ấm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Thổi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nở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cau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ko-KR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18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1638806" y="264706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rừng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cọ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6944683" y="2642362"/>
            <a:ext cx="3704026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tiếng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thác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1638806" y="398818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dội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về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6944683" y="398818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>
                <a:latin typeface="Arial" panose="020B0604020202020204" pitchFamily="34" charset="0"/>
              </a:rPr>
              <a:t>g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ió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ấm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4291744" y="532930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hoa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cau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407" y="197654"/>
            <a:ext cx="844978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5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59082" y="2954507"/>
            <a:ext cx="93621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latinLnBrk="1">
              <a:buFont typeface="+mj-lt"/>
              <a:buAutoNum type="arabicPeriod"/>
              <a:defRPr/>
            </a:pP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742950" latinLnBrk="1">
              <a:buFont typeface="+mj-lt"/>
              <a:buAutoNum type="arabicPeriod"/>
              <a:defRPr/>
            </a:pP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phẩy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742950" latinLnBrk="1">
              <a:buFont typeface="+mj-lt"/>
              <a:buAutoNum type="arabicPeriod"/>
              <a:defRPr/>
            </a:pP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khổ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ko-K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529" y="731007"/>
            <a:ext cx="9772735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6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ư thế ngồi viết và cách cầm bút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4"/>
          <a:stretch/>
        </p:blipFill>
        <p:spPr bwMode="auto">
          <a:xfrm>
            <a:off x="1698073" y="1852228"/>
            <a:ext cx="9226649" cy="457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4729" y="414668"/>
            <a:ext cx="9236241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8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82851">
            <a:off x="-948950" y="3302916"/>
            <a:ext cx="5328617" cy="171307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507784" y="157623"/>
            <a:ext cx="8943435" cy="6587005"/>
            <a:chOff x="4089658" y="176410"/>
            <a:chExt cx="8943435" cy="6587005"/>
          </a:xfrm>
        </p:grpSpPr>
        <p:sp>
          <p:nvSpPr>
            <p:cNvPr id="8" name="Rectangle 7"/>
            <p:cNvSpPr/>
            <p:nvPr/>
          </p:nvSpPr>
          <p:spPr>
            <a:xfrm>
              <a:off x="4089658" y="176410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lắng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thác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dội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ào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ào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trận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030615" y="2515884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Giữa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buổi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hè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Gối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thảm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cỏ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xanh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37093" y="4701312"/>
              <a:ext cx="6096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gió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ấm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Thổi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nở</a:t>
              </a:r>
              <a:endParaRPr lang="en-US" altLang="ko-K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latinLnBrk="1">
                <a:defRPr/>
              </a:pP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vàng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32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cau</a:t>
              </a: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ko-KR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16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09180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DDF6DD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353</Words>
  <Application>Microsoft Office PowerPoint</Application>
  <PresentationFormat>Widescreen</PresentationFormat>
  <Paragraphs>86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UTM Avo</vt:lpstr>
      <vt:lpstr>UYa Respective</vt:lpstr>
      <vt:lpstr>Montserrat Light</vt:lpstr>
      <vt:lpstr>SVN-Dancing Script</vt:lpstr>
      <vt:lpstr>SVN-Newton</vt:lpstr>
      <vt:lpstr>字魂27号-布丁体</vt:lpstr>
      <vt:lpstr>#9Slide05 ViceroyJF</vt:lpstr>
      <vt:lpstr>UTM Aquarelle</vt:lpstr>
      <vt:lpstr>Montserrat Black</vt:lpstr>
      <vt:lpstr>#9Slide07 HoneyCream</vt:lpstr>
      <vt:lpstr>Times New Roman</vt:lpstr>
      <vt:lpstr>#9Slide05 Bodega Script</vt:lpstr>
      <vt:lpstr>Arial</vt:lpstr>
      <vt:lpstr>Arial Unicode MS</vt:lpstr>
      <vt:lpstr>PPTMON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Nguyễn Thị Hồng Linh</cp:lastModifiedBy>
  <cp:revision>38</cp:revision>
  <dcterms:created xsi:type="dcterms:W3CDTF">2023-01-29T06:28:56Z</dcterms:created>
  <dcterms:modified xsi:type="dcterms:W3CDTF">2023-01-30T03:56:32Z</dcterms:modified>
</cp:coreProperties>
</file>