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51"/>
  </p:notesMasterIdLst>
  <p:sldIdLst>
    <p:sldId id="278" r:id="rId3"/>
    <p:sldId id="347" r:id="rId4"/>
    <p:sldId id="258" r:id="rId5"/>
    <p:sldId id="332" r:id="rId6"/>
    <p:sldId id="317" r:id="rId7"/>
    <p:sldId id="333" r:id="rId8"/>
    <p:sldId id="300" r:id="rId9"/>
    <p:sldId id="319" r:id="rId10"/>
    <p:sldId id="263" r:id="rId11"/>
    <p:sldId id="301" r:id="rId12"/>
    <p:sldId id="264" r:id="rId13"/>
    <p:sldId id="320" r:id="rId14"/>
    <p:sldId id="302" r:id="rId15"/>
    <p:sldId id="321" r:id="rId16"/>
    <p:sldId id="303" r:id="rId17"/>
    <p:sldId id="304" r:id="rId18"/>
    <p:sldId id="305" r:id="rId19"/>
    <p:sldId id="306" r:id="rId20"/>
    <p:sldId id="322" r:id="rId21"/>
    <p:sldId id="307" r:id="rId22"/>
    <p:sldId id="323" r:id="rId23"/>
    <p:sldId id="326" r:id="rId24"/>
    <p:sldId id="308" r:id="rId25"/>
    <p:sldId id="327" r:id="rId26"/>
    <p:sldId id="310" r:id="rId27"/>
    <p:sldId id="328" r:id="rId28"/>
    <p:sldId id="311" r:id="rId29"/>
    <p:sldId id="329" r:id="rId30"/>
    <p:sldId id="312" r:id="rId31"/>
    <p:sldId id="331" r:id="rId32"/>
    <p:sldId id="313" r:id="rId33"/>
    <p:sldId id="324" r:id="rId34"/>
    <p:sldId id="314" r:id="rId35"/>
    <p:sldId id="330" r:id="rId36"/>
    <p:sldId id="316" r:id="rId37"/>
    <p:sldId id="339" r:id="rId38"/>
    <p:sldId id="315" r:id="rId39"/>
    <p:sldId id="268" r:id="rId40"/>
    <p:sldId id="335" r:id="rId41"/>
    <p:sldId id="336" r:id="rId42"/>
    <p:sldId id="340" r:id="rId43"/>
    <p:sldId id="341" r:id="rId44"/>
    <p:sldId id="342" r:id="rId45"/>
    <p:sldId id="344" r:id="rId46"/>
    <p:sldId id="345" r:id="rId47"/>
    <p:sldId id="346" r:id="rId48"/>
    <p:sldId id="325" r:id="rId49"/>
    <p:sldId id="318" r:id="rId50"/>
  </p:sldIdLst>
  <p:sldSz cx="12192000" cy="6858000"/>
  <p:notesSz cx="6858000" cy="9144000"/>
  <p:embeddedFontLst>
    <p:embeddedFont>
      <p:font typeface="等线" panose="02010600030101010101" pitchFamily="2" charset="-122"/>
      <p:regular r:id="rId52"/>
      <p:bold r:id="rId53"/>
    </p:embeddedFont>
    <p:embeddedFont>
      <p:font typeface="#9Slide07 HoneyCream" pitchFamily="2" charset="0"/>
      <p:regular r:id="rId54"/>
    </p:embeddedFont>
    <p:embeddedFont>
      <p:font typeface="Calibri" panose="020F0502020204030204" pitchFamily="34" charset="0"/>
      <p:regular r:id="rId55"/>
      <p:bold r:id="rId56"/>
      <p:italic r:id="rId57"/>
      <p:boldItalic r:id="rId58"/>
    </p:embeddedFont>
    <p:embeddedFont>
      <p:font typeface="Calibri Light" panose="020F0302020204030204" pitchFamily="34" charset="0"/>
      <p:regular r:id="rId59"/>
      <p:italic r:id="rId60"/>
    </p:embeddedFont>
    <p:embeddedFont>
      <p:font typeface="Cambria" panose="02040503050406030204" pitchFamily="18" charset="0"/>
      <p:regular r:id="rId61"/>
      <p:bold r:id="rId62"/>
      <p:italic r:id="rId63"/>
      <p:boldItalic r:id="rId64"/>
    </p:embeddedFont>
    <p:embeddedFont>
      <p:font typeface="SVN-Dancing Script" panose="02040603050506020204" pitchFamily="18" charset="0"/>
      <p:regular r:id="rId65"/>
    </p:embeddedFont>
    <p:embeddedFont>
      <p:font typeface="SVN-Newton" panose="02040603050506020204" pitchFamily="18" charset="0"/>
      <p:regular r:id="rId66"/>
    </p:embeddedFont>
    <p:embeddedFont>
      <p:font typeface="SVN-Prima" panose="02040603050506020204" pitchFamily="18" charset="0"/>
      <p:regular r:id="rId67"/>
    </p:embeddedFont>
    <p:embeddedFont>
      <p:font typeface="SVN-Ready" panose="02040603050506020204" pitchFamily="18" charset="0"/>
      <p:regular r:id="rId68"/>
    </p:embeddedFont>
    <p:embeddedFont>
      <p:font typeface="UTM Avo" panose="02040603050506020204" pitchFamily="18" charset="0"/>
      <p:regular r:id="rId69"/>
      <p:bold r:id="rId70"/>
      <p:italic r:id="rId71"/>
      <p:boldItalic r:id="rId72"/>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5B59"/>
    <a:srgbClr val="FFD360"/>
    <a:srgbClr val="0A6C4E"/>
    <a:srgbClr val="B9DE43"/>
    <a:srgbClr val="AAD32E"/>
    <a:srgbClr val="1AAB91"/>
    <a:srgbClr val="FF4620"/>
    <a:srgbClr val="6CD7E1"/>
    <a:srgbClr val="FFC50E"/>
    <a:srgbClr val="066E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94" autoAdjust="0"/>
    <p:restoredTop sz="94660"/>
  </p:normalViewPr>
  <p:slideViewPr>
    <p:cSldViewPr snapToGrid="0">
      <p:cViewPr varScale="1">
        <p:scale>
          <a:sx n="77" d="100"/>
          <a:sy n="77" d="100"/>
        </p:scale>
        <p:origin x="85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2.fntdata"/><Relationship Id="rId68"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8" Type="http://schemas.openxmlformats.org/officeDocument/2006/relationships/slide" Target="slides/slide6.xml"/><Relationship Id="rId51" Type="http://schemas.openxmlformats.org/officeDocument/2006/relationships/notesMaster" Target="notesMasters/notesMaster1.xml"/><Relationship Id="rId72"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4.fntdata"/><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FC0344-E6BE-42E6-A96E-BD0BC880CC99}" type="datetimeFigureOut">
              <a:rPr lang="vi-VN" smtClean="0"/>
              <a:t>28/01/2023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1A7D88-77F2-4E7E-B785-0E04F187702F}" type="slidenum">
              <a:rPr lang="vi-VN" smtClean="0"/>
              <a:t>‹#›</a:t>
            </a:fld>
            <a:endParaRPr lang="vi-VN"/>
          </a:p>
        </p:txBody>
      </p:sp>
    </p:spTree>
    <p:extLst>
      <p:ext uri="{BB962C8B-B14F-4D97-AF65-F5344CB8AC3E}">
        <p14:creationId xmlns:p14="http://schemas.microsoft.com/office/powerpoint/2010/main" val="2125782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2023/1/28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220558788"/>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2023/1/28</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902715923"/>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2023/1/28</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435197611"/>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9DBBF-6FFA-6F8C-8C9D-D2C9B18A02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5C438F-98EB-34FD-9704-4F86CF66E06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B99FD8-8AA4-4942-472A-E639E2D89EAE}"/>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5" name="Footer Placeholder 4">
            <a:extLst>
              <a:ext uri="{FF2B5EF4-FFF2-40B4-BE49-F238E27FC236}">
                <a16:creationId xmlns:a16="http://schemas.microsoft.com/office/drawing/2014/main" id="{857AEC81-3CDA-86CC-DF6D-92FE98EF51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35D894-2BA9-42E6-578F-C863434AF7A9}"/>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78831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E3E4-34BD-2E93-85B5-9D154169EC2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22888CB-67BB-A1C4-13D0-5BE931D72A3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49BF7-E09A-6A21-F092-60A5A6D00171}"/>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5" name="Footer Placeholder 4">
            <a:extLst>
              <a:ext uri="{FF2B5EF4-FFF2-40B4-BE49-F238E27FC236}">
                <a16:creationId xmlns:a16="http://schemas.microsoft.com/office/drawing/2014/main" id="{A649C886-CD1C-08BD-4720-9B5BCF1AF2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ECC0CA-9205-9032-0C7D-9CE89F07E98A}"/>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881389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A856-5C34-C8C0-D3C8-0C230996E5A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8A4A39-0284-7960-B0C0-767F545FCA1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80BDD7-FC9E-9F39-F312-9A2250810C06}"/>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5" name="Footer Placeholder 4">
            <a:extLst>
              <a:ext uri="{FF2B5EF4-FFF2-40B4-BE49-F238E27FC236}">
                <a16:creationId xmlns:a16="http://schemas.microsoft.com/office/drawing/2014/main" id="{8C330D65-50B6-337D-F82F-0AA21A712D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A0C273-41F5-71B4-0AB0-6CEB8DDB29C3}"/>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685276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BB00-03D6-B102-D533-868A8095E0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918398-9922-F490-C70B-D952DA468160}"/>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734ECF-9186-6FC7-005B-073CA9CC91E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B75971-99AA-40C1-96AE-6ED8413D732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6" name="Footer Placeholder 5">
            <a:extLst>
              <a:ext uri="{FF2B5EF4-FFF2-40B4-BE49-F238E27FC236}">
                <a16:creationId xmlns:a16="http://schemas.microsoft.com/office/drawing/2014/main" id="{C07F5E66-A852-702E-4BF0-30FD15017D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2F7265-02AB-DFB9-948F-259FDEAB2AC8}"/>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11141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6366-D581-7936-9297-79FB2FC5879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09AA10E-A19D-5715-665D-48B49FABE3B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A7996E-AF2B-6D44-66F7-1F7CE3C071F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DCFF26-71A5-1C64-4210-BDB6F75E34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5D337D-E745-F45B-0D12-0395CA7CC69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ED3088-576F-7EAE-CF6E-AEDDC7A9861A}"/>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8" name="Footer Placeholder 7">
            <a:extLst>
              <a:ext uri="{FF2B5EF4-FFF2-40B4-BE49-F238E27FC236}">
                <a16:creationId xmlns:a16="http://schemas.microsoft.com/office/drawing/2014/main" id="{D2DD1A72-EA6C-8C81-5A95-FFEF684974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E9FD52-D230-B784-576C-3D001523EA9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453594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6A10-3DA8-64AD-EFFC-FA6A8F3A05D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3AD5FF1-3D77-5DDA-7D4B-8AC849A43A18}"/>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4" name="Footer Placeholder 3">
            <a:extLst>
              <a:ext uri="{FF2B5EF4-FFF2-40B4-BE49-F238E27FC236}">
                <a16:creationId xmlns:a16="http://schemas.microsoft.com/office/drawing/2014/main" id="{5F59B7D5-4AF2-DB77-6F70-11666D8D7F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6FF8B8F-9605-7CC5-9268-15F64361C42C}"/>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733130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02DE9-E058-2D93-8057-39F6A143AFF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3" name="Footer Placeholder 2">
            <a:extLst>
              <a:ext uri="{FF2B5EF4-FFF2-40B4-BE49-F238E27FC236}">
                <a16:creationId xmlns:a16="http://schemas.microsoft.com/office/drawing/2014/main" id="{3996D25E-3652-DA1F-6E5A-837D65AA2F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7959F52-8387-4936-9D0C-3C7869B1332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558058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2FF7D-200B-E35E-9460-AC8B42A107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DD2834-3AAB-F042-D798-93FB324E4E1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784B54-7EC8-EA99-98FB-75F18AFC0CD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329200-690E-4B6D-34B5-A9232861623B}"/>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6" name="Footer Placeholder 5">
            <a:extLst>
              <a:ext uri="{FF2B5EF4-FFF2-40B4-BE49-F238E27FC236}">
                <a16:creationId xmlns:a16="http://schemas.microsoft.com/office/drawing/2014/main" id="{2152CE1C-2C83-BCF5-E4C5-827BCFC070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0F0F2F-3B35-DD97-DE3A-564904824ECE}"/>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860879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83634505"/>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F455-80BA-29FF-7740-639166803A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FC365F-5D75-735B-064F-E5E963BB543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B823BB-28DA-B2C8-A68C-56F3E8F7E0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9ED34-217C-18FA-CDF3-E33DFA2969B4}"/>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6" name="Footer Placeholder 5">
            <a:extLst>
              <a:ext uri="{FF2B5EF4-FFF2-40B4-BE49-F238E27FC236}">
                <a16:creationId xmlns:a16="http://schemas.microsoft.com/office/drawing/2014/main" id="{181F7CAB-624C-538E-34ED-536A80FBB3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219DE7-7867-06D6-A160-38C0672D0F14}"/>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959538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4500C-1C47-BD32-9F74-8A3C6160F07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EA533-5896-D431-D6DF-37042F29468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B2932C-797E-EA00-9BA5-81C31A71F44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5" name="Footer Placeholder 4">
            <a:extLst>
              <a:ext uri="{FF2B5EF4-FFF2-40B4-BE49-F238E27FC236}">
                <a16:creationId xmlns:a16="http://schemas.microsoft.com/office/drawing/2014/main" id="{2EA5789B-A9CE-440A-3D52-74D0AA1558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67BEB2-F5C9-CD0E-E6D8-BD5BA75CCBD0}"/>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617500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6A9CDE-A7B9-4CD3-7B96-C9F7E5D935F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B89359-FF72-49BF-ABC3-49211A71CFA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D7D4CB-CF48-C32F-AF2D-46ABF8B622E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1/28/2023</a:t>
            </a:fld>
            <a:endParaRPr lang="en-US"/>
          </a:p>
        </p:txBody>
      </p:sp>
      <p:sp>
        <p:nvSpPr>
          <p:cNvPr id="5" name="Footer Placeholder 4">
            <a:extLst>
              <a:ext uri="{FF2B5EF4-FFF2-40B4-BE49-F238E27FC236}">
                <a16:creationId xmlns:a16="http://schemas.microsoft.com/office/drawing/2014/main" id="{9B94F321-85DF-7FE5-0F9C-2CED66A48A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062F1A-5E30-3071-F0E8-B11EFC1A4A5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779765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6596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46106612"/>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2023/1/28</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16519828"/>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2023/1/28</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62240862"/>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2023/1/28</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18736757"/>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2023/1/28</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86464505"/>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2023/1/28</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4160499762"/>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02987254"/>
      </p:ext>
    </p:extLst>
  </p:cSld>
  <p:clrMapOvr>
    <a:masterClrMapping/>
  </p:clrMapOvr>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9"/>
          <a:stretch>
            <a:fillRect t="-3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字魂37号-波纹乖乖体" panose="00000500000000000000" charset="-122"/>
                <a:ea typeface="字魂37号-波纹乖乖体" panose="00000500000000000000" charset="-122"/>
                <a:cs typeface="字魂37号-波纹乖乖体" panose="00000500000000000000" charset="-122"/>
              </a:defRPr>
            </a:lvl1pPr>
          </a:lstStyle>
          <a:p>
            <a:fld id="{760FBDFE-C587-4B4C-A407-44438C67B59E}" type="datetimeFigureOut">
              <a:rPr lang="zh-CN" altLang="en-US" smtClean="0"/>
              <a:t>2023/1/28</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字魂37号-波纹乖乖体" panose="00000500000000000000" charset="-122"/>
                <a:ea typeface="字魂37号-波纹乖乖体" panose="00000500000000000000" charset="-122"/>
                <a:cs typeface="字魂37号-波纹乖乖体" panose="00000500000000000000"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字魂37号-波纹乖乖体" panose="00000500000000000000" charset="-122"/>
                <a:ea typeface="字魂37号-波纹乖乖体" panose="00000500000000000000" charset="-122"/>
                <a:cs typeface="字魂37号-波纹乖乖体" panose="00000500000000000000" charset="-122"/>
              </a:defRPr>
            </a:lvl1pPr>
          </a:lstStyle>
          <a:p>
            <a:fld id="{49AE70B2-8BF9-45C0-BB95-33D1B9D3A854}" type="slidenum">
              <a:rPr lang="zh-CN" altLang="en-US" smtClean="0"/>
              <a:t>‹#›</a:t>
            </a:fld>
            <a:endParaRPr lang="zh-CN" altLang="en-US" dirty="0"/>
          </a:p>
        </p:txBody>
      </p:sp>
      <p:sp>
        <p:nvSpPr>
          <p:cNvPr id="7" name="TextBox 3">
            <a:extLst>
              <a:ext uri="{FF2B5EF4-FFF2-40B4-BE49-F238E27FC236}">
                <a16:creationId xmlns:a16="http://schemas.microsoft.com/office/drawing/2014/main" id="{FCB862CB-5E70-652B-D794-B41B707AF047}"/>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0">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CDEF5465-4730-B116-877C-DDCB6518B901}"/>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tx1"/>
                </a:solidFill>
                <a:latin typeface="#9Slide07 HoneyCream" pitchFamily="2" charset="0"/>
              </a:rPr>
              <a:t>Măng</a:t>
            </a:r>
            <a:r>
              <a:rPr lang="en-US" sz="2000" b="0" dirty="0">
                <a:solidFill>
                  <a:schemeClr val="tx1"/>
                </a:solidFill>
                <a:latin typeface="#9Slide07 HoneyCream" pitchFamily="2" charset="0"/>
              </a:rPr>
              <a:t> Non</a:t>
            </a:r>
          </a:p>
        </p:txBody>
      </p:sp>
      <p:pic>
        <p:nvPicPr>
          <p:cNvPr id="9" name="Picture 8">
            <a:extLst>
              <a:ext uri="{FF2B5EF4-FFF2-40B4-BE49-F238E27FC236}">
                <a16:creationId xmlns:a16="http://schemas.microsoft.com/office/drawing/2014/main" id="{17D575B9-F91B-E602-1D7A-88A5E538DB34}"/>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704CE45A-72EC-8048-B596-B5A40B6AB1C9}"/>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57BB695E-AFBC-494E-2762-23DD2C7B7649}"/>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CAE89C93-BB8A-FCF5-E7B0-0A52F3731963}"/>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DD8EDB62-72FD-7B09-3FB3-1E840637B970}"/>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F7862311-F242-C3E8-E5C5-69CA515DDDE5}"/>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3116B016-0957-CAF1-13DD-1F2F3C29F5AD}"/>
              </a:ext>
            </a:extLst>
          </p:cNvPr>
          <p:cNvPicPr>
            <a:picLocks noChangeAspect="1"/>
          </p:cNvPicPr>
          <p:nvPr userDrawn="1"/>
        </p:nvPicPr>
        <p:blipFill>
          <a:blip r:embed="rId22"/>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7281A539-B8B0-4F58-1616-C98113F36152}"/>
              </a:ext>
            </a:extLst>
          </p:cNvPr>
          <p:cNvPicPr>
            <a:picLocks noChangeAspect="1"/>
          </p:cNvPicPr>
          <p:nvPr userDrawn="1"/>
        </p:nvPicPr>
        <p:blipFill>
          <a:blip r:embed="rId22"/>
          <a:stretch>
            <a:fillRect/>
          </a:stretch>
        </p:blipFill>
        <p:spPr>
          <a:xfrm>
            <a:off x="-8487112" y="-76200"/>
            <a:ext cx="2188654" cy="2658086"/>
          </a:xfrm>
          <a:prstGeom prst="rect">
            <a:avLst/>
          </a:prstGeom>
        </p:spPr>
      </p:pic>
    </p:spTree>
    <p:custDataLst>
      <p:tags r:id="rId13"/>
    </p:custDataLst>
    <p:extLst>
      <p:ext uri="{BB962C8B-B14F-4D97-AF65-F5344CB8AC3E}">
        <p14:creationId xmlns:p14="http://schemas.microsoft.com/office/powerpoint/2010/main" val="796931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Tm="3000">
        <p:randomBar dir="vert"/>
      </p:transition>
    </mc:Choice>
    <mc:Fallback xmlns="">
      <p:transition spd="slow" advTm="3000">
        <p:randomBar dir="vert"/>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字魂37号-波纹乖乖体" panose="00000500000000000000" charset="-122"/>
          <a:ea typeface="字魂37号-波纹乖乖体" panose="00000500000000000000" charset="-122"/>
          <a:cs typeface="字魂37号-波纹乖乖体" panose="00000500000000000000"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字魂37号-波纹乖乖体" panose="00000500000000000000" charset="-122"/>
          <a:ea typeface="字魂37号-波纹乖乖体" panose="00000500000000000000" charset="-122"/>
          <a:cs typeface="字魂37号-波纹乖乖体" panose="00000500000000000000"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字魂37号-波纹乖乖体" panose="00000500000000000000" charset="-122"/>
          <a:ea typeface="字魂37号-波纹乖乖体" panose="00000500000000000000" charset="-122"/>
          <a:cs typeface="字魂37号-波纹乖乖体" panose="00000500000000000000"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字魂37号-波纹乖乖体" panose="00000500000000000000" charset="-122"/>
          <a:ea typeface="字魂37号-波纹乖乖体" panose="00000500000000000000" charset="-122"/>
          <a:cs typeface="字魂37号-波纹乖乖体" panose="00000500000000000000"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字魂37号-波纹乖乖体" panose="00000500000000000000" charset="-122"/>
          <a:ea typeface="字魂37号-波纹乖乖体" panose="00000500000000000000" charset="-122"/>
          <a:cs typeface="字魂37号-波纹乖乖体" panose="00000500000000000000"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字魂37号-波纹乖乖体" panose="00000500000000000000" charset="-122"/>
          <a:ea typeface="字魂37号-波纹乖乖体" panose="00000500000000000000" charset="-122"/>
          <a:cs typeface="字魂37号-波纹乖乖体" panose="0000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7B6FA2D4-BA44-65CA-8F51-0574856DA38D}"/>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A0A13346-B5C7-F872-912B-98D55644F592}"/>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EB565C29-DC77-B946-6A59-9E1B8536DBA7}"/>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963651BF-03A3-EE8F-F4CB-3C26EB5D8DEE}"/>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60D0EAB9-62E2-AAB4-5329-BCB3C7ACDD02}"/>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9413FF52-6B91-962C-AB0A-9C89FCAD5A66}"/>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08294673-6986-A9E8-ADD6-EB7D1DD6E720}"/>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3AEF898F-CD74-EE67-BE2C-57BED2611C78}"/>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3E9F52A7-D3B5-5522-ED87-3A58251B6650}"/>
              </a:ext>
            </a:extLst>
          </p:cNvPr>
          <p:cNvPicPr>
            <a:picLocks noChangeAspect="1"/>
          </p:cNvPicPr>
          <p:nvPr userDrawn="1"/>
        </p:nvPicPr>
        <p:blipFill>
          <a:blip r:embed="rId16"/>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04D95378-ED6D-9B17-2A8B-72150303089B}"/>
              </a:ext>
            </a:extLst>
          </p:cNvPr>
          <p:cNvPicPr>
            <a:picLocks noChangeAspect="1"/>
          </p:cNvPicPr>
          <p:nvPr userDrawn="1"/>
        </p:nvPicPr>
        <p:blipFill>
          <a:blip r:embed="rId16"/>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1726550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6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69.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0.xml"/><Relationship Id="rId5" Type="http://schemas.openxmlformats.org/officeDocument/2006/relationships/image" Target="../media/image22.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1.xml"/><Relationship Id="rId5" Type="http://schemas.openxmlformats.org/officeDocument/2006/relationships/image" Target="../media/image1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microsoft.com/office/2007/relationships/hdphoto" Target="../media/hdphoto4.wdp"/><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image" Target="../media/image28.png"/><Relationship Id="rId5" Type="http://schemas.openxmlformats.org/officeDocument/2006/relationships/image" Target="../media/image1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image" Target="../media/image29.png"/><Relationship Id="rId5" Type="http://schemas.openxmlformats.org/officeDocument/2006/relationships/image" Target="../media/image1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1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5.xml"/><Relationship Id="rId5" Type="http://schemas.openxmlformats.org/officeDocument/2006/relationships/image" Target="../media/image1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6.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77.xml"/><Relationship Id="rId6" Type="http://schemas.openxmlformats.org/officeDocument/2006/relationships/image" Target="../media/image31.png"/><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8.xml"/><Relationship Id="rId5" Type="http://schemas.openxmlformats.org/officeDocument/2006/relationships/image" Target="../media/image1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9.xml"/><Relationship Id="rId5" Type="http://schemas.openxmlformats.org/officeDocument/2006/relationships/image" Target="../media/image1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0.xml"/><Relationship Id="rId5" Type="http://schemas.openxmlformats.org/officeDocument/2006/relationships/image" Target="../media/image1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tags" Target="../tags/tag81.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2.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83.xml"/><Relationship Id="rId6" Type="http://schemas.openxmlformats.org/officeDocument/2006/relationships/image" Target="../media/image39.png"/><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4.xml"/><Relationship Id="rId6" Type="http://schemas.openxmlformats.org/officeDocument/2006/relationships/image" Target="../media/image41.png"/><Relationship Id="rId5" Type="http://schemas.openxmlformats.org/officeDocument/2006/relationships/image" Target="../media/image18.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5.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1.wav"/><Relationship Id="rId7"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tags" Target="../tags/tag86.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7.png"/><Relationship Id="rId10" Type="http://schemas.openxmlformats.org/officeDocument/2006/relationships/image" Target="../media/image32.png"/><Relationship Id="rId4" Type="http://schemas.openxmlformats.org/officeDocument/2006/relationships/image" Target="../media/image5.png"/><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7.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audio1.wav"/><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88.xml"/><Relationship Id="rId6" Type="http://schemas.openxmlformats.org/officeDocument/2006/relationships/image" Target="../media/image6.png"/><Relationship Id="rId5" Type="http://schemas.openxmlformats.org/officeDocument/2006/relationships/image" Target="../media/image7.png"/><Relationship Id="rId10" Type="http://schemas.openxmlformats.org/officeDocument/2006/relationships/image" Target="../media/image46.png"/><Relationship Id="rId4" Type="http://schemas.openxmlformats.org/officeDocument/2006/relationships/image" Target="../media/image5.png"/><Relationship Id="rId9" Type="http://schemas.openxmlformats.org/officeDocument/2006/relationships/image" Target="../media/image45.png"/></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audio1.wav"/><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89.xml"/><Relationship Id="rId6" Type="http://schemas.openxmlformats.org/officeDocument/2006/relationships/image" Target="../media/image6.png"/><Relationship Id="rId5" Type="http://schemas.openxmlformats.org/officeDocument/2006/relationships/image" Target="../media/image7.png"/><Relationship Id="rId10" Type="http://schemas.openxmlformats.org/officeDocument/2006/relationships/image" Target="../media/image46.png"/><Relationship Id="rId4" Type="http://schemas.openxmlformats.org/officeDocument/2006/relationships/image" Target="../media/image5.png"/><Relationship Id="rId9"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audio1.wav"/><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90.xml"/><Relationship Id="rId6" Type="http://schemas.openxmlformats.org/officeDocument/2006/relationships/image" Target="../media/image6.png"/><Relationship Id="rId5" Type="http://schemas.openxmlformats.org/officeDocument/2006/relationships/image" Target="../media/image7.png"/><Relationship Id="rId10" Type="http://schemas.openxmlformats.org/officeDocument/2006/relationships/image" Target="../media/image46.png"/><Relationship Id="rId4" Type="http://schemas.openxmlformats.org/officeDocument/2006/relationships/image" Target="../media/image5.png"/><Relationship Id="rId9"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1.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2.xml"/><Relationship Id="rId6" Type="http://schemas.openxmlformats.org/officeDocument/2006/relationships/image" Target="../media/image47.png"/><Relationship Id="rId5" Type="http://schemas.openxmlformats.org/officeDocument/2006/relationships/image" Target="../media/image18.pn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3.xml"/><Relationship Id="rId6" Type="http://schemas.openxmlformats.org/officeDocument/2006/relationships/image" Target="../media/image48.png"/><Relationship Id="rId5" Type="http://schemas.openxmlformats.org/officeDocument/2006/relationships/image" Target="../media/image18.png"/><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4.xml"/><Relationship Id="rId5" Type="http://schemas.openxmlformats.org/officeDocument/2006/relationships/image" Target="../media/image18.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5.xml"/><Relationship Id="rId5" Type="http://schemas.openxmlformats.org/officeDocument/2006/relationships/image" Target="../media/image18.png"/><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6.xml"/><Relationship Id="rId6" Type="http://schemas.openxmlformats.org/officeDocument/2006/relationships/image" Target="../media/image39.png"/><Relationship Id="rId5" Type="http://schemas.openxmlformats.org/officeDocument/2006/relationships/image" Target="../media/image7.pn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7.xml"/><Relationship Id="rId5" Type="http://schemas.openxmlformats.org/officeDocument/2006/relationships/image" Target="../media/image6.pn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9.png"/><Relationship Id="rId1" Type="http://schemas.openxmlformats.org/officeDocument/2006/relationships/slideLayout" Target="../slideLayouts/slideLayout23.xml"/><Relationship Id="rId5" Type="http://schemas.openxmlformats.org/officeDocument/2006/relationships/image" Target="../media/image51.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6.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2719705"/>
            <a:ext cx="12192635" cy="4138295"/>
          </a:xfrm>
          <a:prstGeom prst="rect">
            <a:avLst/>
          </a:prstGeom>
        </p:spPr>
      </p:pic>
      <p:pic>
        <p:nvPicPr>
          <p:cNvPr id="10" name="图片 9" descr="图片1"/>
          <p:cNvPicPr>
            <a:picLocks noChangeAspect="1"/>
          </p:cNvPicPr>
          <p:nvPr/>
        </p:nvPicPr>
        <p:blipFill>
          <a:blip r:embed="rId4"/>
          <a:stretch>
            <a:fillRect/>
          </a:stretch>
        </p:blipFill>
        <p:spPr>
          <a:xfrm>
            <a:off x="834052" y="276188"/>
            <a:ext cx="10203372" cy="6203778"/>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723062" y="-313715"/>
            <a:ext cx="4526915" cy="2273300"/>
          </a:xfrm>
          <a:prstGeom prst="rect">
            <a:avLst/>
          </a:prstGeom>
        </p:spPr>
      </p:pic>
      <p:pic>
        <p:nvPicPr>
          <p:cNvPr id="14" name="图片 13" descr="12"/>
          <p:cNvPicPr>
            <a:picLocks noChangeAspect="1"/>
          </p:cNvPicPr>
          <p:nvPr/>
        </p:nvPicPr>
        <p:blipFill>
          <a:blip r:embed="rId5"/>
          <a:srcRect l="49854" t="85285" r="27801" b="-873"/>
          <a:stretch>
            <a:fillRect/>
          </a:stretch>
        </p:blipFill>
        <p:spPr>
          <a:xfrm>
            <a:off x="2668839" y="5592834"/>
            <a:ext cx="1492885" cy="1163320"/>
          </a:xfrm>
          <a:prstGeom prst="rect">
            <a:avLst/>
          </a:prstGeom>
        </p:spPr>
      </p:pic>
      <p:grpSp>
        <p:nvGrpSpPr>
          <p:cNvPr id="2" name="Group 1">
            <a:extLst>
              <a:ext uri="{FF2B5EF4-FFF2-40B4-BE49-F238E27FC236}">
                <a16:creationId xmlns:a16="http://schemas.microsoft.com/office/drawing/2014/main" id="{E47AC432-FAE1-4CF9-9BF3-C856123737AC}"/>
              </a:ext>
            </a:extLst>
          </p:cNvPr>
          <p:cNvGrpSpPr/>
          <p:nvPr/>
        </p:nvGrpSpPr>
        <p:grpSpPr>
          <a:xfrm>
            <a:off x="2079954" y="457903"/>
            <a:ext cx="2126534" cy="701999"/>
            <a:chOff x="4219087" y="574356"/>
            <a:chExt cx="1838670" cy="637064"/>
          </a:xfrm>
        </p:grpSpPr>
        <p:sp>
          <p:nvSpPr>
            <p:cNvPr id="24" name="椭圆 23"/>
            <p:cNvSpPr/>
            <p:nvPr/>
          </p:nvSpPr>
          <p:spPr>
            <a:xfrm>
              <a:off x="4219087" y="591595"/>
              <a:ext cx="609600" cy="609600"/>
            </a:xfrm>
            <a:prstGeom prst="ellipse">
              <a:avLst/>
            </a:prstGeom>
            <a:solidFill>
              <a:srgbClr val="79C3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a:solidFill>
                    <a:srgbClr val="FFFFFF"/>
                  </a:solidFill>
                  <a:effectLst>
                    <a:outerShdw blurRad="38100" dist="38100" dir="2700000" algn="tl">
                      <a:srgbClr val="000000">
                        <a:alpha val="43137"/>
                      </a:srgbClr>
                    </a:outerShdw>
                  </a:effectLst>
                  <a:latin typeface="UTM Avo" panose="02040603050506020204" pitchFamily="18" charset="0"/>
                  <a:ea typeface="字魂37号-波纹乖乖体" panose="00000500000000000000" charset="-122"/>
                  <a:cs typeface="字魂37号-波纹乖乖体" panose="00000500000000000000" charset="-122"/>
                </a:rPr>
                <a:t>Đ</a:t>
              </a:r>
              <a:endPar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28" name="椭圆 22">
              <a:extLst>
                <a:ext uri="{FF2B5EF4-FFF2-40B4-BE49-F238E27FC236}">
                  <a16:creationId xmlns:a16="http://schemas.microsoft.com/office/drawing/2014/main" id="{DE87B14E-FAC6-4BFF-9531-9D7EADB3E972}"/>
                </a:ext>
              </a:extLst>
            </p:cNvPr>
            <p:cNvSpPr/>
            <p:nvPr/>
          </p:nvSpPr>
          <p:spPr>
            <a:xfrm>
              <a:off x="4828687" y="574356"/>
              <a:ext cx="609600" cy="609600"/>
            </a:xfrm>
            <a:prstGeom prst="ellipse">
              <a:avLst/>
            </a:prstGeom>
            <a:solidFill>
              <a:srgbClr val="F3545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a:solidFill>
                    <a:srgbClr val="FFFFFF"/>
                  </a:solidFill>
                  <a:effectLst>
                    <a:outerShdw blurRad="38100" dist="38100" dir="2700000" algn="tl">
                      <a:srgbClr val="000000">
                        <a:alpha val="43137"/>
                      </a:srgbClr>
                    </a:outerShdw>
                  </a:effectLst>
                  <a:latin typeface="UTM Avo" panose="02040603050506020204" pitchFamily="18" charset="0"/>
                  <a:ea typeface="字魂37号-波纹乖乖体" panose="00000500000000000000" charset="-122"/>
                  <a:cs typeface="字魂37号-波纹乖乖体" panose="00000500000000000000" charset="-122"/>
                </a:rPr>
                <a:t>Ọ</a:t>
              </a:r>
              <a:endPar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29" name="椭圆 23">
              <a:extLst>
                <a:ext uri="{FF2B5EF4-FFF2-40B4-BE49-F238E27FC236}">
                  <a16:creationId xmlns:a16="http://schemas.microsoft.com/office/drawing/2014/main" id="{2C74AF11-0980-4B6F-9185-BA2E5C780A54}"/>
                </a:ext>
              </a:extLst>
            </p:cNvPr>
            <p:cNvSpPr/>
            <p:nvPr/>
          </p:nvSpPr>
          <p:spPr>
            <a:xfrm>
              <a:off x="5448157" y="601820"/>
              <a:ext cx="609600" cy="609600"/>
            </a:xfrm>
            <a:prstGeom prst="ellipse">
              <a:avLst/>
            </a:prstGeom>
            <a:solidFill>
              <a:srgbClr val="79C3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a:solidFill>
                    <a:srgbClr val="FFFFFF"/>
                  </a:solidFill>
                  <a:effectLst>
                    <a:outerShdw blurRad="38100" dist="38100" dir="2700000" algn="tl">
                      <a:srgbClr val="000000">
                        <a:alpha val="43137"/>
                      </a:srgbClr>
                    </a:outerShdw>
                  </a:effectLst>
                  <a:latin typeface="UTM Avo" panose="02040603050506020204" pitchFamily="18" charset="0"/>
                  <a:ea typeface="字魂37号-波纹乖乖体" panose="00000500000000000000" charset="-122"/>
                  <a:cs typeface="字魂37号-波纹乖乖体" panose="00000500000000000000" charset="-122"/>
                </a:rPr>
                <a:t>C</a:t>
              </a:r>
              <a:endPar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grpSp>
      <p:pic>
        <p:nvPicPr>
          <p:cNvPr id="5" name="Picture 4">
            <a:extLst>
              <a:ext uri="{FF2B5EF4-FFF2-40B4-BE49-F238E27FC236}">
                <a16:creationId xmlns:a16="http://schemas.microsoft.com/office/drawing/2014/main" id="{8996D67C-AAAD-414E-8243-5155195B22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222" y="2238225"/>
            <a:ext cx="3589534" cy="4946389"/>
          </a:xfrm>
          <a:prstGeom prst="rect">
            <a:avLst/>
          </a:prstGeom>
        </p:spPr>
      </p:pic>
      <p:pic>
        <p:nvPicPr>
          <p:cNvPr id="4" name="Picture 3">
            <a:extLst>
              <a:ext uri="{FF2B5EF4-FFF2-40B4-BE49-F238E27FC236}">
                <a16:creationId xmlns:a16="http://schemas.microsoft.com/office/drawing/2014/main" id="{701D065F-7265-243E-C7CE-699DEC6503D9}"/>
              </a:ext>
            </a:extLst>
          </p:cNvPr>
          <p:cNvPicPr>
            <a:picLocks noChangeAspect="1"/>
          </p:cNvPicPr>
          <p:nvPr/>
        </p:nvPicPr>
        <p:blipFill>
          <a:blip r:embed="rId7"/>
          <a:stretch>
            <a:fillRect/>
          </a:stretch>
        </p:blipFill>
        <p:spPr>
          <a:xfrm>
            <a:off x="1820475" y="980883"/>
            <a:ext cx="8724132" cy="4371211"/>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24429" y="3409693"/>
            <a:ext cx="12192635" cy="3439160"/>
          </a:xfrm>
          <a:prstGeom prst="rect">
            <a:avLst/>
          </a:prstGeom>
        </p:spPr>
      </p:pic>
      <p:sp>
        <p:nvSpPr>
          <p:cNvPr id="7" name="矩形 6"/>
          <p:cNvSpPr/>
          <p:nvPr/>
        </p:nvSpPr>
        <p:spPr>
          <a:xfrm>
            <a:off x="412652" y="334107"/>
            <a:ext cx="1136669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4" name="Rectangle 3">
            <a:extLst>
              <a:ext uri="{FF2B5EF4-FFF2-40B4-BE49-F238E27FC236}">
                <a16:creationId xmlns:a16="http://schemas.microsoft.com/office/drawing/2014/main" id="{04E857DC-C34B-45DD-9B7F-56845AE41AB8}"/>
              </a:ext>
            </a:extLst>
          </p:cNvPr>
          <p:cNvSpPr/>
          <p:nvPr/>
        </p:nvSpPr>
        <p:spPr>
          <a:xfrm>
            <a:off x="970403" y="1697438"/>
            <a:ext cx="1235368" cy="444598"/>
          </a:xfrm>
          <a:prstGeom prst="rect">
            <a:avLst/>
          </a:prstGeom>
          <a:solidFill>
            <a:srgbClr val="C4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11">
            <a:extLst>
              <a:ext uri="{FF2B5EF4-FFF2-40B4-BE49-F238E27FC236}">
                <a16:creationId xmlns:a16="http://schemas.microsoft.com/office/drawing/2014/main" id="{A80FDD3D-90C8-45BC-B5F6-AC8746E336F4}"/>
              </a:ext>
            </a:extLst>
          </p:cNvPr>
          <p:cNvSpPr/>
          <p:nvPr/>
        </p:nvSpPr>
        <p:spPr>
          <a:xfrm>
            <a:off x="594092" y="2521214"/>
            <a:ext cx="1132128" cy="380599"/>
          </a:xfrm>
          <a:prstGeom prst="rect">
            <a:avLst/>
          </a:prstGeom>
          <a:solidFill>
            <a:srgbClr val="C4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Rectangle 15">
            <a:extLst>
              <a:ext uri="{FF2B5EF4-FFF2-40B4-BE49-F238E27FC236}">
                <a16:creationId xmlns:a16="http://schemas.microsoft.com/office/drawing/2014/main" id="{3EEA9A42-F7D2-44BB-A3FC-BF97DA615C1C}"/>
              </a:ext>
            </a:extLst>
          </p:cNvPr>
          <p:cNvSpPr/>
          <p:nvPr/>
        </p:nvSpPr>
        <p:spPr>
          <a:xfrm>
            <a:off x="8364262" y="2553213"/>
            <a:ext cx="1722005" cy="380599"/>
          </a:xfrm>
          <a:prstGeom prst="rect">
            <a:avLst/>
          </a:prstGeom>
          <a:solidFill>
            <a:srgbClr val="C4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Rectangle 16">
            <a:extLst>
              <a:ext uri="{FF2B5EF4-FFF2-40B4-BE49-F238E27FC236}">
                <a16:creationId xmlns:a16="http://schemas.microsoft.com/office/drawing/2014/main" id="{0499D46E-1A98-4EF7-9750-BC5C55758BD4}"/>
              </a:ext>
            </a:extLst>
          </p:cNvPr>
          <p:cNvSpPr/>
          <p:nvPr/>
        </p:nvSpPr>
        <p:spPr>
          <a:xfrm>
            <a:off x="2432144" y="3233278"/>
            <a:ext cx="1422135" cy="380599"/>
          </a:xfrm>
          <a:prstGeom prst="rect">
            <a:avLst/>
          </a:prstGeom>
          <a:solidFill>
            <a:srgbClr val="C4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8" name="Rectangle 17">
            <a:extLst>
              <a:ext uri="{FF2B5EF4-FFF2-40B4-BE49-F238E27FC236}">
                <a16:creationId xmlns:a16="http://schemas.microsoft.com/office/drawing/2014/main" id="{EF4F937D-B4CC-4F05-BA65-F26C1442BBBF}"/>
              </a:ext>
            </a:extLst>
          </p:cNvPr>
          <p:cNvSpPr/>
          <p:nvPr/>
        </p:nvSpPr>
        <p:spPr>
          <a:xfrm>
            <a:off x="5283328" y="3201339"/>
            <a:ext cx="1118369" cy="380599"/>
          </a:xfrm>
          <a:prstGeom prst="rect">
            <a:avLst/>
          </a:prstGeom>
          <a:solidFill>
            <a:srgbClr val="C4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a:extLst>
              <a:ext uri="{FF2B5EF4-FFF2-40B4-BE49-F238E27FC236}">
                <a16:creationId xmlns:a16="http://schemas.microsoft.com/office/drawing/2014/main" id="{689F820F-4B02-4308-93A1-193F4DC5ED59}"/>
              </a:ext>
            </a:extLst>
          </p:cNvPr>
          <p:cNvSpPr/>
          <p:nvPr/>
        </p:nvSpPr>
        <p:spPr>
          <a:xfrm>
            <a:off x="2085806" y="4353466"/>
            <a:ext cx="1473053" cy="380599"/>
          </a:xfrm>
          <a:prstGeom prst="rect">
            <a:avLst/>
          </a:prstGeom>
          <a:solidFill>
            <a:srgbClr val="C4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TextBox 19">
            <a:extLst>
              <a:ext uri="{FF2B5EF4-FFF2-40B4-BE49-F238E27FC236}">
                <a16:creationId xmlns:a16="http://schemas.microsoft.com/office/drawing/2014/main" id="{631846FD-5306-411E-82F7-D7D6E58E0369}"/>
              </a:ext>
            </a:extLst>
          </p:cNvPr>
          <p:cNvSpPr txBox="1"/>
          <p:nvPr/>
        </p:nvSpPr>
        <p:spPr>
          <a:xfrm>
            <a:off x="1160156" y="408469"/>
            <a:ext cx="9546880" cy="1323439"/>
          </a:xfrm>
          <a:prstGeom prst="rect">
            <a:avLst/>
          </a:prstGeom>
          <a:noFill/>
        </p:spPr>
        <p:txBody>
          <a:bodyPr wrap="square" rtlCol="0">
            <a:spAutoFit/>
          </a:bodyPr>
          <a:lstStyle/>
          <a:p>
            <a:pPr algn="ctr"/>
            <a:r>
              <a:rPr lang="en-US" sz="4000" b="1" dirty="0" err="1">
                <a:latin typeface="SVN-Prima" panose="02040603050506020204" pitchFamily="18" charset="0"/>
              </a:rPr>
              <a:t>Lời</a:t>
            </a:r>
            <a:r>
              <a:rPr lang="en-US" sz="4000" b="1" dirty="0">
                <a:latin typeface="SVN-Prima" panose="02040603050506020204" pitchFamily="18" charset="0"/>
              </a:rPr>
              <a:t> </a:t>
            </a:r>
            <a:r>
              <a:rPr lang="en-US" sz="4000" b="1" dirty="0" err="1">
                <a:latin typeface="SVN-Prima" panose="02040603050506020204" pitchFamily="18" charset="0"/>
              </a:rPr>
              <a:t>kêu</a:t>
            </a:r>
            <a:r>
              <a:rPr lang="en-US" sz="4000" b="1" dirty="0">
                <a:latin typeface="SVN-Prima" panose="02040603050506020204" pitchFamily="18" charset="0"/>
              </a:rPr>
              <a:t> </a:t>
            </a:r>
            <a:r>
              <a:rPr lang="en-US" sz="4000" b="1" dirty="0" err="1">
                <a:latin typeface="SVN-Prima" panose="02040603050506020204" pitchFamily="18" charset="0"/>
              </a:rPr>
              <a:t>gọi</a:t>
            </a:r>
            <a:r>
              <a:rPr lang="en-US" sz="4000" b="1" dirty="0">
                <a:latin typeface="SVN-Prima" panose="02040603050506020204" pitchFamily="18" charset="0"/>
              </a:rPr>
              <a:t> </a:t>
            </a:r>
          </a:p>
          <a:p>
            <a:pPr algn="ctr"/>
            <a:r>
              <a:rPr lang="en-US" sz="4000" b="1" dirty="0" err="1">
                <a:latin typeface="SVN-Prima" panose="02040603050506020204" pitchFamily="18" charset="0"/>
              </a:rPr>
              <a:t>toàn</a:t>
            </a:r>
            <a:r>
              <a:rPr lang="en-US" sz="4000" b="1" dirty="0">
                <a:latin typeface="SVN-Prima" panose="02040603050506020204" pitchFamily="18" charset="0"/>
              </a:rPr>
              <a:t> </a:t>
            </a:r>
            <a:r>
              <a:rPr lang="en-US" sz="4000" b="1" dirty="0" err="1">
                <a:latin typeface="SVN-Prima" panose="02040603050506020204" pitchFamily="18" charset="0"/>
              </a:rPr>
              <a:t>dân</a:t>
            </a:r>
            <a:r>
              <a:rPr lang="en-US" sz="4000" b="1" dirty="0">
                <a:latin typeface="SVN-Prima" panose="02040603050506020204" pitchFamily="18" charset="0"/>
              </a:rPr>
              <a:t> </a:t>
            </a:r>
            <a:r>
              <a:rPr lang="en-US" sz="4000" b="1" dirty="0" err="1">
                <a:latin typeface="SVN-Prima" panose="02040603050506020204" pitchFamily="18" charset="0"/>
              </a:rPr>
              <a:t>tập</a:t>
            </a:r>
            <a:r>
              <a:rPr lang="en-US" sz="4000" b="1" dirty="0">
                <a:latin typeface="SVN-Prima" panose="02040603050506020204" pitchFamily="18" charset="0"/>
              </a:rPr>
              <a:t> </a:t>
            </a:r>
            <a:r>
              <a:rPr lang="en-US" sz="4000" b="1" dirty="0" err="1">
                <a:latin typeface="SVN-Prima" panose="02040603050506020204" pitchFamily="18" charset="0"/>
              </a:rPr>
              <a:t>thể</a:t>
            </a:r>
            <a:r>
              <a:rPr lang="en-US" sz="4000" b="1" dirty="0">
                <a:latin typeface="SVN-Prima" panose="02040603050506020204" pitchFamily="18" charset="0"/>
              </a:rPr>
              <a:t> </a:t>
            </a:r>
            <a:r>
              <a:rPr lang="en-US" sz="4000" b="1" dirty="0" err="1">
                <a:latin typeface="SVN-Prima" panose="02040603050506020204" pitchFamily="18" charset="0"/>
              </a:rPr>
              <a:t>dục</a:t>
            </a:r>
            <a:endParaRPr lang="vi-VN" sz="4000" b="1" dirty="0"/>
          </a:p>
        </p:txBody>
      </p:sp>
      <p:pic>
        <p:nvPicPr>
          <p:cNvPr id="3" name="Picture 2">
            <a:extLst>
              <a:ext uri="{FF2B5EF4-FFF2-40B4-BE49-F238E27FC236}">
                <a16:creationId xmlns:a16="http://schemas.microsoft.com/office/drawing/2014/main" id="{FBD96607-8DA8-45D7-A739-8F818D3143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8789" y="4122711"/>
            <a:ext cx="2336498" cy="2700644"/>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643444" y="1722330"/>
            <a:ext cx="10446357" cy="4462760"/>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Giữ</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chủ</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xây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dựng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nhà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gây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đời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sống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cần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có</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thành</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công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tức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Vậy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luyện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bồi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bổ</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bổn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phận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của</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yêu</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đó</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không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tốn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kém</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khó</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khăn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Gái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trai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già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trẻ</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ai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ai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được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nào</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thì</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khí</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huyết</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lưu</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thông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tinh</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thầ</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đầy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đủ</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như</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vậy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Tôi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mong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đồng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bào</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ta ai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gắng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Tự</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tôi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nào</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tôi</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4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2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22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27 - 3 - 1946</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baseline="0" noProof="0" dirty="0">
                <a:ln w="0">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200" b="1" i="0" u="none" strike="noStrike" kern="1200" cap="none" spc="0" normalizeH="0" baseline="0" noProof="0" dirty="0">
                <a:ln w="0">
                  <a:noFill/>
                </a:ln>
                <a:solidFill>
                  <a:srgbClr val="000000"/>
                </a:solidFill>
                <a:effectLst/>
                <a:uLnTx/>
                <a:uFillTx/>
                <a:latin typeface="UTM Avo" panose="02040603050506020204" pitchFamily="18" charset="0"/>
                <a:ea typeface="字魂37号-波纹乖乖体"/>
                <a:cs typeface="Times New Roman" panose="02020603050405020304" pitchFamily="18" charset="0"/>
              </a:rPr>
              <a:t>HỒ CHÍ MINH</a:t>
            </a:r>
          </a:p>
        </p:txBody>
      </p:sp>
      <p:pic>
        <p:nvPicPr>
          <p:cNvPr id="21" name="Picture 20">
            <a:extLst>
              <a:ext uri="{FF2B5EF4-FFF2-40B4-BE49-F238E27FC236}">
                <a16:creationId xmlns:a16="http://schemas.microsoft.com/office/drawing/2014/main" id="{911213F1-F419-47BE-B971-45423695F78A}"/>
              </a:ext>
            </a:extLst>
          </p:cNvPr>
          <p:cNvPicPr>
            <a:picLocks noChangeAspect="1"/>
          </p:cNvPicPr>
          <p:nvPr/>
        </p:nvPicPr>
        <p:blipFill>
          <a:blip r:embed="rId7"/>
          <a:stretch>
            <a:fillRect/>
          </a:stretch>
        </p:blipFill>
        <p:spPr>
          <a:xfrm>
            <a:off x="816589" y="453636"/>
            <a:ext cx="2274680" cy="867735"/>
          </a:xfrm>
          <a:prstGeom prst="rect">
            <a:avLst/>
          </a:prstGeom>
        </p:spPr>
      </p:pic>
    </p:spTree>
    <p:custDataLst>
      <p:tags r:id="rId1"/>
    </p:custDataLst>
    <p:extLst>
      <p:ext uri="{BB962C8B-B14F-4D97-AF65-F5344CB8AC3E}">
        <p14:creationId xmlns:p14="http://schemas.microsoft.com/office/powerpoint/2010/main" val="1495813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barn(inVertical)">
                                      <p:cBhvr>
                                        <p:cTn id="11" dur="500"/>
                                        <p:tgtEl>
                                          <p:spTgt spid="20"/>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arn(inVertical)">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6" grpId="0" animBg="1"/>
      <p:bldP spid="17" grpId="0" animBg="1"/>
      <p:bldP spid="18" grpId="0" animBg="1"/>
      <p:bldP spid="19" grpId="0" animBg="1"/>
      <p:bldP spid="20"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746759" y="569668"/>
            <a:ext cx="10596880" cy="5408930"/>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sp>
        <p:nvSpPr>
          <p:cNvPr id="43" name="Freeform 119"/>
          <p:cNvSpPr>
            <a:spLocks noEditPoints="1"/>
          </p:cNvSpPr>
          <p:nvPr/>
        </p:nvSpPr>
        <p:spPr bwMode="auto">
          <a:xfrm>
            <a:off x="6072107" y="3197773"/>
            <a:ext cx="273050" cy="337820"/>
          </a:xfrm>
          <a:custGeom>
            <a:avLst/>
            <a:gdLst/>
            <a:ahLst/>
            <a:cxnLst>
              <a:cxn ang="0">
                <a:pos x="41" y="47"/>
              </a:cxn>
              <a:cxn ang="0">
                <a:pos x="37" y="51"/>
              </a:cxn>
              <a:cxn ang="0">
                <a:pos x="3" y="51"/>
              </a:cxn>
              <a:cxn ang="0">
                <a:pos x="0" y="47"/>
              </a:cxn>
              <a:cxn ang="0">
                <a:pos x="0" y="27"/>
              </a:cxn>
              <a:cxn ang="0">
                <a:pos x="3" y="23"/>
              </a:cxn>
              <a:cxn ang="0">
                <a:pos x="4" y="23"/>
              </a:cxn>
              <a:cxn ang="0">
                <a:pos x="4" y="16"/>
              </a:cxn>
              <a:cxn ang="0">
                <a:pos x="20" y="0"/>
              </a:cxn>
              <a:cxn ang="0">
                <a:pos x="36" y="16"/>
              </a:cxn>
              <a:cxn ang="0">
                <a:pos x="36" y="23"/>
              </a:cxn>
              <a:cxn ang="0">
                <a:pos x="37" y="23"/>
              </a:cxn>
              <a:cxn ang="0">
                <a:pos x="41" y="27"/>
              </a:cxn>
              <a:cxn ang="0">
                <a:pos x="41" y="47"/>
              </a:cxn>
              <a:cxn ang="0">
                <a:pos x="29" y="23"/>
              </a:cxn>
              <a:cxn ang="0">
                <a:pos x="29" y="16"/>
              </a:cxn>
              <a:cxn ang="0">
                <a:pos x="20" y="7"/>
              </a:cxn>
              <a:cxn ang="0">
                <a:pos x="11" y="16"/>
              </a:cxn>
              <a:cxn ang="0">
                <a:pos x="11" y="23"/>
              </a:cxn>
              <a:cxn ang="0">
                <a:pos x="29" y="23"/>
              </a:cxn>
            </a:cxnLst>
            <a:rect l="0" t="0" r="r" b="b"/>
            <a:pathLst>
              <a:path w="41" h="51">
                <a:moveTo>
                  <a:pt x="41" y="47"/>
                </a:moveTo>
                <a:cubicBezTo>
                  <a:pt x="41" y="49"/>
                  <a:pt x="39" y="51"/>
                  <a:pt x="37" y="51"/>
                </a:cubicBezTo>
                <a:cubicBezTo>
                  <a:pt x="3" y="51"/>
                  <a:pt x="3" y="51"/>
                  <a:pt x="3" y="51"/>
                </a:cubicBezTo>
                <a:cubicBezTo>
                  <a:pt x="1" y="51"/>
                  <a:pt x="0" y="49"/>
                  <a:pt x="0" y="47"/>
                </a:cubicBezTo>
                <a:cubicBezTo>
                  <a:pt x="0" y="27"/>
                  <a:pt x="0" y="27"/>
                  <a:pt x="0" y="27"/>
                </a:cubicBezTo>
                <a:cubicBezTo>
                  <a:pt x="0" y="25"/>
                  <a:pt x="1" y="23"/>
                  <a:pt x="3" y="23"/>
                </a:cubicBezTo>
                <a:cubicBezTo>
                  <a:pt x="4" y="23"/>
                  <a:pt x="4" y="23"/>
                  <a:pt x="4" y="23"/>
                </a:cubicBezTo>
                <a:cubicBezTo>
                  <a:pt x="4" y="16"/>
                  <a:pt x="4" y="16"/>
                  <a:pt x="4" y="16"/>
                </a:cubicBezTo>
                <a:cubicBezTo>
                  <a:pt x="4" y="8"/>
                  <a:pt x="12" y="0"/>
                  <a:pt x="20" y="0"/>
                </a:cubicBezTo>
                <a:cubicBezTo>
                  <a:pt x="29" y="0"/>
                  <a:pt x="36" y="8"/>
                  <a:pt x="36" y="16"/>
                </a:cubicBezTo>
                <a:cubicBezTo>
                  <a:pt x="36" y="23"/>
                  <a:pt x="36" y="23"/>
                  <a:pt x="36" y="23"/>
                </a:cubicBezTo>
                <a:cubicBezTo>
                  <a:pt x="37" y="23"/>
                  <a:pt x="37" y="23"/>
                  <a:pt x="37" y="23"/>
                </a:cubicBezTo>
                <a:cubicBezTo>
                  <a:pt x="39" y="23"/>
                  <a:pt x="41" y="25"/>
                  <a:pt x="41" y="27"/>
                </a:cubicBezTo>
                <a:lnTo>
                  <a:pt x="41" y="47"/>
                </a:lnTo>
                <a:close/>
                <a:moveTo>
                  <a:pt x="29" y="23"/>
                </a:moveTo>
                <a:cubicBezTo>
                  <a:pt x="29" y="16"/>
                  <a:pt x="29" y="16"/>
                  <a:pt x="29" y="16"/>
                </a:cubicBezTo>
                <a:cubicBezTo>
                  <a:pt x="29" y="11"/>
                  <a:pt x="25" y="7"/>
                  <a:pt x="20" y="7"/>
                </a:cubicBezTo>
                <a:cubicBezTo>
                  <a:pt x="15" y="7"/>
                  <a:pt x="11" y="11"/>
                  <a:pt x="11" y="16"/>
                </a:cubicBezTo>
                <a:cubicBezTo>
                  <a:pt x="11" y="23"/>
                  <a:pt x="11" y="23"/>
                  <a:pt x="11" y="23"/>
                </a:cubicBezTo>
                <a:lnTo>
                  <a:pt x="29" y="23"/>
                </a:lnTo>
                <a:close/>
              </a:path>
            </a:pathLst>
          </a:custGeom>
          <a:solidFill>
            <a:schemeClr val="bg1"/>
          </a:solidFill>
          <a:ln w="9525">
            <a:noFill/>
            <a:round/>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65" b="0" i="0" u="none" strike="noStrike" kern="1200" cap="none" spc="0" normalizeH="0" baseline="0" noProof="0">
              <a:ln>
                <a:noFill/>
              </a:ln>
              <a:solidFill>
                <a:srgbClr val="000000"/>
              </a:solidFill>
              <a:effectLst/>
              <a:uLnTx/>
              <a:uFillTx/>
              <a:ea typeface="字魂37号-波纹乖乖体"/>
              <a:cs typeface="字魂37号-波纹乖乖体" panose="00000500000000000000" charset="-122"/>
            </a:endParaRPr>
          </a:p>
        </p:txBody>
      </p:sp>
      <p:pic>
        <p:nvPicPr>
          <p:cNvPr id="23" name="图片 22"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25" name="图片 23" descr="12">
            <a:extLst>
              <a:ext uri="{FF2B5EF4-FFF2-40B4-BE49-F238E27FC236}">
                <a16:creationId xmlns:a16="http://schemas.microsoft.com/office/drawing/2014/main" id="{C8B3D68E-B428-4318-88E4-37E52A99BD82}"/>
              </a:ext>
            </a:extLst>
          </p:cNvPr>
          <p:cNvPicPr>
            <a:picLocks noChangeAspect="1"/>
          </p:cNvPicPr>
          <p:nvPr/>
        </p:nvPicPr>
        <p:blipFill rotWithShape="1">
          <a:blip r:embed="rId4"/>
          <a:srcRect l="48361" r="30426" b="76783"/>
          <a:stretch/>
        </p:blipFill>
        <p:spPr>
          <a:xfrm>
            <a:off x="9870281" y="663099"/>
            <a:ext cx="1859597" cy="2273300"/>
          </a:xfrm>
          <a:prstGeom prst="rect">
            <a:avLst/>
          </a:prstGeom>
        </p:spPr>
      </p:pic>
      <p:grpSp>
        <p:nvGrpSpPr>
          <p:cNvPr id="16" name="Group 15">
            <a:extLst>
              <a:ext uri="{FF2B5EF4-FFF2-40B4-BE49-F238E27FC236}">
                <a16:creationId xmlns:a16="http://schemas.microsoft.com/office/drawing/2014/main" id="{D7D2E3F7-86DC-4795-B7E2-44B18C91025B}"/>
              </a:ext>
            </a:extLst>
          </p:cNvPr>
          <p:cNvGrpSpPr/>
          <p:nvPr/>
        </p:nvGrpSpPr>
        <p:grpSpPr>
          <a:xfrm>
            <a:off x="3264141" y="1892803"/>
            <a:ext cx="1859596" cy="857750"/>
            <a:chOff x="1833087" y="1991423"/>
            <a:chExt cx="1859596" cy="857750"/>
          </a:xfrm>
        </p:grpSpPr>
        <p:grpSp>
          <p:nvGrpSpPr>
            <p:cNvPr id="20" name="组合 19"/>
            <p:cNvGrpSpPr/>
            <p:nvPr/>
          </p:nvGrpSpPr>
          <p:grpSpPr>
            <a:xfrm>
              <a:off x="1833087" y="1991423"/>
              <a:ext cx="1754176" cy="857750"/>
              <a:chOff x="2248349" y="2850777"/>
              <a:chExt cx="2269864" cy="1054249"/>
            </a:xfrm>
          </p:grpSpPr>
          <p:sp>
            <p:nvSpPr>
              <p:cNvPr id="21" name="圆角矩形 20"/>
              <p:cNvSpPr/>
              <p:nvPr/>
            </p:nvSpPr>
            <p:spPr>
              <a:xfrm>
                <a:off x="2248349" y="2850777"/>
                <a:ext cx="2269864"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22" name="圆角矩形 21"/>
              <p:cNvSpPr/>
              <p:nvPr/>
            </p:nvSpPr>
            <p:spPr>
              <a:xfrm>
                <a:off x="2321374" y="2938506"/>
                <a:ext cx="2140280" cy="880295"/>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27" name="TextBox 26">
              <a:extLst>
                <a:ext uri="{FF2B5EF4-FFF2-40B4-BE49-F238E27FC236}">
                  <a16:creationId xmlns:a16="http://schemas.microsoft.com/office/drawing/2014/main" id="{B3E629C8-92A1-4A75-86F0-A039279C2216}"/>
                </a:ext>
              </a:extLst>
            </p:cNvPr>
            <p:cNvSpPr txBox="1"/>
            <p:nvPr/>
          </p:nvSpPr>
          <p:spPr>
            <a:xfrm>
              <a:off x="1910298" y="2141537"/>
              <a:ext cx="1782385" cy="584775"/>
            </a:xfrm>
            <a:prstGeom prst="rect">
              <a:avLst/>
            </a:prstGeom>
            <a:noFill/>
          </p:spPr>
          <p:txBody>
            <a:bodyPr wrap="square">
              <a:spAutoFit/>
            </a:bodyPr>
            <a:lstStyle/>
            <a:p>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giữ</a:t>
              </a:r>
              <a:r>
                <a:rPr kumimoji="0" lang="en-US" altLang="en-US" sz="32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gìn</a:t>
              </a:r>
              <a:endParaRPr lang="vi-VN" sz="2800" b="1" dirty="0"/>
            </a:p>
          </p:txBody>
        </p:sp>
      </p:grpSp>
      <p:grpSp>
        <p:nvGrpSpPr>
          <p:cNvPr id="29" name="Group 28">
            <a:extLst>
              <a:ext uri="{FF2B5EF4-FFF2-40B4-BE49-F238E27FC236}">
                <a16:creationId xmlns:a16="http://schemas.microsoft.com/office/drawing/2014/main" id="{AD84CD9A-0566-4C98-968B-CD9C180C073D}"/>
              </a:ext>
            </a:extLst>
          </p:cNvPr>
          <p:cNvGrpSpPr/>
          <p:nvPr/>
        </p:nvGrpSpPr>
        <p:grpSpPr>
          <a:xfrm>
            <a:off x="2775530" y="3106718"/>
            <a:ext cx="2790474" cy="857750"/>
            <a:chOff x="1843938" y="1991424"/>
            <a:chExt cx="2091224" cy="857750"/>
          </a:xfrm>
        </p:grpSpPr>
        <p:grpSp>
          <p:nvGrpSpPr>
            <p:cNvPr id="30" name="组合 19">
              <a:extLst>
                <a:ext uri="{FF2B5EF4-FFF2-40B4-BE49-F238E27FC236}">
                  <a16:creationId xmlns:a16="http://schemas.microsoft.com/office/drawing/2014/main" id="{8307388D-62E6-4331-B93A-A78562666A54}"/>
                </a:ext>
              </a:extLst>
            </p:cNvPr>
            <p:cNvGrpSpPr/>
            <p:nvPr/>
          </p:nvGrpSpPr>
          <p:grpSpPr>
            <a:xfrm>
              <a:off x="1843938" y="1991424"/>
              <a:ext cx="2091224" cy="857750"/>
              <a:chOff x="2262388" y="2850779"/>
              <a:chExt cx="2705996" cy="1054249"/>
            </a:xfrm>
          </p:grpSpPr>
          <p:sp>
            <p:nvSpPr>
              <p:cNvPr id="32" name="圆角矩形 20">
                <a:extLst>
                  <a:ext uri="{FF2B5EF4-FFF2-40B4-BE49-F238E27FC236}">
                    <a16:creationId xmlns:a16="http://schemas.microsoft.com/office/drawing/2014/main" id="{89DDFE39-6011-4C44-8D2F-4B0A048769E1}"/>
                  </a:ext>
                </a:extLst>
              </p:cNvPr>
              <p:cNvSpPr/>
              <p:nvPr/>
            </p:nvSpPr>
            <p:spPr>
              <a:xfrm>
                <a:off x="2262388" y="2850779"/>
                <a:ext cx="2705996"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33" name="圆角矩形 21">
                <a:extLst>
                  <a:ext uri="{FF2B5EF4-FFF2-40B4-BE49-F238E27FC236}">
                    <a16:creationId xmlns:a16="http://schemas.microsoft.com/office/drawing/2014/main" id="{3352AC5A-B156-4AD2-B3E9-7F5ABA3BED9E}"/>
                  </a:ext>
                </a:extLst>
              </p:cNvPr>
              <p:cNvSpPr/>
              <p:nvPr/>
            </p:nvSpPr>
            <p:spPr>
              <a:xfrm>
                <a:off x="2321374" y="2938506"/>
                <a:ext cx="2579201" cy="880295"/>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31" name="TextBox 30">
              <a:extLst>
                <a:ext uri="{FF2B5EF4-FFF2-40B4-BE49-F238E27FC236}">
                  <a16:creationId xmlns:a16="http://schemas.microsoft.com/office/drawing/2014/main" id="{DFA2D69E-5FE3-41AB-B6F0-4CCFCD7BC281}"/>
                </a:ext>
              </a:extLst>
            </p:cNvPr>
            <p:cNvSpPr txBox="1"/>
            <p:nvPr/>
          </p:nvSpPr>
          <p:spPr>
            <a:xfrm>
              <a:off x="1910298" y="2141537"/>
              <a:ext cx="1993236" cy="584775"/>
            </a:xfrm>
            <a:prstGeom prst="rect">
              <a:avLst/>
            </a:prstGeom>
            <a:noFill/>
          </p:spPr>
          <p:txBody>
            <a:bodyPr wrap="square">
              <a:spAutoFit/>
            </a:bodyPr>
            <a:lstStyle/>
            <a:p>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32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khoẻ</a:t>
              </a:r>
              <a:endParaRPr lang="vi-VN" sz="2800" b="1" dirty="0"/>
            </a:p>
          </p:txBody>
        </p:sp>
      </p:grpSp>
      <p:grpSp>
        <p:nvGrpSpPr>
          <p:cNvPr id="34" name="Group 33">
            <a:extLst>
              <a:ext uri="{FF2B5EF4-FFF2-40B4-BE49-F238E27FC236}">
                <a16:creationId xmlns:a16="http://schemas.microsoft.com/office/drawing/2014/main" id="{9C0AF70B-79F7-4BD1-887F-408D82B239C8}"/>
              </a:ext>
            </a:extLst>
          </p:cNvPr>
          <p:cNvGrpSpPr/>
          <p:nvPr/>
        </p:nvGrpSpPr>
        <p:grpSpPr>
          <a:xfrm>
            <a:off x="6908409" y="3065634"/>
            <a:ext cx="2229264" cy="857750"/>
            <a:chOff x="1843938" y="1991424"/>
            <a:chExt cx="1670645" cy="857750"/>
          </a:xfrm>
        </p:grpSpPr>
        <p:grpSp>
          <p:nvGrpSpPr>
            <p:cNvPr id="35" name="组合 19">
              <a:extLst>
                <a:ext uri="{FF2B5EF4-FFF2-40B4-BE49-F238E27FC236}">
                  <a16:creationId xmlns:a16="http://schemas.microsoft.com/office/drawing/2014/main" id="{660D6C73-B308-4B99-BCEA-B714F4CDAB5E}"/>
                </a:ext>
              </a:extLst>
            </p:cNvPr>
            <p:cNvGrpSpPr/>
            <p:nvPr/>
          </p:nvGrpSpPr>
          <p:grpSpPr>
            <a:xfrm>
              <a:off x="1843938" y="1991424"/>
              <a:ext cx="1670645" cy="857750"/>
              <a:chOff x="2262388" y="2850779"/>
              <a:chExt cx="2161777" cy="1054249"/>
            </a:xfrm>
          </p:grpSpPr>
          <p:sp>
            <p:nvSpPr>
              <p:cNvPr id="37" name="圆角矩形 20">
                <a:extLst>
                  <a:ext uri="{FF2B5EF4-FFF2-40B4-BE49-F238E27FC236}">
                    <a16:creationId xmlns:a16="http://schemas.microsoft.com/office/drawing/2014/main" id="{85DFF0F3-B2B2-48EF-A443-6433EC422FB7}"/>
                  </a:ext>
                </a:extLst>
              </p:cNvPr>
              <p:cNvSpPr/>
              <p:nvPr/>
            </p:nvSpPr>
            <p:spPr>
              <a:xfrm>
                <a:off x="2262388" y="2850779"/>
                <a:ext cx="2161777"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38" name="圆角矩形 21">
                <a:extLst>
                  <a:ext uri="{FF2B5EF4-FFF2-40B4-BE49-F238E27FC236}">
                    <a16:creationId xmlns:a16="http://schemas.microsoft.com/office/drawing/2014/main" id="{8D7B9813-D366-4CF3-B729-A835C1F8470F}"/>
                  </a:ext>
                </a:extLst>
              </p:cNvPr>
              <p:cNvSpPr/>
              <p:nvPr/>
            </p:nvSpPr>
            <p:spPr>
              <a:xfrm>
                <a:off x="2321374" y="2938506"/>
                <a:ext cx="2016924" cy="880295"/>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36" name="TextBox 35">
              <a:extLst>
                <a:ext uri="{FF2B5EF4-FFF2-40B4-BE49-F238E27FC236}">
                  <a16:creationId xmlns:a16="http://schemas.microsoft.com/office/drawing/2014/main" id="{C0B381A4-2A62-4251-B938-02F7AB4C8A10}"/>
                </a:ext>
              </a:extLst>
            </p:cNvPr>
            <p:cNvSpPr txBox="1"/>
            <p:nvPr/>
          </p:nvSpPr>
          <p:spPr>
            <a:xfrm>
              <a:off x="1873149" y="2127911"/>
              <a:ext cx="1620660" cy="584775"/>
            </a:xfrm>
            <a:prstGeom prst="rect">
              <a:avLst/>
            </a:prstGeom>
            <a:noFill/>
          </p:spPr>
          <p:txBody>
            <a:bodyPr wrap="square">
              <a:spAutoFit/>
            </a:bodyPr>
            <a:lstStyle/>
            <a:p>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luyện</a:t>
              </a:r>
              <a:r>
                <a:rPr kumimoji="0" lang="en-US" altLang="en-US" sz="32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endParaRPr lang="vi-VN" sz="2800" b="1" dirty="0"/>
            </a:p>
          </p:txBody>
        </p:sp>
      </p:grpSp>
      <p:grpSp>
        <p:nvGrpSpPr>
          <p:cNvPr id="39" name="Group 38">
            <a:extLst>
              <a:ext uri="{FF2B5EF4-FFF2-40B4-BE49-F238E27FC236}">
                <a16:creationId xmlns:a16="http://schemas.microsoft.com/office/drawing/2014/main" id="{B72E438F-58B3-4FB4-904E-99E45E3CD05C}"/>
              </a:ext>
            </a:extLst>
          </p:cNvPr>
          <p:cNvGrpSpPr/>
          <p:nvPr/>
        </p:nvGrpSpPr>
        <p:grpSpPr>
          <a:xfrm>
            <a:off x="3217794" y="4303656"/>
            <a:ext cx="1859596" cy="857750"/>
            <a:chOff x="1833087" y="1991423"/>
            <a:chExt cx="1859596" cy="857750"/>
          </a:xfrm>
        </p:grpSpPr>
        <p:grpSp>
          <p:nvGrpSpPr>
            <p:cNvPr id="40" name="组合 19">
              <a:extLst>
                <a:ext uri="{FF2B5EF4-FFF2-40B4-BE49-F238E27FC236}">
                  <a16:creationId xmlns:a16="http://schemas.microsoft.com/office/drawing/2014/main" id="{2C94B6E4-7583-4487-8734-E71C0E406F46}"/>
                </a:ext>
              </a:extLst>
            </p:cNvPr>
            <p:cNvGrpSpPr/>
            <p:nvPr/>
          </p:nvGrpSpPr>
          <p:grpSpPr>
            <a:xfrm>
              <a:off x="1833087" y="1991423"/>
              <a:ext cx="1754176" cy="857750"/>
              <a:chOff x="2248349" y="2850777"/>
              <a:chExt cx="2269864" cy="1054249"/>
            </a:xfrm>
          </p:grpSpPr>
          <p:sp>
            <p:nvSpPr>
              <p:cNvPr id="42" name="圆角矩形 20">
                <a:extLst>
                  <a:ext uri="{FF2B5EF4-FFF2-40B4-BE49-F238E27FC236}">
                    <a16:creationId xmlns:a16="http://schemas.microsoft.com/office/drawing/2014/main" id="{84A273DB-97E1-41F0-AF1C-10BC70D6E757}"/>
                  </a:ext>
                </a:extLst>
              </p:cNvPr>
              <p:cNvSpPr/>
              <p:nvPr/>
            </p:nvSpPr>
            <p:spPr>
              <a:xfrm>
                <a:off x="2248349" y="2850777"/>
                <a:ext cx="2269864"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44" name="圆角矩形 21">
                <a:extLst>
                  <a:ext uri="{FF2B5EF4-FFF2-40B4-BE49-F238E27FC236}">
                    <a16:creationId xmlns:a16="http://schemas.microsoft.com/office/drawing/2014/main" id="{82E949A0-BB62-464C-B38A-28BA6B435D81}"/>
                  </a:ext>
                </a:extLst>
              </p:cNvPr>
              <p:cNvSpPr/>
              <p:nvPr/>
            </p:nvSpPr>
            <p:spPr>
              <a:xfrm>
                <a:off x="2321374" y="2938506"/>
                <a:ext cx="2140280" cy="880295"/>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41" name="TextBox 40">
              <a:extLst>
                <a:ext uri="{FF2B5EF4-FFF2-40B4-BE49-F238E27FC236}">
                  <a16:creationId xmlns:a16="http://schemas.microsoft.com/office/drawing/2014/main" id="{AD6D5D8E-CAC1-40A8-8E59-85E5923FD000}"/>
                </a:ext>
              </a:extLst>
            </p:cNvPr>
            <p:cNvSpPr txBox="1"/>
            <p:nvPr/>
          </p:nvSpPr>
          <p:spPr>
            <a:xfrm>
              <a:off x="1910298" y="2141537"/>
              <a:ext cx="1782385" cy="584775"/>
            </a:xfrm>
            <a:prstGeom prst="rect">
              <a:avLst/>
            </a:prstGeom>
            <a:noFill/>
          </p:spPr>
          <p:txBody>
            <a:bodyPr wrap="square">
              <a:spAutoFit/>
            </a:bodyPr>
            <a:lstStyle/>
            <a:p>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bồi</a:t>
              </a:r>
              <a:r>
                <a:rPr kumimoji="0" lang="en-US" altLang="en-US" sz="32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bổ</a:t>
              </a:r>
              <a:endParaRPr lang="vi-VN" sz="2800" b="1" dirty="0"/>
            </a:p>
          </p:txBody>
        </p:sp>
      </p:grpSp>
      <p:grpSp>
        <p:nvGrpSpPr>
          <p:cNvPr id="45" name="Group 44">
            <a:extLst>
              <a:ext uri="{FF2B5EF4-FFF2-40B4-BE49-F238E27FC236}">
                <a16:creationId xmlns:a16="http://schemas.microsoft.com/office/drawing/2014/main" id="{2DB42536-C098-4438-85AB-F9548DC31C4B}"/>
              </a:ext>
            </a:extLst>
          </p:cNvPr>
          <p:cNvGrpSpPr/>
          <p:nvPr/>
        </p:nvGrpSpPr>
        <p:grpSpPr>
          <a:xfrm>
            <a:off x="7173685" y="1888479"/>
            <a:ext cx="1859596" cy="857750"/>
            <a:chOff x="1833087" y="1991423"/>
            <a:chExt cx="1859596" cy="857750"/>
          </a:xfrm>
        </p:grpSpPr>
        <p:grpSp>
          <p:nvGrpSpPr>
            <p:cNvPr id="46" name="组合 19">
              <a:extLst>
                <a:ext uri="{FF2B5EF4-FFF2-40B4-BE49-F238E27FC236}">
                  <a16:creationId xmlns:a16="http://schemas.microsoft.com/office/drawing/2014/main" id="{C5CFB2B1-9F43-4A28-92E6-F4F83BFFEB3C}"/>
                </a:ext>
              </a:extLst>
            </p:cNvPr>
            <p:cNvGrpSpPr/>
            <p:nvPr/>
          </p:nvGrpSpPr>
          <p:grpSpPr>
            <a:xfrm>
              <a:off x="1833087" y="1991423"/>
              <a:ext cx="1754176" cy="857750"/>
              <a:chOff x="2248349" y="2850777"/>
              <a:chExt cx="2269864" cy="1054249"/>
            </a:xfrm>
          </p:grpSpPr>
          <p:sp>
            <p:nvSpPr>
              <p:cNvPr id="48" name="圆角矩形 20">
                <a:extLst>
                  <a:ext uri="{FF2B5EF4-FFF2-40B4-BE49-F238E27FC236}">
                    <a16:creationId xmlns:a16="http://schemas.microsoft.com/office/drawing/2014/main" id="{A3F0C18E-2791-4BA5-B86F-A0EA77B5B18D}"/>
                  </a:ext>
                </a:extLst>
              </p:cNvPr>
              <p:cNvSpPr/>
              <p:nvPr/>
            </p:nvSpPr>
            <p:spPr>
              <a:xfrm>
                <a:off x="2248349" y="2850777"/>
                <a:ext cx="2269864"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49" name="圆角矩形 21">
                <a:extLst>
                  <a:ext uri="{FF2B5EF4-FFF2-40B4-BE49-F238E27FC236}">
                    <a16:creationId xmlns:a16="http://schemas.microsoft.com/office/drawing/2014/main" id="{A7D0F8E7-5166-439A-9E0B-8C7B1BF9F92F}"/>
                  </a:ext>
                </a:extLst>
              </p:cNvPr>
              <p:cNvSpPr/>
              <p:nvPr/>
            </p:nvSpPr>
            <p:spPr>
              <a:xfrm>
                <a:off x="2321374" y="2938506"/>
                <a:ext cx="2140280" cy="880295"/>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47" name="TextBox 46">
              <a:extLst>
                <a:ext uri="{FF2B5EF4-FFF2-40B4-BE49-F238E27FC236}">
                  <a16:creationId xmlns:a16="http://schemas.microsoft.com/office/drawing/2014/main" id="{1A111879-F767-4562-A8A4-4C4EC11B8ED3}"/>
                </a:ext>
              </a:extLst>
            </p:cNvPr>
            <p:cNvSpPr txBox="1"/>
            <p:nvPr/>
          </p:nvSpPr>
          <p:spPr>
            <a:xfrm>
              <a:off x="1910298" y="2141537"/>
              <a:ext cx="1782385" cy="584775"/>
            </a:xfrm>
            <a:prstGeom prst="rect">
              <a:avLst/>
            </a:prstGeom>
            <a:noFill/>
          </p:spPr>
          <p:txBody>
            <a:bodyPr wrap="square">
              <a:spAutoFit/>
            </a:bodyPr>
            <a:lstStyle/>
            <a:p>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32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endParaRPr lang="vi-VN" sz="2800" b="1" dirty="0"/>
            </a:p>
          </p:txBody>
        </p:sp>
      </p:grpSp>
      <p:grpSp>
        <p:nvGrpSpPr>
          <p:cNvPr id="50" name="Group 49">
            <a:extLst>
              <a:ext uri="{FF2B5EF4-FFF2-40B4-BE49-F238E27FC236}">
                <a16:creationId xmlns:a16="http://schemas.microsoft.com/office/drawing/2014/main" id="{26B99A1F-E4D6-4837-AA36-658F95315D4D}"/>
              </a:ext>
            </a:extLst>
          </p:cNvPr>
          <p:cNvGrpSpPr/>
          <p:nvPr/>
        </p:nvGrpSpPr>
        <p:grpSpPr>
          <a:xfrm>
            <a:off x="6895940" y="4224219"/>
            <a:ext cx="2418309" cy="857750"/>
            <a:chOff x="1843938" y="1991424"/>
            <a:chExt cx="1812318" cy="857750"/>
          </a:xfrm>
        </p:grpSpPr>
        <p:grpSp>
          <p:nvGrpSpPr>
            <p:cNvPr id="51" name="组合 19">
              <a:extLst>
                <a:ext uri="{FF2B5EF4-FFF2-40B4-BE49-F238E27FC236}">
                  <a16:creationId xmlns:a16="http://schemas.microsoft.com/office/drawing/2014/main" id="{8E05BF83-6A2D-46A2-97C7-FC5B63B2018D}"/>
                </a:ext>
              </a:extLst>
            </p:cNvPr>
            <p:cNvGrpSpPr/>
            <p:nvPr/>
          </p:nvGrpSpPr>
          <p:grpSpPr>
            <a:xfrm>
              <a:off x="1843938" y="1991424"/>
              <a:ext cx="1779563" cy="857750"/>
              <a:chOff x="2262388" y="2850779"/>
              <a:chExt cx="2302714" cy="1054249"/>
            </a:xfrm>
          </p:grpSpPr>
          <p:sp>
            <p:nvSpPr>
              <p:cNvPr id="53" name="圆角矩形 20">
                <a:extLst>
                  <a:ext uri="{FF2B5EF4-FFF2-40B4-BE49-F238E27FC236}">
                    <a16:creationId xmlns:a16="http://schemas.microsoft.com/office/drawing/2014/main" id="{1B723B24-1977-4684-8990-9410B0A672CB}"/>
                  </a:ext>
                </a:extLst>
              </p:cNvPr>
              <p:cNvSpPr/>
              <p:nvPr/>
            </p:nvSpPr>
            <p:spPr>
              <a:xfrm>
                <a:off x="2262388" y="2850779"/>
                <a:ext cx="2302714"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54" name="圆角矩形 21">
                <a:extLst>
                  <a:ext uri="{FF2B5EF4-FFF2-40B4-BE49-F238E27FC236}">
                    <a16:creationId xmlns:a16="http://schemas.microsoft.com/office/drawing/2014/main" id="{030E4687-5C18-4A6A-B40A-9B2ACE89AFCE}"/>
                  </a:ext>
                </a:extLst>
              </p:cNvPr>
              <p:cNvSpPr/>
              <p:nvPr/>
            </p:nvSpPr>
            <p:spPr>
              <a:xfrm>
                <a:off x="2321374" y="2938506"/>
                <a:ext cx="2148192" cy="880295"/>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52" name="TextBox 51">
              <a:extLst>
                <a:ext uri="{FF2B5EF4-FFF2-40B4-BE49-F238E27FC236}">
                  <a16:creationId xmlns:a16="http://schemas.microsoft.com/office/drawing/2014/main" id="{B178BF75-50AF-417D-9914-812E7BFDBE8C}"/>
                </a:ext>
              </a:extLst>
            </p:cNvPr>
            <p:cNvSpPr txBox="1"/>
            <p:nvPr/>
          </p:nvSpPr>
          <p:spPr>
            <a:xfrm>
              <a:off x="1943053" y="2155434"/>
              <a:ext cx="1713203" cy="584775"/>
            </a:xfrm>
            <a:prstGeom prst="rect">
              <a:avLst/>
            </a:prstGeom>
            <a:noFill/>
          </p:spPr>
          <p:txBody>
            <a:bodyPr wrap="square">
              <a:spAutoFit/>
            </a:bodyPr>
            <a:lstStyle/>
            <a:p>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lưu</a:t>
              </a:r>
              <a:r>
                <a:rPr kumimoji="0" lang="en-US" altLang="en-US" sz="32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2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thông</a:t>
              </a:r>
              <a:endParaRPr lang="vi-VN" sz="2800" b="1" dirty="0"/>
            </a:p>
          </p:txBody>
        </p:sp>
      </p:grpSp>
      <p:grpSp>
        <p:nvGrpSpPr>
          <p:cNvPr id="55" name="Group 54">
            <a:extLst>
              <a:ext uri="{FF2B5EF4-FFF2-40B4-BE49-F238E27FC236}">
                <a16:creationId xmlns:a16="http://schemas.microsoft.com/office/drawing/2014/main" id="{94DA23D7-718E-4D1B-ACE7-12FFEB5D9A38}"/>
              </a:ext>
            </a:extLst>
          </p:cNvPr>
          <p:cNvGrpSpPr/>
          <p:nvPr/>
        </p:nvGrpSpPr>
        <p:grpSpPr>
          <a:xfrm>
            <a:off x="3450622" y="868860"/>
            <a:ext cx="5988799" cy="603173"/>
            <a:chOff x="2451294" y="2386356"/>
            <a:chExt cx="7289410" cy="1406816"/>
          </a:xfrm>
        </p:grpSpPr>
        <p:sp>
          <p:nvSpPr>
            <p:cNvPr id="56" name="矩形 4">
              <a:extLst>
                <a:ext uri="{FF2B5EF4-FFF2-40B4-BE49-F238E27FC236}">
                  <a16:creationId xmlns:a16="http://schemas.microsoft.com/office/drawing/2014/main" id="{ADAAFBBC-71FF-42DB-B040-B4ED4E4D8A5B}"/>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đọc</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từ</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khó</a:t>
              </a:r>
              <a:endParaRPr kumimoji="0" lang="en-US" altLang="zh-CN" sz="48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57" name="矩形 4">
              <a:extLst>
                <a:ext uri="{FF2B5EF4-FFF2-40B4-BE49-F238E27FC236}">
                  <a16:creationId xmlns:a16="http://schemas.microsoft.com/office/drawing/2014/main" id="{A5EB2127-C954-49A6-89B9-EA472455BBA7}"/>
                </a:ext>
              </a:extLst>
            </p:cNvPr>
            <p:cNvSpPr/>
            <p:nvPr/>
          </p:nvSpPr>
          <p:spPr>
            <a:xfrm>
              <a:off x="2451294" y="2386356"/>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đọc</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từ</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khó</a:t>
              </a:r>
              <a:endParaRPr kumimoji="0" lang="en-US" altLang="zh-CN" sz="4800" b="1" i="0" u="none" strike="noStrike" kern="1200" cap="none" spc="0" normalizeH="0" baseline="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pic>
        <p:nvPicPr>
          <p:cNvPr id="5" name="Picture 4">
            <a:extLst>
              <a:ext uri="{FF2B5EF4-FFF2-40B4-BE49-F238E27FC236}">
                <a16:creationId xmlns:a16="http://schemas.microsoft.com/office/drawing/2014/main" id="{F248238B-7166-4CB7-8A0F-A511F17C2E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36" y="3535593"/>
            <a:ext cx="3498919" cy="3344242"/>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wipe(left)">
                                      <p:cBhvr>
                                        <p:cTn id="14" dur="500"/>
                                        <p:tgtEl>
                                          <p:spTgt spid="55"/>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80">
                                          <p:stCondLst>
                                            <p:cond delay="0"/>
                                          </p:stCondLst>
                                        </p:cTn>
                                        <p:tgtEl>
                                          <p:spTgt spid="16"/>
                                        </p:tgtEl>
                                      </p:cBhvr>
                                    </p:animEffect>
                                    <p:anim calcmode="lin" valueType="num">
                                      <p:cBhvr>
                                        <p:cTn id="2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5" dur="26">
                                          <p:stCondLst>
                                            <p:cond delay="650"/>
                                          </p:stCondLst>
                                        </p:cTn>
                                        <p:tgtEl>
                                          <p:spTgt spid="16"/>
                                        </p:tgtEl>
                                      </p:cBhvr>
                                      <p:to x="100000" y="60000"/>
                                    </p:animScale>
                                    <p:animScale>
                                      <p:cBhvr>
                                        <p:cTn id="26" dur="166" decel="50000">
                                          <p:stCondLst>
                                            <p:cond delay="676"/>
                                          </p:stCondLst>
                                        </p:cTn>
                                        <p:tgtEl>
                                          <p:spTgt spid="16"/>
                                        </p:tgtEl>
                                      </p:cBhvr>
                                      <p:to x="100000" y="100000"/>
                                    </p:animScale>
                                    <p:animScale>
                                      <p:cBhvr>
                                        <p:cTn id="27" dur="26">
                                          <p:stCondLst>
                                            <p:cond delay="1312"/>
                                          </p:stCondLst>
                                        </p:cTn>
                                        <p:tgtEl>
                                          <p:spTgt spid="16"/>
                                        </p:tgtEl>
                                      </p:cBhvr>
                                      <p:to x="100000" y="80000"/>
                                    </p:animScale>
                                    <p:animScale>
                                      <p:cBhvr>
                                        <p:cTn id="28" dur="166" decel="50000">
                                          <p:stCondLst>
                                            <p:cond delay="1338"/>
                                          </p:stCondLst>
                                        </p:cTn>
                                        <p:tgtEl>
                                          <p:spTgt spid="16"/>
                                        </p:tgtEl>
                                      </p:cBhvr>
                                      <p:to x="100000" y="100000"/>
                                    </p:animScale>
                                    <p:animScale>
                                      <p:cBhvr>
                                        <p:cTn id="29" dur="26">
                                          <p:stCondLst>
                                            <p:cond delay="1642"/>
                                          </p:stCondLst>
                                        </p:cTn>
                                        <p:tgtEl>
                                          <p:spTgt spid="16"/>
                                        </p:tgtEl>
                                      </p:cBhvr>
                                      <p:to x="100000" y="90000"/>
                                    </p:animScale>
                                    <p:animScale>
                                      <p:cBhvr>
                                        <p:cTn id="30" dur="166" decel="50000">
                                          <p:stCondLst>
                                            <p:cond delay="1668"/>
                                          </p:stCondLst>
                                        </p:cTn>
                                        <p:tgtEl>
                                          <p:spTgt spid="16"/>
                                        </p:tgtEl>
                                      </p:cBhvr>
                                      <p:to x="100000" y="100000"/>
                                    </p:animScale>
                                    <p:animScale>
                                      <p:cBhvr>
                                        <p:cTn id="31" dur="26">
                                          <p:stCondLst>
                                            <p:cond delay="1808"/>
                                          </p:stCondLst>
                                        </p:cTn>
                                        <p:tgtEl>
                                          <p:spTgt spid="16"/>
                                        </p:tgtEl>
                                      </p:cBhvr>
                                      <p:to x="100000" y="95000"/>
                                    </p:animScale>
                                    <p:animScale>
                                      <p:cBhvr>
                                        <p:cTn id="32" dur="166" decel="50000">
                                          <p:stCondLst>
                                            <p:cond delay="1834"/>
                                          </p:stCondLst>
                                        </p:cTn>
                                        <p:tgtEl>
                                          <p:spTgt spid="16"/>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down)">
                                      <p:cBhvr>
                                        <p:cTn id="37" dur="580">
                                          <p:stCondLst>
                                            <p:cond delay="0"/>
                                          </p:stCondLst>
                                        </p:cTn>
                                        <p:tgtEl>
                                          <p:spTgt spid="45"/>
                                        </p:tgtEl>
                                      </p:cBhvr>
                                    </p:animEffect>
                                    <p:anim calcmode="lin" valueType="num">
                                      <p:cBhvr>
                                        <p:cTn id="38"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43" dur="26">
                                          <p:stCondLst>
                                            <p:cond delay="650"/>
                                          </p:stCondLst>
                                        </p:cTn>
                                        <p:tgtEl>
                                          <p:spTgt spid="45"/>
                                        </p:tgtEl>
                                      </p:cBhvr>
                                      <p:to x="100000" y="60000"/>
                                    </p:animScale>
                                    <p:animScale>
                                      <p:cBhvr>
                                        <p:cTn id="44" dur="166" decel="50000">
                                          <p:stCondLst>
                                            <p:cond delay="676"/>
                                          </p:stCondLst>
                                        </p:cTn>
                                        <p:tgtEl>
                                          <p:spTgt spid="45"/>
                                        </p:tgtEl>
                                      </p:cBhvr>
                                      <p:to x="100000" y="100000"/>
                                    </p:animScale>
                                    <p:animScale>
                                      <p:cBhvr>
                                        <p:cTn id="45" dur="26">
                                          <p:stCondLst>
                                            <p:cond delay="1312"/>
                                          </p:stCondLst>
                                        </p:cTn>
                                        <p:tgtEl>
                                          <p:spTgt spid="45"/>
                                        </p:tgtEl>
                                      </p:cBhvr>
                                      <p:to x="100000" y="80000"/>
                                    </p:animScale>
                                    <p:animScale>
                                      <p:cBhvr>
                                        <p:cTn id="46" dur="166" decel="50000">
                                          <p:stCondLst>
                                            <p:cond delay="1338"/>
                                          </p:stCondLst>
                                        </p:cTn>
                                        <p:tgtEl>
                                          <p:spTgt spid="45"/>
                                        </p:tgtEl>
                                      </p:cBhvr>
                                      <p:to x="100000" y="100000"/>
                                    </p:animScale>
                                    <p:animScale>
                                      <p:cBhvr>
                                        <p:cTn id="47" dur="26">
                                          <p:stCondLst>
                                            <p:cond delay="1642"/>
                                          </p:stCondLst>
                                        </p:cTn>
                                        <p:tgtEl>
                                          <p:spTgt spid="45"/>
                                        </p:tgtEl>
                                      </p:cBhvr>
                                      <p:to x="100000" y="90000"/>
                                    </p:animScale>
                                    <p:animScale>
                                      <p:cBhvr>
                                        <p:cTn id="48" dur="166" decel="50000">
                                          <p:stCondLst>
                                            <p:cond delay="1668"/>
                                          </p:stCondLst>
                                        </p:cTn>
                                        <p:tgtEl>
                                          <p:spTgt spid="45"/>
                                        </p:tgtEl>
                                      </p:cBhvr>
                                      <p:to x="100000" y="100000"/>
                                    </p:animScale>
                                    <p:animScale>
                                      <p:cBhvr>
                                        <p:cTn id="49" dur="26">
                                          <p:stCondLst>
                                            <p:cond delay="1808"/>
                                          </p:stCondLst>
                                        </p:cTn>
                                        <p:tgtEl>
                                          <p:spTgt spid="45"/>
                                        </p:tgtEl>
                                      </p:cBhvr>
                                      <p:to x="100000" y="95000"/>
                                    </p:animScale>
                                    <p:animScale>
                                      <p:cBhvr>
                                        <p:cTn id="50" dur="166" decel="50000">
                                          <p:stCondLst>
                                            <p:cond delay="1834"/>
                                          </p:stCondLst>
                                        </p:cTn>
                                        <p:tgtEl>
                                          <p:spTgt spid="45"/>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down)">
                                      <p:cBhvr>
                                        <p:cTn id="55" dur="580">
                                          <p:stCondLst>
                                            <p:cond delay="0"/>
                                          </p:stCondLst>
                                        </p:cTn>
                                        <p:tgtEl>
                                          <p:spTgt spid="29"/>
                                        </p:tgtEl>
                                      </p:cBhvr>
                                    </p:animEffect>
                                    <p:anim calcmode="lin" valueType="num">
                                      <p:cBhvr>
                                        <p:cTn id="56"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61" dur="26">
                                          <p:stCondLst>
                                            <p:cond delay="650"/>
                                          </p:stCondLst>
                                        </p:cTn>
                                        <p:tgtEl>
                                          <p:spTgt spid="29"/>
                                        </p:tgtEl>
                                      </p:cBhvr>
                                      <p:to x="100000" y="60000"/>
                                    </p:animScale>
                                    <p:animScale>
                                      <p:cBhvr>
                                        <p:cTn id="62" dur="166" decel="50000">
                                          <p:stCondLst>
                                            <p:cond delay="676"/>
                                          </p:stCondLst>
                                        </p:cTn>
                                        <p:tgtEl>
                                          <p:spTgt spid="29"/>
                                        </p:tgtEl>
                                      </p:cBhvr>
                                      <p:to x="100000" y="100000"/>
                                    </p:animScale>
                                    <p:animScale>
                                      <p:cBhvr>
                                        <p:cTn id="63" dur="26">
                                          <p:stCondLst>
                                            <p:cond delay="1312"/>
                                          </p:stCondLst>
                                        </p:cTn>
                                        <p:tgtEl>
                                          <p:spTgt spid="29"/>
                                        </p:tgtEl>
                                      </p:cBhvr>
                                      <p:to x="100000" y="80000"/>
                                    </p:animScale>
                                    <p:animScale>
                                      <p:cBhvr>
                                        <p:cTn id="64" dur="166" decel="50000">
                                          <p:stCondLst>
                                            <p:cond delay="1338"/>
                                          </p:stCondLst>
                                        </p:cTn>
                                        <p:tgtEl>
                                          <p:spTgt spid="29"/>
                                        </p:tgtEl>
                                      </p:cBhvr>
                                      <p:to x="100000" y="100000"/>
                                    </p:animScale>
                                    <p:animScale>
                                      <p:cBhvr>
                                        <p:cTn id="65" dur="26">
                                          <p:stCondLst>
                                            <p:cond delay="1642"/>
                                          </p:stCondLst>
                                        </p:cTn>
                                        <p:tgtEl>
                                          <p:spTgt spid="29"/>
                                        </p:tgtEl>
                                      </p:cBhvr>
                                      <p:to x="100000" y="90000"/>
                                    </p:animScale>
                                    <p:animScale>
                                      <p:cBhvr>
                                        <p:cTn id="66" dur="166" decel="50000">
                                          <p:stCondLst>
                                            <p:cond delay="1668"/>
                                          </p:stCondLst>
                                        </p:cTn>
                                        <p:tgtEl>
                                          <p:spTgt spid="29"/>
                                        </p:tgtEl>
                                      </p:cBhvr>
                                      <p:to x="100000" y="100000"/>
                                    </p:animScale>
                                    <p:animScale>
                                      <p:cBhvr>
                                        <p:cTn id="67" dur="26">
                                          <p:stCondLst>
                                            <p:cond delay="1808"/>
                                          </p:stCondLst>
                                        </p:cTn>
                                        <p:tgtEl>
                                          <p:spTgt spid="29"/>
                                        </p:tgtEl>
                                      </p:cBhvr>
                                      <p:to x="100000" y="95000"/>
                                    </p:animScale>
                                    <p:animScale>
                                      <p:cBhvr>
                                        <p:cTn id="68" dur="166" decel="50000">
                                          <p:stCondLst>
                                            <p:cond delay="1834"/>
                                          </p:stCondLst>
                                        </p:cTn>
                                        <p:tgtEl>
                                          <p:spTgt spid="29"/>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wipe(down)">
                                      <p:cBhvr>
                                        <p:cTn id="73" dur="580">
                                          <p:stCondLst>
                                            <p:cond delay="0"/>
                                          </p:stCondLst>
                                        </p:cTn>
                                        <p:tgtEl>
                                          <p:spTgt spid="34"/>
                                        </p:tgtEl>
                                      </p:cBhvr>
                                    </p:animEffect>
                                    <p:anim calcmode="lin" valueType="num">
                                      <p:cBhvr>
                                        <p:cTn id="74"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79" dur="26">
                                          <p:stCondLst>
                                            <p:cond delay="650"/>
                                          </p:stCondLst>
                                        </p:cTn>
                                        <p:tgtEl>
                                          <p:spTgt spid="34"/>
                                        </p:tgtEl>
                                      </p:cBhvr>
                                      <p:to x="100000" y="60000"/>
                                    </p:animScale>
                                    <p:animScale>
                                      <p:cBhvr>
                                        <p:cTn id="80" dur="166" decel="50000">
                                          <p:stCondLst>
                                            <p:cond delay="676"/>
                                          </p:stCondLst>
                                        </p:cTn>
                                        <p:tgtEl>
                                          <p:spTgt spid="34"/>
                                        </p:tgtEl>
                                      </p:cBhvr>
                                      <p:to x="100000" y="100000"/>
                                    </p:animScale>
                                    <p:animScale>
                                      <p:cBhvr>
                                        <p:cTn id="81" dur="26">
                                          <p:stCondLst>
                                            <p:cond delay="1312"/>
                                          </p:stCondLst>
                                        </p:cTn>
                                        <p:tgtEl>
                                          <p:spTgt spid="34"/>
                                        </p:tgtEl>
                                      </p:cBhvr>
                                      <p:to x="100000" y="80000"/>
                                    </p:animScale>
                                    <p:animScale>
                                      <p:cBhvr>
                                        <p:cTn id="82" dur="166" decel="50000">
                                          <p:stCondLst>
                                            <p:cond delay="1338"/>
                                          </p:stCondLst>
                                        </p:cTn>
                                        <p:tgtEl>
                                          <p:spTgt spid="34"/>
                                        </p:tgtEl>
                                      </p:cBhvr>
                                      <p:to x="100000" y="100000"/>
                                    </p:animScale>
                                    <p:animScale>
                                      <p:cBhvr>
                                        <p:cTn id="83" dur="26">
                                          <p:stCondLst>
                                            <p:cond delay="1642"/>
                                          </p:stCondLst>
                                        </p:cTn>
                                        <p:tgtEl>
                                          <p:spTgt spid="34"/>
                                        </p:tgtEl>
                                      </p:cBhvr>
                                      <p:to x="100000" y="90000"/>
                                    </p:animScale>
                                    <p:animScale>
                                      <p:cBhvr>
                                        <p:cTn id="84" dur="166" decel="50000">
                                          <p:stCondLst>
                                            <p:cond delay="1668"/>
                                          </p:stCondLst>
                                        </p:cTn>
                                        <p:tgtEl>
                                          <p:spTgt spid="34"/>
                                        </p:tgtEl>
                                      </p:cBhvr>
                                      <p:to x="100000" y="100000"/>
                                    </p:animScale>
                                    <p:animScale>
                                      <p:cBhvr>
                                        <p:cTn id="85" dur="26">
                                          <p:stCondLst>
                                            <p:cond delay="1808"/>
                                          </p:stCondLst>
                                        </p:cTn>
                                        <p:tgtEl>
                                          <p:spTgt spid="34"/>
                                        </p:tgtEl>
                                      </p:cBhvr>
                                      <p:to x="100000" y="95000"/>
                                    </p:animScale>
                                    <p:animScale>
                                      <p:cBhvr>
                                        <p:cTn id="86" dur="166" decel="50000">
                                          <p:stCondLst>
                                            <p:cond delay="1834"/>
                                          </p:stCondLst>
                                        </p:cTn>
                                        <p:tgtEl>
                                          <p:spTgt spid="34"/>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nodeType="click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wipe(down)">
                                      <p:cBhvr>
                                        <p:cTn id="91" dur="580">
                                          <p:stCondLst>
                                            <p:cond delay="0"/>
                                          </p:stCondLst>
                                        </p:cTn>
                                        <p:tgtEl>
                                          <p:spTgt spid="39"/>
                                        </p:tgtEl>
                                      </p:cBhvr>
                                    </p:animEffect>
                                    <p:anim calcmode="lin" valueType="num">
                                      <p:cBhvr>
                                        <p:cTn id="92"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97" dur="26">
                                          <p:stCondLst>
                                            <p:cond delay="650"/>
                                          </p:stCondLst>
                                        </p:cTn>
                                        <p:tgtEl>
                                          <p:spTgt spid="39"/>
                                        </p:tgtEl>
                                      </p:cBhvr>
                                      <p:to x="100000" y="60000"/>
                                    </p:animScale>
                                    <p:animScale>
                                      <p:cBhvr>
                                        <p:cTn id="98" dur="166" decel="50000">
                                          <p:stCondLst>
                                            <p:cond delay="676"/>
                                          </p:stCondLst>
                                        </p:cTn>
                                        <p:tgtEl>
                                          <p:spTgt spid="39"/>
                                        </p:tgtEl>
                                      </p:cBhvr>
                                      <p:to x="100000" y="100000"/>
                                    </p:animScale>
                                    <p:animScale>
                                      <p:cBhvr>
                                        <p:cTn id="99" dur="26">
                                          <p:stCondLst>
                                            <p:cond delay="1312"/>
                                          </p:stCondLst>
                                        </p:cTn>
                                        <p:tgtEl>
                                          <p:spTgt spid="39"/>
                                        </p:tgtEl>
                                      </p:cBhvr>
                                      <p:to x="100000" y="80000"/>
                                    </p:animScale>
                                    <p:animScale>
                                      <p:cBhvr>
                                        <p:cTn id="100" dur="166" decel="50000">
                                          <p:stCondLst>
                                            <p:cond delay="1338"/>
                                          </p:stCondLst>
                                        </p:cTn>
                                        <p:tgtEl>
                                          <p:spTgt spid="39"/>
                                        </p:tgtEl>
                                      </p:cBhvr>
                                      <p:to x="100000" y="100000"/>
                                    </p:animScale>
                                    <p:animScale>
                                      <p:cBhvr>
                                        <p:cTn id="101" dur="26">
                                          <p:stCondLst>
                                            <p:cond delay="1642"/>
                                          </p:stCondLst>
                                        </p:cTn>
                                        <p:tgtEl>
                                          <p:spTgt spid="39"/>
                                        </p:tgtEl>
                                      </p:cBhvr>
                                      <p:to x="100000" y="90000"/>
                                    </p:animScale>
                                    <p:animScale>
                                      <p:cBhvr>
                                        <p:cTn id="102" dur="166" decel="50000">
                                          <p:stCondLst>
                                            <p:cond delay="1668"/>
                                          </p:stCondLst>
                                        </p:cTn>
                                        <p:tgtEl>
                                          <p:spTgt spid="39"/>
                                        </p:tgtEl>
                                      </p:cBhvr>
                                      <p:to x="100000" y="100000"/>
                                    </p:animScale>
                                    <p:animScale>
                                      <p:cBhvr>
                                        <p:cTn id="103" dur="26">
                                          <p:stCondLst>
                                            <p:cond delay="1808"/>
                                          </p:stCondLst>
                                        </p:cTn>
                                        <p:tgtEl>
                                          <p:spTgt spid="39"/>
                                        </p:tgtEl>
                                      </p:cBhvr>
                                      <p:to x="100000" y="95000"/>
                                    </p:animScale>
                                    <p:animScale>
                                      <p:cBhvr>
                                        <p:cTn id="104" dur="166" decel="50000">
                                          <p:stCondLst>
                                            <p:cond delay="1834"/>
                                          </p:stCondLst>
                                        </p:cTn>
                                        <p:tgtEl>
                                          <p:spTgt spid="39"/>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nodeType="clickEffect">
                                  <p:stCondLst>
                                    <p:cond delay="0"/>
                                  </p:stCondLst>
                                  <p:childTnLst>
                                    <p:set>
                                      <p:cBhvr>
                                        <p:cTn id="108" dur="1" fill="hold">
                                          <p:stCondLst>
                                            <p:cond delay="0"/>
                                          </p:stCondLst>
                                        </p:cTn>
                                        <p:tgtEl>
                                          <p:spTgt spid="50"/>
                                        </p:tgtEl>
                                        <p:attrNameLst>
                                          <p:attrName>style.visibility</p:attrName>
                                        </p:attrNameLst>
                                      </p:cBhvr>
                                      <p:to>
                                        <p:strVal val="visible"/>
                                      </p:to>
                                    </p:set>
                                    <p:animEffect transition="in" filter="wipe(down)">
                                      <p:cBhvr>
                                        <p:cTn id="109" dur="580">
                                          <p:stCondLst>
                                            <p:cond delay="0"/>
                                          </p:stCondLst>
                                        </p:cTn>
                                        <p:tgtEl>
                                          <p:spTgt spid="50"/>
                                        </p:tgtEl>
                                      </p:cBhvr>
                                    </p:animEffect>
                                    <p:anim calcmode="lin" valueType="num">
                                      <p:cBhvr>
                                        <p:cTn id="110"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115" dur="26">
                                          <p:stCondLst>
                                            <p:cond delay="650"/>
                                          </p:stCondLst>
                                        </p:cTn>
                                        <p:tgtEl>
                                          <p:spTgt spid="50"/>
                                        </p:tgtEl>
                                      </p:cBhvr>
                                      <p:to x="100000" y="60000"/>
                                    </p:animScale>
                                    <p:animScale>
                                      <p:cBhvr>
                                        <p:cTn id="116" dur="166" decel="50000">
                                          <p:stCondLst>
                                            <p:cond delay="676"/>
                                          </p:stCondLst>
                                        </p:cTn>
                                        <p:tgtEl>
                                          <p:spTgt spid="50"/>
                                        </p:tgtEl>
                                      </p:cBhvr>
                                      <p:to x="100000" y="100000"/>
                                    </p:animScale>
                                    <p:animScale>
                                      <p:cBhvr>
                                        <p:cTn id="117" dur="26">
                                          <p:stCondLst>
                                            <p:cond delay="1312"/>
                                          </p:stCondLst>
                                        </p:cTn>
                                        <p:tgtEl>
                                          <p:spTgt spid="50"/>
                                        </p:tgtEl>
                                      </p:cBhvr>
                                      <p:to x="100000" y="80000"/>
                                    </p:animScale>
                                    <p:animScale>
                                      <p:cBhvr>
                                        <p:cTn id="118" dur="166" decel="50000">
                                          <p:stCondLst>
                                            <p:cond delay="1338"/>
                                          </p:stCondLst>
                                        </p:cTn>
                                        <p:tgtEl>
                                          <p:spTgt spid="50"/>
                                        </p:tgtEl>
                                      </p:cBhvr>
                                      <p:to x="100000" y="100000"/>
                                    </p:animScale>
                                    <p:animScale>
                                      <p:cBhvr>
                                        <p:cTn id="119" dur="26">
                                          <p:stCondLst>
                                            <p:cond delay="1642"/>
                                          </p:stCondLst>
                                        </p:cTn>
                                        <p:tgtEl>
                                          <p:spTgt spid="50"/>
                                        </p:tgtEl>
                                      </p:cBhvr>
                                      <p:to x="100000" y="90000"/>
                                    </p:animScale>
                                    <p:animScale>
                                      <p:cBhvr>
                                        <p:cTn id="120" dur="166" decel="50000">
                                          <p:stCondLst>
                                            <p:cond delay="1668"/>
                                          </p:stCondLst>
                                        </p:cTn>
                                        <p:tgtEl>
                                          <p:spTgt spid="50"/>
                                        </p:tgtEl>
                                      </p:cBhvr>
                                      <p:to x="100000" y="100000"/>
                                    </p:animScale>
                                    <p:animScale>
                                      <p:cBhvr>
                                        <p:cTn id="121" dur="26">
                                          <p:stCondLst>
                                            <p:cond delay="1808"/>
                                          </p:stCondLst>
                                        </p:cTn>
                                        <p:tgtEl>
                                          <p:spTgt spid="50"/>
                                        </p:tgtEl>
                                      </p:cBhvr>
                                      <p:to x="100000" y="95000"/>
                                    </p:animScale>
                                    <p:animScale>
                                      <p:cBhvr>
                                        <p:cTn id="122" dur="166" decel="50000">
                                          <p:stCondLst>
                                            <p:cond delay="1834"/>
                                          </p:stCondLst>
                                        </p:cTn>
                                        <p:tgtEl>
                                          <p:spTgt spid="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1"/>
      <p:bldP spid="56" grpId="0" animBg="1"/>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78F09-5EE8-46CA-BD8D-F3A4628CACBE}"/>
              </a:ext>
            </a:extLst>
          </p:cNvPr>
          <p:cNvSpPr>
            <a:spLocks noGrp="1"/>
          </p:cNvSpPr>
          <p:nvPr>
            <p:ph type="title"/>
          </p:nvPr>
        </p:nvSpPr>
        <p:spPr/>
        <p:txBody>
          <a:bodyPr/>
          <a:lstStyle/>
          <a:p>
            <a:endParaRPr lang="vi-VN"/>
          </a:p>
        </p:txBody>
      </p:sp>
      <p:pic>
        <p:nvPicPr>
          <p:cNvPr id="11" name="Content Placeholder 10">
            <a:extLst>
              <a:ext uri="{FF2B5EF4-FFF2-40B4-BE49-F238E27FC236}">
                <a16:creationId xmlns:a16="http://schemas.microsoft.com/office/drawing/2014/main" id="{3F5DBED3-EAAE-4CCB-A2FF-2F77B8B399B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513" b="9513"/>
          <a:stretch/>
        </p:blipFill>
        <p:spPr>
          <a:xfrm>
            <a:off x="0" y="0"/>
            <a:ext cx="12192000" cy="6858000"/>
          </a:xfrm>
        </p:spPr>
      </p:pic>
      <p:pic>
        <p:nvPicPr>
          <p:cNvPr id="8" name="Picture 7">
            <a:extLst>
              <a:ext uri="{FF2B5EF4-FFF2-40B4-BE49-F238E27FC236}">
                <a16:creationId xmlns:a16="http://schemas.microsoft.com/office/drawing/2014/main" id="{84582469-9216-45EF-A1C8-BAC05BB205E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85" b="92566" l="710" r="76408">
                        <a14:foregroundMark x1="6038" y1="75354" x2="10857" y2="70747"/>
                        <a14:foregroundMark x1="57128" y1="88808" x2="63369" y2="92646"/>
                        <a14:foregroundMark x1="50381" y1="11677" x2="66565" y2="19475"/>
                        <a14:foregroundMark x1="66565" y1="19475" x2="73516" y2="28525"/>
                        <a14:foregroundMark x1="55200" y1="7071" x2="39777" y2="10909"/>
                        <a14:foregroundMark x1="55200" y1="929" x2="74480" y2="10141"/>
                        <a14:foregroundMark x1="74480" y1="10141" x2="76408" y2="15515"/>
                        <a14:foregroundMark x1="55657" y1="525" x2="50837" y2="929"/>
                        <a14:foregroundMark x1="2638" y1="78222" x2="710" y2="81657"/>
                        <a14:foregroundMark x1="47945" y1="27919" x2="61695" y2="38788"/>
                        <a14:foregroundMark x1="61695" y1="38788" x2="61948" y2="39434"/>
                      </a14:backgroundRemoval>
                    </a14:imgEffect>
                  </a14:imgLayer>
                </a14:imgProps>
              </a:ext>
              <a:ext uri="{28A0092B-C50C-407E-A947-70E740481C1C}">
                <a14:useLocalDpi xmlns:a14="http://schemas.microsoft.com/office/drawing/2010/main" val="0"/>
              </a:ext>
            </a:extLst>
          </a:blip>
          <a:srcRect l="-5535" t="-1008" r="20720" b="-2237"/>
          <a:stretch/>
        </p:blipFill>
        <p:spPr>
          <a:xfrm>
            <a:off x="-92765" y="3095582"/>
            <a:ext cx="2332383" cy="3564835"/>
          </a:xfrm>
          <a:prstGeom prst="rect">
            <a:avLst/>
          </a:prstGeom>
        </p:spPr>
      </p:pic>
      <p:pic>
        <p:nvPicPr>
          <p:cNvPr id="9" name="Picture 8">
            <a:extLst>
              <a:ext uri="{FF2B5EF4-FFF2-40B4-BE49-F238E27FC236}">
                <a16:creationId xmlns:a16="http://schemas.microsoft.com/office/drawing/2014/main" id="{F5243441-6175-4953-B4DA-04855EC831D4}"/>
              </a:ext>
            </a:extLst>
          </p:cNvPr>
          <p:cNvPicPr>
            <a:picLocks noChangeAspect="1"/>
          </p:cNvPicPr>
          <p:nvPr/>
        </p:nvPicPr>
        <p:blipFill>
          <a:blip r:embed="rId6"/>
          <a:stretch>
            <a:fillRect/>
          </a:stretch>
        </p:blipFill>
        <p:spPr>
          <a:xfrm>
            <a:off x="2146852" y="5544375"/>
            <a:ext cx="823031" cy="944962"/>
          </a:xfrm>
          <a:prstGeom prst="rect">
            <a:avLst/>
          </a:prstGeom>
        </p:spPr>
      </p:pic>
    </p:spTree>
    <p:extLst>
      <p:ext uri="{BB962C8B-B14F-4D97-AF65-F5344CB8AC3E}">
        <p14:creationId xmlns:p14="http://schemas.microsoft.com/office/powerpoint/2010/main" val="665291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37" presetClass="path" presetSubtype="0" accel="50000" decel="50000" fill="hold" nodeType="afterEffect">
                                  <p:stCondLst>
                                    <p:cond delay="0"/>
                                  </p:stCondLst>
                                  <p:childTnLst>
                                    <p:animMotion origin="layout" path="M 4.375E-6 -0.37731 L 0.19349 -0.05717 C 0.23372 0.01505 0.29427 0.05394 0.35768 0.05394 C 0.42994 0.05394 0.48776 0.01505 0.52799 -0.05717 L 0.72161 -0.37731 " pathEditMode="relative" rAng="0" ptsTypes="AAAAA">
                                      <p:cBhvr>
                                        <p:cTn id="16" dur="2000" fill="hold"/>
                                        <p:tgtEl>
                                          <p:spTgt spid="9"/>
                                        </p:tgtEl>
                                        <p:attrNameLst>
                                          <p:attrName>ppt_x</p:attrName>
                                          <p:attrName>ppt_y</p:attrName>
                                        </p:attrNameLst>
                                      </p:cBhvr>
                                      <p:rCtr x="36081" y="21551"/>
                                    </p:animMotion>
                                  </p:childTnLst>
                                  <p:subTnLst>
                                    <p:audio>
                                      <p:cMediaNode>
                                        <p:cTn display="0" masterRel="sameClick">
                                          <p:stCondLst>
                                            <p:cond evt="begin" delay="0">
                                              <p:tn val="1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36669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877503" y="1741744"/>
            <a:ext cx="10376019" cy="175432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tức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r>
              <a:rPr kumimoji="0" lang="en-US" altLang="en-US" sz="3200" b="0" i="0" u="none" strike="noStrike" kern="1200" cap="none" spc="0" normalizeH="0" baseline="0" noProof="0" dirty="0">
                <a:ln w="0">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endParaRPr kumimoji="0" lang="en-US" altLang="en-US" sz="3200" b="1" i="0" u="none" strike="noStrike" kern="1200" cap="none" spc="0" normalizeH="0" baseline="0" noProof="0" dirty="0">
              <a:ln w="0">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endParaRPr>
          </a:p>
        </p:txBody>
      </p:sp>
      <p:cxnSp>
        <p:nvCxnSpPr>
          <p:cNvPr id="3" name="Straight Connector 2">
            <a:extLst>
              <a:ext uri="{FF2B5EF4-FFF2-40B4-BE49-F238E27FC236}">
                <a16:creationId xmlns:a16="http://schemas.microsoft.com/office/drawing/2014/main" id="{16106F98-8970-4576-A4AF-43CCB4500391}"/>
              </a:ext>
            </a:extLst>
          </p:cNvPr>
          <p:cNvCxnSpPr>
            <a:cxnSpLocks/>
          </p:cNvCxnSpPr>
          <p:nvPr/>
        </p:nvCxnSpPr>
        <p:spPr>
          <a:xfrm flipH="1">
            <a:off x="6754167" y="1755812"/>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B29F70-C6C4-4AD2-8F70-54C8E5926CAD}"/>
              </a:ext>
            </a:extLst>
          </p:cNvPr>
          <p:cNvCxnSpPr>
            <a:cxnSpLocks/>
          </p:cNvCxnSpPr>
          <p:nvPr/>
        </p:nvCxnSpPr>
        <p:spPr>
          <a:xfrm flipH="1">
            <a:off x="1532708" y="2339659"/>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F4F7A61-3351-45F7-B431-9122CCFAD7F1}"/>
              </a:ext>
            </a:extLst>
          </p:cNvPr>
          <p:cNvCxnSpPr>
            <a:cxnSpLocks/>
          </p:cNvCxnSpPr>
          <p:nvPr/>
        </p:nvCxnSpPr>
        <p:spPr>
          <a:xfrm flipH="1">
            <a:off x="8606413" y="2339659"/>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556E81E-C848-4EBA-8569-C4FC063E295A}"/>
              </a:ext>
            </a:extLst>
          </p:cNvPr>
          <p:cNvCxnSpPr>
            <a:cxnSpLocks/>
          </p:cNvCxnSpPr>
          <p:nvPr/>
        </p:nvCxnSpPr>
        <p:spPr>
          <a:xfrm flipH="1">
            <a:off x="3595970" y="2896738"/>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F06D89D-1CAF-45B6-AD3D-46E8A43D903F}"/>
              </a:ext>
            </a:extLst>
          </p:cNvPr>
          <p:cNvCxnSpPr>
            <a:cxnSpLocks/>
          </p:cNvCxnSpPr>
          <p:nvPr/>
        </p:nvCxnSpPr>
        <p:spPr>
          <a:xfrm flipH="1">
            <a:off x="3704140" y="2909585"/>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158A01F-A32B-4248-82AF-7D8BA29683AF}"/>
              </a:ext>
            </a:extLst>
          </p:cNvPr>
          <p:cNvSpPr txBox="1"/>
          <p:nvPr/>
        </p:nvSpPr>
        <p:spPr>
          <a:xfrm>
            <a:off x="817469" y="3938091"/>
            <a:ext cx="10376019" cy="1200329"/>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Vậy</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nên</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luyện</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tập</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thể</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dục</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bồi</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bổ</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sức</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khỏe</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bổn</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phận</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của</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mỗi</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một</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người</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yêu</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36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nước</a:t>
            </a:r>
            <a:r>
              <a:rPr kumimoji="0" lang="en-US" altLang="en-US" sz="36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endParaRPr kumimoji="0" lang="en-US" altLang="en-US" sz="3600" b="1" i="0" u="none" strike="noStrike" kern="1200" cap="none" spc="0" normalizeH="0" baseline="0" noProof="0" dirty="0">
              <a:ln w="0">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CE173138-E809-408C-8E03-C945406A64BB}"/>
              </a:ext>
            </a:extLst>
          </p:cNvPr>
          <p:cNvCxnSpPr>
            <a:cxnSpLocks/>
          </p:cNvCxnSpPr>
          <p:nvPr/>
        </p:nvCxnSpPr>
        <p:spPr>
          <a:xfrm flipH="1">
            <a:off x="2953545" y="4015321"/>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0C0E0E-C406-4657-A00A-F7B1FCC9C490}"/>
              </a:ext>
            </a:extLst>
          </p:cNvPr>
          <p:cNvCxnSpPr>
            <a:cxnSpLocks/>
          </p:cNvCxnSpPr>
          <p:nvPr/>
        </p:nvCxnSpPr>
        <p:spPr>
          <a:xfrm flipH="1">
            <a:off x="7298118" y="3938091"/>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ABFB7B9-CFD7-445D-9EC3-B5541E955019}"/>
              </a:ext>
            </a:extLst>
          </p:cNvPr>
          <p:cNvCxnSpPr>
            <a:cxnSpLocks/>
          </p:cNvCxnSpPr>
          <p:nvPr/>
        </p:nvCxnSpPr>
        <p:spPr>
          <a:xfrm flipH="1">
            <a:off x="11162004" y="3938090"/>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085964-94BB-48A3-BEAC-D076D67D6661}"/>
              </a:ext>
            </a:extLst>
          </p:cNvPr>
          <p:cNvCxnSpPr>
            <a:cxnSpLocks/>
          </p:cNvCxnSpPr>
          <p:nvPr/>
        </p:nvCxnSpPr>
        <p:spPr>
          <a:xfrm flipH="1">
            <a:off x="10346118" y="4520602"/>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2FD7991-6BC0-44A6-8E15-8B973FC531CC}"/>
              </a:ext>
            </a:extLst>
          </p:cNvPr>
          <p:cNvCxnSpPr>
            <a:cxnSpLocks/>
          </p:cNvCxnSpPr>
          <p:nvPr/>
        </p:nvCxnSpPr>
        <p:spPr>
          <a:xfrm flipH="1">
            <a:off x="10454288" y="4533449"/>
            <a:ext cx="140676" cy="57241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C11DE5FF-94F2-49E9-8F0A-7C6B79C5B7F4}"/>
              </a:ext>
            </a:extLst>
          </p:cNvPr>
          <p:cNvGrpSpPr/>
          <p:nvPr/>
        </p:nvGrpSpPr>
        <p:grpSpPr>
          <a:xfrm>
            <a:off x="3023883" y="742470"/>
            <a:ext cx="6537936" cy="590911"/>
            <a:chOff x="2451294" y="2427287"/>
            <a:chExt cx="7289410" cy="1378216"/>
          </a:xfrm>
        </p:grpSpPr>
        <p:sp>
          <p:nvSpPr>
            <p:cNvPr id="27" name="矩形 4">
              <a:extLst>
                <a:ext uri="{FF2B5EF4-FFF2-40B4-BE49-F238E27FC236}">
                  <a16:creationId xmlns:a16="http://schemas.microsoft.com/office/drawing/2014/main" id="{E2400652-1088-40C0-B8CB-486AC5A03B9E}"/>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đọc</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câu</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khó</a:t>
              </a:r>
              <a:endParaRPr kumimoji="0" lang="en-US" altLang="zh-CN" sz="48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28" name="矩形 4">
              <a:extLst>
                <a:ext uri="{FF2B5EF4-FFF2-40B4-BE49-F238E27FC236}">
                  <a16:creationId xmlns:a16="http://schemas.microsoft.com/office/drawing/2014/main" id="{110E7AA3-9428-4363-971A-4728CD0B33C7}"/>
                </a:ext>
              </a:extLst>
            </p:cNvPr>
            <p:cNvSpPr/>
            <p:nvPr/>
          </p:nvSpPr>
          <p:spPr>
            <a:xfrm>
              <a:off x="2451294" y="2439618"/>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đọc</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câu</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khó</a:t>
              </a:r>
              <a:endParaRPr kumimoji="0" lang="en-US" altLang="zh-CN" sz="4800" b="1" i="0" u="none" strike="noStrike" kern="1200" cap="none" spc="0" normalizeH="0" baseline="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3273878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edge">
                                      <p:cBhvr>
                                        <p:cTn id="12" dur="2000"/>
                                        <p:tgtEl>
                                          <p:spTgt spid="14"/>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2500"/>
                            </p:stCondLst>
                            <p:childTnLst>
                              <p:par>
                                <p:cTn id="18" presetID="22" presetClass="entr" presetSubtype="8"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par>
                          <p:cTn id="21" fill="hold">
                            <p:stCondLst>
                              <p:cond delay="3000"/>
                            </p:stCondLst>
                            <p:childTnLst>
                              <p:par>
                                <p:cTn id="22" presetID="22" presetClass="entr" presetSubtype="8"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par>
                          <p:cTn id="25" fill="hold">
                            <p:stCondLst>
                              <p:cond delay="3500"/>
                            </p:stCondLst>
                            <p:childTnLst>
                              <p:par>
                                <p:cTn id="26" presetID="22" presetClass="entr" presetSubtype="8"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par>
                          <p:cTn id="29" fill="hold">
                            <p:stCondLst>
                              <p:cond delay="4000"/>
                            </p:stCondLst>
                            <p:childTnLst>
                              <p:par>
                                <p:cTn id="30" presetID="22" presetClass="entr" presetSubtype="8"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edge">
                                      <p:cBhvr>
                                        <p:cTn id="37" dur="2000"/>
                                        <p:tgtEl>
                                          <p:spTgt spid="19"/>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par>
                          <p:cTn id="42" fill="hold">
                            <p:stCondLst>
                              <p:cond delay="2500"/>
                            </p:stCondLst>
                            <p:childTnLst>
                              <p:par>
                                <p:cTn id="43" presetID="22" presetClass="entr" presetSubtype="8"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childTnLst>
                          </p:cTn>
                        </p:par>
                        <p:par>
                          <p:cTn id="46" fill="hold">
                            <p:stCondLst>
                              <p:cond delay="3000"/>
                            </p:stCondLst>
                            <p:childTnLst>
                              <p:par>
                                <p:cTn id="47" presetID="22" presetClass="entr" presetSubtype="8"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3500"/>
                            </p:stCondLst>
                            <p:childTnLst>
                              <p:par>
                                <p:cTn id="51" presetID="22" presetClass="entr" presetSubtype="8"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500"/>
                                        <p:tgtEl>
                                          <p:spTgt spid="23"/>
                                        </p:tgtEl>
                                      </p:cBhvr>
                                    </p:animEffect>
                                  </p:childTnLst>
                                </p:cTn>
                              </p:par>
                            </p:childTnLst>
                          </p:cTn>
                        </p:par>
                        <p:par>
                          <p:cTn id="54" fill="hold">
                            <p:stCondLst>
                              <p:cond delay="4000"/>
                            </p:stCondLst>
                            <p:childTnLst>
                              <p:par>
                                <p:cTn id="55" presetID="22" presetClass="entr" presetSubtype="8" fill="hold"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left)">
                                      <p:cBhvr>
                                        <p:cTn id="5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0">
            <a:extLst>
              <a:ext uri="{FF2B5EF4-FFF2-40B4-BE49-F238E27FC236}">
                <a16:creationId xmlns:a16="http://schemas.microsoft.com/office/drawing/2014/main" id="{DAAB9476-0B55-4311-8ACA-BFAE287EB69A}"/>
              </a:ext>
            </a:extLst>
          </p:cNvPr>
          <p:cNvPicPr>
            <a:picLocks noChangeAspect="1"/>
          </p:cNvPicPr>
          <p:nvPr/>
        </p:nvPicPr>
        <p:blipFill rotWithShape="1">
          <a:blip r:embed="rId3">
            <a:extLst>
              <a:ext uri="{28A0092B-C50C-407E-A947-70E740481C1C}">
                <a14:useLocalDpi xmlns:a14="http://schemas.microsoft.com/office/drawing/2010/main" val="0"/>
              </a:ext>
            </a:extLst>
          </a:blip>
          <a:srcRect t="9513" b="9513"/>
          <a:stretch/>
        </p:blipFill>
        <p:spPr>
          <a:xfrm>
            <a:off x="-3175" y="-113100"/>
            <a:ext cx="12192000" cy="6971100"/>
          </a:xfrm>
          <a:prstGeom prst="rect">
            <a:avLst/>
          </a:prstGeom>
        </p:spPr>
      </p:pic>
      <p:pic>
        <p:nvPicPr>
          <p:cNvPr id="6" name="Content Placeholder 5">
            <a:extLst>
              <a:ext uri="{FF2B5EF4-FFF2-40B4-BE49-F238E27FC236}">
                <a16:creationId xmlns:a16="http://schemas.microsoft.com/office/drawing/2014/main" id="{220F99DB-2D29-487E-8E5B-4C06C28ACF13}"/>
              </a:ext>
            </a:extLst>
          </p:cNvPr>
          <p:cNvPicPr>
            <a:picLocks noGrp="1" noChangeAspect="1"/>
          </p:cNvPicPr>
          <p:nvPr>
            <p:ph idx="1"/>
          </p:nvPr>
        </p:nvPicPr>
        <p:blipFill>
          <a:blip r:embed="rId4">
            <a:extLst>
              <a:ext uri="{BEBA8EAE-BF5A-486C-A8C5-ECC9F3942E4B}">
                <a14:imgProps xmlns:a14="http://schemas.microsoft.com/office/drawing/2010/main">
                  <a14:imgLayer r:embed="rId5">
                    <a14:imgEffect>
                      <a14:backgroundRemoval t="2584" b="97134" l="9958" r="97616">
                        <a14:foregroundMark x1="65311" y1="10860" x2="55072" y2="12677"/>
                        <a14:foregroundMark x1="55072" y1="43924" x2="51099" y2="52644"/>
                        <a14:foregroundMark x1="97662" y1="49899" x2="91445" y2="50343"/>
                        <a14:foregroundMark x1="41468" y1="92168" x2="34642" y2="97214"/>
                        <a14:foregroundMark x1="35764" y1="75616" x2="33520" y2="80218"/>
                        <a14:foregroundMark x1="62459" y1="23254" x2="46470" y2="26080"/>
                        <a14:foregroundMark x1="46470" y1="26080" x2="48855" y2="26928"/>
                        <a14:foregroundMark x1="52828" y1="5329" x2="64189" y2="9931"/>
                        <a14:foregroundMark x1="61898" y1="27856" x2="67555" y2="26443"/>
                        <a14:foregroundMark x1="48247" y1="2584" x2="54511" y2="13161"/>
                        <a14:foregroundMark x1="53389" y1="30157" x2="59607" y2="41623"/>
                      </a14:backgroundRemoval>
                    </a14:imgEffect>
                  </a14:imgLayer>
                </a14:imgProps>
              </a:ext>
              <a:ext uri="{28A0092B-C50C-407E-A947-70E740481C1C}">
                <a14:useLocalDpi xmlns:a14="http://schemas.microsoft.com/office/drawing/2010/main" val="0"/>
              </a:ext>
            </a:extLst>
          </a:blip>
          <a:stretch>
            <a:fillRect/>
          </a:stretch>
        </p:blipFill>
        <p:spPr>
          <a:xfrm flipH="1">
            <a:off x="1790913" y="2035011"/>
            <a:ext cx="3354578" cy="4147022"/>
          </a:xfrm>
        </p:spPr>
      </p:pic>
      <p:pic>
        <p:nvPicPr>
          <p:cNvPr id="7" name="Picture 6">
            <a:extLst>
              <a:ext uri="{FF2B5EF4-FFF2-40B4-BE49-F238E27FC236}">
                <a16:creationId xmlns:a16="http://schemas.microsoft.com/office/drawing/2014/main" id="{4F0101C3-6E43-44BF-9EFD-79A170E9A303}"/>
              </a:ext>
            </a:extLst>
          </p:cNvPr>
          <p:cNvPicPr>
            <a:picLocks noChangeAspect="1"/>
          </p:cNvPicPr>
          <p:nvPr/>
        </p:nvPicPr>
        <p:blipFill>
          <a:blip r:embed="rId6"/>
          <a:stretch>
            <a:fillRect/>
          </a:stretch>
        </p:blipFill>
        <p:spPr>
          <a:xfrm>
            <a:off x="4568119" y="5088926"/>
            <a:ext cx="823031" cy="944962"/>
          </a:xfrm>
          <a:prstGeom prst="rect">
            <a:avLst/>
          </a:prstGeom>
        </p:spPr>
      </p:pic>
    </p:spTree>
    <p:extLst>
      <p:ext uri="{BB962C8B-B14F-4D97-AF65-F5344CB8AC3E}">
        <p14:creationId xmlns:p14="http://schemas.microsoft.com/office/powerpoint/2010/main" val="3679475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37" presetClass="path" presetSubtype="0" accel="50000" decel="50000" fill="hold" nodeType="afterEffect">
                                  <p:stCondLst>
                                    <p:cond delay="0"/>
                                  </p:stCondLst>
                                  <p:childTnLst>
                                    <p:animMotion origin="layout" path="M -3.54167E-6 -0.31088 L 0.13516 -0.04005 C 0.16315 0.02083 0.20547 0.05393 0.24974 0.05393 C 0.30013 0.05393 0.34063 0.02083 0.36862 -0.04005 L 0.50391 -0.31088 " pathEditMode="relative" rAng="0" ptsTypes="AAAAA">
                                      <p:cBhvr>
                                        <p:cTn id="16" dur="2000" fill="hold"/>
                                        <p:tgtEl>
                                          <p:spTgt spid="7"/>
                                        </p:tgtEl>
                                        <p:attrNameLst>
                                          <p:attrName>ppt_x</p:attrName>
                                          <p:attrName>ppt_y</p:attrName>
                                        </p:attrNameLst>
                                      </p:cBhvr>
                                      <p:rCtr x="25195" y="18241"/>
                                    </p:animMotion>
                                  </p:childTnLst>
                                  <p:subTnLst>
                                    <p:audio>
                                      <p:cMediaNode>
                                        <p:cTn display="0" masterRel="sameClick">
                                          <p:stCondLst>
                                            <p:cond evt="begin" delay="0">
                                              <p:tn val="1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36669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932099" y="1822579"/>
            <a:ext cx="10376019"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Giữ</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gìn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chủ</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xây</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dựng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nhà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gây</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sống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cần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có</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thành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công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tức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p>
        </p:txBody>
      </p:sp>
      <p:cxnSp>
        <p:nvCxnSpPr>
          <p:cNvPr id="3" name="Straight Connector 2">
            <a:extLst>
              <a:ext uri="{FF2B5EF4-FFF2-40B4-BE49-F238E27FC236}">
                <a16:creationId xmlns:a16="http://schemas.microsoft.com/office/drawing/2014/main" id="{6ADF43E1-9910-4998-A437-B4E2FADC7494}"/>
              </a:ext>
            </a:extLst>
          </p:cNvPr>
          <p:cNvCxnSpPr/>
          <p:nvPr/>
        </p:nvCxnSpPr>
        <p:spPr>
          <a:xfrm>
            <a:off x="3473462" y="2377440"/>
            <a:ext cx="1842867"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4CCCBD2-D660-967E-B5D0-77ADF64EE96D}"/>
              </a:ext>
            </a:extLst>
          </p:cNvPr>
          <p:cNvPicPr>
            <a:picLocks noChangeAspect="1"/>
          </p:cNvPicPr>
          <p:nvPr/>
        </p:nvPicPr>
        <p:blipFill>
          <a:blip r:embed="rId6"/>
          <a:stretch>
            <a:fillRect/>
          </a:stretch>
        </p:blipFill>
        <p:spPr>
          <a:xfrm>
            <a:off x="1203148" y="410574"/>
            <a:ext cx="9547163" cy="1658256"/>
          </a:xfrm>
          <a:prstGeom prst="rect">
            <a:avLst/>
          </a:prstGeom>
        </p:spPr>
      </p:pic>
    </p:spTree>
    <p:custDataLst>
      <p:tags r:id="rId1"/>
    </p:custDataLst>
    <p:extLst>
      <p:ext uri="{BB962C8B-B14F-4D97-AF65-F5344CB8AC3E}">
        <p14:creationId xmlns:p14="http://schemas.microsoft.com/office/powerpoint/2010/main" val="1666346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36669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932098" y="5165585"/>
            <a:ext cx="10376019" cy="120032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chủ</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chế</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độ</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xã</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hội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đảm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bảo</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quyền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chủ</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của</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p:txBody>
      </p:sp>
      <p:pic>
        <p:nvPicPr>
          <p:cNvPr id="2" name="Picture 1">
            <a:extLst>
              <a:ext uri="{FF2B5EF4-FFF2-40B4-BE49-F238E27FC236}">
                <a16:creationId xmlns:a16="http://schemas.microsoft.com/office/drawing/2014/main" id="{97C47555-8C34-4578-BCB8-21C0DF224E4A}"/>
              </a:ext>
            </a:extLst>
          </p:cNvPr>
          <p:cNvPicPr>
            <a:picLocks noChangeAspect="1"/>
          </p:cNvPicPr>
          <p:nvPr/>
        </p:nvPicPr>
        <p:blipFill>
          <a:blip r:embed="rId6"/>
          <a:stretch>
            <a:fillRect/>
          </a:stretch>
        </p:blipFill>
        <p:spPr>
          <a:xfrm>
            <a:off x="2814282" y="685239"/>
            <a:ext cx="6611653" cy="4322368"/>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9" name="Group 8">
            <a:extLst>
              <a:ext uri="{FF2B5EF4-FFF2-40B4-BE49-F238E27FC236}">
                <a16:creationId xmlns:a16="http://schemas.microsoft.com/office/drawing/2014/main" id="{0CC7DCB4-A79D-42B5-A704-D30A32A890C8}"/>
              </a:ext>
            </a:extLst>
          </p:cNvPr>
          <p:cNvGrpSpPr/>
          <p:nvPr/>
        </p:nvGrpSpPr>
        <p:grpSpPr>
          <a:xfrm>
            <a:off x="297828" y="2480058"/>
            <a:ext cx="2631279" cy="604674"/>
            <a:chOff x="2451294" y="2382856"/>
            <a:chExt cx="7289410" cy="1410316"/>
          </a:xfrm>
        </p:grpSpPr>
        <p:sp>
          <p:nvSpPr>
            <p:cNvPr id="10" name="矩形 4">
              <a:extLst>
                <a:ext uri="{FF2B5EF4-FFF2-40B4-BE49-F238E27FC236}">
                  <a16:creationId xmlns:a16="http://schemas.microsoft.com/office/drawing/2014/main" id="{94713916-1BE6-4933-9723-FA4B845F0A87}"/>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Giải</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nghĩa</a:t>
              </a:r>
              <a:r>
                <a:rPr kumimoji="0" lang="en-US" altLang="zh-CN" sz="4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từ</a:t>
              </a:r>
              <a:endParaRPr kumimoji="0" lang="en-US" altLang="zh-CN" sz="48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12" name="矩形 4">
              <a:extLst>
                <a:ext uri="{FF2B5EF4-FFF2-40B4-BE49-F238E27FC236}">
                  <a16:creationId xmlns:a16="http://schemas.microsoft.com/office/drawing/2014/main" id="{25305E24-61C1-4F72-869D-A95B5CA325C3}"/>
                </a:ext>
              </a:extLst>
            </p:cNvPr>
            <p:cNvSpPr/>
            <p:nvPr/>
          </p:nvSpPr>
          <p:spPr>
            <a:xfrm>
              <a:off x="2451294" y="2382856"/>
              <a:ext cx="7289410" cy="1365884"/>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Giải</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nghĩa</a:t>
              </a:r>
              <a:r>
                <a:rPr kumimoji="0" lang="en-US" altLang="zh-CN" sz="48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từ</a:t>
              </a:r>
              <a:endParaRPr kumimoji="0" lang="en-US" altLang="zh-CN" sz="4800" b="1" i="0" u="none" strike="noStrike" kern="1200" cap="none" spc="0" normalizeH="0" baseline="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2329410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36669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623666" y="1746972"/>
            <a:ext cx="10944665" cy="3416320"/>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Vậy</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luyện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bồi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bổ</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bổn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phận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của</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yêu</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đó</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không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tốn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kém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khó</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khăn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Gái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trai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già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trẻ</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ai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ai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được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nào</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thì</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khí</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huyết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lưu</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thông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tinh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thần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đầy</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đủ</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như</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vậy</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p:txBody>
      </p:sp>
      <p:cxnSp>
        <p:nvCxnSpPr>
          <p:cNvPr id="8" name="Straight Connector 7">
            <a:extLst>
              <a:ext uri="{FF2B5EF4-FFF2-40B4-BE49-F238E27FC236}">
                <a16:creationId xmlns:a16="http://schemas.microsoft.com/office/drawing/2014/main" id="{B330E68A-36AB-40BD-A41B-04A148635766}"/>
              </a:ext>
            </a:extLst>
          </p:cNvPr>
          <p:cNvCxnSpPr>
            <a:cxnSpLocks/>
          </p:cNvCxnSpPr>
          <p:nvPr/>
        </p:nvCxnSpPr>
        <p:spPr>
          <a:xfrm>
            <a:off x="7835706" y="2302141"/>
            <a:ext cx="1463039"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DE88645-8F8F-4600-9035-B0415B76F54D}"/>
              </a:ext>
            </a:extLst>
          </p:cNvPr>
          <p:cNvCxnSpPr>
            <a:cxnSpLocks/>
          </p:cNvCxnSpPr>
          <p:nvPr/>
        </p:nvCxnSpPr>
        <p:spPr>
          <a:xfrm>
            <a:off x="1315085" y="2918775"/>
            <a:ext cx="211743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C300E3F-7508-4B4E-AAC7-F1032033ABEC}"/>
              </a:ext>
            </a:extLst>
          </p:cNvPr>
          <p:cNvCxnSpPr>
            <a:cxnSpLocks/>
          </p:cNvCxnSpPr>
          <p:nvPr/>
        </p:nvCxnSpPr>
        <p:spPr>
          <a:xfrm>
            <a:off x="4717122" y="4520147"/>
            <a:ext cx="211743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2CDAC03-2036-4AA4-9764-A4B92B44E79E}"/>
              </a:ext>
            </a:extLst>
          </p:cNvPr>
          <p:cNvCxnSpPr>
            <a:cxnSpLocks/>
          </p:cNvCxnSpPr>
          <p:nvPr/>
        </p:nvCxnSpPr>
        <p:spPr>
          <a:xfrm>
            <a:off x="7021879" y="4564423"/>
            <a:ext cx="211743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66752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522143"/>
            <a:ext cx="11366695" cy="5646367"/>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1054404" y="1857111"/>
            <a:ext cx="8587703" cy="646331"/>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Bồi</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bổ</a:t>
            </a:r>
            <a:r>
              <a:rPr kumimoji="0" lang="en-US" altLang="en-US" sz="360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cho</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khoẻ</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hơn</a:t>
            </a:r>
            <a:endPar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endParaRPr>
          </a:p>
        </p:txBody>
      </p:sp>
      <p:sp>
        <p:nvSpPr>
          <p:cNvPr id="8" name="TextBox 7">
            <a:extLst>
              <a:ext uri="{FF2B5EF4-FFF2-40B4-BE49-F238E27FC236}">
                <a16:creationId xmlns:a16="http://schemas.microsoft.com/office/drawing/2014/main" id="{E05AAC82-221D-4F08-9483-D81660497026}"/>
              </a:ext>
            </a:extLst>
          </p:cNvPr>
          <p:cNvSpPr txBox="1"/>
          <p:nvPr/>
        </p:nvSpPr>
        <p:spPr>
          <a:xfrm>
            <a:off x="1054404" y="3588980"/>
            <a:ext cx="10121083" cy="1200329"/>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Khí</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huyết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hơi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máu</a:t>
            </a:r>
            <a:r>
              <a:rPr lang="en-US" altLang="en-US" sz="3600" dirty="0">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 </a:t>
            </a:r>
            <a:r>
              <a:rPr lang="en-US" altLang="en-US" sz="3600" dirty="0" err="1">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tạo</a:t>
            </a:r>
            <a:r>
              <a:rPr lang="en-US" altLang="en-US" sz="3600" dirty="0">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 </a:t>
            </a:r>
            <a:r>
              <a:rPr lang="en-US" altLang="en-US" sz="3600" dirty="0" err="1">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nên</a:t>
            </a:r>
            <a:r>
              <a:rPr lang="en-US" altLang="en-US" sz="3600" dirty="0">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 </a:t>
            </a:r>
            <a:r>
              <a:rPr lang="en-US" altLang="en-US" sz="3600" dirty="0" err="1">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sức</a:t>
            </a:r>
            <a:r>
              <a:rPr lang="en-US" altLang="en-US" sz="3600" dirty="0">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 </a:t>
            </a:r>
            <a:r>
              <a:rPr lang="en-US" altLang="en-US" sz="3600" dirty="0" err="1">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sống</a:t>
            </a:r>
            <a:r>
              <a:rPr lang="en-US" altLang="en-US" sz="3600" dirty="0">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 con </a:t>
            </a:r>
            <a:r>
              <a:rPr lang="en-US" altLang="en-US" sz="3600" dirty="0" err="1">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người</a:t>
            </a:r>
            <a:r>
              <a:rPr lang="en-US" altLang="en-US" sz="3600" dirty="0">
                <a:ln w="1905">
                  <a:solidFill>
                    <a:srgbClr val="000000">
                      <a:lumMod val="95000"/>
                      <a:lumOff val="5000"/>
                    </a:srgbClr>
                  </a:solidFill>
                </a:ln>
                <a:solidFill>
                  <a:srgbClr val="000000"/>
                </a:solidFill>
                <a:latin typeface="UTM Avo" panose="02040603050506020204" pitchFamily="18" charset="0"/>
                <a:ea typeface="字魂37号-波纹乖乖体"/>
                <a:cs typeface="Times New Roman" panose="02020603050405020304" pitchFamily="18" charset="0"/>
              </a:rPr>
              <a:t> </a:t>
            </a:r>
            <a:endPar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endParaRPr>
          </a:p>
        </p:txBody>
      </p:sp>
      <p:sp>
        <p:nvSpPr>
          <p:cNvPr id="9" name="TextBox 8">
            <a:extLst>
              <a:ext uri="{FF2B5EF4-FFF2-40B4-BE49-F238E27FC236}">
                <a16:creationId xmlns:a16="http://schemas.microsoft.com/office/drawing/2014/main" id="{8A0FB1FD-619A-4287-B281-DAB415B5392D}"/>
              </a:ext>
            </a:extLst>
          </p:cNvPr>
          <p:cNvSpPr txBox="1"/>
          <p:nvPr/>
        </p:nvSpPr>
        <p:spPr>
          <a:xfrm>
            <a:off x="1054404" y="2702419"/>
            <a:ext cx="5858572" cy="646331"/>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Bổn</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phận</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phải</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p:txBody>
      </p:sp>
      <p:sp>
        <p:nvSpPr>
          <p:cNvPr id="10" name="TextBox 9">
            <a:extLst>
              <a:ext uri="{FF2B5EF4-FFF2-40B4-BE49-F238E27FC236}">
                <a16:creationId xmlns:a16="http://schemas.microsoft.com/office/drawing/2014/main" id="{7D7B06C3-030C-4DDB-8F9D-BC227D6D40BE}"/>
              </a:ext>
            </a:extLst>
          </p:cNvPr>
          <p:cNvSpPr txBox="1"/>
          <p:nvPr/>
        </p:nvSpPr>
        <p:spPr>
          <a:xfrm>
            <a:off x="828563" y="4847536"/>
            <a:ext cx="9769391"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Lưu</a:t>
            </a:r>
            <a:r>
              <a:rPr kumimoji="0" lang="en-US" altLang="en-US" sz="3600" b="1"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1"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thông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trong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suốt</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và</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không</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bị</a:t>
            </a:r>
            <a:r>
              <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 ứ </a:t>
            </a:r>
            <a:r>
              <a:rPr kumimoji="0" lang="en-US" altLang="en-US" sz="3600" b="0" i="0" u="none" strike="noStrike" kern="1200" cap="none" spc="0" normalizeH="0" baseline="0" noProof="0" dirty="0" err="1">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rPr>
              <a:t>đọng</a:t>
            </a:r>
            <a:endParaRPr kumimoji="0" lang="en-US" altLang="en-US" sz="3600" b="0" i="0" u="none" strike="noStrike" kern="1200" cap="none" spc="0" normalizeH="0" baseline="0" noProof="0" dirty="0">
              <a:ln w="1905">
                <a:solidFill>
                  <a:srgbClr val="000000">
                    <a:lumMod val="95000"/>
                    <a:lumOff val="5000"/>
                  </a:srgbClr>
                </a:solidFill>
              </a:ln>
              <a:solidFill>
                <a:srgbClr val="000000"/>
              </a:solidFill>
              <a:effectLst/>
              <a:uLnTx/>
              <a:uFillTx/>
              <a:latin typeface="UTM Avo" panose="02040603050506020204" pitchFamily="18" charset="0"/>
              <a:ea typeface="字魂37号-波纹乖乖体"/>
              <a:cs typeface="Times New Roman" panose="02020603050405020304" pitchFamily="18" charset="0"/>
            </a:endParaRPr>
          </a:p>
        </p:txBody>
      </p:sp>
      <p:grpSp>
        <p:nvGrpSpPr>
          <p:cNvPr id="12" name="Group 11">
            <a:extLst>
              <a:ext uri="{FF2B5EF4-FFF2-40B4-BE49-F238E27FC236}">
                <a16:creationId xmlns:a16="http://schemas.microsoft.com/office/drawing/2014/main" id="{0037EDF9-0A9C-4F06-8A0C-54AE4F579C8A}"/>
              </a:ext>
            </a:extLst>
          </p:cNvPr>
          <p:cNvGrpSpPr/>
          <p:nvPr/>
        </p:nvGrpSpPr>
        <p:grpSpPr>
          <a:xfrm>
            <a:off x="3636999" y="909747"/>
            <a:ext cx="4918000" cy="604674"/>
            <a:chOff x="2451294" y="2382856"/>
            <a:chExt cx="7289410" cy="1410316"/>
          </a:xfrm>
        </p:grpSpPr>
        <p:sp>
          <p:nvSpPr>
            <p:cNvPr id="16" name="矩形 4">
              <a:extLst>
                <a:ext uri="{FF2B5EF4-FFF2-40B4-BE49-F238E27FC236}">
                  <a16:creationId xmlns:a16="http://schemas.microsoft.com/office/drawing/2014/main" id="{1CEF6A6A-C6F4-45AA-BF2C-5E00D5B08636}"/>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Giải</a:t>
              </a:r>
              <a:r>
                <a:rPr kumimoji="0" lang="en-US" altLang="zh-CN" sz="54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54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nghĩa</a:t>
              </a:r>
              <a:r>
                <a:rPr kumimoji="0" lang="en-US" altLang="zh-CN" sz="54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5400" b="1" i="0" u="none" strike="noStrike" kern="1200" cap="none" spc="0" normalizeH="0" noProof="0" dirty="0" err="1">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từ</a:t>
              </a:r>
              <a:endParaRPr kumimoji="0" lang="en-US" altLang="zh-CN" sz="54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17" name="矩形 4">
              <a:extLst>
                <a:ext uri="{FF2B5EF4-FFF2-40B4-BE49-F238E27FC236}">
                  <a16:creationId xmlns:a16="http://schemas.microsoft.com/office/drawing/2014/main" id="{6C1C24C4-0E5F-4F8A-AF80-D9D377D786AB}"/>
                </a:ext>
              </a:extLst>
            </p:cNvPr>
            <p:cNvSpPr/>
            <p:nvPr/>
          </p:nvSpPr>
          <p:spPr>
            <a:xfrm>
              <a:off x="2451294" y="2382856"/>
              <a:ext cx="7289410" cy="1365884"/>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Giải</a:t>
              </a:r>
              <a:r>
                <a:rPr kumimoji="0" lang="en-US" altLang="zh-CN" sz="54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54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nghĩa</a:t>
              </a:r>
              <a:r>
                <a:rPr kumimoji="0" lang="en-US" altLang="zh-CN" sz="5400" b="1" i="0" u="none" strike="noStrike" kern="1200" cap="none" spc="0" normalizeH="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5400" b="1" i="0" u="none" strike="noStrike" kern="1200" cap="none" spc="0" normalizeH="0" noProof="0" dirty="0" err="1">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từ</a:t>
              </a:r>
              <a:endParaRPr kumimoji="0" lang="en-US" altLang="zh-CN" sz="5400" b="1" i="0" u="none" strike="noStrike" kern="1200" cap="none" spc="0" normalizeH="0" baseline="0" noProof="0" dirty="0">
                <a:ln>
                  <a:noFill/>
                </a:ln>
                <a:gradFill flip="none" rotWithShape="1">
                  <a:gsLst>
                    <a:gs pos="76000">
                      <a:srgbClr val="F65B59"/>
                    </a:gs>
                    <a:gs pos="52000">
                      <a:srgbClr val="ADD92A"/>
                    </a:gs>
                    <a:gs pos="13000">
                      <a:schemeClr val="accent2">
                        <a:lumMod val="75000"/>
                      </a:schemeClr>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3733491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 calcmode="lin" valueType="num">
                                      <p:cBhvr>
                                        <p:cTn id="33" dur="1000" fill="hold"/>
                                        <p:tgtEl>
                                          <p:spTgt spid="10"/>
                                        </p:tgtEl>
                                        <p:attrNameLst>
                                          <p:attrName>style.rotation</p:attrName>
                                        </p:attrNameLst>
                                      </p:cBhvr>
                                      <p:tavLst>
                                        <p:tav tm="0">
                                          <p:val>
                                            <p:fltVal val="90"/>
                                          </p:val>
                                        </p:tav>
                                        <p:tav tm="100000">
                                          <p:val>
                                            <p:fltVal val="0"/>
                                          </p:val>
                                        </p:tav>
                                      </p:tavLst>
                                    </p:anim>
                                    <p:animEffect transition="in" filter="fade">
                                      <p:cBhvr>
                                        <p:cTn id="3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0">
            <a:extLst>
              <a:ext uri="{FF2B5EF4-FFF2-40B4-BE49-F238E27FC236}">
                <a16:creationId xmlns:a16="http://schemas.microsoft.com/office/drawing/2014/main" id="{CC2DC195-631D-4BD9-BACB-36E0F43F5C37}"/>
              </a:ext>
            </a:extLst>
          </p:cNvPr>
          <p:cNvPicPr>
            <a:picLocks noChangeAspect="1"/>
          </p:cNvPicPr>
          <p:nvPr/>
        </p:nvPicPr>
        <p:blipFill rotWithShape="1">
          <a:blip r:embed="rId3">
            <a:extLst>
              <a:ext uri="{28A0092B-C50C-407E-A947-70E740481C1C}">
                <a14:useLocalDpi xmlns:a14="http://schemas.microsoft.com/office/drawing/2010/main" val="0"/>
              </a:ext>
            </a:extLst>
          </a:blip>
          <a:srcRect t="9513" b="9513"/>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AC10B25F-C594-4086-86DF-8D014CBA6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3048" y="0"/>
            <a:ext cx="7442003" cy="6858000"/>
          </a:xfrm>
          <a:prstGeom prst="rect">
            <a:avLst/>
          </a:prstGeom>
        </p:spPr>
      </p:pic>
    </p:spTree>
    <p:extLst>
      <p:ext uri="{BB962C8B-B14F-4D97-AF65-F5344CB8AC3E}">
        <p14:creationId xmlns:p14="http://schemas.microsoft.com/office/powerpoint/2010/main" val="1062453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797560" y="374286"/>
            <a:ext cx="10596880" cy="6109428"/>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23" name="图片 22"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25" name="图片 23" descr="12">
            <a:extLst>
              <a:ext uri="{FF2B5EF4-FFF2-40B4-BE49-F238E27FC236}">
                <a16:creationId xmlns:a16="http://schemas.microsoft.com/office/drawing/2014/main" id="{C8B3D68E-B428-4318-88E4-37E52A99BD82}"/>
              </a:ext>
            </a:extLst>
          </p:cNvPr>
          <p:cNvPicPr>
            <a:picLocks noChangeAspect="1"/>
          </p:cNvPicPr>
          <p:nvPr/>
        </p:nvPicPr>
        <p:blipFill rotWithShape="1">
          <a:blip r:embed="rId4"/>
          <a:srcRect l="48361" r="30426" b="76783"/>
          <a:stretch/>
        </p:blipFill>
        <p:spPr>
          <a:xfrm>
            <a:off x="9870281" y="663099"/>
            <a:ext cx="1859597" cy="2273300"/>
          </a:xfrm>
          <a:prstGeom prst="rect">
            <a:avLst/>
          </a:prstGeom>
        </p:spPr>
      </p:pic>
      <p:grpSp>
        <p:nvGrpSpPr>
          <p:cNvPr id="55" name="Group 54">
            <a:extLst>
              <a:ext uri="{FF2B5EF4-FFF2-40B4-BE49-F238E27FC236}">
                <a16:creationId xmlns:a16="http://schemas.microsoft.com/office/drawing/2014/main" id="{94DA23D7-718E-4D1B-ACE7-12FFEB5D9A38}"/>
              </a:ext>
            </a:extLst>
          </p:cNvPr>
          <p:cNvGrpSpPr/>
          <p:nvPr/>
        </p:nvGrpSpPr>
        <p:grpSpPr>
          <a:xfrm>
            <a:off x="3101600" y="663099"/>
            <a:ext cx="5988800" cy="585624"/>
            <a:chOff x="2451293" y="2427287"/>
            <a:chExt cx="7289411" cy="1365885"/>
          </a:xfrm>
        </p:grpSpPr>
        <p:sp>
          <p:nvSpPr>
            <p:cNvPr id="56" name="矩形 4">
              <a:extLst>
                <a:ext uri="{FF2B5EF4-FFF2-40B4-BE49-F238E27FC236}">
                  <a16:creationId xmlns:a16="http://schemas.microsoft.com/office/drawing/2014/main" id="{ADAAFBBC-71FF-42DB-B040-B4ED4E4D8A5B}"/>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Yêu</a:t>
              </a:r>
              <a:r>
                <a:rPr kumimoji="0" lang="en-US" altLang="zh-CN" sz="4800" b="1" i="0" u="none" strike="noStrike" kern="1200" cap="none" spc="0" normalizeH="0" noProof="0" dirty="0">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cầu</a:t>
              </a:r>
              <a:r>
                <a:rPr kumimoji="0" lang="en-US" altLang="zh-CN" sz="4800" b="1" i="0" u="none" strike="noStrike" kern="1200" cap="none" spc="0" normalizeH="0" noProof="0" dirty="0">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cần</a:t>
              </a:r>
              <a:r>
                <a:rPr kumimoji="0" lang="en-US" altLang="zh-CN" sz="4800" b="1" i="0" u="none" strike="noStrike" kern="1200" cap="none" spc="0" normalizeH="0" noProof="0" dirty="0">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đạt</a:t>
              </a:r>
              <a:endParaRPr kumimoji="0" lang="en-US" altLang="zh-CN" sz="4800" b="1" i="0" u="none" strike="noStrike" kern="1200" cap="none" spc="0" normalizeH="0" baseline="0" noProof="0" dirty="0">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57" name="矩形 4">
              <a:extLst>
                <a:ext uri="{FF2B5EF4-FFF2-40B4-BE49-F238E27FC236}">
                  <a16:creationId xmlns:a16="http://schemas.microsoft.com/office/drawing/2014/main" id="{A5EB2127-C954-49A6-89B9-EA472455BBA7}"/>
                </a:ext>
              </a:extLst>
            </p:cNvPr>
            <p:cNvSpPr/>
            <p:nvPr/>
          </p:nvSpPr>
          <p:spPr>
            <a:xfrm>
              <a:off x="2451293"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Yêu</a:t>
              </a:r>
              <a:r>
                <a:rPr kumimoji="0" lang="en-US" altLang="zh-CN" sz="4800" b="1" i="0" u="none" strike="noStrike" kern="1200" cap="none" spc="0" normalizeH="0" noProof="0" dirty="0">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cầu</a:t>
              </a:r>
              <a:r>
                <a:rPr kumimoji="0" lang="en-US" altLang="zh-CN" sz="4800" b="1" i="0" u="none" strike="noStrike" kern="1200" cap="none" spc="0" normalizeH="0" noProof="0" dirty="0">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cần</a:t>
              </a:r>
              <a:r>
                <a:rPr kumimoji="0" lang="en-US" altLang="zh-CN" sz="4800" b="1" i="0" u="none" strike="noStrike" kern="1200" cap="none" spc="0" normalizeH="0" noProof="0" dirty="0">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4800" b="1" i="0" u="none" strike="noStrike" kern="1200" cap="none" spc="0" normalizeH="0" noProof="0" dirty="0" err="1">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đạt</a:t>
              </a:r>
              <a:endParaRPr kumimoji="0" lang="en-US" altLang="zh-CN" sz="4800" b="1" i="0" u="none" strike="noStrike" kern="1200" cap="none" spc="0" normalizeH="0" baseline="0" noProof="0" dirty="0">
                <a:ln>
                  <a:noFill/>
                </a:ln>
                <a:gradFill flip="none" rotWithShape="1">
                  <a:gsLst>
                    <a:gs pos="76000">
                      <a:srgbClr val="F65B59"/>
                    </a:gs>
                    <a:gs pos="52000">
                      <a:srgbClr val="ADD92A"/>
                    </a:gs>
                    <a:gs pos="13000">
                      <a:srgbClr val="58B6E5">
                        <a:lumMod val="75000"/>
                      </a:srgbClr>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
        <p:nvSpPr>
          <p:cNvPr id="2" name="TextBox 1">
            <a:extLst>
              <a:ext uri="{FF2B5EF4-FFF2-40B4-BE49-F238E27FC236}">
                <a16:creationId xmlns:a16="http://schemas.microsoft.com/office/drawing/2014/main" id="{53EF5B08-3844-7B92-55E9-0CE495BEBFCE}"/>
              </a:ext>
            </a:extLst>
          </p:cNvPr>
          <p:cNvSpPr txBox="1"/>
          <p:nvPr/>
        </p:nvSpPr>
        <p:spPr>
          <a:xfrm>
            <a:off x="1023302" y="1301254"/>
            <a:ext cx="9935088" cy="489364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1. Năng lực đặc thù.</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Đọc đúng, rõ ràng bài Lời kêu gọi toàn dân tập thể dục.</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Hiểu được nội dung văn bản; hiểu được điều tác giả muốn nói qua VB; muốn xây dựng được đất nước giàu mạnh thì mỗi người dân cần phải mạnh khỏe. Tập thể dục là cách nâng cao sức khỏe.</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Hình thành phẩm chất biết giao tiếp phù hợp với ngữ cảnh.</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Phát triển năng lực ngôn ngữ.</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2. Năng lực chung.</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Năng lực tự chủ, tự học, năng lực giải quyết vấn đề và sáng tạo lực, năng lực giao tiếp và hợp tác.</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3. Phẩm chất.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Phẩm chất yêu nước, nhân ai, chăm chỉ, trách nhiệm.</a:t>
            </a:r>
          </a:p>
        </p:txBody>
      </p:sp>
    </p:spTree>
    <p:custDataLst>
      <p:tags r:id="rId1"/>
    </p:custDataLst>
    <p:extLst>
      <p:ext uri="{BB962C8B-B14F-4D97-AF65-F5344CB8AC3E}">
        <p14:creationId xmlns:p14="http://schemas.microsoft.com/office/powerpoint/2010/main" val="969303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661035"/>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720" y="650240"/>
            <a:ext cx="4526915" cy="2273300"/>
          </a:xfrm>
          <a:prstGeom prst="rect">
            <a:avLst/>
          </a:prstGeom>
        </p:spPr>
      </p:pic>
      <p:grpSp>
        <p:nvGrpSpPr>
          <p:cNvPr id="7" name="Group 6">
            <a:extLst>
              <a:ext uri="{FF2B5EF4-FFF2-40B4-BE49-F238E27FC236}">
                <a16:creationId xmlns:a16="http://schemas.microsoft.com/office/drawing/2014/main" id="{80DBEA84-A3C0-46CE-B3F1-FBCA3F114A0A}"/>
              </a:ext>
            </a:extLst>
          </p:cNvPr>
          <p:cNvGrpSpPr/>
          <p:nvPr/>
        </p:nvGrpSpPr>
        <p:grpSpPr>
          <a:xfrm>
            <a:off x="2797025" y="2164074"/>
            <a:ext cx="6597949" cy="2565168"/>
            <a:chOff x="2451294" y="1833043"/>
            <a:chExt cx="7289410" cy="2565168"/>
          </a:xfrm>
        </p:grpSpPr>
        <p:sp>
          <p:nvSpPr>
            <p:cNvPr id="8" name="矩形 4">
              <a:extLst>
                <a:ext uri="{FF2B5EF4-FFF2-40B4-BE49-F238E27FC236}">
                  <a16:creationId xmlns:a16="http://schemas.microsoft.com/office/drawing/2014/main" id="{C9FD1CE5-170D-46E8-88E3-623CDEE5E269}"/>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TÌM</a:t>
              </a:r>
              <a:r>
                <a:rPr kumimoji="0" lang="en-US" altLang="zh-CN" sz="96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HIỂU BÀI</a:t>
              </a:r>
              <a:endPar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9" name="矩形 4">
              <a:extLst>
                <a:ext uri="{FF2B5EF4-FFF2-40B4-BE49-F238E27FC236}">
                  <a16:creationId xmlns:a16="http://schemas.microsoft.com/office/drawing/2014/main" id="{0AAF5448-825F-41D1-8424-73987439A86B}"/>
                </a:ext>
              </a:extLst>
            </p:cNvPr>
            <p:cNvSpPr/>
            <p:nvPr/>
          </p:nvSpPr>
          <p:spPr>
            <a:xfrm>
              <a:off x="2451294" y="1833043"/>
              <a:ext cx="7289410" cy="2565168"/>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1" dirty="0">
                  <a:gradFill flip="none" rotWithShape="1">
                    <a:gsLst>
                      <a:gs pos="24000">
                        <a:srgbClr val="F65B59"/>
                      </a:gs>
                      <a:gs pos="45000">
                        <a:srgbClr val="ADD92A"/>
                      </a:gs>
                      <a:gs pos="78000">
                        <a:srgbClr val="0D7350"/>
                      </a:gs>
                    </a:gsLst>
                    <a:lin ang="5400000" scaled="1"/>
                    <a:tileRect/>
                  </a:gradFill>
                  <a:latin typeface="UTM Avo" panose="02040603050506020204" pitchFamily="18" charset="0"/>
                  <a:ea typeface="字魂37号-波纹乖乖体" panose="00000500000000000000" charset="-122"/>
                  <a:cs typeface="字魂37号-波纹乖乖体" panose="00000500000000000000" charset="-122"/>
                </a:rPr>
                <a:t>TÌM HIỂU BÀI</a:t>
              </a:r>
              <a:endParaRPr kumimoji="0" lang="en-US" altLang="zh-CN" sz="96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4217665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135503"/>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085" y="-237656"/>
            <a:ext cx="4526915" cy="2273300"/>
          </a:xfrm>
          <a:prstGeom prst="rect">
            <a:avLst/>
          </a:prstGeom>
        </p:spPr>
      </p:pic>
      <p:sp>
        <p:nvSpPr>
          <p:cNvPr id="9" name="矩形 4">
            <a:extLst>
              <a:ext uri="{FF2B5EF4-FFF2-40B4-BE49-F238E27FC236}">
                <a16:creationId xmlns:a16="http://schemas.microsoft.com/office/drawing/2014/main" id="{FD4ED310-E519-4E51-A17A-5DC69292CD29}"/>
              </a:ext>
            </a:extLst>
          </p:cNvPr>
          <p:cNvSpPr/>
          <p:nvPr/>
        </p:nvSpPr>
        <p:spPr>
          <a:xfrm>
            <a:off x="2630471" y="1087532"/>
            <a:ext cx="7145687" cy="3306263"/>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Các</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cậu</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đã</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tạo</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nên</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trận</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bóng</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thật</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xuất</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sắc</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Hãy</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tiếp</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tục</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giúp</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chúng</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tớ</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trong</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cuộc</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thi</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3200" b="1"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C</a:t>
            </a:r>
            <a:r>
              <a:rPr lang="en-US" altLang="zh-CN" sz="3200" b="1"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hạy</a:t>
            </a:r>
            <a:r>
              <a:rPr lang="en-US" altLang="zh-CN" sz="3200" b="1"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b="1"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vượt</a:t>
            </a:r>
            <a:r>
              <a:rPr lang="en-US" altLang="zh-CN" sz="3200" b="1"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b="1"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chướng</a:t>
            </a:r>
            <a:r>
              <a:rPr lang="en-US" altLang="zh-CN" sz="3200" b="1"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b="1"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ngại</a:t>
            </a:r>
            <a:r>
              <a:rPr lang="en-US" altLang="zh-CN" sz="3200" b="1"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b="1"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vật</a:t>
            </a:r>
            <a:r>
              <a:rPr lang="en-US" altLang="zh-CN" sz="3200" b="1"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bằng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cách</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trả</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lời</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các</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câu</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hỏi</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noProof="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nhé</a:t>
            </a:r>
            <a:r>
              <a:rPr lang="en-US" altLang="zh-CN" sz="3200" noProof="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a:t>
            </a:r>
            <a:endParaRPr kumimoji="0" lang="en-US" altLang="zh-CN" sz="3200" b="0"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pic>
        <p:nvPicPr>
          <p:cNvPr id="4" name="Picture 3">
            <a:extLst>
              <a:ext uri="{FF2B5EF4-FFF2-40B4-BE49-F238E27FC236}">
                <a16:creationId xmlns:a16="http://schemas.microsoft.com/office/drawing/2014/main" id="{2DD8BD59-60F6-4767-9028-E5F3994AC5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1364" y="4061778"/>
            <a:ext cx="1880732" cy="2796221"/>
          </a:xfrm>
          <a:prstGeom prst="rect">
            <a:avLst/>
          </a:prstGeom>
        </p:spPr>
      </p:pic>
      <p:pic>
        <p:nvPicPr>
          <p:cNvPr id="7" name="Picture 6">
            <a:extLst>
              <a:ext uri="{FF2B5EF4-FFF2-40B4-BE49-F238E27FC236}">
                <a16:creationId xmlns:a16="http://schemas.microsoft.com/office/drawing/2014/main" id="{610491C3-2D6E-4D10-BD39-B0DADE51F9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0998" y="4061778"/>
            <a:ext cx="2009734" cy="2796220"/>
          </a:xfrm>
          <a:prstGeom prst="rect">
            <a:avLst/>
          </a:prstGeom>
        </p:spPr>
      </p:pic>
    </p:spTree>
    <p:custDataLst>
      <p:tags r:id="rId1"/>
    </p:custDataLst>
    <p:extLst>
      <p:ext uri="{BB962C8B-B14F-4D97-AF65-F5344CB8AC3E}">
        <p14:creationId xmlns:p14="http://schemas.microsoft.com/office/powerpoint/2010/main" val="2767723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645B0B-B2AA-4757-8734-3B076E9873DE}"/>
              </a:ext>
            </a:extLst>
          </p:cNvPr>
          <p:cNvPicPr>
            <a:picLocks noChangeAspect="1"/>
          </p:cNvPicPr>
          <p:nvPr/>
        </p:nvPicPr>
        <p:blipFill rotWithShape="1">
          <a:blip r:embed="rId2">
            <a:extLst>
              <a:ext uri="{28A0092B-C50C-407E-A947-70E740481C1C}">
                <a14:useLocalDpi xmlns:a14="http://schemas.microsoft.com/office/drawing/2010/main" val="0"/>
              </a:ext>
            </a:extLst>
          </a:blip>
          <a:srcRect l="5355" t="11329" r="13033" b="1691"/>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8586B10-DAC0-4293-8E96-7A66B49E2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437807" y="1339292"/>
            <a:ext cx="1943100" cy="3058538"/>
          </a:xfrm>
          <a:prstGeom prst="rect">
            <a:avLst/>
          </a:prstGeom>
        </p:spPr>
      </p:pic>
    </p:spTree>
    <p:extLst>
      <p:ext uri="{BB962C8B-B14F-4D97-AF65-F5344CB8AC3E}">
        <p14:creationId xmlns:p14="http://schemas.microsoft.com/office/powerpoint/2010/main" val="3009577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2.08333E-7 2.96296E-6 L -0.47331 0.03773 " pathEditMode="relative" rAng="0" ptsTypes="AA">
                                      <p:cBhvr>
                                        <p:cTn id="6" dur="2000" fill="hold"/>
                                        <p:tgtEl>
                                          <p:spTgt spid="7"/>
                                        </p:tgtEl>
                                        <p:attrNameLst>
                                          <p:attrName>ppt_x</p:attrName>
                                          <p:attrName>ppt_y</p:attrName>
                                        </p:attrNameLst>
                                      </p:cBhvr>
                                      <p:rCtr x="-23672" y="18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317824" y="583449"/>
            <a:ext cx="11432345" cy="1077218"/>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lvl="0" algn="ctr" eaLnBrk="0" fontAlgn="base" hangingPunct="0">
              <a:spcBef>
                <a:spcPct val="0"/>
              </a:spcBef>
              <a:spcAft>
                <a:spcPct val="0"/>
              </a:spcAft>
              <a:defRPr/>
            </a:pPr>
            <a:r>
              <a:rPr lang="en-US" sz="3200" b="1" kern="0" dirty="0">
                <a:solidFill>
                  <a:srgbClr val="137750"/>
                </a:solidFill>
                <a:latin typeface="UTM Avo" panose="02040603050506020204" pitchFamily="18" charset="0"/>
                <a:cs typeface="Times New Roman" pitchFamily="18" charset="0"/>
              </a:rPr>
              <a:t>1. </a:t>
            </a:r>
            <a:r>
              <a:rPr lang="vi-VN" sz="3200" b="1" kern="0" dirty="0">
                <a:solidFill>
                  <a:srgbClr val="137750"/>
                </a:solidFill>
                <a:latin typeface="UTM Avo" panose="02040603050506020204" pitchFamily="18" charset="0"/>
                <a:cs typeface="Times New Roman" pitchFamily="18" charset="0"/>
              </a:rPr>
              <a:t>Bác Hồ đã khẳng định sức khỏe cần thiết thế nào trong xây dựng và bảo vệ đất nước?</a:t>
            </a:r>
          </a:p>
        </p:txBody>
      </p:sp>
      <p:grpSp>
        <p:nvGrpSpPr>
          <p:cNvPr id="9" name="Group 8">
            <a:extLst>
              <a:ext uri="{FF2B5EF4-FFF2-40B4-BE49-F238E27FC236}">
                <a16:creationId xmlns:a16="http://schemas.microsoft.com/office/drawing/2014/main" id="{67D33303-0CD4-4D21-A430-BD9381225004}"/>
              </a:ext>
            </a:extLst>
          </p:cNvPr>
          <p:cNvGrpSpPr/>
          <p:nvPr/>
        </p:nvGrpSpPr>
        <p:grpSpPr>
          <a:xfrm>
            <a:off x="685799" y="1892714"/>
            <a:ext cx="5813474" cy="3541542"/>
            <a:chOff x="3049172" y="1987061"/>
            <a:chExt cx="5813474" cy="3541542"/>
          </a:xfrm>
        </p:grpSpPr>
        <p:grpSp>
          <p:nvGrpSpPr>
            <p:cNvPr id="10" name="组合 13">
              <a:extLst>
                <a:ext uri="{FF2B5EF4-FFF2-40B4-BE49-F238E27FC236}">
                  <a16:creationId xmlns:a16="http://schemas.microsoft.com/office/drawing/2014/main" id="{DF4805C4-F355-4A4C-98B1-7E5943AF6F48}"/>
                </a:ext>
              </a:extLst>
            </p:cNvPr>
            <p:cNvGrpSpPr/>
            <p:nvPr/>
          </p:nvGrpSpPr>
          <p:grpSpPr>
            <a:xfrm>
              <a:off x="3049172" y="1987061"/>
              <a:ext cx="5813474" cy="3541542"/>
              <a:chOff x="2248349" y="2850777"/>
              <a:chExt cx="2269864" cy="1054249"/>
            </a:xfrm>
          </p:grpSpPr>
          <p:sp>
            <p:nvSpPr>
              <p:cNvPr id="16" name="圆角矩形 17">
                <a:extLst>
                  <a:ext uri="{FF2B5EF4-FFF2-40B4-BE49-F238E27FC236}">
                    <a16:creationId xmlns:a16="http://schemas.microsoft.com/office/drawing/2014/main" id="{0792AD64-0300-4C74-839B-B24BA1C97C55}"/>
                  </a:ext>
                </a:extLst>
              </p:cNvPr>
              <p:cNvSpPr/>
              <p:nvPr/>
            </p:nvSpPr>
            <p:spPr>
              <a:xfrm>
                <a:off x="2248349" y="2850777"/>
                <a:ext cx="2269864" cy="1054249"/>
              </a:xfrm>
              <a:prstGeom prst="roundRect">
                <a:avLst>
                  <a:gd name="adj" fmla="val 5758"/>
                </a:avLst>
              </a:prstGeom>
              <a:pattFill prst="dotGrid">
                <a:fgClr>
                  <a:schemeClr val="bg1"/>
                </a:fgClr>
                <a:bgClr>
                  <a:srgbClr val="50BFC8"/>
                </a:bgClr>
              </a:pattFill>
              <a:ln>
                <a:solidFill>
                  <a:srgbClr val="206D82"/>
                </a:solidFill>
              </a:ln>
              <a:effectLst>
                <a:outerShdw blurRad="50800" dist="38100" dir="5400000" algn="t" rotWithShape="0">
                  <a:srgbClr val="206D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17" name="圆角矩形 18">
                <a:extLst>
                  <a:ext uri="{FF2B5EF4-FFF2-40B4-BE49-F238E27FC236}">
                    <a16:creationId xmlns:a16="http://schemas.microsoft.com/office/drawing/2014/main" id="{EED0A6CB-DD43-4808-97EB-F582F16DA63E}"/>
                  </a:ext>
                </a:extLst>
              </p:cNvPr>
              <p:cNvSpPr/>
              <p:nvPr/>
            </p:nvSpPr>
            <p:spPr>
              <a:xfrm>
                <a:off x="2288171" y="2874899"/>
                <a:ext cx="2191593" cy="1005000"/>
              </a:xfrm>
              <a:prstGeom prst="roundRect">
                <a:avLst>
                  <a:gd name="adj" fmla="val 5758"/>
                </a:avLst>
              </a:prstGeom>
              <a:solidFill>
                <a:schemeClr val="bg1"/>
              </a:solidFill>
              <a:ln>
                <a:solidFill>
                  <a:srgbClr val="206D8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12" name="TextBox 11">
              <a:extLst>
                <a:ext uri="{FF2B5EF4-FFF2-40B4-BE49-F238E27FC236}">
                  <a16:creationId xmlns:a16="http://schemas.microsoft.com/office/drawing/2014/main" id="{F0CA3ABF-9FFE-419D-AC3E-13A6C2939B1B}"/>
                </a:ext>
              </a:extLst>
            </p:cNvPr>
            <p:cNvSpPr txBox="1"/>
            <p:nvPr/>
          </p:nvSpPr>
          <p:spPr>
            <a:xfrm>
              <a:off x="3312940" y="2144710"/>
              <a:ext cx="5285938" cy="3293209"/>
            </a:xfrm>
            <a:prstGeom prst="rect">
              <a:avLst/>
            </a:prstGeom>
            <a:noFill/>
          </p:spPr>
          <p:txBody>
            <a:bodyPr wrap="square">
              <a:spAutoFit/>
            </a:bodyPr>
            <a:lstStyle/>
            <a:p>
              <a:pPr algn="just"/>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Giữ</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gìn</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chủ</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xây</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dựng</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nhà</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gây</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đời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sống</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cần</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có</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thành</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công</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tức</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6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6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endParaRPr lang="vi-VN" sz="2600" dirty="0"/>
            </a:p>
          </p:txBody>
        </p:sp>
      </p:grpSp>
      <p:grpSp>
        <p:nvGrpSpPr>
          <p:cNvPr id="22" name="Group 21">
            <a:extLst>
              <a:ext uri="{FF2B5EF4-FFF2-40B4-BE49-F238E27FC236}">
                <a16:creationId xmlns:a16="http://schemas.microsoft.com/office/drawing/2014/main" id="{926432F0-1984-43D0-85D5-E73F81941D00}"/>
              </a:ext>
            </a:extLst>
          </p:cNvPr>
          <p:cNvGrpSpPr/>
          <p:nvPr/>
        </p:nvGrpSpPr>
        <p:grpSpPr>
          <a:xfrm>
            <a:off x="1056187" y="2514641"/>
            <a:ext cx="5072698" cy="1157748"/>
            <a:chOff x="1023301" y="2504049"/>
            <a:chExt cx="5072698" cy="1157748"/>
          </a:xfrm>
        </p:grpSpPr>
        <p:cxnSp>
          <p:nvCxnSpPr>
            <p:cNvPr id="3" name="Straight Connector 2">
              <a:extLst>
                <a:ext uri="{FF2B5EF4-FFF2-40B4-BE49-F238E27FC236}">
                  <a16:creationId xmlns:a16="http://schemas.microsoft.com/office/drawing/2014/main" id="{DD4152CE-2D5B-4FC6-96DE-1D37962F89BC}"/>
                </a:ext>
              </a:extLst>
            </p:cNvPr>
            <p:cNvCxnSpPr/>
            <p:nvPr/>
          </p:nvCxnSpPr>
          <p:spPr>
            <a:xfrm>
              <a:off x="1181686" y="2504049"/>
              <a:ext cx="4914313" cy="0"/>
            </a:xfrm>
            <a:prstGeom prst="line">
              <a:avLst/>
            </a:prstGeom>
            <a:ln w="28575">
              <a:solidFill>
                <a:srgbClr val="F3535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7EBAF3-367D-4346-9E6F-0961898C7111}"/>
                </a:ext>
              </a:extLst>
            </p:cNvPr>
            <p:cNvCxnSpPr>
              <a:cxnSpLocks/>
            </p:cNvCxnSpPr>
            <p:nvPr/>
          </p:nvCxnSpPr>
          <p:spPr>
            <a:xfrm>
              <a:off x="1023302" y="2909668"/>
              <a:ext cx="4946088" cy="0"/>
            </a:xfrm>
            <a:prstGeom prst="line">
              <a:avLst/>
            </a:prstGeom>
            <a:ln w="28575">
              <a:solidFill>
                <a:srgbClr val="F3535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0C9F43-5CC2-4CE8-9BFA-35A48223C821}"/>
                </a:ext>
              </a:extLst>
            </p:cNvPr>
            <p:cNvCxnSpPr>
              <a:cxnSpLocks/>
            </p:cNvCxnSpPr>
            <p:nvPr/>
          </p:nvCxnSpPr>
          <p:spPr>
            <a:xfrm>
              <a:off x="1023302" y="3244948"/>
              <a:ext cx="5072697" cy="0"/>
            </a:xfrm>
            <a:prstGeom prst="line">
              <a:avLst/>
            </a:prstGeom>
            <a:ln w="28575">
              <a:solidFill>
                <a:srgbClr val="F3535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FF34389-8C6D-47C0-B37C-3AA192F4DFBC}"/>
                </a:ext>
              </a:extLst>
            </p:cNvPr>
            <p:cNvCxnSpPr>
              <a:cxnSpLocks/>
            </p:cNvCxnSpPr>
            <p:nvPr/>
          </p:nvCxnSpPr>
          <p:spPr>
            <a:xfrm>
              <a:off x="1023301" y="3661797"/>
              <a:ext cx="4308354" cy="0"/>
            </a:xfrm>
            <a:prstGeom prst="line">
              <a:avLst/>
            </a:prstGeom>
            <a:ln w="28575">
              <a:solidFill>
                <a:srgbClr val="F35351"/>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74B15BE3-782E-49C8-98CE-EFBF18EBCF9E}"/>
              </a:ext>
            </a:extLst>
          </p:cNvPr>
          <p:cNvSpPr txBox="1"/>
          <p:nvPr/>
        </p:nvSpPr>
        <p:spPr>
          <a:xfrm>
            <a:off x="6813451" y="2077581"/>
            <a:ext cx="4855636" cy="3046988"/>
          </a:xfrm>
          <a:prstGeom prst="rect">
            <a:avLst/>
          </a:prstGeom>
          <a:noFill/>
        </p:spPr>
        <p:txBody>
          <a:bodyPr wrap="square">
            <a:spAutoFit/>
          </a:bodyPr>
          <a:lstStyle/>
          <a:p>
            <a:pPr algn="just"/>
            <a:r>
              <a:rPr lang="vi-VN" sz="3200" b="1" dirty="0">
                <a:solidFill>
                  <a:srgbClr val="0070C0"/>
                </a:solidFill>
                <a:latin typeface="UTM Avo" panose="02040603050506020204" pitchFamily="18" charset="0"/>
                <a:cs typeface="Times New Roman" pitchFamily="18" charset="0"/>
              </a:rPr>
              <a:t>Bác Hồ khẳng định rằng phải có sức khỏe thì mới có thể thành công trong công cuộc xây dựng và bảo vệ đất nước.</a:t>
            </a:r>
          </a:p>
        </p:txBody>
      </p:sp>
    </p:spTree>
    <p:custDataLst>
      <p:tags r:id="rId1"/>
    </p:custDataLst>
    <p:extLst>
      <p:ext uri="{BB962C8B-B14F-4D97-AF65-F5344CB8AC3E}">
        <p14:creationId xmlns:p14="http://schemas.microsoft.com/office/powerpoint/2010/main" val="3054786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645B0B-B2AA-4757-8734-3B076E9873DE}"/>
              </a:ext>
            </a:extLst>
          </p:cNvPr>
          <p:cNvPicPr>
            <a:picLocks noChangeAspect="1"/>
          </p:cNvPicPr>
          <p:nvPr/>
        </p:nvPicPr>
        <p:blipFill rotWithShape="1">
          <a:blip r:embed="rId3">
            <a:extLst>
              <a:ext uri="{28A0092B-C50C-407E-A947-70E740481C1C}">
                <a14:useLocalDpi xmlns:a14="http://schemas.microsoft.com/office/drawing/2010/main" val="0"/>
              </a:ext>
            </a:extLst>
          </a:blip>
          <a:srcRect l="5355" t="11329" r="13033" b="1691"/>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8586B10-DAC0-4293-8E96-7A66B49E21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520354" y="1539903"/>
            <a:ext cx="2400300" cy="3778194"/>
          </a:xfrm>
          <a:prstGeom prst="rect">
            <a:avLst/>
          </a:prstGeom>
        </p:spPr>
      </p:pic>
    </p:spTree>
    <p:extLst>
      <p:ext uri="{BB962C8B-B14F-4D97-AF65-F5344CB8AC3E}">
        <p14:creationId xmlns:p14="http://schemas.microsoft.com/office/powerpoint/2010/main" val="805806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4" presetClass="path" presetSubtype="0" accel="50000" decel="50000" fill="hold" nodeType="afterEffect">
                                  <p:stCondLst>
                                    <p:cond delay="0"/>
                                  </p:stCondLst>
                                  <p:childTnLst>
                                    <p:animMotion origin="layout" path="M -0.3125 0.20764 L -0.22825 -0.00972 C -0.21067 -0.0588 -0.18437 -0.08495 -0.15664 -0.08495 C -0.12526 -0.08495 -0.1 -0.0588 -0.08242 -0.00972 L 0.00196 0.20764 " pathEditMode="fixed" rAng="0" ptsTypes="AAAAA">
                                      <p:cBhvr>
                                        <p:cTn id="6" dur="2000" spd="-100000" fill="hold"/>
                                        <p:tgtEl>
                                          <p:spTgt spid="7"/>
                                        </p:tgtEl>
                                        <p:attrNameLst>
                                          <p:attrName>ppt_x</p:attrName>
                                          <p:attrName>ppt_y</p:attrName>
                                        </p:attrNameLst>
                                      </p:cBhvr>
                                      <p:rCtr x="15716" y="-14630"/>
                                    </p:animMotion>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895414" y="821045"/>
            <a:ext cx="10194387" cy="1446550"/>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rPr>
              <a:t>2. </a:t>
            </a:r>
            <a:r>
              <a:rPr kumimoji="0" lang="en-US" sz="4400" b="1" i="0" u="none" strike="noStrike" kern="0" cap="none" spc="0" normalizeH="0" baseline="0" noProof="0" dirty="0" err="1">
                <a:ln>
                  <a:noFill/>
                </a:ln>
                <a:solidFill>
                  <a:srgbClr val="137750"/>
                </a:solidFill>
                <a:effectLst/>
                <a:uLnTx/>
                <a:uFillTx/>
                <a:latin typeface="UTM Avo" panose="02040603050506020204" pitchFamily="18" charset="0"/>
                <a:ea typeface="字魂37号-波纹乖乖体"/>
                <a:cs typeface="Times New Roman" pitchFamily="18" charset="0"/>
              </a:rPr>
              <a:t>Để</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có</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sức</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khỏe</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mỗi</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người</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dân</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cần</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làm</a:t>
            </a:r>
            <a:r>
              <a:rPr kumimoji="0" lang="en-US" sz="44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44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gì</a:t>
            </a:r>
            <a:r>
              <a:rPr lang="en-US" sz="4400" b="1" kern="0" dirty="0">
                <a:solidFill>
                  <a:srgbClr val="137750"/>
                </a:solidFill>
                <a:latin typeface="UTM Avo" panose="02040603050506020204" pitchFamily="18" charset="0"/>
                <a:ea typeface="字魂37号-波纹乖乖体"/>
                <a:cs typeface="Times New Roman" pitchFamily="18" charset="0"/>
              </a:rPr>
              <a:t>?</a:t>
            </a:r>
            <a:endParaRPr kumimoji="0" lang="en-US" sz="44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endParaRPr>
          </a:p>
        </p:txBody>
      </p:sp>
      <p:grpSp>
        <p:nvGrpSpPr>
          <p:cNvPr id="3" name="Group 2">
            <a:extLst>
              <a:ext uri="{FF2B5EF4-FFF2-40B4-BE49-F238E27FC236}">
                <a16:creationId xmlns:a16="http://schemas.microsoft.com/office/drawing/2014/main" id="{D450E374-41F4-AEC5-018E-84DF44231E5B}"/>
              </a:ext>
            </a:extLst>
          </p:cNvPr>
          <p:cNvGrpSpPr/>
          <p:nvPr/>
        </p:nvGrpSpPr>
        <p:grpSpPr>
          <a:xfrm>
            <a:off x="1086617" y="2515472"/>
            <a:ext cx="10018765" cy="2962497"/>
            <a:chOff x="1086617" y="2424150"/>
            <a:chExt cx="10018765" cy="3246169"/>
          </a:xfrm>
        </p:grpSpPr>
        <p:sp>
          <p:nvSpPr>
            <p:cNvPr id="2" name="Rectangle 1">
              <a:extLst>
                <a:ext uri="{FF2B5EF4-FFF2-40B4-BE49-F238E27FC236}">
                  <a16:creationId xmlns:a16="http://schemas.microsoft.com/office/drawing/2014/main" id="{54BBA830-0AB1-CC40-D071-F86FE0D2DCC6}"/>
                </a:ext>
              </a:extLst>
            </p:cNvPr>
            <p:cNvSpPr/>
            <p:nvPr/>
          </p:nvSpPr>
          <p:spPr>
            <a:xfrm>
              <a:off x="1086617" y="2424150"/>
              <a:ext cx="10018765" cy="3246169"/>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10018765"/>
                        <a:gd name="connsiteY0" fmla="*/ 0 h 2962497"/>
                        <a:gd name="connsiteX1" fmla="*/ 10018765 w 10018765"/>
                        <a:gd name="connsiteY1" fmla="*/ 0 h 2962497"/>
                        <a:gd name="connsiteX2" fmla="*/ 10018765 w 10018765"/>
                        <a:gd name="connsiteY2" fmla="*/ 2962497 h 2962497"/>
                        <a:gd name="connsiteX3" fmla="*/ 0 w 10018765"/>
                        <a:gd name="connsiteY3" fmla="*/ 2962497 h 2962497"/>
                        <a:gd name="connsiteX4" fmla="*/ 0 w 10018765"/>
                        <a:gd name="connsiteY4" fmla="*/ 0 h 2962497"/>
                        <a:gd name="connsiteX0" fmla="*/ 0 w 10018765"/>
                        <a:gd name="connsiteY0" fmla="*/ 0 h 2962497"/>
                        <a:gd name="connsiteX1" fmla="*/ 10018765 w 10018765"/>
                        <a:gd name="connsiteY1" fmla="*/ 0 h 2962497"/>
                        <a:gd name="connsiteX2" fmla="*/ 10018765 w 10018765"/>
                        <a:gd name="connsiteY2" fmla="*/ 2962497 h 2962497"/>
                        <a:gd name="connsiteX3" fmla="*/ 0 w 10018765"/>
                        <a:gd name="connsiteY3" fmla="*/ 2962497 h 2962497"/>
                        <a:gd name="connsiteX4" fmla="*/ 0 w 10018765"/>
                        <a:gd name="connsiteY4" fmla="*/ 0 h 2962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8765" h="2962497" fill="none" extrusionOk="0">
                          <a:moveTo>
                            <a:pt x="0" y="0"/>
                          </a:moveTo>
                          <a:cubicBezTo>
                            <a:pt x="3359754" y="-180091"/>
                            <a:pt x="5639519" y="115496"/>
                            <a:pt x="10018765" y="0"/>
                          </a:cubicBezTo>
                          <a:cubicBezTo>
                            <a:pt x="9872008" y="556273"/>
                            <a:pt x="9991457" y="2118631"/>
                            <a:pt x="10018765" y="2962497"/>
                          </a:cubicBezTo>
                          <a:cubicBezTo>
                            <a:pt x="5407236" y="2799686"/>
                            <a:pt x="2346433" y="2617187"/>
                            <a:pt x="0" y="2962497"/>
                          </a:cubicBezTo>
                          <a:cubicBezTo>
                            <a:pt x="87322" y="1929108"/>
                            <a:pt x="103287" y="700036"/>
                            <a:pt x="0" y="0"/>
                          </a:cubicBezTo>
                          <a:close/>
                        </a:path>
                        <a:path w="10018765" h="2962497" stroke="0" extrusionOk="0">
                          <a:moveTo>
                            <a:pt x="0" y="0"/>
                          </a:moveTo>
                          <a:cubicBezTo>
                            <a:pt x="4560432" y="-230333"/>
                            <a:pt x="7820090" y="-170715"/>
                            <a:pt x="10018765" y="0"/>
                          </a:cubicBezTo>
                          <a:cubicBezTo>
                            <a:pt x="9869251" y="335631"/>
                            <a:pt x="10081209" y="1923097"/>
                            <a:pt x="10018765" y="2962497"/>
                          </a:cubicBezTo>
                          <a:cubicBezTo>
                            <a:pt x="6641186" y="2814908"/>
                            <a:pt x="2351766" y="3279932"/>
                            <a:pt x="0" y="2962497"/>
                          </a:cubicBezTo>
                          <a:cubicBezTo>
                            <a:pt x="15296" y="2119857"/>
                            <a:pt x="86387" y="1460494"/>
                            <a:pt x="0" y="0"/>
                          </a:cubicBezTo>
                          <a:close/>
                        </a:path>
                        <a:path w="10018765" h="2962497" fill="none" stroke="0" extrusionOk="0">
                          <a:moveTo>
                            <a:pt x="0" y="0"/>
                          </a:moveTo>
                          <a:cubicBezTo>
                            <a:pt x="3508151" y="-216348"/>
                            <a:pt x="5950190" y="-50968"/>
                            <a:pt x="10018765" y="0"/>
                          </a:cubicBezTo>
                          <a:cubicBezTo>
                            <a:pt x="9827580" y="523730"/>
                            <a:pt x="10015660" y="2224998"/>
                            <a:pt x="10018765" y="2962497"/>
                          </a:cubicBezTo>
                          <a:cubicBezTo>
                            <a:pt x="5046342" y="2862474"/>
                            <a:pt x="2472860" y="2527497"/>
                            <a:pt x="0" y="2962497"/>
                          </a:cubicBezTo>
                          <a:cubicBezTo>
                            <a:pt x="73474" y="1987073"/>
                            <a:pt x="22221" y="535321"/>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24" name="TextBox 23">
              <a:extLst>
                <a:ext uri="{FF2B5EF4-FFF2-40B4-BE49-F238E27FC236}">
                  <a16:creationId xmlns:a16="http://schemas.microsoft.com/office/drawing/2014/main" id="{74B15BE3-782E-49C8-98CE-EFBF18EBCF9E}"/>
                </a:ext>
              </a:extLst>
            </p:cNvPr>
            <p:cNvSpPr txBox="1"/>
            <p:nvPr/>
          </p:nvSpPr>
          <p:spPr>
            <a:xfrm>
              <a:off x="1397390" y="2652576"/>
              <a:ext cx="9475657" cy="2308324"/>
            </a:xfrm>
            <a:prstGeom prst="rect">
              <a:avLst/>
            </a:prstGeom>
            <a:noFill/>
          </p:spPr>
          <p:txBody>
            <a:bodyPr wrap="square">
              <a:spAutoFit/>
            </a:bodyPr>
            <a:lstStyle/>
            <a:p>
              <a:pPr lvl="0" algn="ctr">
                <a:defRPr/>
              </a:pPr>
              <a:r>
                <a:rPr lang="vi-VN" sz="4800" b="1" dirty="0">
                  <a:solidFill>
                    <a:srgbClr val="0070C0"/>
                  </a:solidFill>
                  <a:latin typeface="UTM Avo" panose="02040603050506020204" pitchFamily="18" charset="0"/>
                  <a:cs typeface="Times New Roman" pitchFamily="18" charset="0"/>
                </a:rPr>
                <a:t>Để có sức khỏe, mỗi người dân cần phải luyện tập</a:t>
              </a:r>
              <a:endParaRPr lang="en-US" sz="4800" b="1" dirty="0">
                <a:solidFill>
                  <a:srgbClr val="0070C0"/>
                </a:solidFill>
                <a:latin typeface="UTM Avo" panose="02040603050506020204" pitchFamily="18" charset="0"/>
                <a:cs typeface="Times New Roman" pitchFamily="18" charset="0"/>
              </a:endParaRPr>
            </a:p>
            <a:p>
              <a:pPr lvl="0" algn="ctr">
                <a:defRPr/>
              </a:pPr>
              <a:r>
                <a:rPr lang="vi-VN" sz="4800" b="1" dirty="0">
                  <a:solidFill>
                    <a:srgbClr val="0070C0"/>
                  </a:solidFill>
                  <a:latin typeface="UTM Avo" panose="02040603050506020204" pitchFamily="18" charset="0"/>
                  <a:cs typeface="Times New Roman" pitchFamily="18" charset="0"/>
                </a:rPr>
                <a:t> thể dục mỗi ngày.</a:t>
              </a:r>
            </a:p>
          </p:txBody>
        </p:sp>
      </p:grpSp>
    </p:spTree>
    <p:custDataLst>
      <p:tags r:id="rId1"/>
    </p:custDataLst>
    <p:extLst>
      <p:ext uri="{BB962C8B-B14F-4D97-AF65-F5344CB8AC3E}">
        <p14:creationId xmlns:p14="http://schemas.microsoft.com/office/powerpoint/2010/main" val="613352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B8C40-E252-4825-A0AE-EB5617BA21E4}"/>
              </a:ext>
            </a:extLst>
          </p:cNvPr>
          <p:cNvPicPr>
            <a:picLocks noChangeAspect="1"/>
          </p:cNvPicPr>
          <p:nvPr/>
        </p:nvPicPr>
        <p:blipFill rotWithShape="1">
          <a:blip r:embed="rId2">
            <a:extLst>
              <a:ext uri="{28A0092B-C50C-407E-A947-70E740481C1C}">
                <a14:useLocalDpi xmlns:a14="http://schemas.microsoft.com/office/drawing/2010/main" val="0"/>
              </a:ext>
            </a:extLst>
          </a:blip>
          <a:srcRect l="1893" r="17407"/>
          <a:stretch/>
        </p:blipFill>
        <p:spPr>
          <a:xfrm>
            <a:off x="0" y="0"/>
            <a:ext cx="12192000" cy="7067550"/>
          </a:xfrm>
          <a:prstGeom prst="rect">
            <a:avLst/>
          </a:prstGeom>
        </p:spPr>
      </p:pic>
      <p:pic>
        <p:nvPicPr>
          <p:cNvPr id="7" name="Picture 6">
            <a:extLst>
              <a:ext uri="{FF2B5EF4-FFF2-40B4-BE49-F238E27FC236}">
                <a16:creationId xmlns:a16="http://schemas.microsoft.com/office/drawing/2014/main" id="{B996C458-A48A-436A-A59B-62ACA40B3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2808" y="2687570"/>
            <a:ext cx="4139192" cy="3654559"/>
          </a:xfrm>
          <a:prstGeom prst="rect">
            <a:avLst/>
          </a:prstGeom>
        </p:spPr>
      </p:pic>
      <p:pic>
        <p:nvPicPr>
          <p:cNvPr id="9" name="Picture 8">
            <a:extLst>
              <a:ext uri="{FF2B5EF4-FFF2-40B4-BE49-F238E27FC236}">
                <a16:creationId xmlns:a16="http://schemas.microsoft.com/office/drawing/2014/main" id="{5C15E929-42F0-4438-BB4E-42BDE710C8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892" y="3712273"/>
            <a:ext cx="2274034" cy="3163951"/>
          </a:xfrm>
          <a:prstGeom prst="rect">
            <a:avLst/>
          </a:prstGeom>
        </p:spPr>
      </p:pic>
      <p:pic>
        <p:nvPicPr>
          <p:cNvPr id="11" name="Picture 10">
            <a:extLst>
              <a:ext uri="{FF2B5EF4-FFF2-40B4-BE49-F238E27FC236}">
                <a16:creationId xmlns:a16="http://schemas.microsoft.com/office/drawing/2014/main" id="{3313FB9D-F70F-4444-A083-E6E0248AC0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8001" y="2312925"/>
            <a:ext cx="2267009" cy="3163950"/>
          </a:xfrm>
          <a:prstGeom prst="rect">
            <a:avLst/>
          </a:prstGeom>
        </p:spPr>
      </p:pic>
    </p:spTree>
    <p:extLst>
      <p:ext uri="{BB962C8B-B14F-4D97-AF65-F5344CB8AC3E}">
        <p14:creationId xmlns:p14="http://schemas.microsoft.com/office/powerpoint/2010/main" val="8242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0-#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0-#ppt_w/2"/>
                                          </p:val>
                                        </p:tav>
                                        <p:tav tm="100000">
                                          <p:val>
                                            <p:strVal val="#ppt_x"/>
                                          </p:val>
                                        </p:tav>
                                      </p:tavLst>
                                    </p:anim>
                                    <p:anim calcmode="lin" valueType="num">
                                      <p:cBhvr additive="base">
                                        <p:cTn id="12" dur="2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206009"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834875" y="570003"/>
            <a:ext cx="9880211" cy="1200329"/>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rPr>
              <a:t>3. </a:t>
            </a:r>
            <a:r>
              <a:rPr kumimoji="0" lang="en-US" sz="3600" b="1" i="0" u="none" strike="noStrike" kern="0" cap="none" spc="0" normalizeH="0" baseline="0" noProof="0" dirty="0" err="1">
                <a:ln>
                  <a:noFill/>
                </a:ln>
                <a:solidFill>
                  <a:srgbClr val="137750"/>
                </a:solidFill>
                <a:effectLst/>
                <a:uLnTx/>
                <a:uFillTx/>
                <a:latin typeface="UTM Avo" panose="02040603050506020204" pitchFamily="18" charset="0"/>
                <a:ea typeface="字魂37号-波纹乖乖体"/>
                <a:cs typeface="Times New Roman" pitchFamily="18" charset="0"/>
              </a:rPr>
              <a:t>Câu</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nào</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trong</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bài</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cho</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thấy</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tấm</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gương</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tập</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thể</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dục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của</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Bác</a:t>
            </a:r>
            <a:endPar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endParaRPr>
          </a:p>
        </p:txBody>
      </p:sp>
      <p:grpSp>
        <p:nvGrpSpPr>
          <p:cNvPr id="4" name="Group 3">
            <a:extLst>
              <a:ext uri="{FF2B5EF4-FFF2-40B4-BE49-F238E27FC236}">
                <a16:creationId xmlns:a16="http://schemas.microsoft.com/office/drawing/2014/main" id="{4A7242A1-86AC-B8F7-39DE-EE05DF0D3091}"/>
              </a:ext>
            </a:extLst>
          </p:cNvPr>
          <p:cNvGrpSpPr/>
          <p:nvPr/>
        </p:nvGrpSpPr>
        <p:grpSpPr>
          <a:xfrm>
            <a:off x="474749" y="2143476"/>
            <a:ext cx="10615052" cy="2437182"/>
            <a:chOff x="1023302" y="2189454"/>
            <a:chExt cx="10615052" cy="2437182"/>
          </a:xfrm>
        </p:grpSpPr>
        <p:sp>
          <p:nvSpPr>
            <p:cNvPr id="2" name="Rectangle 1">
              <a:extLst>
                <a:ext uri="{FF2B5EF4-FFF2-40B4-BE49-F238E27FC236}">
                  <a16:creationId xmlns:a16="http://schemas.microsoft.com/office/drawing/2014/main" id="{4AD861F8-928C-DE6E-6284-BDC4D7CDA09E}"/>
                </a:ext>
              </a:extLst>
            </p:cNvPr>
            <p:cNvSpPr/>
            <p:nvPr/>
          </p:nvSpPr>
          <p:spPr>
            <a:xfrm>
              <a:off x="1023302" y="2189454"/>
              <a:ext cx="10615052" cy="2437182"/>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10615052"/>
                        <a:gd name="connsiteY0" fmla="*/ 0 h 2437182"/>
                        <a:gd name="connsiteX1" fmla="*/ 10615052 w 10615052"/>
                        <a:gd name="connsiteY1" fmla="*/ 0 h 2437182"/>
                        <a:gd name="connsiteX2" fmla="*/ 10615052 w 10615052"/>
                        <a:gd name="connsiteY2" fmla="*/ 2437182 h 2437182"/>
                        <a:gd name="connsiteX3" fmla="*/ 0 w 10615052"/>
                        <a:gd name="connsiteY3" fmla="*/ 2437182 h 2437182"/>
                        <a:gd name="connsiteX4" fmla="*/ 0 w 10615052"/>
                        <a:gd name="connsiteY4" fmla="*/ 0 h 2437182"/>
                        <a:gd name="connsiteX0" fmla="*/ 0 w 10615052"/>
                        <a:gd name="connsiteY0" fmla="*/ 0 h 2437182"/>
                        <a:gd name="connsiteX1" fmla="*/ 10615052 w 10615052"/>
                        <a:gd name="connsiteY1" fmla="*/ 0 h 2437182"/>
                        <a:gd name="connsiteX2" fmla="*/ 10615052 w 10615052"/>
                        <a:gd name="connsiteY2" fmla="*/ 2437182 h 2437182"/>
                        <a:gd name="connsiteX3" fmla="*/ 0 w 10615052"/>
                        <a:gd name="connsiteY3" fmla="*/ 2437182 h 2437182"/>
                        <a:gd name="connsiteX4" fmla="*/ 0 w 10615052"/>
                        <a:gd name="connsiteY4" fmla="*/ 0 h 2437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15052" h="2437182" fill="none" extrusionOk="0">
                          <a:moveTo>
                            <a:pt x="0" y="0"/>
                          </a:moveTo>
                          <a:cubicBezTo>
                            <a:pt x="3852565" y="27763"/>
                            <a:pt x="5906988" y="283902"/>
                            <a:pt x="10615052" y="0"/>
                          </a:cubicBezTo>
                          <a:cubicBezTo>
                            <a:pt x="10463281" y="458933"/>
                            <a:pt x="10521065" y="1722837"/>
                            <a:pt x="10615052" y="2437182"/>
                          </a:cubicBezTo>
                          <a:cubicBezTo>
                            <a:pt x="5679166" y="2291044"/>
                            <a:pt x="2479020" y="2107543"/>
                            <a:pt x="0" y="2437182"/>
                          </a:cubicBezTo>
                          <a:cubicBezTo>
                            <a:pt x="89736" y="1572758"/>
                            <a:pt x="42217" y="520106"/>
                            <a:pt x="0" y="0"/>
                          </a:cubicBezTo>
                          <a:close/>
                        </a:path>
                        <a:path w="10615052" h="2437182" stroke="0" extrusionOk="0">
                          <a:moveTo>
                            <a:pt x="0" y="0"/>
                          </a:moveTo>
                          <a:cubicBezTo>
                            <a:pt x="5005838" y="-127898"/>
                            <a:pt x="8188362" y="-139717"/>
                            <a:pt x="10615052" y="0"/>
                          </a:cubicBezTo>
                          <a:cubicBezTo>
                            <a:pt x="10522166" y="312408"/>
                            <a:pt x="10699600" y="1532718"/>
                            <a:pt x="10615052" y="2437182"/>
                          </a:cubicBezTo>
                          <a:cubicBezTo>
                            <a:pt x="6805272" y="2303901"/>
                            <a:pt x="2596468" y="2781734"/>
                            <a:pt x="0" y="2437182"/>
                          </a:cubicBezTo>
                          <a:cubicBezTo>
                            <a:pt x="36048" y="1743887"/>
                            <a:pt x="91345" y="1172819"/>
                            <a:pt x="0" y="0"/>
                          </a:cubicBezTo>
                          <a:close/>
                        </a:path>
                        <a:path w="10615052" h="2437182" fill="none" stroke="0" extrusionOk="0">
                          <a:moveTo>
                            <a:pt x="0" y="0"/>
                          </a:moveTo>
                          <a:cubicBezTo>
                            <a:pt x="3646724" y="-178798"/>
                            <a:pt x="6302943" y="-5594"/>
                            <a:pt x="10615052" y="0"/>
                          </a:cubicBezTo>
                          <a:cubicBezTo>
                            <a:pt x="10364007" y="424309"/>
                            <a:pt x="10610045" y="1884265"/>
                            <a:pt x="10615052" y="2437182"/>
                          </a:cubicBezTo>
                          <a:cubicBezTo>
                            <a:pt x="5353261" y="2344939"/>
                            <a:pt x="2567534" y="2174217"/>
                            <a:pt x="0" y="2437182"/>
                          </a:cubicBezTo>
                          <a:cubicBezTo>
                            <a:pt x="73532" y="1634813"/>
                            <a:pt x="28168" y="474500"/>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24" name="TextBox 23">
              <a:extLst>
                <a:ext uri="{FF2B5EF4-FFF2-40B4-BE49-F238E27FC236}">
                  <a16:creationId xmlns:a16="http://schemas.microsoft.com/office/drawing/2014/main" id="{74B15BE3-782E-49C8-98CE-EFBF18EBCF9E}"/>
                </a:ext>
              </a:extLst>
            </p:cNvPr>
            <p:cNvSpPr txBox="1"/>
            <p:nvPr/>
          </p:nvSpPr>
          <p:spPr>
            <a:xfrm>
              <a:off x="1390311" y="2316073"/>
              <a:ext cx="10114504" cy="1938992"/>
            </a:xfrm>
            <a:prstGeom prst="rect">
              <a:avLst/>
            </a:prstGeom>
            <a:noFill/>
          </p:spPr>
          <p:txBody>
            <a:bodyPr wrap="square">
              <a:spAutoFit/>
            </a:bodyPr>
            <a:lstStyle/>
            <a:p>
              <a:pPr lvl="0" algn="just">
                <a:defRPr/>
              </a:pPr>
              <a:r>
                <a:rPr lang="vi-VN" sz="4000" b="1" dirty="0">
                  <a:solidFill>
                    <a:srgbClr val="0070C0"/>
                  </a:solidFill>
                  <a:latin typeface="UTM Avo" panose="02040603050506020204" pitchFamily="18" charset="0"/>
                  <a:cs typeface="Times New Roman" pitchFamily="18" charset="0"/>
                </a:rPr>
                <a:t>Câu văn trong bài cho thấy tấm gương tập thể dục của Bác là: </a:t>
              </a:r>
              <a:endParaRPr lang="en-US" sz="4000" b="1" dirty="0">
                <a:solidFill>
                  <a:srgbClr val="0070C0"/>
                </a:solidFill>
                <a:latin typeface="UTM Avo" panose="02040603050506020204" pitchFamily="18" charset="0"/>
                <a:cs typeface="Times New Roman" pitchFamily="18" charset="0"/>
              </a:endParaRPr>
            </a:p>
            <a:p>
              <a:pPr lvl="0" algn="ctr">
                <a:defRPr/>
              </a:pPr>
              <a:r>
                <a:rPr lang="vi-VN" sz="4000" b="1" dirty="0">
                  <a:latin typeface="UTM Avo" panose="02040603050506020204" pitchFamily="18" charset="0"/>
                  <a:cs typeface="Times New Roman" pitchFamily="18" charset="0"/>
                </a:rPr>
                <a:t>Tự tôi, ngày nào tôi cũng tập.</a:t>
              </a:r>
            </a:p>
          </p:txBody>
        </p:sp>
      </p:grpSp>
    </p:spTree>
    <p:custDataLst>
      <p:tags r:id="rId1"/>
    </p:custDataLst>
    <p:extLst>
      <p:ext uri="{BB962C8B-B14F-4D97-AF65-F5344CB8AC3E}">
        <p14:creationId xmlns:p14="http://schemas.microsoft.com/office/powerpoint/2010/main" val="832456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B8C40-E252-4825-A0AE-EB5617BA21E4}"/>
              </a:ext>
            </a:extLst>
          </p:cNvPr>
          <p:cNvPicPr>
            <a:picLocks noChangeAspect="1"/>
          </p:cNvPicPr>
          <p:nvPr/>
        </p:nvPicPr>
        <p:blipFill rotWithShape="1">
          <a:blip r:embed="rId3">
            <a:extLst>
              <a:ext uri="{28A0092B-C50C-407E-A947-70E740481C1C}">
                <a14:useLocalDpi xmlns:a14="http://schemas.microsoft.com/office/drawing/2010/main" val="0"/>
              </a:ext>
            </a:extLst>
          </a:blip>
          <a:srcRect l="1893" r="17407"/>
          <a:stretch/>
        </p:blipFill>
        <p:spPr>
          <a:xfrm>
            <a:off x="0" y="0"/>
            <a:ext cx="12192000" cy="7067550"/>
          </a:xfrm>
          <a:prstGeom prst="rect">
            <a:avLst/>
          </a:prstGeom>
        </p:spPr>
      </p:pic>
      <p:pic>
        <p:nvPicPr>
          <p:cNvPr id="7" name="Picture 6">
            <a:extLst>
              <a:ext uri="{FF2B5EF4-FFF2-40B4-BE49-F238E27FC236}">
                <a16:creationId xmlns:a16="http://schemas.microsoft.com/office/drawing/2014/main" id="{B996C458-A48A-436A-A59B-62ACA40B38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1157" y="2984714"/>
            <a:ext cx="4139192" cy="3654559"/>
          </a:xfrm>
          <a:prstGeom prst="rect">
            <a:avLst/>
          </a:prstGeom>
        </p:spPr>
      </p:pic>
      <p:pic>
        <p:nvPicPr>
          <p:cNvPr id="11" name="Picture 10">
            <a:extLst>
              <a:ext uri="{FF2B5EF4-FFF2-40B4-BE49-F238E27FC236}">
                <a16:creationId xmlns:a16="http://schemas.microsoft.com/office/drawing/2014/main" id="{3313FB9D-F70F-4444-A083-E6E0248AC0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5239" y="1248719"/>
            <a:ext cx="2274034" cy="3173754"/>
          </a:xfrm>
          <a:prstGeom prst="rect">
            <a:avLst/>
          </a:prstGeom>
        </p:spPr>
      </p:pic>
      <p:pic>
        <p:nvPicPr>
          <p:cNvPr id="9" name="Picture 8">
            <a:extLst>
              <a:ext uri="{FF2B5EF4-FFF2-40B4-BE49-F238E27FC236}">
                <a16:creationId xmlns:a16="http://schemas.microsoft.com/office/drawing/2014/main" id="{5C15E929-42F0-4438-BB4E-42BDE710C8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3689460"/>
            <a:ext cx="2274034" cy="3163951"/>
          </a:xfrm>
          <a:prstGeom prst="rect">
            <a:avLst/>
          </a:prstGeom>
        </p:spPr>
      </p:pic>
    </p:spTree>
    <p:extLst>
      <p:ext uri="{BB962C8B-B14F-4D97-AF65-F5344CB8AC3E}">
        <p14:creationId xmlns:p14="http://schemas.microsoft.com/office/powerpoint/2010/main" val="617821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4" presetClass="path" presetSubtype="0" accel="50000" decel="50000" fill="hold" nodeType="withEffect">
                                  <p:stCondLst>
                                    <p:cond delay="0"/>
                                  </p:stCondLst>
                                  <p:childTnLst>
                                    <p:animMotion origin="layout" path="M 4.79167E-6 4.07407E-6 L 0.1125 -0.09815 C 0.1358 -0.12014 0.17109 -0.13195 0.20794 -0.13195 C 0.24987 -0.13195 0.28359 -0.12014 0.3069 -0.09815 L 0.41966 4.07407E-6 " pathEditMode="relative" rAng="0" ptsTypes="AAAAA">
                                      <p:cBhvr>
                                        <p:cTn id="6" dur="2000" fill="hold"/>
                                        <p:tgtEl>
                                          <p:spTgt spid="11"/>
                                        </p:tgtEl>
                                        <p:attrNameLst>
                                          <p:attrName>ppt_x</p:attrName>
                                          <p:attrName>ppt_y</p:attrName>
                                        </p:attrNameLst>
                                      </p:cBhvr>
                                      <p:rCtr x="20977" y="-6597"/>
                                    </p:animMotion>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7" fill="hold">
                            <p:stCondLst>
                              <p:cond delay="2000"/>
                            </p:stCondLst>
                            <p:childTnLst>
                              <p:par>
                                <p:cTn id="8" presetID="44" presetClass="path" presetSubtype="0" accel="50000" decel="50000" fill="hold" nodeType="afterEffect">
                                  <p:stCondLst>
                                    <p:cond delay="0"/>
                                  </p:stCondLst>
                                  <p:childTnLst>
                                    <p:animMotion origin="layout" path="M 8.33333E-7 1.48148E-6 L 0.09101 -0.09815 C 0.1099 -0.12014 0.13841 -0.13195 0.16823 -0.13195 C 0.20221 -0.13195 0.22943 -0.12014 0.24831 -0.09815 L 0.33945 1.48148E-6 " pathEditMode="relative" rAng="0" ptsTypes="AAAAA">
                                      <p:cBhvr>
                                        <p:cTn id="9" dur="2000" fill="hold"/>
                                        <p:tgtEl>
                                          <p:spTgt spid="9"/>
                                        </p:tgtEl>
                                        <p:attrNameLst>
                                          <p:attrName>ppt_x</p:attrName>
                                          <p:attrName>ppt_y</p:attrName>
                                        </p:attrNameLst>
                                      </p:cBhvr>
                                      <p:rCtr x="16966" y="-6597"/>
                                    </p:animMotion>
                                  </p:childTnLst>
                                  <p:subTnLst>
                                    <p:audio>
                                      <p:cMediaNode>
                                        <p:cTn display="0" masterRel="sameClick">
                                          <p:stCondLst>
                                            <p:cond evt="begin" delay="0">
                                              <p:tn val="8"/>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4"/>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5"/>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6"/>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1032811" y="842416"/>
            <a:ext cx="10192026" cy="646331"/>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lvl="0" algn="ctr" eaLnBrk="0" fontAlgn="base" hangingPunct="0">
              <a:spcBef>
                <a:spcPct val="0"/>
              </a:spcBef>
              <a:spcAft>
                <a:spcPct val="0"/>
              </a:spcAft>
              <a:defRPr/>
            </a:pPr>
            <a:r>
              <a:rPr lang="en-US" sz="3600" b="1" dirty="0">
                <a:solidFill>
                  <a:srgbClr val="F35351"/>
                </a:solidFill>
                <a:latin typeface="UTM Avo" panose="02040603050506020204" pitchFamily="18" charset="0"/>
                <a:cs typeface="Times New Roman" pitchFamily="18" charset="0"/>
              </a:rPr>
              <a:t>4. </a:t>
            </a:r>
            <a:r>
              <a:rPr lang="en-US" sz="3600" b="1" dirty="0" err="1">
                <a:solidFill>
                  <a:srgbClr val="F35351"/>
                </a:solidFill>
                <a:latin typeface="UTM Avo" panose="02040603050506020204" pitchFamily="18" charset="0"/>
                <a:cs typeface="Times New Roman" pitchFamily="18" charset="0"/>
              </a:rPr>
              <a:t>Tìm</a:t>
            </a:r>
            <a:r>
              <a:rPr lang="en-US" sz="3600" b="1" dirty="0">
                <a:solidFill>
                  <a:srgbClr val="F35351"/>
                </a:solidFill>
                <a:latin typeface="UTM Avo" panose="02040603050506020204" pitchFamily="18" charset="0"/>
                <a:cs typeface="Times New Roman" pitchFamily="18" charset="0"/>
              </a:rPr>
              <a:t> ý </a:t>
            </a:r>
            <a:r>
              <a:rPr lang="en-US" sz="3600" b="1" dirty="0" err="1">
                <a:solidFill>
                  <a:srgbClr val="F35351"/>
                </a:solidFill>
                <a:latin typeface="UTM Avo" panose="02040603050506020204" pitchFamily="18" charset="0"/>
                <a:cs typeface="Times New Roman" pitchFamily="18" charset="0"/>
              </a:rPr>
              <a:t>tương</a:t>
            </a:r>
            <a:r>
              <a:rPr lang="en-US" sz="3600" b="1" dirty="0">
                <a:solidFill>
                  <a:srgbClr val="F35351"/>
                </a:solidFill>
                <a:latin typeface="UTM Avo" panose="02040603050506020204" pitchFamily="18" charset="0"/>
                <a:cs typeface="Times New Roman" pitchFamily="18" charset="0"/>
              </a:rPr>
              <a:t> </a:t>
            </a:r>
            <a:r>
              <a:rPr lang="en-US" sz="3600" b="1" dirty="0" err="1">
                <a:solidFill>
                  <a:srgbClr val="F35351"/>
                </a:solidFill>
                <a:latin typeface="UTM Avo" panose="02040603050506020204" pitchFamily="18" charset="0"/>
                <a:cs typeface="Times New Roman" pitchFamily="18" charset="0"/>
              </a:rPr>
              <a:t>ứng</a:t>
            </a:r>
            <a:r>
              <a:rPr lang="en-US" sz="3600" b="1" dirty="0">
                <a:solidFill>
                  <a:srgbClr val="F35351"/>
                </a:solidFill>
                <a:latin typeface="UTM Avo" panose="02040603050506020204" pitchFamily="18" charset="0"/>
                <a:cs typeface="Times New Roman" pitchFamily="18" charset="0"/>
              </a:rPr>
              <a:t> </a:t>
            </a:r>
            <a:r>
              <a:rPr lang="en-US" sz="3600" b="1" dirty="0" err="1">
                <a:solidFill>
                  <a:srgbClr val="F35351"/>
                </a:solidFill>
                <a:latin typeface="UTM Avo" panose="02040603050506020204" pitchFamily="18" charset="0"/>
                <a:cs typeface="Times New Roman" pitchFamily="18" charset="0"/>
              </a:rPr>
              <a:t>với</a:t>
            </a:r>
            <a:r>
              <a:rPr lang="en-US" sz="3600" b="1" dirty="0">
                <a:solidFill>
                  <a:srgbClr val="F35351"/>
                </a:solidFill>
                <a:latin typeface="UTM Avo" panose="02040603050506020204" pitchFamily="18" charset="0"/>
                <a:cs typeface="Times New Roman" pitchFamily="18" charset="0"/>
              </a:rPr>
              <a:t> </a:t>
            </a:r>
            <a:r>
              <a:rPr lang="en-US" sz="3600" b="1" dirty="0" err="1">
                <a:solidFill>
                  <a:srgbClr val="F35351"/>
                </a:solidFill>
                <a:latin typeface="UTM Avo" panose="02040603050506020204" pitchFamily="18" charset="0"/>
                <a:cs typeface="Times New Roman" pitchFamily="18" charset="0"/>
              </a:rPr>
              <a:t>mỗi</a:t>
            </a:r>
            <a:r>
              <a:rPr lang="en-US" sz="3600" b="1" dirty="0">
                <a:solidFill>
                  <a:srgbClr val="F35351"/>
                </a:solidFill>
                <a:latin typeface="UTM Avo" panose="02040603050506020204" pitchFamily="18" charset="0"/>
                <a:cs typeface="Times New Roman" pitchFamily="18" charset="0"/>
              </a:rPr>
              <a:t> </a:t>
            </a:r>
            <a:r>
              <a:rPr lang="en-US" sz="3600" b="1" dirty="0" err="1">
                <a:solidFill>
                  <a:srgbClr val="F35351"/>
                </a:solidFill>
                <a:latin typeface="UTM Avo" panose="02040603050506020204" pitchFamily="18" charset="0"/>
                <a:cs typeface="Times New Roman" pitchFamily="18" charset="0"/>
              </a:rPr>
              <a:t>đoạn</a:t>
            </a:r>
            <a:r>
              <a:rPr lang="en-US" sz="3600" b="1" dirty="0">
                <a:solidFill>
                  <a:srgbClr val="F35351"/>
                </a:solidFill>
                <a:latin typeface="UTM Avo" panose="02040603050506020204" pitchFamily="18" charset="0"/>
                <a:cs typeface="Times New Roman" pitchFamily="18" charset="0"/>
              </a:rPr>
              <a:t> </a:t>
            </a:r>
            <a:r>
              <a:rPr lang="en-US" sz="3600" b="1" dirty="0" err="1">
                <a:solidFill>
                  <a:srgbClr val="F35351"/>
                </a:solidFill>
                <a:latin typeface="UTM Avo" panose="02040603050506020204" pitchFamily="18" charset="0"/>
                <a:cs typeface="Times New Roman" pitchFamily="18" charset="0"/>
              </a:rPr>
              <a:t>trong</a:t>
            </a:r>
            <a:r>
              <a:rPr lang="en-US" sz="3600" b="1" dirty="0">
                <a:solidFill>
                  <a:srgbClr val="F35351"/>
                </a:solidFill>
                <a:latin typeface="UTM Avo" panose="02040603050506020204" pitchFamily="18" charset="0"/>
                <a:cs typeface="Times New Roman" pitchFamily="18" charset="0"/>
              </a:rPr>
              <a:t> </a:t>
            </a:r>
            <a:r>
              <a:rPr lang="en-US" sz="3600" b="1" dirty="0" err="1">
                <a:solidFill>
                  <a:srgbClr val="F35351"/>
                </a:solidFill>
                <a:latin typeface="UTM Avo" panose="02040603050506020204" pitchFamily="18" charset="0"/>
                <a:cs typeface="Times New Roman" pitchFamily="18" charset="0"/>
              </a:rPr>
              <a:t>bài</a:t>
            </a:r>
            <a:endParaRPr kumimoji="0" lang="en-US" sz="3600" b="1" i="0" u="none" strike="noStrike" kern="0" cap="none" spc="0" normalizeH="0" baseline="0" noProof="0" dirty="0">
              <a:ln>
                <a:noFill/>
              </a:ln>
              <a:solidFill>
                <a:srgbClr val="F35351"/>
              </a:solidFill>
              <a:effectLst/>
              <a:uLnTx/>
              <a:uFillTx/>
              <a:latin typeface="UTM Avo" panose="02040603050506020204" pitchFamily="18" charset="0"/>
              <a:ea typeface="字魂37号-波纹乖乖体"/>
              <a:cs typeface="Times New Roman" pitchFamily="18" charset="0"/>
            </a:endParaRPr>
          </a:p>
        </p:txBody>
      </p:sp>
      <p:grpSp>
        <p:nvGrpSpPr>
          <p:cNvPr id="6" name="Group 5">
            <a:extLst>
              <a:ext uri="{FF2B5EF4-FFF2-40B4-BE49-F238E27FC236}">
                <a16:creationId xmlns:a16="http://schemas.microsoft.com/office/drawing/2014/main" id="{6BF17742-0B59-2311-58C0-028876437B96}"/>
              </a:ext>
            </a:extLst>
          </p:cNvPr>
          <p:cNvGrpSpPr/>
          <p:nvPr/>
        </p:nvGrpSpPr>
        <p:grpSpPr>
          <a:xfrm>
            <a:off x="805777" y="1819024"/>
            <a:ext cx="2693324" cy="721655"/>
            <a:chOff x="1263535" y="1797357"/>
            <a:chExt cx="2693324" cy="721655"/>
          </a:xfrm>
        </p:grpSpPr>
        <p:sp>
          <p:nvSpPr>
            <p:cNvPr id="2" name="Rectangle: Rounded Corners 1">
              <a:extLst>
                <a:ext uri="{FF2B5EF4-FFF2-40B4-BE49-F238E27FC236}">
                  <a16:creationId xmlns:a16="http://schemas.microsoft.com/office/drawing/2014/main" id="{EC0F70A6-149A-E28A-0E97-A3B3C0FB12AF}"/>
                </a:ext>
              </a:extLst>
            </p:cNvPr>
            <p:cNvSpPr/>
            <p:nvPr/>
          </p:nvSpPr>
          <p:spPr>
            <a:xfrm>
              <a:off x="1263535" y="1797357"/>
              <a:ext cx="2693324" cy="721655"/>
            </a:xfrm>
            <a:prstGeom prst="roundRect">
              <a:avLst>
                <a:gd name="adj" fmla="val 50000"/>
              </a:avLst>
            </a:prstGeom>
            <a:solidFill>
              <a:srgbClr val="FFD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9A2ECBB-9A0D-81AC-B560-76E345C2B0A6}"/>
                </a:ext>
              </a:extLst>
            </p:cNvPr>
            <p:cNvSpPr txBox="1"/>
            <p:nvPr/>
          </p:nvSpPr>
          <p:spPr>
            <a:xfrm>
              <a:off x="1853366" y="1819025"/>
              <a:ext cx="1609049"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err="1">
                  <a:latin typeface="UTM Avo" panose="02040603050506020204" pitchFamily="18" charset="0"/>
                  <a:ea typeface="字魂37号-波纹乖乖体"/>
                  <a:cs typeface="Times New Roman" pitchFamily="18" charset="0"/>
                </a:rPr>
                <a:t>Đoạn</a:t>
              </a:r>
              <a:endParaRPr kumimoji="0" lang="vi-VN" sz="2800" b="0" i="0" u="none" strike="noStrike" kern="1200" cap="none" spc="0" normalizeH="0" baseline="0" noProof="0" dirty="0">
                <a:ln>
                  <a:noFill/>
                </a:ln>
                <a:effectLst/>
                <a:uLnTx/>
                <a:uFillTx/>
                <a:ea typeface="字魂37号-波纹乖乖体"/>
              </a:endParaRPr>
            </a:p>
          </p:txBody>
        </p:sp>
      </p:grpSp>
      <p:grpSp>
        <p:nvGrpSpPr>
          <p:cNvPr id="12" name="Group 11">
            <a:extLst>
              <a:ext uri="{FF2B5EF4-FFF2-40B4-BE49-F238E27FC236}">
                <a16:creationId xmlns:a16="http://schemas.microsoft.com/office/drawing/2014/main" id="{24C3DDE2-26F8-9E0E-5D38-D72D35B1E05E}"/>
              </a:ext>
            </a:extLst>
          </p:cNvPr>
          <p:cNvGrpSpPr/>
          <p:nvPr/>
        </p:nvGrpSpPr>
        <p:grpSpPr>
          <a:xfrm>
            <a:off x="5264852" y="1819025"/>
            <a:ext cx="5959985" cy="721655"/>
            <a:chOff x="5264852" y="1819025"/>
            <a:chExt cx="5959985" cy="721655"/>
          </a:xfrm>
        </p:grpSpPr>
        <p:sp>
          <p:nvSpPr>
            <p:cNvPr id="3" name="Rectangle: Rounded Corners 2">
              <a:extLst>
                <a:ext uri="{FF2B5EF4-FFF2-40B4-BE49-F238E27FC236}">
                  <a16:creationId xmlns:a16="http://schemas.microsoft.com/office/drawing/2014/main" id="{5F95B3A2-95BF-1C94-C768-C809165B5D8F}"/>
                </a:ext>
              </a:extLst>
            </p:cNvPr>
            <p:cNvSpPr/>
            <p:nvPr/>
          </p:nvSpPr>
          <p:spPr>
            <a:xfrm>
              <a:off x="5264852" y="1819025"/>
              <a:ext cx="5959985" cy="721655"/>
            </a:xfrm>
            <a:prstGeom prst="roundRect">
              <a:avLst>
                <a:gd name="adj" fmla="val 50000"/>
              </a:avLst>
            </a:prstGeom>
            <a:solidFill>
              <a:srgbClr val="F65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253D0F2-C640-1B9A-86BE-50210047B9C4}"/>
                </a:ext>
              </a:extLst>
            </p:cNvPr>
            <p:cNvSpPr txBox="1"/>
            <p:nvPr/>
          </p:nvSpPr>
          <p:spPr>
            <a:xfrm>
              <a:off x="8081094" y="1877530"/>
              <a:ext cx="1609049"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UTM Avo" panose="02040603050506020204" pitchFamily="18" charset="0"/>
                  <a:ea typeface="字魂37号-波纹乖乖体"/>
                  <a:cs typeface="Times New Roman" pitchFamily="18" charset="0"/>
                </a:rPr>
                <a:t>Ý</a:t>
              </a:r>
              <a:endParaRPr kumimoji="0" lang="vi-VN" sz="2800" b="0" i="0" u="none" strike="noStrike" kern="1200" cap="none" spc="0" normalizeH="0" baseline="0" noProof="0" dirty="0">
                <a:ln>
                  <a:noFill/>
                </a:ln>
                <a:effectLst/>
                <a:uLnTx/>
                <a:uFillTx/>
                <a:ea typeface="字魂37号-波纹乖乖体"/>
              </a:endParaRPr>
            </a:p>
          </p:txBody>
        </p:sp>
      </p:grpSp>
      <p:grpSp>
        <p:nvGrpSpPr>
          <p:cNvPr id="14" name="Group 13">
            <a:extLst>
              <a:ext uri="{FF2B5EF4-FFF2-40B4-BE49-F238E27FC236}">
                <a16:creationId xmlns:a16="http://schemas.microsoft.com/office/drawing/2014/main" id="{FC076958-737C-4DF5-B20E-7B5B9A37A5F3}"/>
              </a:ext>
            </a:extLst>
          </p:cNvPr>
          <p:cNvGrpSpPr/>
          <p:nvPr/>
        </p:nvGrpSpPr>
        <p:grpSpPr>
          <a:xfrm>
            <a:off x="805777" y="2918551"/>
            <a:ext cx="2693324" cy="721655"/>
            <a:chOff x="1263535" y="1797357"/>
            <a:chExt cx="2693324" cy="721655"/>
          </a:xfrm>
        </p:grpSpPr>
        <p:sp>
          <p:nvSpPr>
            <p:cNvPr id="16" name="Rectangle: Rounded Corners 15">
              <a:extLst>
                <a:ext uri="{FF2B5EF4-FFF2-40B4-BE49-F238E27FC236}">
                  <a16:creationId xmlns:a16="http://schemas.microsoft.com/office/drawing/2014/main" id="{05726BAC-62D9-5EF7-6C33-BF358700EB85}"/>
                </a:ext>
              </a:extLst>
            </p:cNvPr>
            <p:cNvSpPr/>
            <p:nvPr/>
          </p:nvSpPr>
          <p:spPr>
            <a:xfrm>
              <a:off x="1263535" y="1797357"/>
              <a:ext cx="2693324" cy="721655"/>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12B1385-4C69-95C3-5EE0-28ACA3ABEEE6}"/>
                </a:ext>
              </a:extLst>
            </p:cNvPr>
            <p:cNvSpPr txBox="1"/>
            <p:nvPr/>
          </p:nvSpPr>
          <p:spPr>
            <a:xfrm>
              <a:off x="1696646" y="1835755"/>
              <a:ext cx="1970489"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err="1">
                  <a:latin typeface="UTM Avo" panose="02040603050506020204" pitchFamily="18" charset="0"/>
                  <a:ea typeface="字魂37号-波纹乖乖体"/>
                  <a:cs typeface="Times New Roman" pitchFamily="18" charset="0"/>
                </a:rPr>
                <a:t>Đoạn</a:t>
              </a:r>
              <a:r>
                <a:rPr lang="en-US" sz="3600" b="1" dirty="0">
                  <a:latin typeface="UTM Avo" panose="02040603050506020204" pitchFamily="18" charset="0"/>
                  <a:ea typeface="字魂37号-波纹乖乖体"/>
                  <a:cs typeface="Times New Roman" pitchFamily="18" charset="0"/>
                </a:rPr>
                <a:t> 1</a:t>
              </a:r>
              <a:endParaRPr kumimoji="0" lang="vi-VN" sz="2800" b="0" i="0" u="none" strike="noStrike" kern="1200" cap="none" spc="0" normalizeH="0" baseline="0" noProof="0" dirty="0">
                <a:ln>
                  <a:noFill/>
                </a:ln>
                <a:effectLst/>
                <a:uLnTx/>
                <a:uFillTx/>
                <a:ea typeface="字魂37号-波纹乖乖体"/>
              </a:endParaRPr>
            </a:p>
          </p:txBody>
        </p:sp>
      </p:grpSp>
      <p:grpSp>
        <p:nvGrpSpPr>
          <p:cNvPr id="18" name="Group 17">
            <a:extLst>
              <a:ext uri="{FF2B5EF4-FFF2-40B4-BE49-F238E27FC236}">
                <a16:creationId xmlns:a16="http://schemas.microsoft.com/office/drawing/2014/main" id="{1DD4A5F5-A103-867B-9391-F7ECBD07E618}"/>
              </a:ext>
            </a:extLst>
          </p:cNvPr>
          <p:cNvGrpSpPr/>
          <p:nvPr/>
        </p:nvGrpSpPr>
        <p:grpSpPr>
          <a:xfrm>
            <a:off x="805777" y="4063386"/>
            <a:ext cx="2693324" cy="721655"/>
            <a:chOff x="1263535" y="1797357"/>
            <a:chExt cx="2693324" cy="721655"/>
          </a:xfrm>
        </p:grpSpPr>
        <p:sp>
          <p:nvSpPr>
            <p:cNvPr id="19" name="Rectangle: Rounded Corners 18">
              <a:extLst>
                <a:ext uri="{FF2B5EF4-FFF2-40B4-BE49-F238E27FC236}">
                  <a16:creationId xmlns:a16="http://schemas.microsoft.com/office/drawing/2014/main" id="{E2685951-019E-EC33-01A7-C240D494034C}"/>
                </a:ext>
              </a:extLst>
            </p:cNvPr>
            <p:cNvSpPr/>
            <p:nvPr/>
          </p:nvSpPr>
          <p:spPr>
            <a:xfrm>
              <a:off x="1263535" y="1797357"/>
              <a:ext cx="2693324" cy="721655"/>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CA033AC-536A-8CD2-A63A-669C2609857C}"/>
                </a:ext>
              </a:extLst>
            </p:cNvPr>
            <p:cNvSpPr txBox="1"/>
            <p:nvPr/>
          </p:nvSpPr>
          <p:spPr>
            <a:xfrm>
              <a:off x="1696646" y="1835755"/>
              <a:ext cx="1970489"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err="1">
                  <a:latin typeface="UTM Avo" panose="02040603050506020204" pitchFamily="18" charset="0"/>
                  <a:ea typeface="字魂37号-波纹乖乖体"/>
                  <a:cs typeface="Times New Roman" pitchFamily="18" charset="0"/>
                </a:rPr>
                <a:t>Đoạn</a:t>
              </a:r>
              <a:r>
                <a:rPr lang="en-US" sz="3600" b="1" dirty="0">
                  <a:latin typeface="UTM Avo" panose="02040603050506020204" pitchFamily="18" charset="0"/>
                  <a:ea typeface="字魂37号-波纹乖乖体"/>
                  <a:cs typeface="Times New Roman" pitchFamily="18" charset="0"/>
                </a:rPr>
                <a:t> 2</a:t>
              </a:r>
              <a:endParaRPr kumimoji="0" lang="vi-VN" sz="2800" b="0" i="0" u="none" strike="noStrike" kern="1200" cap="none" spc="0" normalizeH="0" baseline="0" noProof="0" dirty="0">
                <a:ln>
                  <a:noFill/>
                </a:ln>
                <a:effectLst/>
                <a:uLnTx/>
                <a:uFillTx/>
                <a:ea typeface="字魂37号-波纹乖乖体"/>
              </a:endParaRPr>
            </a:p>
          </p:txBody>
        </p:sp>
      </p:grpSp>
      <p:grpSp>
        <p:nvGrpSpPr>
          <p:cNvPr id="21" name="Group 20">
            <a:extLst>
              <a:ext uri="{FF2B5EF4-FFF2-40B4-BE49-F238E27FC236}">
                <a16:creationId xmlns:a16="http://schemas.microsoft.com/office/drawing/2014/main" id="{A1205139-6B6C-1FD9-BE6A-7F20EF20424A}"/>
              </a:ext>
            </a:extLst>
          </p:cNvPr>
          <p:cNvGrpSpPr/>
          <p:nvPr/>
        </p:nvGrpSpPr>
        <p:grpSpPr>
          <a:xfrm>
            <a:off x="877470" y="5146396"/>
            <a:ext cx="2693324" cy="721655"/>
            <a:chOff x="1263535" y="1797357"/>
            <a:chExt cx="2693324" cy="721655"/>
          </a:xfrm>
        </p:grpSpPr>
        <p:sp>
          <p:nvSpPr>
            <p:cNvPr id="22" name="Rectangle: Rounded Corners 21">
              <a:extLst>
                <a:ext uri="{FF2B5EF4-FFF2-40B4-BE49-F238E27FC236}">
                  <a16:creationId xmlns:a16="http://schemas.microsoft.com/office/drawing/2014/main" id="{E5F41756-EA23-5247-D120-73BDC32CD01C}"/>
                </a:ext>
              </a:extLst>
            </p:cNvPr>
            <p:cNvSpPr/>
            <p:nvPr/>
          </p:nvSpPr>
          <p:spPr>
            <a:xfrm>
              <a:off x="1263535" y="1797357"/>
              <a:ext cx="2693324" cy="721655"/>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1A2478C-2093-78E6-2605-836EC9DCAE31}"/>
                </a:ext>
              </a:extLst>
            </p:cNvPr>
            <p:cNvSpPr txBox="1"/>
            <p:nvPr/>
          </p:nvSpPr>
          <p:spPr>
            <a:xfrm>
              <a:off x="1696646" y="1835755"/>
              <a:ext cx="1970489"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err="1">
                  <a:latin typeface="UTM Avo" panose="02040603050506020204" pitchFamily="18" charset="0"/>
                  <a:ea typeface="字魂37号-波纹乖乖体"/>
                  <a:cs typeface="Times New Roman" pitchFamily="18" charset="0"/>
                </a:rPr>
                <a:t>Đoạn</a:t>
              </a:r>
              <a:r>
                <a:rPr lang="en-US" sz="3600" b="1" dirty="0">
                  <a:latin typeface="UTM Avo" panose="02040603050506020204" pitchFamily="18" charset="0"/>
                  <a:ea typeface="字魂37号-波纹乖乖体"/>
                  <a:cs typeface="Times New Roman" pitchFamily="18" charset="0"/>
                </a:rPr>
                <a:t> 3</a:t>
              </a:r>
              <a:endParaRPr kumimoji="0" lang="vi-VN" sz="2800" b="0" i="0" u="none" strike="noStrike" kern="1200" cap="none" spc="0" normalizeH="0" baseline="0" noProof="0" dirty="0">
                <a:ln>
                  <a:noFill/>
                </a:ln>
                <a:effectLst/>
                <a:uLnTx/>
                <a:uFillTx/>
                <a:ea typeface="字魂37号-波纹乖乖体"/>
              </a:endParaRPr>
            </a:p>
          </p:txBody>
        </p:sp>
      </p:grpSp>
      <p:grpSp>
        <p:nvGrpSpPr>
          <p:cNvPr id="24" name="Group 23">
            <a:extLst>
              <a:ext uri="{FF2B5EF4-FFF2-40B4-BE49-F238E27FC236}">
                <a16:creationId xmlns:a16="http://schemas.microsoft.com/office/drawing/2014/main" id="{88BCB7BA-6EA5-216F-EE49-BBE646EDAA0A}"/>
              </a:ext>
            </a:extLst>
          </p:cNvPr>
          <p:cNvGrpSpPr/>
          <p:nvPr/>
        </p:nvGrpSpPr>
        <p:grpSpPr>
          <a:xfrm>
            <a:off x="4884653" y="2671859"/>
            <a:ext cx="7030841" cy="794639"/>
            <a:chOff x="5199571" y="1752219"/>
            <a:chExt cx="6398059" cy="794639"/>
          </a:xfrm>
          <a:solidFill>
            <a:schemeClr val="accent6">
              <a:lumMod val="20000"/>
              <a:lumOff val="80000"/>
            </a:schemeClr>
          </a:solidFill>
        </p:grpSpPr>
        <p:sp>
          <p:nvSpPr>
            <p:cNvPr id="25" name="Rectangle: Rounded Corners 24">
              <a:extLst>
                <a:ext uri="{FF2B5EF4-FFF2-40B4-BE49-F238E27FC236}">
                  <a16:creationId xmlns:a16="http://schemas.microsoft.com/office/drawing/2014/main" id="{46954BCA-9B8D-4DBB-0058-9CADC3E1D5C8}"/>
                </a:ext>
              </a:extLst>
            </p:cNvPr>
            <p:cNvSpPr/>
            <p:nvPr/>
          </p:nvSpPr>
          <p:spPr>
            <a:xfrm>
              <a:off x="5205111" y="1752219"/>
              <a:ext cx="6268626" cy="79463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E050A295-97C0-3170-0A50-54844DDAA8CA}"/>
                </a:ext>
              </a:extLst>
            </p:cNvPr>
            <p:cNvSpPr txBox="1"/>
            <p:nvPr/>
          </p:nvSpPr>
          <p:spPr>
            <a:xfrm>
              <a:off x="5199571" y="1758726"/>
              <a:ext cx="639805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latin typeface="UTM Avo" panose="02040603050506020204" pitchFamily="18" charset="0"/>
                  <a:ea typeface="字魂37号-波纹乖乖体"/>
                  <a:cs typeface="Times New Roman" pitchFamily="18" charset="0"/>
                </a:rPr>
                <a:t>Kêu</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gọi</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toàn</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dân</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tập</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thể</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dục</a:t>
              </a:r>
              <a:endParaRPr kumimoji="0" lang="vi-VN" sz="2800" i="0" u="none" strike="noStrike" kern="1200" cap="none" spc="0" normalizeH="0" baseline="0" noProof="0" dirty="0">
                <a:ln>
                  <a:noFill/>
                </a:ln>
                <a:effectLst/>
                <a:uLnTx/>
                <a:uFillTx/>
                <a:ea typeface="字魂37号-波纹乖乖体"/>
              </a:endParaRPr>
            </a:p>
          </p:txBody>
        </p:sp>
      </p:grpSp>
      <p:grpSp>
        <p:nvGrpSpPr>
          <p:cNvPr id="27" name="Group 26">
            <a:extLst>
              <a:ext uri="{FF2B5EF4-FFF2-40B4-BE49-F238E27FC236}">
                <a16:creationId xmlns:a16="http://schemas.microsoft.com/office/drawing/2014/main" id="{DA6C5BCF-F44C-0B5D-498E-18D3821C1EE2}"/>
              </a:ext>
            </a:extLst>
          </p:cNvPr>
          <p:cNvGrpSpPr/>
          <p:nvPr/>
        </p:nvGrpSpPr>
        <p:grpSpPr>
          <a:xfrm>
            <a:off x="4890741" y="3854901"/>
            <a:ext cx="6521973" cy="731417"/>
            <a:chOff x="5251115" y="1805353"/>
            <a:chExt cx="6521973" cy="731417"/>
          </a:xfrm>
          <a:solidFill>
            <a:schemeClr val="accent6">
              <a:lumMod val="20000"/>
              <a:lumOff val="80000"/>
            </a:schemeClr>
          </a:solidFill>
        </p:grpSpPr>
        <p:sp>
          <p:nvSpPr>
            <p:cNvPr id="28" name="Rectangle: Rounded Corners 27">
              <a:extLst>
                <a:ext uri="{FF2B5EF4-FFF2-40B4-BE49-F238E27FC236}">
                  <a16:creationId xmlns:a16="http://schemas.microsoft.com/office/drawing/2014/main" id="{76929382-EF16-5F06-B687-CC16AFC69715}"/>
                </a:ext>
              </a:extLst>
            </p:cNvPr>
            <p:cNvSpPr/>
            <p:nvPr/>
          </p:nvSpPr>
          <p:spPr>
            <a:xfrm>
              <a:off x="5251115" y="1806123"/>
              <a:ext cx="6521973" cy="73064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D3C6F0D-1DC7-A845-D23D-66D6D0061980}"/>
                </a:ext>
              </a:extLst>
            </p:cNvPr>
            <p:cNvSpPr txBox="1"/>
            <p:nvPr/>
          </p:nvSpPr>
          <p:spPr>
            <a:xfrm>
              <a:off x="5532108" y="1805353"/>
              <a:ext cx="595998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latin typeface="UTM Avo" panose="02040603050506020204" pitchFamily="18" charset="0"/>
                  <a:ea typeface="字魂37号-波纹乖乖体"/>
                  <a:cs typeface="Times New Roman" pitchFamily="18" charset="0"/>
                </a:rPr>
                <a:t>Sự</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cần</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thiết</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của</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sức</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khỏe</a:t>
              </a:r>
              <a:endParaRPr kumimoji="0" lang="vi-VN" sz="2800" i="0" u="none" strike="noStrike" kern="1200" cap="none" spc="0" normalizeH="0" baseline="0" noProof="0" dirty="0">
                <a:ln>
                  <a:noFill/>
                </a:ln>
                <a:effectLst/>
                <a:uLnTx/>
                <a:uFillTx/>
                <a:ea typeface="字魂37号-波纹乖乖体"/>
              </a:endParaRPr>
            </a:p>
          </p:txBody>
        </p:sp>
      </p:grpSp>
      <p:grpSp>
        <p:nvGrpSpPr>
          <p:cNvPr id="30" name="Group 29">
            <a:extLst>
              <a:ext uri="{FF2B5EF4-FFF2-40B4-BE49-F238E27FC236}">
                <a16:creationId xmlns:a16="http://schemas.microsoft.com/office/drawing/2014/main" id="{C723ED67-5ECA-3964-7575-D4D560AFFFFF}"/>
              </a:ext>
            </a:extLst>
          </p:cNvPr>
          <p:cNvGrpSpPr/>
          <p:nvPr/>
        </p:nvGrpSpPr>
        <p:grpSpPr>
          <a:xfrm>
            <a:off x="4902463" y="5095811"/>
            <a:ext cx="6521973" cy="731417"/>
            <a:chOff x="5251115" y="1805353"/>
            <a:chExt cx="6521973" cy="731417"/>
          </a:xfrm>
          <a:solidFill>
            <a:schemeClr val="accent6">
              <a:lumMod val="20000"/>
              <a:lumOff val="80000"/>
            </a:schemeClr>
          </a:solidFill>
        </p:grpSpPr>
        <p:sp>
          <p:nvSpPr>
            <p:cNvPr id="31" name="Rectangle: Rounded Corners 30">
              <a:extLst>
                <a:ext uri="{FF2B5EF4-FFF2-40B4-BE49-F238E27FC236}">
                  <a16:creationId xmlns:a16="http://schemas.microsoft.com/office/drawing/2014/main" id="{3364C3B2-F447-3CA2-1C47-224FFCFEB704}"/>
                </a:ext>
              </a:extLst>
            </p:cNvPr>
            <p:cNvSpPr/>
            <p:nvPr/>
          </p:nvSpPr>
          <p:spPr>
            <a:xfrm>
              <a:off x="5251115" y="1806123"/>
              <a:ext cx="6521973" cy="73064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B5B4E13-6B59-1E22-AE43-B8C2C539E018}"/>
                </a:ext>
              </a:extLst>
            </p:cNvPr>
            <p:cNvSpPr txBox="1"/>
            <p:nvPr/>
          </p:nvSpPr>
          <p:spPr>
            <a:xfrm>
              <a:off x="5532108" y="1805353"/>
              <a:ext cx="595998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latin typeface="UTM Avo" panose="02040603050506020204" pitchFamily="18" charset="0"/>
                  <a:ea typeface="字魂37号-波纹乖乖体"/>
                  <a:cs typeface="Times New Roman" pitchFamily="18" charset="0"/>
                </a:rPr>
                <a:t>Lợi</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ích</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của</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tập</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thể</a:t>
              </a:r>
              <a:r>
                <a:rPr lang="en-US" sz="3600" dirty="0">
                  <a:latin typeface="UTM Avo" panose="02040603050506020204" pitchFamily="18" charset="0"/>
                  <a:ea typeface="字魂37号-波纹乖乖体"/>
                  <a:cs typeface="Times New Roman" pitchFamily="18" charset="0"/>
                </a:rPr>
                <a:t> </a:t>
              </a:r>
              <a:r>
                <a:rPr lang="en-US" sz="3600" dirty="0" err="1">
                  <a:latin typeface="UTM Avo" panose="02040603050506020204" pitchFamily="18" charset="0"/>
                  <a:ea typeface="字魂37号-波纹乖乖体"/>
                  <a:cs typeface="Times New Roman" pitchFamily="18" charset="0"/>
                </a:rPr>
                <a:t>dục</a:t>
              </a:r>
              <a:endParaRPr kumimoji="0" lang="vi-VN" sz="2800" i="0" u="none" strike="noStrike" kern="1200" cap="none" spc="0" normalizeH="0" baseline="0" noProof="0" dirty="0">
                <a:ln>
                  <a:noFill/>
                </a:ln>
                <a:effectLst/>
                <a:uLnTx/>
                <a:uFillTx/>
                <a:ea typeface="字魂37号-波纹乖乖体"/>
              </a:endParaRPr>
            </a:p>
          </p:txBody>
        </p:sp>
      </p:grpSp>
      <p:cxnSp>
        <p:nvCxnSpPr>
          <p:cNvPr id="36" name="Straight Arrow Connector 35">
            <a:extLst>
              <a:ext uri="{FF2B5EF4-FFF2-40B4-BE49-F238E27FC236}">
                <a16:creationId xmlns:a16="http://schemas.microsoft.com/office/drawing/2014/main" id="{FA171DC3-CAF0-4FCF-5616-7DDBA6BB3EE3}"/>
              </a:ext>
            </a:extLst>
          </p:cNvPr>
          <p:cNvCxnSpPr>
            <a:stCxn id="16" idx="3"/>
          </p:cNvCxnSpPr>
          <p:nvPr/>
        </p:nvCxnSpPr>
        <p:spPr>
          <a:xfrm>
            <a:off x="3499101" y="3279379"/>
            <a:ext cx="1555037" cy="1059865"/>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09ADA7A-A210-8159-50E8-750A2C4837B9}"/>
              </a:ext>
            </a:extLst>
          </p:cNvPr>
          <p:cNvCxnSpPr/>
          <p:nvPr/>
        </p:nvCxnSpPr>
        <p:spPr>
          <a:xfrm>
            <a:off x="3386394" y="4425371"/>
            <a:ext cx="1555037" cy="1059865"/>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5194BFBA-D000-278A-41AF-EDF6449FB082}"/>
              </a:ext>
            </a:extLst>
          </p:cNvPr>
          <p:cNvCxnSpPr>
            <a:cxnSpLocks/>
            <a:endCxn id="26" idx="1"/>
          </p:cNvCxnSpPr>
          <p:nvPr/>
        </p:nvCxnSpPr>
        <p:spPr>
          <a:xfrm flipV="1">
            <a:off x="3570794" y="3001532"/>
            <a:ext cx="1313859" cy="2503641"/>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48314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anim calcmode="lin" valueType="num">
                                      <p:cBhvr>
                                        <p:cTn id="45" dur="1000" fill="hold"/>
                                        <p:tgtEl>
                                          <p:spTgt spid="27"/>
                                        </p:tgtEl>
                                        <p:attrNameLst>
                                          <p:attrName>ppt_x</p:attrName>
                                        </p:attrNameLst>
                                      </p:cBhvr>
                                      <p:tavLst>
                                        <p:tav tm="0">
                                          <p:val>
                                            <p:strVal val="#ppt_x"/>
                                          </p:val>
                                        </p:tav>
                                        <p:tav tm="100000">
                                          <p:val>
                                            <p:strVal val="#ppt_x"/>
                                          </p:val>
                                        </p:tav>
                                      </p:tavLst>
                                    </p:anim>
                                    <p:anim calcmode="lin" valueType="num">
                                      <p:cBhvr>
                                        <p:cTn id="46" dur="1000" fill="hold"/>
                                        <p:tgtEl>
                                          <p:spTgt spid="2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ipe(left)">
                                      <p:cBhvr>
                                        <p:cTn id="56" dur="500"/>
                                        <p:tgtEl>
                                          <p:spTgt spid="36"/>
                                        </p:tgtEl>
                                      </p:cBhvr>
                                    </p:animEffect>
                                  </p:childTnLst>
                                  <p:subTnLst>
                                    <p:audio>
                                      <p:cMediaNode>
                                        <p:cTn display="0" masterRel="sameClick">
                                          <p:stCondLst>
                                            <p:cond evt="begin" delay="0">
                                              <p:tn val="54"/>
                                            </p:cond>
                                          </p:stCondLst>
                                          <p:endCondLst>
                                            <p:cond evt="onStopAudio" delay="0">
                                              <p:tgtEl>
                                                <p:sldTgt/>
                                              </p:tgtEl>
                                            </p:cond>
                                          </p:endCondLst>
                                        </p:cTn>
                                        <p:tgtEl>
                                          <p:sndTgt r:embed="rId3" name="applause.wav"/>
                                        </p:tgtEl>
                                      </p:cMediaNode>
                                    </p:audio>
                                  </p:sub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left)">
                                      <p:cBhvr>
                                        <p:cTn id="61" dur="500"/>
                                        <p:tgtEl>
                                          <p:spTgt spid="37"/>
                                        </p:tgtEl>
                                      </p:cBhvr>
                                    </p:animEffect>
                                  </p:childTnLst>
                                  <p:subTnLst>
                                    <p:audio>
                                      <p:cMediaNode>
                                        <p:cTn display="0" masterRel="sameClick">
                                          <p:stCondLst>
                                            <p:cond evt="begin" delay="0">
                                              <p:tn val="59"/>
                                            </p:cond>
                                          </p:stCondLst>
                                          <p:endCondLst>
                                            <p:cond evt="onStopAudio" delay="0">
                                              <p:tgtEl>
                                                <p:sldTgt/>
                                              </p:tgtEl>
                                            </p:cond>
                                          </p:endCondLst>
                                        </p:cTn>
                                        <p:tgtEl>
                                          <p:sndTgt r:embed="rId3" name="applause.wav"/>
                                        </p:tgtEl>
                                      </p:cMediaNode>
                                    </p:audio>
                                  </p:sub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left)">
                                      <p:cBhvr>
                                        <p:cTn id="66" dur="500"/>
                                        <p:tgtEl>
                                          <p:spTgt spid="38"/>
                                        </p:tgtEl>
                                      </p:cBhvr>
                                    </p:animEffect>
                                  </p:childTnLst>
                                  <p:subTnLst>
                                    <p:audio>
                                      <p:cMediaNode>
                                        <p:cTn display="0" masterRel="sameClick">
                                          <p:stCondLst>
                                            <p:cond evt="begin" delay="0">
                                              <p:tn val="64"/>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pic>
        <p:nvPicPr>
          <p:cNvPr id="2" name="图片 1" descr="图片1"/>
          <p:cNvPicPr>
            <a:picLocks noChangeAspect="1"/>
          </p:cNvPicPr>
          <p:nvPr/>
        </p:nvPicPr>
        <p:blipFill>
          <a:blip r:embed="rId4"/>
          <a:stretch>
            <a:fillRect/>
          </a:stretch>
        </p:blipFill>
        <p:spPr>
          <a:xfrm>
            <a:off x="1832291" y="570108"/>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085" y="187520"/>
            <a:ext cx="4526915" cy="2273300"/>
          </a:xfrm>
          <a:prstGeom prst="rect">
            <a:avLst/>
          </a:prstGeom>
        </p:spPr>
      </p:pic>
      <p:grpSp>
        <p:nvGrpSpPr>
          <p:cNvPr id="3" name="Group 2">
            <a:extLst>
              <a:ext uri="{FF2B5EF4-FFF2-40B4-BE49-F238E27FC236}">
                <a16:creationId xmlns:a16="http://schemas.microsoft.com/office/drawing/2014/main" id="{2CB581B9-DFCC-4399-814E-C5E3EFFD3718}"/>
              </a:ext>
            </a:extLst>
          </p:cNvPr>
          <p:cNvGrpSpPr/>
          <p:nvPr/>
        </p:nvGrpSpPr>
        <p:grpSpPr>
          <a:xfrm>
            <a:off x="2331488" y="1477522"/>
            <a:ext cx="7289410" cy="1365886"/>
            <a:chOff x="2451294" y="2427286"/>
            <a:chExt cx="7289410" cy="1365886"/>
          </a:xfrm>
        </p:grpSpPr>
        <p:sp>
          <p:nvSpPr>
            <p:cNvPr id="5" name="矩形 4"/>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KHỞI</a:t>
              </a:r>
              <a:r>
                <a:rPr kumimoji="0" lang="en-US" altLang="zh-CN" sz="88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ĐỘNG</a:t>
              </a:r>
              <a:endParaRPr kumimoji="0" lang="en-US" altLang="zh-CN" sz="88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7" name="矩形 4">
              <a:extLst>
                <a:ext uri="{FF2B5EF4-FFF2-40B4-BE49-F238E27FC236}">
                  <a16:creationId xmlns:a16="http://schemas.microsoft.com/office/drawing/2014/main" id="{4A6B1440-D13E-423E-9479-8FAB5BC88EA7}"/>
                </a:ext>
              </a:extLst>
            </p:cNvPr>
            <p:cNvSpPr/>
            <p:nvPr/>
          </p:nvSpPr>
          <p:spPr>
            <a:xfrm>
              <a:off x="2451294" y="2427286"/>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KHỞI</a:t>
              </a:r>
              <a:r>
                <a:rPr kumimoji="0" lang="en-US" altLang="zh-CN" sz="8800" b="1" i="0" u="none" strike="noStrike" kern="1200" cap="none" spc="0" normalizeH="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ĐỘNG</a:t>
              </a:r>
              <a:endParaRPr kumimoji="0" lang="en-US" altLang="zh-CN" sz="88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
        <p:nvSpPr>
          <p:cNvPr id="4" name="TextBox 3">
            <a:extLst>
              <a:ext uri="{FF2B5EF4-FFF2-40B4-BE49-F238E27FC236}">
                <a16:creationId xmlns:a16="http://schemas.microsoft.com/office/drawing/2014/main" id="{A9F79C24-135F-480C-A521-E0C480EB2EB4}"/>
              </a:ext>
            </a:extLst>
          </p:cNvPr>
          <p:cNvSpPr txBox="1"/>
          <p:nvPr/>
        </p:nvSpPr>
        <p:spPr>
          <a:xfrm>
            <a:off x="2571097" y="3249532"/>
            <a:ext cx="7049801" cy="1446550"/>
          </a:xfrm>
          <a:prstGeom prst="rect">
            <a:avLst/>
          </a:prstGeom>
          <a:noFill/>
        </p:spPr>
        <p:txBody>
          <a:bodyPr wrap="square" rtlCol="0">
            <a:spAutoFit/>
          </a:bodyPr>
          <a:lstStyle/>
          <a:p>
            <a:pPr algn="ctr"/>
            <a:r>
              <a:rPr lang="en-US" sz="4400" b="1" dirty="0" err="1">
                <a:solidFill>
                  <a:srgbClr val="066E4D"/>
                </a:solidFill>
                <a:latin typeface="SVN-Dancing Script" panose="02040603050506020204" pitchFamily="18" charset="0"/>
              </a:rPr>
              <a:t>Hãy</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cùng</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đứng</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dậy</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và</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tập</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với</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chúng</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mình</a:t>
            </a:r>
            <a:r>
              <a:rPr lang="en-US" sz="4400" b="1" dirty="0">
                <a:solidFill>
                  <a:srgbClr val="066E4D"/>
                </a:solidFill>
                <a:latin typeface="SVN-Dancing Script" panose="02040603050506020204" pitchFamily="18" charset="0"/>
              </a:rPr>
              <a:t> </a:t>
            </a:r>
            <a:r>
              <a:rPr lang="en-US" sz="4400" b="1" dirty="0" err="1">
                <a:solidFill>
                  <a:srgbClr val="066E4D"/>
                </a:solidFill>
                <a:latin typeface="SVN-Dancing Script" panose="02040603050506020204" pitchFamily="18" charset="0"/>
              </a:rPr>
              <a:t>nào</a:t>
            </a:r>
            <a:r>
              <a:rPr lang="en-US" sz="4400" b="1" dirty="0">
                <a:solidFill>
                  <a:srgbClr val="066E4D"/>
                </a:solidFill>
                <a:latin typeface="SVN-Dancing Script" panose="02040603050506020204" pitchFamily="18" charset="0"/>
              </a:rPr>
              <a:t>!</a:t>
            </a:r>
            <a:endParaRPr lang="vi-VN" sz="4400" b="1" dirty="0">
              <a:solidFill>
                <a:srgbClr val="066E4D"/>
              </a:solidFill>
            </a:endParaRPr>
          </a:p>
        </p:txBody>
      </p:sp>
      <p:pic>
        <p:nvPicPr>
          <p:cNvPr id="10" name="图片 7" descr="千库网_兴奋跳起来的眼镜女孩png_元素编号11906143">
            <a:extLst>
              <a:ext uri="{FF2B5EF4-FFF2-40B4-BE49-F238E27FC236}">
                <a16:creationId xmlns:a16="http://schemas.microsoft.com/office/drawing/2014/main" id="{BFB1C2D4-65D7-41A0-9E31-087BAB2212EE}"/>
              </a:ext>
            </a:extLst>
          </p:cNvPr>
          <p:cNvPicPr>
            <a:picLocks noChangeAspect="1"/>
          </p:cNvPicPr>
          <p:nvPr/>
        </p:nvPicPr>
        <p:blipFill rotWithShape="1">
          <a:blip r:embed="rId6"/>
          <a:srcRect l="20431" t="1" r="9017" b="16190"/>
          <a:stretch/>
        </p:blipFill>
        <p:spPr>
          <a:xfrm>
            <a:off x="9563683" y="3296240"/>
            <a:ext cx="2998356" cy="356176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529DA6-608A-4293-95D3-3787A2B3E8CF}"/>
              </a:ext>
            </a:extLst>
          </p:cNvPr>
          <p:cNvPicPr>
            <a:picLocks noChangeAspect="1"/>
          </p:cNvPicPr>
          <p:nvPr/>
        </p:nvPicPr>
        <p:blipFill rotWithShape="1">
          <a:blip r:embed="rId3">
            <a:extLst>
              <a:ext uri="{28A0092B-C50C-407E-A947-70E740481C1C}">
                <a14:useLocalDpi xmlns:a14="http://schemas.microsoft.com/office/drawing/2010/main" val="0"/>
              </a:ext>
            </a:extLst>
          </a:blip>
          <a:srcRect l="1893" r="17407"/>
          <a:stretch/>
        </p:blipFill>
        <p:spPr>
          <a:xfrm>
            <a:off x="0" y="0"/>
            <a:ext cx="12192000" cy="7067550"/>
          </a:xfrm>
          <a:prstGeom prst="rect">
            <a:avLst/>
          </a:prstGeom>
        </p:spPr>
      </p:pic>
      <p:pic>
        <p:nvPicPr>
          <p:cNvPr id="12" name="Picture 11">
            <a:extLst>
              <a:ext uri="{FF2B5EF4-FFF2-40B4-BE49-F238E27FC236}">
                <a16:creationId xmlns:a16="http://schemas.microsoft.com/office/drawing/2014/main" id="{13E15229-EE9F-4E18-9230-AE3273A39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6876" y="2493150"/>
            <a:ext cx="3296625" cy="3907650"/>
          </a:xfrm>
          <a:prstGeom prst="rect">
            <a:avLst/>
          </a:prstGeom>
        </p:spPr>
      </p:pic>
      <p:pic>
        <p:nvPicPr>
          <p:cNvPr id="14" name="Picture 13">
            <a:extLst>
              <a:ext uri="{FF2B5EF4-FFF2-40B4-BE49-F238E27FC236}">
                <a16:creationId xmlns:a16="http://schemas.microsoft.com/office/drawing/2014/main" id="{B19072CA-988F-4D94-83D8-0D3491F99E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3596" y="2416950"/>
            <a:ext cx="3379154" cy="3907650"/>
          </a:xfrm>
          <a:prstGeom prst="rect">
            <a:avLst/>
          </a:prstGeom>
        </p:spPr>
      </p:pic>
    </p:spTree>
    <p:extLst>
      <p:ext uri="{BB962C8B-B14F-4D97-AF65-F5344CB8AC3E}">
        <p14:creationId xmlns:p14="http://schemas.microsoft.com/office/powerpoint/2010/main" val="2985558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 fill="hold"/>
                                        <p:tgtEl>
                                          <p:spTgt spid="12"/>
                                        </p:tgtEl>
                                        <p:attrNameLst>
                                          <p:attrName>ppt_x</p:attrName>
                                        </p:attrNameLst>
                                      </p:cBhvr>
                                      <p:tavLst>
                                        <p:tav tm="0">
                                          <p:val>
                                            <p:strVal val="0-#ppt_w/2"/>
                                          </p:val>
                                        </p:tav>
                                        <p:tav tm="100000">
                                          <p:val>
                                            <p:strVal val="#ppt_x"/>
                                          </p:val>
                                        </p:tav>
                                      </p:tavLst>
                                    </p:anim>
                                    <p:anim calcmode="lin" valueType="num">
                                      <p:cBhvr additive="base">
                                        <p:cTn id="8" dur="20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2000" fill="hold"/>
                                        <p:tgtEl>
                                          <p:spTgt spid="14"/>
                                        </p:tgtEl>
                                        <p:attrNameLst>
                                          <p:attrName>ppt_x</p:attrName>
                                        </p:attrNameLst>
                                      </p:cBhvr>
                                      <p:tavLst>
                                        <p:tav tm="0">
                                          <p:val>
                                            <p:strVal val="0-#ppt_w/2"/>
                                          </p:val>
                                        </p:tav>
                                        <p:tav tm="100000">
                                          <p:val>
                                            <p:strVal val="#ppt_x"/>
                                          </p:val>
                                        </p:tav>
                                      </p:tavLst>
                                    </p:anim>
                                    <p:anim calcmode="lin" valueType="num">
                                      <p:cBhvr additive="base">
                                        <p:cTn id="12" dur="2000" fill="hold"/>
                                        <p:tgtEl>
                                          <p:spTgt spid="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661035"/>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720" y="650240"/>
            <a:ext cx="4526915" cy="2273300"/>
          </a:xfrm>
          <a:prstGeom prst="rect">
            <a:avLst/>
          </a:prstGeom>
        </p:spPr>
      </p:pic>
      <p:grpSp>
        <p:nvGrpSpPr>
          <p:cNvPr id="7" name="Group 6">
            <a:extLst>
              <a:ext uri="{FF2B5EF4-FFF2-40B4-BE49-F238E27FC236}">
                <a16:creationId xmlns:a16="http://schemas.microsoft.com/office/drawing/2014/main" id="{B435D163-61C4-4483-BE12-21C949C8808E}"/>
              </a:ext>
            </a:extLst>
          </p:cNvPr>
          <p:cNvGrpSpPr/>
          <p:nvPr/>
        </p:nvGrpSpPr>
        <p:grpSpPr>
          <a:xfrm>
            <a:off x="2797025" y="1998974"/>
            <a:ext cx="6597949" cy="2565168"/>
            <a:chOff x="2451294" y="1815385"/>
            <a:chExt cx="7289410" cy="2565168"/>
          </a:xfrm>
        </p:grpSpPr>
        <p:sp>
          <p:nvSpPr>
            <p:cNvPr id="8" name="矩形 4">
              <a:extLst>
                <a:ext uri="{FF2B5EF4-FFF2-40B4-BE49-F238E27FC236}">
                  <a16:creationId xmlns:a16="http://schemas.microsoft.com/office/drawing/2014/main" id="{49045AD9-C345-4D51-A005-C9BC6BE1F711}"/>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96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ĐỌC LẠI</a:t>
              </a:r>
              <a:endPar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9" name="矩形 4">
              <a:extLst>
                <a:ext uri="{FF2B5EF4-FFF2-40B4-BE49-F238E27FC236}">
                  <a16:creationId xmlns:a16="http://schemas.microsoft.com/office/drawing/2014/main" id="{91B86CAA-2B18-421F-BF35-B37D3BD449A6}"/>
                </a:ext>
              </a:extLst>
            </p:cNvPr>
            <p:cNvSpPr/>
            <p:nvPr/>
          </p:nvSpPr>
          <p:spPr>
            <a:xfrm>
              <a:off x="2451294" y="1815385"/>
              <a:ext cx="7289410" cy="2565168"/>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1" dirty="0">
                  <a:gradFill flip="none" rotWithShape="1">
                    <a:gsLst>
                      <a:gs pos="24000">
                        <a:srgbClr val="F65B59"/>
                      </a:gs>
                      <a:gs pos="45000">
                        <a:srgbClr val="ADD92A"/>
                      </a:gs>
                      <a:gs pos="78000">
                        <a:srgbClr val="0D7350"/>
                      </a:gs>
                    </a:gsLst>
                    <a:lin ang="5400000" scaled="1"/>
                    <a:tileRect/>
                  </a:gradFill>
                  <a:latin typeface="UTM Avo" panose="02040603050506020204" pitchFamily="18" charset="0"/>
                  <a:ea typeface="字魂37号-波纹乖乖体" panose="00000500000000000000" charset="-122"/>
                  <a:cs typeface="字魂37号-波纹乖乖体" panose="00000500000000000000" charset="-122"/>
                </a:rPr>
                <a:t>LUYỆN ĐỌC LẠI</a:t>
              </a:r>
              <a:endParaRPr kumimoji="0" lang="en-US" altLang="zh-CN" sz="96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1637825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135503"/>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085" y="-237656"/>
            <a:ext cx="4526915" cy="2273300"/>
          </a:xfrm>
          <a:prstGeom prst="rect">
            <a:avLst/>
          </a:prstGeom>
        </p:spPr>
      </p:pic>
      <p:sp>
        <p:nvSpPr>
          <p:cNvPr id="9" name="矩形 4">
            <a:extLst>
              <a:ext uri="{FF2B5EF4-FFF2-40B4-BE49-F238E27FC236}">
                <a16:creationId xmlns:a16="http://schemas.microsoft.com/office/drawing/2014/main" id="{FD4ED310-E519-4E51-A17A-5DC69292CD29}"/>
              </a:ext>
            </a:extLst>
          </p:cNvPr>
          <p:cNvSpPr/>
          <p:nvPr/>
        </p:nvSpPr>
        <p:spPr>
          <a:xfrm>
            <a:off x="2630471" y="1087532"/>
            <a:ext cx="7145687" cy="3306263"/>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Woa</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Hãy</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đến</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vớ</a:t>
            </a:r>
            <a:r>
              <a:rPr kumimoji="0" lang="en-US" altLang="zh-CN" sz="3200" b="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i</a:t>
            </a:r>
            <a:r>
              <a:rPr kumimoji="0" lang="en-US" altLang="zh-CN" sz="3200" b="0"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phần</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thi</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tiếp</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theo</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trong</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Giải</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đấu</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thể</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thao</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a:t>
            </a:r>
            <a:endParaRPr kumimoji="0" lang="en-US" altLang="zh-CN" sz="3200" b="0"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ĐUA</a:t>
            </a:r>
            <a:r>
              <a:rPr kumimoji="0" lang="en-US" altLang="zh-CN" sz="3200" b="1"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XE ĐẠP</a:t>
            </a:r>
            <a:endParaRPr kumimoji="0" lang="en-US" altLang="zh-CN" sz="3200" b="1"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bằng</a:t>
            </a:r>
            <a:r>
              <a:rPr kumimoji="0" lang="en-US" altLang="zh-CN" sz="3200" b="0"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cách</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tham</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gia</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đọc</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thật</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hay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và</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đúng</a:t>
            </a:r>
            <a:r>
              <a:rPr kumimoji="0" lang="en-US" altLang="zh-CN" sz="3200" b="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nhé</a:t>
            </a:r>
            <a:r>
              <a:rPr kumimoji="0" lang="en-US" altLang="zh-CN" sz="3200" b="0"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a:t>
            </a:r>
            <a:endParaRPr kumimoji="0" lang="en-US" altLang="zh-CN" sz="3200" b="0"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pic>
        <p:nvPicPr>
          <p:cNvPr id="5" name="Picture 4">
            <a:extLst>
              <a:ext uri="{FF2B5EF4-FFF2-40B4-BE49-F238E27FC236}">
                <a16:creationId xmlns:a16="http://schemas.microsoft.com/office/drawing/2014/main" id="{161A956A-A9A8-48A8-8A92-C0B8DB4FCF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861" y="3808767"/>
            <a:ext cx="2147588" cy="2727398"/>
          </a:xfrm>
          <a:prstGeom prst="rect">
            <a:avLst/>
          </a:prstGeom>
        </p:spPr>
      </p:pic>
      <p:pic>
        <p:nvPicPr>
          <p:cNvPr id="8" name="Picture 7">
            <a:extLst>
              <a:ext uri="{FF2B5EF4-FFF2-40B4-BE49-F238E27FC236}">
                <a16:creationId xmlns:a16="http://schemas.microsoft.com/office/drawing/2014/main" id="{95590781-CE09-413C-89D9-247D2749B5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8314" y="3715141"/>
            <a:ext cx="2297844" cy="2914650"/>
          </a:xfrm>
          <a:prstGeom prst="rect">
            <a:avLst/>
          </a:prstGeom>
        </p:spPr>
      </p:pic>
    </p:spTree>
    <p:custDataLst>
      <p:tags r:id="rId1"/>
    </p:custDataLst>
    <p:extLst>
      <p:ext uri="{BB962C8B-B14F-4D97-AF65-F5344CB8AC3E}">
        <p14:creationId xmlns:p14="http://schemas.microsoft.com/office/powerpoint/2010/main" val="2684748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92367" y="357444"/>
            <a:ext cx="11282289" cy="6205104"/>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9" name="TextBox 8">
            <a:extLst>
              <a:ext uri="{FF2B5EF4-FFF2-40B4-BE49-F238E27FC236}">
                <a16:creationId xmlns:a16="http://schemas.microsoft.com/office/drawing/2014/main" id="{3984CCD1-077F-4AA7-A244-E4327F56D05E}"/>
              </a:ext>
            </a:extLst>
          </p:cNvPr>
          <p:cNvSpPr txBox="1"/>
          <p:nvPr/>
        </p:nvSpPr>
        <p:spPr>
          <a:xfrm>
            <a:off x="1023302" y="1853567"/>
            <a:ext cx="10446357" cy="470898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Giữ</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chủ</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xây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dựng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nhà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gây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đời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sống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cần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có</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mới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thành</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công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tức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yếu</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ớt</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dân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cả</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mạnh</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Vậy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luyện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bồi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bổ</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bổn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phận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của</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mỗi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một</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người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yêu</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nước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Việc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đó</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không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tốn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kém</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khó</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khăn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gì</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Gái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trai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già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trẻ</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ai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nên</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ai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làm</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được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nào</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thì</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khí</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huyết</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lưu</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thông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tinh</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thầ</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đầy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đủ</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như</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vậy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là</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sức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khỏe</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Tôi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mong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đồng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bào</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ta ai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gắng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Tự</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tôi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nào</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tôi</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cũng</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5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b="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Ngày</a:t>
            </a:r>
            <a:r>
              <a:rPr kumimoji="0" lang="en-US" altLang="en-US" sz="2500" b="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27 - 3 - 1946</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dirty="0">
                <a:ln w="0">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500" b="1" i="0" u="none" strike="noStrike" kern="1200" cap="none" spc="0" normalizeH="0" baseline="0" noProof="0" dirty="0">
                <a:ln w="0">
                  <a:noFill/>
                </a:ln>
                <a:solidFill>
                  <a:srgbClr val="000000"/>
                </a:solidFill>
                <a:effectLst/>
                <a:uLnTx/>
                <a:uFillTx/>
                <a:latin typeface="UTM Avo" panose="02040603050506020204" pitchFamily="18" charset="0"/>
                <a:ea typeface="字魂37号-波纹乖乖体"/>
                <a:cs typeface="Times New Roman" panose="02020603050405020304" pitchFamily="18" charset="0"/>
              </a:rPr>
              <a:t>HỒ CHÍ MINH</a:t>
            </a:r>
          </a:p>
        </p:txBody>
      </p:sp>
      <p:pic>
        <p:nvPicPr>
          <p:cNvPr id="2" name="Picture 1">
            <a:extLst>
              <a:ext uri="{FF2B5EF4-FFF2-40B4-BE49-F238E27FC236}">
                <a16:creationId xmlns:a16="http://schemas.microsoft.com/office/drawing/2014/main" id="{6B14018D-4C66-7DFC-A9F2-A294297F3B5A}"/>
              </a:ext>
            </a:extLst>
          </p:cNvPr>
          <p:cNvPicPr>
            <a:picLocks noChangeAspect="1"/>
          </p:cNvPicPr>
          <p:nvPr/>
        </p:nvPicPr>
        <p:blipFill>
          <a:blip r:embed="rId6"/>
          <a:stretch>
            <a:fillRect/>
          </a:stretch>
        </p:blipFill>
        <p:spPr>
          <a:xfrm>
            <a:off x="1322418" y="359039"/>
            <a:ext cx="9547163" cy="1658256"/>
          </a:xfrm>
          <a:prstGeom prst="rect">
            <a:avLst/>
          </a:prstGeom>
        </p:spPr>
      </p:pic>
    </p:spTree>
    <p:custDataLst>
      <p:tags r:id="rId1"/>
    </p:custDataLst>
    <p:extLst>
      <p:ext uri="{BB962C8B-B14F-4D97-AF65-F5344CB8AC3E}">
        <p14:creationId xmlns:p14="http://schemas.microsoft.com/office/powerpoint/2010/main" val="1505537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76515-9191-4BA7-A680-86AA19CAB01C}"/>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372FAA94-73A0-4D71-B701-8B97FF0F94B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6829"/>
          <a:stretch/>
        </p:blipFill>
        <p:spPr>
          <a:xfrm>
            <a:off x="0" y="0"/>
            <a:ext cx="12496800" cy="6858000"/>
          </a:xfrm>
        </p:spPr>
      </p:pic>
    </p:spTree>
    <p:extLst>
      <p:ext uri="{BB962C8B-B14F-4D97-AF65-F5344CB8AC3E}">
        <p14:creationId xmlns:p14="http://schemas.microsoft.com/office/powerpoint/2010/main" val="3186242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702683" y="778011"/>
            <a:ext cx="10596880" cy="5408930"/>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9" name="图片 18"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20" name="图片 19" descr="12"/>
          <p:cNvPicPr>
            <a:picLocks noChangeAspect="1"/>
          </p:cNvPicPr>
          <p:nvPr/>
        </p:nvPicPr>
        <p:blipFill rotWithShape="1">
          <a:blip r:embed="rId4"/>
          <a:srcRect l="48361" r="29821" b="76783"/>
          <a:stretch/>
        </p:blipFill>
        <p:spPr>
          <a:xfrm>
            <a:off x="9576668" y="591253"/>
            <a:ext cx="1912649" cy="2273300"/>
          </a:xfrm>
          <a:prstGeom prst="rect">
            <a:avLst/>
          </a:prstGeom>
        </p:spPr>
      </p:pic>
      <p:grpSp>
        <p:nvGrpSpPr>
          <p:cNvPr id="2" name="Group 1">
            <a:extLst>
              <a:ext uri="{FF2B5EF4-FFF2-40B4-BE49-F238E27FC236}">
                <a16:creationId xmlns:a16="http://schemas.microsoft.com/office/drawing/2014/main" id="{6D8FF56B-92B4-43EC-B710-9370CEFD119C}"/>
              </a:ext>
            </a:extLst>
          </p:cNvPr>
          <p:cNvGrpSpPr/>
          <p:nvPr/>
        </p:nvGrpSpPr>
        <p:grpSpPr>
          <a:xfrm>
            <a:off x="1741767" y="2100732"/>
            <a:ext cx="8708463" cy="3813861"/>
            <a:chOff x="1943669" y="2095568"/>
            <a:chExt cx="8708463" cy="3652533"/>
          </a:xfrm>
        </p:grpSpPr>
        <p:grpSp>
          <p:nvGrpSpPr>
            <p:cNvPr id="14" name="组合 13"/>
            <p:cNvGrpSpPr/>
            <p:nvPr/>
          </p:nvGrpSpPr>
          <p:grpSpPr>
            <a:xfrm>
              <a:off x="1943669" y="2095568"/>
              <a:ext cx="8708463" cy="3652533"/>
              <a:chOff x="1775013" y="3331922"/>
              <a:chExt cx="9748932" cy="3049478"/>
            </a:xfrm>
          </p:grpSpPr>
          <p:sp>
            <p:nvSpPr>
              <p:cNvPr id="16" name="圆角矩形 15"/>
              <p:cNvSpPr/>
              <p:nvPr/>
            </p:nvSpPr>
            <p:spPr>
              <a:xfrm>
                <a:off x="1775013" y="3331922"/>
                <a:ext cx="9748932" cy="3049478"/>
              </a:xfrm>
              <a:prstGeom prst="roundRect">
                <a:avLst>
                  <a:gd name="adj" fmla="val 4088"/>
                </a:avLst>
              </a:prstGeom>
              <a:pattFill prst="wdUpDiag">
                <a:fgClr>
                  <a:srgbClr val="79C3FF"/>
                </a:fgClr>
                <a:bgClr>
                  <a:srgbClr val="9AD6E6"/>
                </a:bgClr>
              </a:pattFill>
              <a:ln>
                <a:noFill/>
              </a:ln>
              <a:effectLst>
                <a:outerShdw blurRad="88900" dist="38100" dir="5400000" algn="t" rotWithShape="0">
                  <a:srgbClr val="27849D">
                    <a:alpha val="4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169" name="圆角矩形 168"/>
              <p:cNvSpPr/>
              <p:nvPr/>
            </p:nvSpPr>
            <p:spPr>
              <a:xfrm>
                <a:off x="1887072" y="3444655"/>
                <a:ext cx="9511613" cy="2797939"/>
              </a:xfrm>
              <a:prstGeom prst="roundRect">
                <a:avLst>
                  <a:gd name="adj" fmla="val 4088"/>
                </a:avLst>
              </a:prstGeom>
              <a:solidFill>
                <a:schemeClr val="bg1"/>
              </a:solidFill>
              <a:ln>
                <a:noFill/>
              </a:ln>
              <a:effectLst>
                <a:outerShdw blurRad="88900" dist="38100" dir="5400000" algn="t" rotWithShape="0">
                  <a:srgbClr val="27849D">
                    <a:alpha val="4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21" name="TextBox 20">
              <a:extLst>
                <a:ext uri="{FF2B5EF4-FFF2-40B4-BE49-F238E27FC236}">
                  <a16:creationId xmlns:a16="http://schemas.microsoft.com/office/drawing/2014/main" id="{B2DCD7D4-0844-44FA-BE4B-0B67905A54FB}"/>
                </a:ext>
              </a:extLst>
            </p:cNvPr>
            <p:cNvSpPr txBox="1"/>
            <p:nvPr/>
          </p:nvSpPr>
          <p:spPr>
            <a:xfrm>
              <a:off x="2097096" y="2408271"/>
              <a:ext cx="8302395"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1" dirty="0">
                  <a:solidFill>
                    <a:srgbClr val="0070C0"/>
                  </a:solidFill>
                  <a:latin typeface="UTM Avo" panose="02040603050506020204" pitchFamily="18" charset="0"/>
                  <a:ea typeface="字魂37号-波纹乖乖体"/>
                  <a:cs typeface="Times New Roman" pitchFamily="18" charset="0"/>
                </a:rPr>
                <a:t>Bài đọc là lời của Chủ tịch Hồ Chí Minh kêu gọi toàn dân tập thể dục. Muốn xây dựng được đất nước giàu mạnh thì mỗi người dân cần phải mạnh khỏe. Tập thể dục là cách nâng cao sức khỏe. </a:t>
              </a:r>
            </a:p>
          </p:txBody>
        </p:sp>
      </p:grpSp>
      <p:sp>
        <p:nvSpPr>
          <p:cNvPr id="22" name="TextBox 21">
            <a:extLst>
              <a:ext uri="{FF2B5EF4-FFF2-40B4-BE49-F238E27FC236}">
                <a16:creationId xmlns:a16="http://schemas.microsoft.com/office/drawing/2014/main" id="{9C1DA481-8F3A-45D1-9E93-E30A73E16B6C}"/>
              </a:ext>
            </a:extLst>
          </p:cNvPr>
          <p:cNvSpPr txBox="1"/>
          <p:nvPr/>
        </p:nvSpPr>
        <p:spPr>
          <a:xfrm>
            <a:off x="3082727" y="1331291"/>
            <a:ext cx="602654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ln>
                  <a:solidFill>
                    <a:srgbClr val="0070C0"/>
                  </a:solidFill>
                </a:ln>
                <a:solidFill>
                  <a:srgbClr val="00B0F0"/>
                </a:solidFill>
                <a:latin typeface="UTM Avo" panose="02040603050506020204" pitchFamily="18" charset="0"/>
                <a:ea typeface="字魂37号-波纹乖乖体"/>
                <a:cs typeface="Times New Roman" pitchFamily="18" charset="0"/>
              </a:rPr>
              <a:t>NỘI DUNG</a:t>
            </a:r>
            <a:endParaRPr kumimoji="0" lang="vi-VN" sz="3600" b="1" i="0" u="none" strike="noStrike" kern="1200" cap="none" spc="0" normalizeH="0" baseline="0" noProof="0" dirty="0">
              <a:ln>
                <a:solidFill>
                  <a:srgbClr val="0070C0"/>
                </a:solidFill>
              </a:ln>
              <a:solidFill>
                <a:srgbClr val="00B0F0"/>
              </a:solidFill>
              <a:effectLst/>
              <a:uLnTx/>
              <a:uFillTx/>
              <a:ea typeface="字魂37号-波纹乖乖体"/>
              <a:cs typeface="+mn-cs"/>
            </a:endParaRPr>
          </a:p>
        </p:txBody>
      </p:sp>
    </p:spTree>
    <p:custDataLst>
      <p:tags r:id="rId1"/>
    </p:custDataLst>
    <p:extLst>
      <p:ext uri="{BB962C8B-B14F-4D97-AF65-F5344CB8AC3E}">
        <p14:creationId xmlns:p14="http://schemas.microsoft.com/office/powerpoint/2010/main" val="3374536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4"/>
          <a:srcRect t="43014"/>
          <a:stretch>
            <a:fillRect/>
          </a:stretch>
        </p:blipFill>
        <p:spPr>
          <a:xfrm>
            <a:off x="-635" y="3568923"/>
            <a:ext cx="12192635" cy="3439160"/>
          </a:xfrm>
          <a:prstGeom prst="rect">
            <a:avLst/>
          </a:prstGeom>
        </p:spPr>
      </p:pic>
      <p:pic>
        <p:nvPicPr>
          <p:cNvPr id="19" name="图片 18" descr="12"/>
          <p:cNvPicPr>
            <a:picLocks noChangeAspect="1"/>
          </p:cNvPicPr>
          <p:nvPr/>
        </p:nvPicPr>
        <p:blipFill>
          <a:blip r:embed="rId5"/>
          <a:srcRect r="86897" b="82168"/>
          <a:stretch>
            <a:fillRect/>
          </a:stretch>
        </p:blipFill>
        <p:spPr>
          <a:xfrm>
            <a:off x="0" y="-10795"/>
            <a:ext cx="2046605" cy="3110230"/>
          </a:xfrm>
          <a:prstGeom prst="rect">
            <a:avLst/>
          </a:prstGeom>
        </p:spPr>
      </p:pic>
      <p:grpSp>
        <p:nvGrpSpPr>
          <p:cNvPr id="2" name="Group 1">
            <a:extLst>
              <a:ext uri="{FF2B5EF4-FFF2-40B4-BE49-F238E27FC236}">
                <a16:creationId xmlns:a16="http://schemas.microsoft.com/office/drawing/2014/main" id="{6D8FF56B-92B4-43EC-B710-9370CEFD119C}"/>
              </a:ext>
            </a:extLst>
          </p:cNvPr>
          <p:cNvGrpSpPr/>
          <p:nvPr/>
        </p:nvGrpSpPr>
        <p:grpSpPr>
          <a:xfrm>
            <a:off x="2913343" y="132159"/>
            <a:ext cx="6365314" cy="1194311"/>
            <a:chOff x="1947336" y="2083568"/>
            <a:chExt cx="6365314" cy="1194311"/>
          </a:xfrm>
        </p:grpSpPr>
        <p:grpSp>
          <p:nvGrpSpPr>
            <p:cNvPr id="14" name="组合 13"/>
            <p:cNvGrpSpPr/>
            <p:nvPr/>
          </p:nvGrpSpPr>
          <p:grpSpPr>
            <a:xfrm>
              <a:off x="1947336" y="2083568"/>
              <a:ext cx="6365314" cy="1194311"/>
              <a:chOff x="1779118" y="3321903"/>
              <a:chExt cx="7125828" cy="997123"/>
            </a:xfrm>
          </p:grpSpPr>
          <p:sp>
            <p:nvSpPr>
              <p:cNvPr id="16" name="圆角矩形 15"/>
              <p:cNvSpPr/>
              <p:nvPr/>
            </p:nvSpPr>
            <p:spPr>
              <a:xfrm>
                <a:off x="1779118" y="3321903"/>
                <a:ext cx="7125828" cy="997123"/>
              </a:xfrm>
              <a:prstGeom prst="roundRect">
                <a:avLst>
                  <a:gd name="adj" fmla="val 4088"/>
                </a:avLst>
              </a:prstGeom>
              <a:pattFill prst="wdDnDiag">
                <a:fgClr>
                  <a:srgbClr val="0A6C4E"/>
                </a:fgClr>
                <a:bgClr>
                  <a:srgbClr val="B9DE43"/>
                </a:bgClr>
              </a:pattFill>
              <a:ln>
                <a:noFill/>
              </a:ln>
              <a:effectLst>
                <a:outerShdw blurRad="88900" dist="38100" dir="5400000" algn="t" rotWithShape="0">
                  <a:srgbClr val="27849D">
                    <a:alpha val="4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sp>
            <p:nvSpPr>
              <p:cNvPr id="169" name="圆角矩形 168"/>
              <p:cNvSpPr/>
              <p:nvPr/>
            </p:nvSpPr>
            <p:spPr>
              <a:xfrm>
                <a:off x="1946413" y="3444656"/>
                <a:ext cx="6791238" cy="751619"/>
              </a:xfrm>
              <a:prstGeom prst="roundRect">
                <a:avLst>
                  <a:gd name="adj" fmla="val 4088"/>
                </a:avLst>
              </a:prstGeom>
              <a:solidFill>
                <a:schemeClr val="bg1"/>
              </a:solidFill>
              <a:ln>
                <a:noFill/>
              </a:ln>
              <a:effectLst>
                <a:outerShdw blurRad="88900" dist="38100" dir="5400000" algn="t" rotWithShape="0">
                  <a:srgbClr val="27849D">
                    <a:alpha val="4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mn-cs"/>
                </a:endParaRPr>
              </a:p>
            </p:txBody>
          </p:sp>
        </p:grpSp>
        <p:sp>
          <p:nvSpPr>
            <p:cNvPr id="21" name="TextBox 20">
              <a:extLst>
                <a:ext uri="{FF2B5EF4-FFF2-40B4-BE49-F238E27FC236}">
                  <a16:creationId xmlns:a16="http://schemas.microsoft.com/office/drawing/2014/main" id="{B2DCD7D4-0844-44FA-BE4B-0B67905A54FB}"/>
                </a:ext>
              </a:extLst>
            </p:cNvPr>
            <p:cNvSpPr txBox="1"/>
            <p:nvPr/>
          </p:nvSpPr>
          <p:spPr>
            <a:xfrm>
              <a:off x="2058534" y="2413393"/>
              <a:ext cx="621188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a:cs typeface="Times New Roman" pitchFamily="18" charset="0"/>
                </a:rPr>
                <a:t>GIẢI THỂ THAO MỞ RỘNG</a:t>
              </a:r>
              <a:endParaRPr kumimoji="0" lang="vi-VN" sz="2400" b="0" i="0" u="none" strike="noStrike" kern="1200" cap="none" spc="0" normalizeH="0" baseline="0" noProof="0" dirty="0">
                <a:ln>
                  <a:noFill/>
                </a:ln>
                <a:solidFill>
                  <a:srgbClr val="0A6C4E"/>
                </a:solidFill>
                <a:effectLst/>
                <a:uLnTx/>
                <a:uFillTx/>
                <a:ea typeface="字魂37号-波纹乖乖体"/>
                <a:cs typeface="+mn-cs"/>
              </a:endParaRPr>
            </a:p>
          </p:txBody>
        </p:sp>
      </p:grpSp>
      <p:pic>
        <p:nvPicPr>
          <p:cNvPr id="12" name="Picture 11">
            <a:extLst>
              <a:ext uri="{FF2B5EF4-FFF2-40B4-BE49-F238E27FC236}">
                <a16:creationId xmlns:a16="http://schemas.microsoft.com/office/drawing/2014/main" id="{F467823D-729C-4B60-A090-B778CD1C03A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85" b="92566" l="710" r="76408">
                        <a14:foregroundMark x1="6038" y1="75354" x2="10857" y2="70747"/>
                        <a14:foregroundMark x1="57128" y1="88808" x2="63369" y2="92646"/>
                        <a14:foregroundMark x1="50381" y1="11677" x2="66565" y2="19475"/>
                        <a14:foregroundMark x1="66565" y1="19475" x2="73516" y2="28525"/>
                        <a14:foregroundMark x1="55200" y1="7071" x2="39777" y2="10909"/>
                        <a14:foregroundMark x1="55200" y1="929" x2="74480" y2="10141"/>
                        <a14:foregroundMark x1="74480" y1="10141" x2="76408" y2="15515"/>
                        <a14:foregroundMark x1="55657" y1="525" x2="50837" y2="929"/>
                        <a14:foregroundMark x1="2638" y1="78222" x2="710" y2="81657"/>
                        <a14:foregroundMark x1="47945" y1="27919" x2="61695" y2="38788"/>
                        <a14:foregroundMark x1="61695" y1="38788" x2="61948" y2="39434"/>
                      </a14:backgroundRemoval>
                    </a14:imgEffect>
                  </a14:imgLayer>
                </a14:imgProps>
              </a:ext>
              <a:ext uri="{28A0092B-C50C-407E-A947-70E740481C1C}">
                <a14:useLocalDpi xmlns:a14="http://schemas.microsoft.com/office/drawing/2010/main" val="0"/>
              </a:ext>
            </a:extLst>
          </a:blip>
          <a:srcRect l="-5535" t="-1008" r="20720" b="-2237"/>
          <a:stretch/>
        </p:blipFill>
        <p:spPr>
          <a:xfrm>
            <a:off x="357809" y="1646582"/>
            <a:ext cx="2332383" cy="3564835"/>
          </a:xfrm>
          <a:prstGeom prst="rect">
            <a:avLst/>
          </a:prstGeom>
        </p:spPr>
      </p:pic>
      <p:pic>
        <p:nvPicPr>
          <p:cNvPr id="13" name="Picture 12">
            <a:extLst>
              <a:ext uri="{FF2B5EF4-FFF2-40B4-BE49-F238E27FC236}">
                <a16:creationId xmlns:a16="http://schemas.microsoft.com/office/drawing/2014/main" id="{2F7A130B-8211-4D6C-BABB-B5388086DB76}"/>
              </a:ext>
            </a:extLst>
          </p:cNvPr>
          <p:cNvPicPr>
            <a:picLocks noChangeAspect="1"/>
          </p:cNvPicPr>
          <p:nvPr/>
        </p:nvPicPr>
        <p:blipFill>
          <a:blip r:embed="rId8"/>
          <a:stretch>
            <a:fillRect/>
          </a:stretch>
        </p:blipFill>
        <p:spPr>
          <a:xfrm>
            <a:off x="2597426" y="4095375"/>
            <a:ext cx="823031" cy="944962"/>
          </a:xfrm>
          <a:prstGeom prst="rect">
            <a:avLst/>
          </a:prstGeom>
        </p:spPr>
      </p:pic>
      <p:pic>
        <p:nvPicPr>
          <p:cNvPr id="17" name="Picture 16">
            <a:extLst>
              <a:ext uri="{FF2B5EF4-FFF2-40B4-BE49-F238E27FC236}">
                <a16:creationId xmlns:a16="http://schemas.microsoft.com/office/drawing/2014/main" id="{C47328C4-C4C6-4F85-8A02-301A8D7152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6848" y="1544320"/>
            <a:ext cx="4139192" cy="3654559"/>
          </a:xfrm>
          <a:prstGeom prst="rect">
            <a:avLst/>
          </a:prstGeom>
        </p:spPr>
      </p:pic>
      <p:pic>
        <p:nvPicPr>
          <p:cNvPr id="18" name="Picture 17">
            <a:extLst>
              <a:ext uri="{FF2B5EF4-FFF2-40B4-BE49-F238E27FC236}">
                <a16:creationId xmlns:a16="http://schemas.microsoft.com/office/drawing/2014/main" id="{C8186223-570D-43D9-8C21-A929925DC3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30045" y="1909893"/>
            <a:ext cx="2274034" cy="3163951"/>
          </a:xfrm>
          <a:prstGeom prst="rect">
            <a:avLst/>
          </a:prstGeom>
        </p:spPr>
      </p:pic>
      <p:pic>
        <p:nvPicPr>
          <p:cNvPr id="24" name="Picture 23">
            <a:extLst>
              <a:ext uri="{FF2B5EF4-FFF2-40B4-BE49-F238E27FC236}">
                <a16:creationId xmlns:a16="http://schemas.microsoft.com/office/drawing/2014/main" id="{48FD4774-E12B-441C-8A29-095B31ED3C4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93862" y="1851619"/>
            <a:ext cx="2540329" cy="3222225"/>
          </a:xfrm>
          <a:prstGeom prst="rect">
            <a:avLst/>
          </a:prstGeom>
        </p:spPr>
      </p:pic>
      <p:grpSp>
        <p:nvGrpSpPr>
          <p:cNvPr id="25" name="Group 24">
            <a:extLst>
              <a:ext uri="{FF2B5EF4-FFF2-40B4-BE49-F238E27FC236}">
                <a16:creationId xmlns:a16="http://schemas.microsoft.com/office/drawing/2014/main" id="{A06B3FF1-7CFC-43E5-B9C9-DD65D3474667}"/>
              </a:ext>
            </a:extLst>
          </p:cNvPr>
          <p:cNvGrpSpPr/>
          <p:nvPr/>
        </p:nvGrpSpPr>
        <p:grpSpPr>
          <a:xfrm>
            <a:off x="149388" y="5173710"/>
            <a:ext cx="2632224" cy="808385"/>
            <a:chOff x="-246482" y="91202"/>
            <a:chExt cx="13622078" cy="2254196"/>
          </a:xfrm>
        </p:grpSpPr>
        <p:sp>
          <p:nvSpPr>
            <p:cNvPr id="26" name="Rectangle 1">
              <a:extLst>
                <a:ext uri="{FF2B5EF4-FFF2-40B4-BE49-F238E27FC236}">
                  <a16:creationId xmlns:a16="http://schemas.microsoft.com/office/drawing/2014/main" id="{87086964-21FB-4DFF-8EDB-BEA6810681BC}"/>
                </a:ext>
              </a:extLst>
            </p:cNvPr>
            <p:cNvSpPr/>
            <p:nvPr/>
          </p:nvSpPr>
          <p:spPr>
            <a:xfrm>
              <a:off x="226633" y="161385"/>
              <a:ext cx="12675853" cy="2184013"/>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2449383"/>
                        <a:gd name="connsiteY0" fmla="*/ 0 h 783216"/>
                        <a:gd name="connsiteX1" fmla="*/ 2449383 w 2449383"/>
                        <a:gd name="connsiteY1" fmla="*/ 0 h 783216"/>
                        <a:gd name="connsiteX2" fmla="*/ 2449383 w 2449383"/>
                        <a:gd name="connsiteY2" fmla="*/ 783216 h 783216"/>
                        <a:gd name="connsiteX3" fmla="*/ 0 w 2449383"/>
                        <a:gd name="connsiteY3" fmla="*/ 783216 h 783216"/>
                        <a:gd name="connsiteX4" fmla="*/ 0 w 2449383"/>
                        <a:gd name="connsiteY4" fmla="*/ 0 h 783216"/>
                        <a:gd name="connsiteX0" fmla="*/ 0 w 2449383"/>
                        <a:gd name="connsiteY0" fmla="*/ 0 h 783216"/>
                        <a:gd name="connsiteX1" fmla="*/ 2449383 w 2449383"/>
                        <a:gd name="connsiteY1" fmla="*/ 0 h 783216"/>
                        <a:gd name="connsiteX2" fmla="*/ 2449383 w 2449383"/>
                        <a:gd name="connsiteY2" fmla="*/ 783216 h 783216"/>
                        <a:gd name="connsiteX3" fmla="*/ 0 w 2449383"/>
                        <a:gd name="connsiteY3" fmla="*/ 783216 h 783216"/>
                        <a:gd name="connsiteX4" fmla="*/ 0 w 2449383"/>
                        <a:gd name="connsiteY4" fmla="*/ 0 h 783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383" h="783216" fill="none" extrusionOk="0">
                          <a:moveTo>
                            <a:pt x="0" y="0"/>
                          </a:moveTo>
                          <a:cubicBezTo>
                            <a:pt x="815077" y="-52148"/>
                            <a:pt x="1406286" y="-20864"/>
                            <a:pt x="2449383" y="0"/>
                          </a:cubicBezTo>
                          <a:cubicBezTo>
                            <a:pt x="2396119" y="169172"/>
                            <a:pt x="2433470" y="557705"/>
                            <a:pt x="2449383" y="783216"/>
                          </a:cubicBezTo>
                          <a:cubicBezTo>
                            <a:pt x="1282773" y="763332"/>
                            <a:pt x="571376" y="688843"/>
                            <a:pt x="0" y="783216"/>
                          </a:cubicBezTo>
                          <a:cubicBezTo>
                            <a:pt x="21190" y="512385"/>
                            <a:pt x="22294" y="180099"/>
                            <a:pt x="0" y="0"/>
                          </a:cubicBezTo>
                          <a:close/>
                        </a:path>
                        <a:path w="2449383" h="783216" stroke="0" extrusionOk="0">
                          <a:moveTo>
                            <a:pt x="0" y="0"/>
                          </a:moveTo>
                          <a:cubicBezTo>
                            <a:pt x="1099925" y="-66186"/>
                            <a:pt x="1863997" y="-36576"/>
                            <a:pt x="2449383" y="0"/>
                          </a:cubicBezTo>
                          <a:cubicBezTo>
                            <a:pt x="2429983" y="106992"/>
                            <a:pt x="2451793" y="529042"/>
                            <a:pt x="2449383" y="783216"/>
                          </a:cubicBezTo>
                          <a:cubicBezTo>
                            <a:pt x="1579901" y="740185"/>
                            <a:pt x="537191" y="844123"/>
                            <a:pt x="0" y="783216"/>
                          </a:cubicBezTo>
                          <a:cubicBezTo>
                            <a:pt x="-4211" y="558868"/>
                            <a:pt x="21163" y="394748"/>
                            <a:pt x="0" y="0"/>
                          </a:cubicBezTo>
                          <a:close/>
                        </a:path>
                        <a:path w="2449383" h="783216" fill="none" stroke="0" extrusionOk="0">
                          <a:moveTo>
                            <a:pt x="0" y="0"/>
                          </a:moveTo>
                          <a:cubicBezTo>
                            <a:pt x="856645" y="-57536"/>
                            <a:pt x="1434408" y="-46894"/>
                            <a:pt x="2449383" y="0"/>
                          </a:cubicBezTo>
                          <a:cubicBezTo>
                            <a:pt x="2404379" y="138772"/>
                            <a:pt x="2448743" y="584159"/>
                            <a:pt x="2449383" y="783216"/>
                          </a:cubicBezTo>
                          <a:cubicBezTo>
                            <a:pt x="1192404" y="678075"/>
                            <a:pt x="611746" y="652600"/>
                            <a:pt x="0" y="783216"/>
                          </a:cubicBezTo>
                          <a:cubicBezTo>
                            <a:pt x="26166" y="509022"/>
                            <a:pt x="6930" y="160458"/>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27" name="TextBox 26">
              <a:extLst>
                <a:ext uri="{FF2B5EF4-FFF2-40B4-BE49-F238E27FC236}">
                  <a16:creationId xmlns:a16="http://schemas.microsoft.com/office/drawing/2014/main" id="{0B96E1EB-A96B-4D17-92DB-2313386B7C06}"/>
                </a:ext>
              </a:extLst>
            </p:cNvPr>
            <p:cNvSpPr txBox="1"/>
            <p:nvPr/>
          </p:nvSpPr>
          <p:spPr>
            <a:xfrm>
              <a:off x="-246482" y="91202"/>
              <a:ext cx="13622078" cy="924567"/>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Đá</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bóng</a:t>
              </a:r>
              <a:endParaRPr kumimoji="0" lang="en-US" altLang="en-US" sz="4000" b="1" i="0"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endParaRPr>
            </a:p>
          </p:txBody>
        </p:sp>
      </p:grpSp>
      <p:grpSp>
        <p:nvGrpSpPr>
          <p:cNvPr id="28" name="Group 27">
            <a:extLst>
              <a:ext uri="{FF2B5EF4-FFF2-40B4-BE49-F238E27FC236}">
                <a16:creationId xmlns:a16="http://schemas.microsoft.com/office/drawing/2014/main" id="{8B5EF9B9-1F67-4853-97DD-1F278E4A3060}"/>
              </a:ext>
            </a:extLst>
          </p:cNvPr>
          <p:cNvGrpSpPr/>
          <p:nvPr/>
        </p:nvGrpSpPr>
        <p:grpSpPr>
          <a:xfrm>
            <a:off x="9410388" y="5279174"/>
            <a:ext cx="2632224" cy="1357936"/>
            <a:chOff x="-44103" y="65187"/>
            <a:chExt cx="13622078" cy="3786629"/>
          </a:xfrm>
        </p:grpSpPr>
        <p:sp>
          <p:nvSpPr>
            <p:cNvPr id="29" name="Rectangle 1">
              <a:extLst>
                <a:ext uri="{FF2B5EF4-FFF2-40B4-BE49-F238E27FC236}">
                  <a16:creationId xmlns:a16="http://schemas.microsoft.com/office/drawing/2014/main" id="{7E0735E6-EB4C-41A6-A945-58105276C47E}"/>
                </a:ext>
              </a:extLst>
            </p:cNvPr>
            <p:cNvSpPr/>
            <p:nvPr/>
          </p:nvSpPr>
          <p:spPr>
            <a:xfrm>
              <a:off x="226633" y="161385"/>
              <a:ext cx="12675853" cy="369043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2449383"/>
                        <a:gd name="connsiteY0" fmla="*/ 0 h 1323438"/>
                        <a:gd name="connsiteX1" fmla="*/ 2449383 w 2449383"/>
                        <a:gd name="connsiteY1" fmla="*/ 0 h 1323438"/>
                        <a:gd name="connsiteX2" fmla="*/ 2449383 w 2449383"/>
                        <a:gd name="connsiteY2" fmla="*/ 1323438 h 1323438"/>
                        <a:gd name="connsiteX3" fmla="*/ 0 w 2449383"/>
                        <a:gd name="connsiteY3" fmla="*/ 1323438 h 1323438"/>
                        <a:gd name="connsiteX4" fmla="*/ 0 w 2449383"/>
                        <a:gd name="connsiteY4" fmla="*/ 0 h 1323438"/>
                        <a:gd name="connsiteX0" fmla="*/ 0 w 2449383"/>
                        <a:gd name="connsiteY0" fmla="*/ 0 h 1323438"/>
                        <a:gd name="connsiteX1" fmla="*/ 2449383 w 2449383"/>
                        <a:gd name="connsiteY1" fmla="*/ 0 h 1323438"/>
                        <a:gd name="connsiteX2" fmla="*/ 2449383 w 2449383"/>
                        <a:gd name="connsiteY2" fmla="*/ 1323438 h 1323438"/>
                        <a:gd name="connsiteX3" fmla="*/ 0 w 2449383"/>
                        <a:gd name="connsiteY3" fmla="*/ 1323438 h 1323438"/>
                        <a:gd name="connsiteX4" fmla="*/ 0 w 2449383"/>
                        <a:gd name="connsiteY4" fmla="*/ 0 h 1323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383" h="1323438" fill="none" extrusionOk="0">
                          <a:moveTo>
                            <a:pt x="0" y="0"/>
                          </a:moveTo>
                          <a:cubicBezTo>
                            <a:pt x="901209" y="-45911"/>
                            <a:pt x="1371127" y="-2450"/>
                            <a:pt x="2449383" y="0"/>
                          </a:cubicBezTo>
                          <a:cubicBezTo>
                            <a:pt x="2378881" y="288314"/>
                            <a:pt x="2392650" y="934167"/>
                            <a:pt x="2449383" y="1323438"/>
                          </a:cubicBezTo>
                          <a:cubicBezTo>
                            <a:pt x="1279678" y="1304439"/>
                            <a:pt x="574072" y="1194570"/>
                            <a:pt x="0" y="1323438"/>
                          </a:cubicBezTo>
                          <a:cubicBezTo>
                            <a:pt x="20417" y="883888"/>
                            <a:pt x="30870" y="302230"/>
                            <a:pt x="0" y="0"/>
                          </a:cubicBezTo>
                          <a:close/>
                        </a:path>
                        <a:path w="2449383" h="1323438" stroke="0" extrusionOk="0">
                          <a:moveTo>
                            <a:pt x="0" y="0"/>
                          </a:moveTo>
                          <a:cubicBezTo>
                            <a:pt x="1163786" y="-97039"/>
                            <a:pt x="1907647" y="-63472"/>
                            <a:pt x="2449383" y="0"/>
                          </a:cubicBezTo>
                          <a:cubicBezTo>
                            <a:pt x="2421755" y="179962"/>
                            <a:pt x="2494426" y="835042"/>
                            <a:pt x="2449383" y="1323438"/>
                          </a:cubicBezTo>
                          <a:cubicBezTo>
                            <a:pt x="1591003" y="1249395"/>
                            <a:pt x="534258" y="1420951"/>
                            <a:pt x="0" y="1323438"/>
                          </a:cubicBezTo>
                          <a:cubicBezTo>
                            <a:pt x="-315" y="950306"/>
                            <a:pt x="21243" y="669443"/>
                            <a:pt x="0" y="0"/>
                          </a:cubicBezTo>
                          <a:close/>
                        </a:path>
                        <a:path w="2449383" h="1323438" fill="none" stroke="0" extrusionOk="0">
                          <a:moveTo>
                            <a:pt x="0" y="0"/>
                          </a:moveTo>
                          <a:cubicBezTo>
                            <a:pt x="867227" y="-98919"/>
                            <a:pt x="1462226" y="-44361"/>
                            <a:pt x="2449383" y="0"/>
                          </a:cubicBezTo>
                          <a:cubicBezTo>
                            <a:pt x="2351186" y="230013"/>
                            <a:pt x="2448966" y="968042"/>
                            <a:pt x="2449383" y="1323438"/>
                          </a:cubicBezTo>
                          <a:cubicBezTo>
                            <a:pt x="1227351" y="1285776"/>
                            <a:pt x="604314" y="1172324"/>
                            <a:pt x="0" y="1323438"/>
                          </a:cubicBezTo>
                          <a:cubicBezTo>
                            <a:pt x="28227" y="873924"/>
                            <a:pt x="3538" y="233768"/>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30" name="TextBox 29">
              <a:extLst>
                <a:ext uri="{FF2B5EF4-FFF2-40B4-BE49-F238E27FC236}">
                  <a16:creationId xmlns:a16="http://schemas.microsoft.com/office/drawing/2014/main" id="{18A6DDF1-E5AC-4CC9-8598-4CE006CA40A9}"/>
                </a:ext>
              </a:extLst>
            </p:cNvPr>
            <p:cNvSpPr txBox="1"/>
            <p:nvPr/>
          </p:nvSpPr>
          <p:spPr>
            <a:xfrm>
              <a:off x="-44103" y="65187"/>
              <a:ext cx="13622078" cy="3690434"/>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4000" b="1" i="0"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Đua</a:t>
              </a:r>
              <a:r>
                <a:rPr kumimoji="0" lang="en-US" altLang="en-US" sz="4000" b="1" i="0"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xe</a:t>
              </a:r>
              <a:r>
                <a:rPr kumimoji="0" lang="en-US" altLang="en-US" sz="4000" b="1" i="0"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đạp</a:t>
              </a:r>
              <a:endParaRPr kumimoji="0" lang="en-US" altLang="en-US" sz="4000" b="1" i="0"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endParaRPr>
            </a:p>
          </p:txBody>
        </p:sp>
      </p:grpSp>
      <p:grpSp>
        <p:nvGrpSpPr>
          <p:cNvPr id="31" name="Group 30">
            <a:extLst>
              <a:ext uri="{FF2B5EF4-FFF2-40B4-BE49-F238E27FC236}">
                <a16:creationId xmlns:a16="http://schemas.microsoft.com/office/drawing/2014/main" id="{BCFD5E6C-E086-4BD7-B042-66C828463F6B}"/>
              </a:ext>
            </a:extLst>
          </p:cNvPr>
          <p:cNvGrpSpPr/>
          <p:nvPr/>
        </p:nvGrpSpPr>
        <p:grpSpPr>
          <a:xfrm>
            <a:off x="3864354" y="4912452"/>
            <a:ext cx="2821329" cy="1878696"/>
            <a:chOff x="-262690" y="-185426"/>
            <a:chExt cx="14600719" cy="5238777"/>
          </a:xfrm>
        </p:grpSpPr>
        <p:sp>
          <p:nvSpPr>
            <p:cNvPr id="32" name="Rectangle 1">
              <a:extLst>
                <a:ext uri="{FF2B5EF4-FFF2-40B4-BE49-F238E27FC236}">
                  <a16:creationId xmlns:a16="http://schemas.microsoft.com/office/drawing/2014/main" id="{7C651102-563A-4AD0-8AF8-01D26275B4CB}"/>
                </a:ext>
              </a:extLst>
            </p:cNvPr>
            <p:cNvSpPr/>
            <p:nvPr/>
          </p:nvSpPr>
          <p:spPr>
            <a:xfrm>
              <a:off x="226633" y="161382"/>
              <a:ext cx="13622078" cy="4891969"/>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2632224"/>
                        <a:gd name="connsiteY0" fmla="*/ 0 h 1754326"/>
                        <a:gd name="connsiteX1" fmla="*/ 2632224 w 2632224"/>
                        <a:gd name="connsiteY1" fmla="*/ 0 h 1754326"/>
                        <a:gd name="connsiteX2" fmla="*/ 2632224 w 2632224"/>
                        <a:gd name="connsiteY2" fmla="*/ 1754326 h 1754326"/>
                        <a:gd name="connsiteX3" fmla="*/ 0 w 2632224"/>
                        <a:gd name="connsiteY3" fmla="*/ 1754326 h 1754326"/>
                        <a:gd name="connsiteX4" fmla="*/ 0 w 2632224"/>
                        <a:gd name="connsiteY4" fmla="*/ 0 h 1754326"/>
                        <a:gd name="connsiteX0" fmla="*/ 0 w 2632224"/>
                        <a:gd name="connsiteY0" fmla="*/ 0 h 1754326"/>
                        <a:gd name="connsiteX1" fmla="*/ 2632224 w 2632224"/>
                        <a:gd name="connsiteY1" fmla="*/ 0 h 1754326"/>
                        <a:gd name="connsiteX2" fmla="*/ 2632224 w 2632224"/>
                        <a:gd name="connsiteY2" fmla="*/ 1754326 h 1754326"/>
                        <a:gd name="connsiteX3" fmla="*/ 0 w 2632224"/>
                        <a:gd name="connsiteY3" fmla="*/ 1754326 h 1754326"/>
                        <a:gd name="connsiteX4" fmla="*/ 0 w 2632224"/>
                        <a:gd name="connsiteY4" fmla="*/ 0 h 175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224" h="1754326" fill="none" extrusionOk="0">
                          <a:moveTo>
                            <a:pt x="0" y="0"/>
                          </a:moveTo>
                          <a:cubicBezTo>
                            <a:pt x="907852" y="-109117"/>
                            <a:pt x="1491335" y="-55610"/>
                            <a:pt x="2632224" y="0"/>
                          </a:cubicBezTo>
                          <a:cubicBezTo>
                            <a:pt x="2552347" y="374642"/>
                            <a:pt x="2557959" y="1238619"/>
                            <a:pt x="2632224" y="1754326"/>
                          </a:cubicBezTo>
                          <a:cubicBezTo>
                            <a:pt x="1434275" y="1703336"/>
                            <a:pt x="617731" y="1592586"/>
                            <a:pt x="0" y="1754326"/>
                          </a:cubicBezTo>
                          <a:cubicBezTo>
                            <a:pt x="24672" y="1168646"/>
                            <a:pt x="38283" y="399686"/>
                            <a:pt x="0" y="0"/>
                          </a:cubicBezTo>
                          <a:close/>
                        </a:path>
                        <a:path w="2632224" h="1754326" stroke="0" extrusionOk="0">
                          <a:moveTo>
                            <a:pt x="0" y="0"/>
                          </a:moveTo>
                          <a:cubicBezTo>
                            <a:pt x="1173334" y="-157769"/>
                            <a:pt x="2043815" y="-79657"/>
                            <a:pt x="2632224" y="0"/>
                          </a:cubicBezTo>
                          <a:cubicBezTo>
                            <a:pt x="2553535" y="196929"/>
                            <a:pt x="2665837" y="1145190"/>
                            <a:pt x="2632224" y="1754326"/>
                          </a:cubicBezTo>
                          <a:cubicBezTo>
                            <a:pt x="1722239" y="1656140"/>
                            <a:pt x="643037" y="1920690"/>
                            <a:pt x="0" y="1754326"/>
                          </a:cubicBezTo>
                          <a:cubicBezTo>
                            <a:pt x="-21652" y="1255920"/>
                            <a:pt x="22972" y="909301"/>
                            <a:pt x="0" y="0"/>
                          </a:cubicBezTo>
                          <a:close/>
                        </a:path>
                        <a:path w="2632224" h="1754326" fill="none" stroke="0" extrusionOk="0">
                          <a:moveTo>
                            <a:pt x="0" y="0"/>
                          </a:moveTo>
                          <a:cubicBezTo>
                            <a:pt x="894652" y="-134316"/>
                            <a:pt x="1565754" y="-79928"/>
                            <a:pt x="2632224" y="0"/>
                          </a:cubicBezTo>
                          <a:cubicBezTo>
                            <a:pt x="2510857" y="305007"/>
                            <a:pt x="2632069" y="1273524"/>
                            <a:pt x="2632224" y="1754326"/>
                          </a:cubicBezTo>
                          <a:cubicBezTo>
                            <a:pt x="1304109" y="1684435"/>
                            <a:pt x="646757" y="1574095"/>
                            <a:pt x="0" y="1754326"/>
                          </a:cubicBezTo>
                          <a:cubicBezTo>
                            <a:pt x="17097" y="1193645"/>
                            <a:pt x="6042" y="346255"/>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33" name="TextBox 32">
              <a:extLst>
                <a:ext uri="{FF2B5EF4-FFF2-40B4-BE49-F238E27FC236}">
                  <a16:creationId xmlns:a16="http://schemas.microsoft.com/office/drawing/2014/main" id="{9C4D0346-A2B2-4ADC-AD05-DDDF33F74A20}"/>
                </a:ext>
              </a:extLst>
            </p:cNvPr>
            <p:cNvSpPr txBox="1"/>
            <p:nvPr/>
          </p:nvSpPr>
          <p:spPr>
            <a:xfrm>
              <a:off x="-262690" y="-185426"/>
              <a:ext cx="14600719" cy="4891969"/>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altLang="en-US" sz="36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Chạy</a:t>
              </a:r>
              <a:r>
                <a:rPr lang="en-US" altLang="en-US" sz="36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36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vượt</a:t>
              </a:r>
              <a:r>
                <a:rPr lang="en-US" altLang="en-US" sz="36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36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chướng</a:t>
              </a:r>
              <a:r>
                <a:rPr lang="en-US" altLang="en-US" sz="36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36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ngại</a:t>
              </a:r>
              <a:r>
                <a:rPr lang="en-US" altLang="en-US" sz="36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36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vật</a:t>
              </a:r>
              <a:endParaRPr kumimoji="0" lang="en-US" altLang="en-US" sz="3600" b="1" i="0"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endParaRPr>
            </a:p>
          </p:txBody>
        </p:sp>
      </p:grpSp>
    </p:spTree>
    <p:custDataLst>
      <p:tags r:id="rId1"/>
    </p:custDataLst>
    <p:extLst>
      <p:ext uri="{BB962C8B-B14F-4D97-AF65-F5344CB8AC3E}">
        <p14:creationId xmlns:p14="http://schemas.microsoft.com/office/powerpoint/2010/main" val="3696386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16" presetClass="entr" presetSubtype="37"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outVertical)">
                                      <p:cBhvr>
                                        <p:cTn id="24" dur="1500"/>
                                        <p:tgtEl>
                                          <p:spTgt spid="25"/>
                                        </p:tgtEl>
                                      </p:cBhvr>
                                    </p:animEffect>
                                  </p:childTnLst>
                                  <p:subTnLst>
                                    <p:audio>
                                      <p:cMediaNode>
                                        <p:cTn display="0" masterRel="sameClick">
                                          <p:stCondLst>
                                            <p:cond evt="begin" delay="0">
                                              <p:tn val="22"/>
                                            </p:cond>
                                          </p:stCondLst>
                                          <p:endCondLst>
                                            <p:cond evt="onStopAudio" delay="0">
                                              <p:tgtEl>
                                                <p:sldTgt/>
                                              </p:tgtEl>
                                            </p:cond>
                                          </p:endCondLst>
                                        </p:cTn>
                                        <p:tgtEl>
                                          <p:sndTgt r:embed="rId3" name="applause.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2000" fill="hold"/>
                                        <p:tgtEl>
                                          <p:spTgt spid="18"/>
                                        </p:tgtEl>
                                        <p:attrNameLst>
                                          <p:attrName>ppt_x</p:attrName>
                                        </p:attrNameLst>
                                      </p:cBhvr>
                                      <p:tavLst>
                                        <p:tav tm="0">
                                          <p:val>
                                            <p:strVal val="0-#ppt_w/2"/>
                                          </p:val>
                                        </p:tav>
                                        <p:tav tm="100000">
                                          <p:val>
                                            <p:strVal val="#ppt_x"/>
                                          </p:val>
                                        </p:tav>
                                      </p:tavLst>
                                    </p:anim>
                                    <p:anim calcmode="lin" valueType="num">
                                      <p:cBhvr additive="base">
                                        <p:cTn id="30" dur="2000" fill="hold"/>
                                        <p:tgtEl>
                                          <p:spTgt spid="18"/>
                                        </p:tgtEl>
                                        <p:attrNameLst>
                                          <p:attrName>ppt_y</p:attrName>
                                        </p:attrNameLst>
                                      </p:cBhvr>
                                      <p:tavLst>
                                        <p:tav tm="0">
                                          <p:val>
                                            <p:strVal val="#ppt_y"/>
                                          </p:val>
                                        </p:tav>
                                        <p:tav tm="100000">
                                          <p:val>
                                            <p:strVal val="#ppt_y"/>
                                          </p:val>
                                        </p:tav>
                                      </p:tavLst>
                                    </p:anim>
                                  </p:childTnLst>
                                </p:cTn>
                              </p:par>
                              <p:par>
                                <p:cTn id="31" presetID="16" presetClass="entr" presetSubtype="21"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arn(inVertical)">
                                      <p:cBhvr>
                                        <p:cTn id="33" dur="500"/>
                                        <p:tgtEl>
                                          <p:spTgt spid="17"/>
                                        </p:tgtEl>
                                      </p:cBhvr>
                                    </p:animEffect>
                                  </p:childTnLst>
                                </p:cTn>
                              </p:par>
                            </p:childTnLst>
                          </p:cTn>
                        </p:par>
                        <p:par>
                          <p:cTn id="34" fill="hold">
                            <p:stCondLst>
                              <p:cond delay="2000"/>
                            </p:stCondLst>
                            <p:childTnLst>
                              <p:par>
                                <p:cTn id="35" presetID="16" presetClass="entr" presetSubtype="37" fill="hold" nodeType="after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outVertical)">
                                      <p:cBhvr>
                                        <p:cTn id="37" dur="1500"/>
                                        <p:tgtEl>
                                          <p:spTgt spid="31"/>
                                        </p:tgtEl>
                                      </p:cBhvr>
                                    </p:animEffect>
                                  </p:childTnLst>
                                  <p:subTnLst>
                                    <p:audio>
                                      <p:cMediaNode>
                                        <p:cTn display="0" masterRel="sameClick">
                                          <p:stCondLst>
                                            <p:cond evt="begin" delay="0">
                                              <p:tn val="35"/>
                                            </p:cond>
                                          </p:stCondLst>
                                          <p:endCondLst>
                                            <p:cond evt="onStopAudio" delay="0">
                                              <p:tgtEl>
                                                <p:sldTgt/>
                                              </p:tgtEl>
                                            </p:cond>
                                          </p:endCondLst>
                                        </p:cTn>
                                        <p:tgtEl>
                                          <p:sndTgt r:embed="rId3" name="applause.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0-#ppt_w/2"/>
                                          </p:val>
                                        </p:tav>
                                        <p:tav tm="100000">
                                          <p:val>
                                            <p:strVal val="#ppt_x"/>
                                          </p:val>
                                        </p:tav>
                                      </p:tavLst>
                                    </p:anim>
                                    <p:anim calcmode="lin" valueType="num">
                                      <p:cBhvr additive="base">
                                        <p:cTn id="43" dur="500" fill="hold"/>
                                        <p:tgtEl>
                                          <p:spTgt spid="2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16" presetClass="entr" presetSubtype="37"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outVertical)">
                                      <p:cBhvr>
                                        <p:cTn id="47" dur="1500"/>
                                        <p:tgtEl>
                                          <p:spTgt spid="28"/>
                                        </p:tgtEl>
                                      </p:cBhvr>
                                    </p:animEffect>
                                  </p:childTnLst>
                                  <p:subTnLst>
                                    <p:audio>
                                      <p:cMediaNode>
                                        <p:cTn display="0" masterRel="sameClick">
                                          <p:stCondLst>
                                            <p:cond evt="begin" delay="0">
                                              <p:tn val="4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661035"/>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720" y="650240"/>
            <a:ext cx="4526915" cy="2273300"/>
          </a:xfrm>
          <a:prstGeom prst="rect">
            <a:avLst/>
          </a:prstGeom>
        </p:spPr>
      </p:pic>
      <p:grpSp>
        <p:nvGrpSpPr>
          <p:cNvPr id="7" name="Group 6">
            <a:extLst>
              <a:ext uri="{FF2B5EF4-FFF2-40B4-BE49-F238E27FC236}">
                <a16:creationId xmlns:a16="http://schemas.microsoft.com/office/drawing/2014/main" id="{D40EC773-71EA-4EBC-AA9D-64CFC2A3FD3E}"/>
              </a:ext>
            </a:extLst>
          </p:cNvPr>
          <p:cNvGrpSpPr/>
          <p:nvPr/>
        </p:nvGrpSpPr>
        <p:grpSpPr>
          <a:xfrm>
            <a:off x="2466389" y="2286616"/>
            <a:ext cx="7259222" cy="2284768"/>
            <a:chOff x="2430537" y="1827645"/>
            <a:chExt cx="7310167" cy="2565168"/>
          </a:xfrm>
        </p:grpSpPr>
        <p:sp>
          <p:nvSpPr>
            <p:cNvPr id="8" name="矩形 4">
              <a:extLst>
                <a:ext uri="{FF2B5EF4-FFF2-40B4-BE49-F238E27FC236}">
                  <a16:creationId xmlns:a16="http://schemas.microsoft.com/office/drawing/2014/main" id="{8F46FEE1-C6BF-42F8-85F1-CCBD97DF3732}"/>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VẬN</a:t>
              </a:r>
              <a:r>
                <a:rPr kumimoji="0" lang="en-US" altLang="zh-CN" sz="96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DỤNG</a:t>
              </a:r>
              <a:endPar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9" name="矩形 4">
              <a:extLst>
                <a:ext uri="{FF2B5EF4-FFF2-40B4-BE49-F238E27FC236}">
                  <a16:creationId xmlns:a16="http://schemas.microsoft.com/office/drawing/2014/main" id="{4589E81B-759F-49C8-9684-E3D9571F7D5B}"/>
                </a:ext>
              </a:extLst>
            </p:cNvPr>
            <p:cNvSpPr/>
            <p:nvPr/>
          </p:nvSpPr>
          <p:spPr>
            <a:xfrm>
              <a:off x="2430537" y="1827645"/>
              <a:ext cx="7289410" cy="2565168"/>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1" dirty="0">
                  <a:gradFill flip="none" rotWithShape="1">
                    <a:gsLst>
                      <a:gs pos="24000">
                        <a:srgbClr val="F65B59"/>
                      </a:gs>
                      <a:gs pos="45000">
                        <a:srgbClr val="ADD92A"/>
                      </a:gs>
                      <a:gs pos="78000">
                        <a:srgbClr val="0D7350"/>
                      </a:gs>
                    </a:gsLst>
                    <a:lin ang="5400000" scaled="1"/>
                    <a:tileRect/>
                  </a:gradFill>
                  <a:latin typeface="UTM Avo" panose="02040603050506020204" pitchFamily="18" charset="0"/>
                  <a:ea typeface="字魂37号-波纹乖乖体" panose="00000500000000000000" charset="-122"/>
                  <a:cs typeface="字魂37号-波纹乖乖体" panose="00000500000000000000" charset="-122"/>
                </a:rPr>
                <a:t>VẬN DỤNG</a:t>
              </a:r>
              <a:endParaRPr kumimoji="0" lang="en-US" altLang="zh-CN" sz="96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1026281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4"/>
          <a:srcRect t="43014"/>
          <a:stretch>
            <a:fillRect/>
          </a:stretch>
        </p:blipFill>
        <p:spPr>
          <a:xfrm>
            <a:off x="-635" y="3429000"/>
            <a:ext cx="12192635" cy="3439160"/>
          </a:xfrm>
          <a:prstGeom prst="rect">
            <a:avLst/>
          </a:prstGeom>
        </p:spPr>
      </p:pic>
      <p:pic>
        <p:nvPicPr>
          <p:cNvPr id="8" name="图片 7" descr="12"/>
          <p:cNvPicPr>
            <a:picLocks noChangeAspect="1"/>
          </p:cNvPicPr>
          <p:nvPr/>
        </p:nvPicPr>
        <p:blipFill>
          <a:blip r:embed="rId5"/>
          <a:srcRect r="86897" b="82168"/>
          <a:stretch>
            <a:fillRect/>
          </a:stretch>
        </p:blipFill>
        <p:spPr>
          <a:xfrm>
            <a:off x="0" y="-10795"/>
            <a:ext cx="2046605" cy="3110230"/>
          </a:xfrm>
          <a:prstGeom prst="rect">
            <a:avLst/>
          </a:prstGeom>
        </p:spPr>
      </p:pic>
      <p:pic>
        <p:nvPicPr>
          <p:cNvPr id="24" name="图片 9" descr="图片1">
            <a:extLst>
              <a:ext uri="{FF2B5EF4-FFF2-40B4-BE49-F238E27FC236}">
                <a16:creationId xmlns:a16="http://schemas.microsoft.com/office/drawing/2014/main" id="{82ED8755-5AF0-4B5F-B295-19FE8021A22A}"/>
              </a:ext>
            </a:extLst>
          </p:cNvPr>
          <p:cNvPicPr>
            <a:picLocks noChangeAspect="1"/>
          </p:cNvPicPr>
          <p:nvPr/>
        </p:nvPicPr>
        <p:blipFill>
          <a:blip r:embed="rId6"/>
          <a:stretch>
            <a:fillRect/>
          </a:stretch>
        </p:blipFill>
        <p:spPr>
          <a:xfrm>
            <a:off x="341465" y="-210951"/>
            <a:ext cx="11973272" cy="7279899"/>
          </a:xfrm>
          <a:prstGeom prst="rect">
            <a:avLst/>
          </a:prstGeom>
        </p:spPr>
      </p:pic>
      <p:grpSp>
        <p:nvGrpSpPr>
          <p:cNvPr id="25" name="Group 24">
            <a:extLst>
              <a:ext uri="{FF2B5EF4-FFF2-40B4-BE49-F238E27FC236}">
                <a16:creationId xmlns:a16="http://schemas.microsoft.com/office/drawing/2014/main" id="{87B21587-D0E0-46F6-A341-99AE5B76DA72}"/>
              </a:ext>
            </a:extLst>
          </p:cNvPr>
          <p:cNvGrpSpPr/>
          <p:nvPr/>
        </p:nvGrpSpPr>
        <p:grpSpPr>
          <a:xfrm>
            <a:off x="1558563" y="765018"/>
            <a:ext cx="9074237" cy="1547797"/>
            <a:chOff x="226633" y="147365"/>
            <a:chExt cx="13830686" cy="2021573"/>
          </a:xfrm>
        </p:grpSpPr>
        <p:sp>
          <p:nvSpPr>
            <p:cNvPr id="26" name="Rectangle 1">
              <a:extLst>
                <a:ext uri="{FF2B5EF4-FFF2-40B4-BE49-F238E27FC236}">
                  <a16:creationId xmlns:a16="http://schemas.microsoft.com/office/drawing/2014/main" id="{07CF31EF-8B21-4A45-B5FE-C65A452163FE}"/>
                </a:ext>
              </a:extLst>
            </p:cNvPr>
            <p:cNvSpPr/>
            <p:nvPr/>
          </p:nvSpPr>
          <p:spPr>
            <a:xfrm>
              <a:off x="226633" y="147365"/>
              <a:ext cx="13830686" cy="2021573"/>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9074237"/>
                        <a:gd name="connsiteY0" fmla="*/ 0 h 1547797"/>
                        <a:gd name="connsiteX1" fmla="*/ 9074237 w 9074237"/>
                        <a:gd name="connsiteY1" fmla="*/ 0 h 1547797"/>
                        <a:gd name="connsiteX2" fmla="*/ 9074237 w 9074237"/>
                        <a:gd name="connsiteY2" fmla="*/ 1547797 h 1547797"/>
                        <a:gd name="connsiteX3" fmla="*/ 0 w 9074237"/>
                        <a:gd name="connsiteY3" fmla="*/ 1547797 h 1547797"/>
                        <a:gd name="connsiteX4" fmla="*/ 0 w 9074237"/>
                        <a:gd name="connsiteY4" fmla="*/ 0 h 1547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4237" h="1547797" fill="none" extrusionOk="0">
                          <a:moveTo>
                            <a:pt x="0" y="0"/>
                          </a:moveTo>
                          <a:cubicBezTo>
                            <a:pt x="4145116" y="-133017"/>
                            <a:pt x="8118801" y="-123057"/>
                            <a:pt x="9074237" y="0"/>
                          </a:cubicBezTo>
                          <a:cubicBezTo>
                            <a:pt x="9129671" y="665863"/>
                            <a:pt x="9143623" y="1053140"/>
                            <a:pt x="9074237" y="1547797"/>
                          </a:cubicBezTo>
                          <a:cubicBezTo>
                            <a:pt x="7467587" y="1545596"/>
                            <a:pt x="3185324" y="1418026"/>
                            <a:pt x="0" y="1547797"/>
                          </a:cubicBezTo>
                          <a:cubicBezTo>
                            <a:pt x="122536" y="964011"/>
                            <a:pt x="-31985" y="452964"/>
                            <a:pt x="0" y="0"/>
                          </a:cubicBezTo>
                          <a:close/>
                        </a:path>
                        <a:path w="9074237" h="1547797" stroke="0" extrusionOk="0">
                          <a:moveTo>
                            <a:pt x="0" y="0"/>
                          </a:moveTo>
                          <a:cubicBezTo>
                            <a:pt x="2180241" y="-157587"/>
                            <a:pt x="7515209" y="-63908"/>
                            <a:pt x="9074237" y="0"/>
                          </a:cubicBezTo>
                          <a:cubicBezTo>
                            <a:pt x="9093700" y="383213"/>
                            <a:pt x="9036734" y="1322580"/>
                            <a:pt x="9074237" y="1547797"/>
                          </a:cubicBezTo>
                          <a:cubicBezTo>
                            <a:pt x="5197410" y="1446799"/>
                            <a:pt x="3416549" y="1668853"/>
                            <a:pt x="0" y="1547797"/>
                          </a:cubicBezTo>
                          <a:cubicBezTo>
                            <a:pt x="137812" y="1254501"/>
                            <a:pt x="53474" y="403233"/>
                            <a:pt x="0" y="0"/>
                          </a:cubicBezTo>
                          <a:close/>
                        </a:path>
                      </a:pathLst>
                    </a:custGeom>
                    <ask:type>
                      <ask:lineSketchCurved/>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mn-ea"/>
                  <a:cs typeface="+mn-cs"/>
                </a:rPr>
                <a:t>*</a:t>
              </a:r>
            </a:p>
          </p:txBody>
        </p:sp>
        <p:sp>
          <p:nvSpPr>
            <p:cNvPr id="27" name="TextBox 26">
              <a:extLst>
                <a:ext uri="{FF2B5EF4-FFF2-40B4-BE49-F238E27FC236}">
                  <a16:creationId xmlns:a16="http://schemas.microsoft.com/office/drawing/2014/main" id="{7CFA20A1-A24A-4266-8172-B540F6E56E75}"/>
                </a:ext>
              </a:extLst>
            </p:cNvPr>
            <p:cNvSpPr txBox="1"/>
            <p:nvPr/>
          </p:nvSpPr>
          <p:spPr>
            <a:xfrm>
              <a:off x="435239" y="214936"/>
              <a:ext cx="13622080" cy="1728540"/>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4000" b="1" u="sng"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Câu</a:t>
              </a:r>
              <a:r>
                <a:rPr lang="en-US" altLang="en-US" sz="4000" b="1" u="sng"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 1</a:t>
              </a:r>
              <a:r>
                <a:rPr lang="en-US" altLang="en-US" sz="4000" b="1" kern="0" spc="-150" dirty="0">
                  <a:ln w="13462">
                    <a:solidFill>
                      <a:prstClr val="white"/>
                    </a:solidFill>
                    <a:prstDash val="solid"/>
                  </a:ln>
                  <a:solidFill>
                    <a:prstClr val="black">
                      <a:lumMod val="85000"/>
                      <a:lumOff val="15000"/>
                    </a:prstClr>
                  </a:solidFill>
                  <a:latin typeface="UTM Avo" panose="02040603050506020204" pitchFamily="18" charset="0"/>
                </a:rPr>
                <a:t>: </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Ai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là</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người</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viết</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Lời</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kêu</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gọi</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toàn</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dân</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tập</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thể</a:t>
              </a:r>
              <a:r>
                <a:rPr lang="en-US" altLang="en-US" sz="4000" b="1" kern="0" spc="-150" dirty="0">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 </a:t>
              </a:r>
              <a:r>
                <a:rPr lang="en-US" altLang="en-US" sz="4000" b="1" kern="0" spc="-150" dirty="0" err="1">
                  <a:ln w="13462">
                    <a:solidFill>
                      <a:prstClr val="white"/>
                    </a:solidFill>
                    <a:prstDash val="solid"/>
                  </a:ln>
                  <a:solidFill>
                    <a:srgbClr val="FF4620"/>
                  </a:solidFill>
                  <a:effectLst>
                    <a:outerShdw dist="38100" dir="2700000" algn="bl" rotWithShape="0">
                      <a:srgbClr val="5B9BD5"/>
                    </a:outerShdw>
                  </a:effectLst>
                  <a:latin typeface="UTM Avo" panose="02040603050506020204" pitchFamily="18" charset="0"/>
                </a:rPr>
                <a:t>dục</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rPr>
                <a:t>?</a:t>
              </a:r>
              <a:endPar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ndParaRPr>
            </a:p>
          </p:txBody>
        </p:sp>
      </p:grpSp>
      <p:grpSp>
        <p:nvGrpSpPr>
          <p:cNvPr id="32" name="Group 31">
            <a:extLst>
              <a:ext uri="{FF2B5EF4-FFF2-40B4-BE49-F238E27FC236}">
                <a16:creationId xmlns:a16="http://schemas.microsoft.com/office/drawing/2014/main" id="{F437A704-A0C6-46FE-A5DC-1235D53DEC15}"/>
              </a:ext>
            </a:extLst>
          </p:cNvPr>
          <p:cNvGrpSpPr/>
          <p:nvPr/>
        </p:nvGrpSpPr>
        <p:grpSpPr>
          <a:xfrm>
            <a:off x="891207" y="2930564"/>
            <a:ext cx="4961694" cy="1290663"/>
            <a:chOff x="693004" y="2887341"/>
            <a:chExt cx="4961694" cy="1290663"/>
          </a:xfrm>
        </p:grpSpPr>
        <p:grpSp>
          <p:nvGrpSpPr>
            <p:cNvPr id="9" name="Group 8">
              <a:extLst>
                <a:ext uri="{FF2B5EF4-FFF2-40B4-BE49-F238E27FC236}">
                  <a16:creationId xmlns:a16="http://schemas.microsoft.com/office/drawing/2014/main" id="{D66CCDB1-1E02-4BB4-85F8-182823D24F60}"/>
                </a:ext>
              </a:extLst>
            </p:cNvPr>
            <p:cNvGrpSpPr/>
            <p:nvPr/>
          </p:nvGrpSpPr>
          <p:grpSpPr>
            <a:xfrm>
              <a:off x="693004" y="2887341"/>
              <a:ext cx="4961694" cy="1290663"/>
              <a:chOff x="5408004" y="2138352"/>
              <a:chExt cx="4961694" cy="1290663"/>
            </a:xfrm>
          </p:grpSpPr>
          <p:sp>
            <p:nvSpPr>
              <p:cNvPr id="5" name="Rectangle: Rounded Corners 4">
                <a:extLst>
                  <a:ext uri="{FF2B5EF4-FFF2-40B4-BE49-F238E27FC236}">
                    <a16:creationId xmlns:a16="http://schemas.microsoft.com/office/drawing/2014/main" id="{DED021BD-9FD2-4C0C-8E13-673FA492448D}"/>
                  </a:ext>
                </a:extLst>
              </p:cNvPr>
              <p:cNvSpPr/>
              <p:nvPr/>
            </p:nvSpPr>
            <p:spPr>
              <a:xfrm>
                <a:off x="6095999" y="2163796"/>
                <a:ext cx="4273699" cy="1162712"/>
              </a:xfrm>
              <a:prstGeom prst="roundRect">
                <a:avLst/>
              </a:prstGeom>
              <a:solidFill>
                <a:schemeClr val="bg1"/>
              </a:solidFill>
              <a:ln w="57150">
                <a:solidFill>
                  <a:srgbClr val="FF4620"/>
                </a:solidFill>
              </a:ln>
              <a:effectLst>
                <a:outerShdw blurRad="88900" dist="38100" dir="16200000" rotWithShape="0">
                  <a:srgbClr val="FF462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4" name="Picture 3">
                <a:extLst>
                  <a:ext uri="{FF2B5EF4-FFF2-40B4-BE49-F238E27FC236}">
                    <a16:creationId xmlns:a16="http://schemas.microsoft.com/office/drawing/2014/main" id="{7D70F4AF-6AED-4D41-97CA-1B98ACC4FDE0}"/>
                  </a:ext>
                </a:extLst>
              </p:cNvPr>
              <p:cNvPicPr>
                <a:picLocks noChangeAspect="1"/>
              </p:cNvPicPr>
              <p:nvPr/>
            </p:nvPicPr>
            <p:blipFill>
              <a:blip r:embed="rId7"/>
              <a:stretch>
                <a:fillRect/>
              </a:stretch>
            </p:blipFill>
            <p:spPr>
              <a:xfrm>
                <a:off x="5408004" y="2138352"/>
                <a:ext cx="1276161" cy="1290663"/>
              </a:xfrm>
              <a:prstGeom prst="rect">
                <a:avLst/>
              </a:prstGeom>
            </p:spPr>
          </p:pic>
        </p:grpSp>
        <p:sp>
          <p:nvSpPr>
            <p:cNvPr id="28" name="TextBox 27">
              <a:extLst>
                <a:ext uri="{FF2B5EF4-FFF2-40B4-BE49-F238E27FC236}">
                  <a16:creationId xmlns:a16="http://schemas.microsoft.com/office/drawing/2014/main" id="{3B4A7E77-E742-4164-9113-5A3309B28FFD}"/>
                </a:ext>
              </a:extLst>
            </p:cNvPr>
            <p:cNvSpPr txBox="1"/>
            <p:nvPr/>
          </p:nvSpPr>
          <p:spPr>
            <a:xfrm>
              <a:off x="1884434" y="3075056"/>
              <a:ext cx="3173623" cy="707886"/>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4000" b="1" kern="0" spc="-150" dirty="0" err="1">
                  <a:ln w="13462">
                    <a:solidFill>
                      <a:prstClr val="white"/>
                    </a:solidFill>
                    <a:prstDash val="solid"/>
                  </a:ln>
                  <a:latin typeface="UTM Avo" panose="02040603050506020204" pitchFamily="18" charset="0"/>
                </a:rPr>
                <a:t>Bác</a:t>
              </a:r>
              <a:r>
                <a:rPr lang="en-US" altLang="en-US" sz="4000" b="1" kern="0" spc="-150" dirty="0">
                  <a:ln w="13462">
                    <a:solidFill>
                      <a:prstClr val="white"/>
                    </a:solidFill>
                    <a:prstDash val="solid"/>
                  </a:ln>
                  <a:latin typeface="UTM Avo" panose="02040603050506020204" pitchFamily="18" charset="0"/>
                </a:rPr>
                <a:t> </a:t>
              </a:r>
              <a:r>
                <a:rPr lang="en-US" altLang="en-US" sz="4000" b="1" kern="0" spc="-150" dirty="0" err="1">
                  <a:ln w="13462">
                    <a:solidFill>
                      <a:prstClr val="white"/>
                    </a:solidFill>
                    <a:prstDash val="solid"/>
                  </a:ln>
                  <a:latin typeface="UTM Avo" panose="02040603050506020204" pitchFamily="18" charset="0"/>
                </a:rPr>
                <a:t>sĩ</a:t>
              </a:r>
              <a:endParaRPr kumimoji="0" lang="en-US" altLang="en-US" sz="4000" b="1" i="0" strike="noStrike" kern="0" cap="none" spc="-150" normalizeH="0" baseline="0" noProof="0" dirty="0">
                <a:ln w="13462">
                  <a:solidFill>
                    <a:prstClr val="white"/>
                  </a:solidFill>
                  <a:prstDash val="solid"/>
                </a:ln>
                <a:uLnTx/>
                <a:uFillTx/>
                <a:latin typeface="UTM Avo" panose="02040603050506020204" pitchFamily="18" charset="0"/>
              </a:endParaRPr>
            </a:p>
          </p:txBody>
        </p:sp>
      </p:grpSp>
      <p:grpSp>
        <p:nvGrpSpPr>
          <p:cNvPr id="33" name="Group 32">
            <a:extLst>
              <a:ext uri="{FF2B5EF4-FFF2-40B4-BE49-F238E27FC236}">
                <a16:creationId xmlns:a16="http://schemas.microsoft.com/office/drawing/2014/main" id="{61D51851-B2C6-4685-8A9E-87D2DC024F16}"/>
              </a:ext>
            </a:extLst>
          </p:cNvPr>
          <p:cNvGrpSpPr/>
          <p:nvPr/>
        </p:nvGrpSpPr>
        <p:grpSpPr>
          <a:xfrm>
            <a:off x="6205416" y="2816174"/>
            <a:ext cx="4810193" cy="1400861"/>
            <a:chOff x="806277" y="4584522"/>
            <a:chExt cx="4810193" cy="1400861"/>
          </a:xfrm>
        </p:grpSpPr>
        <p:grpSp>
          <p:nvGrpSpPr>
            <p:cNvPr id="11" name="Group 10">
              <a:extLst>
                <a:ext uri="{FF2B5EF4-FFF2-40B4-BE49-F238E27FC236}">
                  <a16:creationId xmlns:a16="http://schemas.microsoft.com/office/drawing/2014/main" id="{9D550EF4-3783-4B8F-8476-0C972AB9BA98}"/>
                </a:ext>
              </a:extLst>
            </p:cNvPr>
            <p:cNvGrpSpPr/>
            <p:nvPr/>
          </p:nvGrpSpPr>
          <p:grpSpPr>
            <a:xfrm>
              <a:off x="806277" y="4584522"/>
              <a:ext cx="4810193" cy="1400861"/>
              <a:chOff x="5015732" y="3396781"/>
              <a:chExt cx="4810193" cy="1400861"/>
            </a:xfrm>
          </p:grpSpPr>
          <p:sp>
            <p:nvSpPr>
              <p:cNvPr id="10" name="Rectangle: Rounded Corners 9">
                <a:extLst>
                  <a:ext uri="{FF2B5EF4-FFF2-40B4-BE49-F238E27FC236}">
                    <a16:creationId xmlns:a16="http://schemas.microsoft.com/office/drawing/2014/main" id="{F4CD2A75-CCA8-4ADA-8B7A-5579E90B8D09}"/>
                  </a:ext>
                </a:extLst>
              </p:cNvPr>
              <p:cNvSpPr/>
              <p:nvPr/>
            </p:nvSpPr>
            <p:spPr>
              <a:xfrm>
                <a:off x="5535478" y="3511171"/>
                <a:ext cx="4290447" cy="1152207"/>
              </a:xfrm>
              <a:prstGeom prst="roundRect">
                <a:avLst/>
              </a:prstGeom>
              <a:solidFill>
                <a:schemeClr val="bg1"/>
              </a:solidFill>
              <a:ln w="57150">
                <a:solidFill>
                  <a:srgbClr val="FFC50E"/>
                </a:solidFill>
              </a:ln>
              <a:effectLst>
                <a:outerShdw blurRad="50800" dist="38100" dir="16200000" rotWithShape="0">
                  <a:srgbClr val="FFC50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 name="Picture 2">
                <a:extLst>
                  <a:ext uri="{FF2B5EF4-FFF2-40B4-BE49-F238E27FC236}">
                    <a16:creationId xmlns:a16="http://schemas.microsoft.com/office/drawing/2014/main" id="{905CE417-5FE4-40B1-8938-8BC32CA5DCAA}"/>
                  </a:ext>
                </a:extLst>
              </p:cNvPr>
              <p:cNvPicPr>
                <a:picLocks noChangeAspect="1"/>
              </p:cNvPicPr>
              <p:nvPr/>
            </p:nvPicPr>
            <p:blipFill rotWithShape="1">
              <a:blip r:embed="rId8">
                <a:extLst>
                  <a:ext uri="{28A0092B-C50C-407E-A947-70E740481C1C}">
                    <a14:useLocalDpi xmlns:a14="http://schemas.microsoft.com/office/drawing/2010/main" val="0"/>
                  </a:ext>
                </a:extLst>
              </a:blip>
              <a:srcRect l="21716" r="58214" b="79914"/>
              <a:stretch/>
            </p:blipFill>
            <p:spPr>
              <a:xfrm>
                <a:off x="5015732" y="3396781"/>
                <a:ext cx="1385564" cy="1400861"/>
              </a:xfrm>
              <a:prstGeom prst="rect">
                <a:avLst/>
              </a:prstGeom>
            </p:spPr>
          </p:pic>
        </p:grpSp>
        <p:sp>
          <p:nvSpPr>
            <p:cNvPr id="29" name="TextBox 28">
              <a:extLst>
                <a:ext uri="{FF2B5EF4-FFF2-40B4-BE49-F238E27FC236}">
                  <a16:creationId xmlns:a16="http://schemas.microsoft.com/office/drawing/2014/main" id="{E3198BFC-5E27-440E-BFDE-F03DFC429088}"/>
                </a:ext>
              </a:extLst>
            </p:cNvPr>
            <p:cNvSpPr txBox="1"/>
            <p:nvPr/>
          </p:nvSpPr>
          <p:spPr>
            <a:xfrm>
              <a:off x="1884433" y="4921072"/>
              <a:ext cx="3173623" cy="707886"/>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4000" b="1" kern="0" spc="-150" dirty="0" err="1">
                  <a:ln w="13462">
                    <a:solidFill>
                      <a:prstClr val="white"/>
                    </a:solidFill>
                    <a:prstDash val="solid"/>
                  </a:ln>
                  <a:latin typeface="UTM Avo" panose="02040603050506020204" pitchFamily="18" charset="0"/>
                </a:rPr>
                <a:t>Bác</a:t>
              </a:r>
              <a:r>
                <a:rPr lang="en-US" altLang="en-US" sz="4000" b="1" kern="0" spc="-150" dirty="0">
                  <a:ln w="13462">
                    <a:solidFill>
                      <a:prstClr val="white"/>
                    </a:solidFill>
                    <a:prstDash val="solid"/>
                  </a:ln>
                  <a:latin typeface="UTM Avo" panose="02040603050506020204" pitchFamily="18" charset="0"/>
                </a:rPr>
                <a:t> </a:t>
              </a:r>
              <a:r>
                <a:rPr lang="en-US" altLang="en-US" sz="4000" b="1" kern="0" spc="-150" dirty="0" err="1">
                  <a:ln w="13462">
                    <a:solidFill>
                      <a:prstClr val="white"/>
                    </a:solidFill>
                    <a:prstDash val="solid"/>
                  </a:ln>
                  <a:latin typeface="UTM Avo" panose="02040603050506020204" pitchFamily="18" charset="0"/>
                </a:rPr>
                <a:t>Hồ</a:t>
              </a:r>
              <a:endParaRPr kumimoji="0" lang="en-US" altLang="en-US" sz="4000" b="1" i="0" strike="noStrike" kern="0" cap="none" spc="-150" normalizeH="0" baseline="0" noProof="0" dirty="0">
                <a:ln w="13462">
                  <a:solidFill>
                    <a:prstClr val="white"/>
                  </a:solidFill>
                  <a:prstDash val="solid"/>
                </a:ln>
                <a:uLnTx/>
                <a:uFillTx/>
                <a:latin typeface="UTM Avo" panose="02040603050506020204" pitchFamily="18" charset="0"/>
              </a:endParaRPr>
            </a:p>
          </p:txBody>
        </p:sp>
      </p:grpSp>
      <p:grpSp>
        <p:nvGrpSpPr>
          <p:cNvPr id="22" name="Group 21">
            <a:extLst>
              <a:ext uri="{FF2B5EF4-FFF2-40B4-BE49-F238E27FC236}">
                <a16:creationId xmlns:a16="http://schemas.microsoft.com/office/drawing/2014/main" id="{D1EC9561-9577-44E5-8FE9-EED97F1176D2}"/>
              </a:ext>
            </a:extLst>
          </p:cNvPr>
          <p:cNvGrpSpPr/>
          <p:nvPr/>
        </p:nvGrpSpPr>
        <p:grpSpPr>
          <a:xfrm>
            <a:off x="830323" y="4448285"/>
            <a:ext cx="5065415" cy="1570786"/>
            <a:chOff x="5839736" y="2656407"/>
            <a:chExt cx="5065415" cy="1570786"/>
          </a:xfrm>
        </p:grpSpPr>
        <p:grpSp>
          <p:nvGrpSpPr>
            <p:cNvPr id="18" name="Group 17">
              <a:extLst>
                <a:ext uri="{FF2B5EF4-FFF2-40B4-BE49-F238E27FC236}">
                  <a16:creationId xmlns:a16="http://schemas.microsoft.com/office/drawing/2014/main" id="{F30254CE-8F07-4802-9786-792A84751A2F}"/>
                </a:ext>
              </a:extLst>
            </p:cNvPr>
            <p:cNvGrpSpPr/>
            <p:nvPr/>
          </p:nvGrpSpPr>
          <p:grpSpPr>
            <a:xfrm>
              <a:off x="5839736" y="2656407"/>
              <a:ext cx="5065415" cy="1570786"/>
              <a:chOff x="6400748" y="2343644"/>
              <a:chExt cx="5065415" cy="1570786"/>
            </a:xfrm>
          </p:grpSpPr>
          <p:sp>
            <p:nvSpPr>
              <p:cNvPr id="14" name="Rectangle: Rounded Corners 13">
                <a:extLst>
                  <a:ext uri="{FF2B5EF4-FFF2-40B4-BE49-F238E27FC236}">
                    <a16:creationId xmlns:a16="http://schemas.microsoft.com/office/drawing/2014/main" id="{CE68B5D4-DBE5-46D6-A86F-295860DB9A37}"/>
                  </a:ext>
                </a:extLst>
              </p:cNvPr>
              <p:cNvSpPr/>
              <p:nvPr/>
            </p:nvSpPr>
            <p:spPr>
              <a:xfrm>
                <a:off x="7192464" y="2497248"/>
                <a:ext cx="4273699" cy="1162712"/>
              </a:xfrm>
              <a:prstGeom prst="roundRect">
                <a:avLst/>
              </a:prstGeom>
              <a:solidFill>
                <a:schemeClr val="bg1"/>
              </a:solidFill>
              <a:ln w="57150">
                <a:solidFill>
                  <a:srgbClr val="B9DE43"/>
                </a:solidFill>
              </a:ln>
              <a:effectLst>
                <a:outerShdw blurRad="50800" dist="38100" dir="16200000" rotWithShape="0">
                  <a:srgbClr val="B9DE4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17" name="Picture 16">
                <a:extLst>
                  <a:ext uri="{FF2B5EF4-FFF2-40B4-BE49-F238E27FC236}">
                    <a16:creationId xmlns:a16="http://schemas.microsoft.com/office/drawing/2014/main" id="{20FF6970-E7E3-4E85-B293-EB63632675DE}"/>
                  </a:ext>
                </a:extLst>
              </p:cNvPr>
              <p:cNvPicPr>
                <a:picLocks noChangeAspect="1"/>
              </p:cNvPicPr>
              <p:nvPr/>
            </p:nvPicPr>
            <p:blipFill rotWithShape="1">
              <a:blip r:embed="rId9"/>
              <a:srcRect r="50703"/>
              <a:stretch/>
            </p:blipFill>
            <p:spPr>
              <a:xfrm>
                <a:off x="6400748" y="2343644"/>
                <a:ext cx="1487889" cy="1570786"/>
              </a:xfrm>
              <a:prstGeom prst="rect">
                <a:avLst/>
              </a:prstGeom>
            </p:spPr>
          </p:pic>
        </p:grpSp>
        <p:sp>
          <p:nvSpPr>
            <p:cNvPr id="30" name="TextBox 29">
              <a:extLst>
                <a:ext uri="{FF2B5EF4-FFF2-40B4-BE49-F238E27FC236}">
                  <a16:creationId xmlns:a16="http://schemas.microsoft.com/office/drawing/2014/main" id="{0DFEFC18-85E7-490B-A187-9537D8247601}"/>
                </a:ext>
              </a:extLst>
            </p:cNvPr>
            <p:cNvSpPr txBox="1"/>
            <p:nvPr/>
          </p:nvSpPr>
          <p:spPr>
            <a:xfrm>
              <a:off x="7043024" y="2966472"/>
              <a:ext cx="3771208" cy="707886"/>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4000" b="1" kern="0" spc="-150" dirty="0" err="1">
                  <a:ln w="13462">
                    <a:solidFill>
                      <a:prstClr val="white"/>
                    </a:solidFill>
                    <a:prstDash val="solid"/>
                  </a:ln>
                  <a:latin typeface="UTM Avo" panose="02040603050506020204" pitchFamily="18" charset="0"/>
                </a:rPr>
                <a:t>Vận</a:t>
              </a:r>
              <a:r>
                <a:rPr lang="en-US" altLang="en-US" sz="4000" b="1" kern="0" spc="-150" dirty="0">
                  <a:ln w="13462">
                    <a:solidFill>
                      <a:prstClr val="white"/>
                    </a:solidFill>
                    <a:prstDash val="solid"/>
                  </a:ln>
                  <a:latin typeface="UTM Avo" panose="02040603050506020204" pitchFamily="18" charset="0"/>
                </a:rPr>
                <a:t> </a:t>
              </a:r>
              <a:r>
                <a:rPr lang="en-US" altLang="en-US" sz="4000" b="1" kern="0" spc="-150" dirty="0" err="1">
                  <a:ln w="13462">
                    <a:solidFill>
                      <a:prstClr val="white"/>
                    </a:solidFill>
                    <a:prstDash val="solid"/>
                  </a:ln>
                  <a:latin typeface="UTM Avo" panose="02040603050506020204" pitchFamily="18" charset="0"/>
                </a:rPr>
                <a:t>động</a:t>
              </a:r>
              <a:r>
                <a:rPr lang="en-US" altLang="en-US" sz="4000" b="1" kern="0" spc="-150" dirty="0">
                  <a:ln w="13462">
                    <a:solidFill>
                      <a:prstClr val="white"/>
                    </a:solidFill>
                    <a:prstDash val="solid"/>
                  </a:ln>
                  <a:latin typeface="UTM Avo" panose="02040603050506020204" pitchFamily="18" charset="0"/>
                </a:rPr>
                <a:t> </a:t>
              </a:r>
              <a:r>
                <a:rPr lang="en-US" altLang="en-US" sz="4000" b="1" kern="0" spc="-150" dirty="0" err="1">
                  <a:ln w="13462">
                    <a:solidFill>
                      <a:prstClr val="white"/>
                    </a:solidFill>
                    <a:prstDash val="solid"/>
                  </a:ln>
                  <a:latin typeface="UTM Avo" panose="02040603050506020204" pitchFamily="18" charset="0"/>
                </a:rPr>
                <a:t>viên</a:t>
              </a:r>
              <a:endParaRPr kumimoji="0" lang="en-US" altLang="en-US" sz="4000" b="1" i="0" strike="noStrike" kern="0" cap="none" spc="-150" normalizeH="0" baseline="0" noProof="0" dirty="0">
                <a:ln w="13462">
                  <a:solidFill>
                    <a:prstClr val="white"/>
                  </a:solidFill>
                  <a:prstDash val="solid"/>
                </a:ln>
                <a:uLnTx/>
                <a:uFillTx/>
                <a:latin typeface="UTM Avo" panose="02040603050506020204" pitchFamily="18" charset="0"/>
              </a:endParaRPr>
            </a:p>
          </p:txBody>
        </p:sp>
      </p:grpSp>
      <p:grpSp>
        <p:nvGrpSpPr>
          <p:cNvPr id="34" name="Group 33">
            <a:extLst>
              <a:ext uri="{FF2B5EF4-FFF2-40B4-BE49-F238E27FC236}">
                <a16:creationId xmlns:a16="http://schemas.microsoft.com/office/drawing/2014/main" id="{DF8810A8-EFD8-4929-8F68-587A4206FBAA}"/>
              </a:ext>
            </a:extLst>
          </p:cNvPr>
          <p:cNvGrpSpPr/>
          <p:nvPr/>
        </p:nvGrpSpPr>
        <p:grpSpPr>
          <a:xfrm>
            <a:off x="6173554" y="4546600"/>
            <a:ext cx="5017643" cy="1570786"/>
            <a:chOff x="6095681" y="4414597"/>
            <a:chExt cx="5017643" cy="1570786"/>
          </a:xfrm>
        </p:grpSpPr>
        <p:grpSp>
          <p:nvGrpSpPr>
            <p:cNvPr id="21" name="Group 20">
              <a:extLst>
                <a:ext uri="{FF2B5EF4-FFF2-40B4-BE49-F238E27FC236}">
                  <a16:creationId xmlns:a16="http://schemas.microsoft.com/office/drawing/2014/main" id="{5EF3EB7C-839D-4422-BE75-03A9FE2CDADD}"/>
                </a:ext>
              </a:extLst>
            </p:cNvPr>
            <p:cNvGrpSpPr/>
            <p:nvPr/>
          </p:nvGrpSpPr>
          <p:grpSpPr>
            <a:xfrm>
              <a:off x="6095681" y="4414597"/>
              <a:ext cx="5017643" cy="1570786"/>
              <a:chOff x="6400748" y="4233835"/>
              <a:chExt cx="5017643" cy="1570786"/>
            </a:xfrm>
          </p:grpSpPr>
          <p:sp>
            <p:nvSpPr>
              <p:cNvPr id="20" name="Rectangle: Rounded Corners 19">
                <a:extLst>
                  <a:ext uri="{FF2B5EF4-FFF2-40B4-BE49-F238E27FC236}">
                    <a16:creationId xmlns:a16="http://schemas.microsoft.com/office/drawing/2014/main" id="{00CBAF62-C023-40C9-AF01-BB5E017F3B0E}"/>
                  </a:ext>
                </a:extLst>
              </p:cNvPr>
              <p:cNvSpPr/>
              <p:nvPr/>
            </p:nvSpPr>
            <p:spPr>
              <a:xfrm>
                <a:off x="7144692" y="4350738"/>
                <a:ext cx="4273699" cy="1162712"/>
              </a:xfrm>
              <a:prstGeom prst="roundRect">
                <a:avLst/>
              </a:prstGeom>
              <a:solidFill>
                <a:schemeClr val="bg1"/>
              </a:solidFill>
              <a:ln w="57150">
                <a:solidFill>
                  <a:srgbClr val="6CD7E1"/>
                </a:solidFill>
              </a:ln>
              <a:effectLst>
                <a:outerShdw blurRad="50800" dist="38100" dir="16200000" rotWithShape="0">
                  <a:srgbClr val="6CD7E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19" name="Picture 18">
                <a:extLst>
                  <a:ext uri="{FF2B5EF4-FFF2-40B4-BE49-F238E27FC236}">
                    <a16:creationId xmlns:a16="http://schemas.microsoft.com/office/drawing/2014/main" id="{3DB07588-602E-4BDA-BF06-4A9F54F61A67}"/>
                  </a:ext>
                </a:extLst>
              </p:cNvPr>
              <p:cNvPicPr>
                <a:picLocks noChangeAspect="1"/>
              </p:cNvPicPr>
              <p:nvPr/>
            </p:nvPicPr>
            <p:blipFill>
              <a:blip r:embed="rId10"/>
              <a:stretch>
                <a:fillRect/>
              </a:stretch>
            </p:blipFill>
            <p:spPr>
              <a:xfrm>
                <a:off x="6400748" y="4233835"/>
                <a:ext cx="1365186" cy="1570786"/>
              </a:xfrm>
              <a:prstGeom prst="rect">
                <a:avLst/>
              </a:prstGeom>
            </p:spPr>
          </p:pic>
        </p:grpSp>
        <p:sp>
          <p:nvSpPr>
            <p:cNvPr id="31" name="TextBox 30">
              <a:extLst>
                <a:ext uri="{FF2B5EF4-FFF2-40B4-BE49-F238E27FC236}">
                  <a16:creationId xmlns:a16="http://schemas.microsoft.com/office/drawing/2014/main" id="{7DBF3348-AA03-4852-A859-2E4320B77100}"/>
                </a:ext>
              </a:extLst>
            </p:cNvPr>
            <p:cNvSpPr txBox="1"/>
            <p:nvPr/>
          </p:nvSpPr>
          <p:spPr>
            <a:xfrm>
              <a:off x="7197491" y="4732778"/>
              <a:ext cx="3771208" cy="707886"/>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4000" b="1" kern="0" spc="-150" dirty="0" err="1">
                  <a:ln w="13462">
                    <a:solidFill>
                      <a:prstClr val="white"/>
                    </a:solidFill>
                    <a:prstDash val="solid"/>
                  </a:ln>
                  <a:latin typeface="UTM Avo" panose="02040603050506020204" pitchFamily="18" charset="0"/>
                </a:rPr>
                <a:t>Thầy</a:t>
              </a:r>
              <a:r>
                <a:rPr lang="en-US" altLang="en-US" sz="4000" b="1" kern="0" spc="-150" dirty="0">
                  <a:ln w="13462">
                    <a:solidFill>
                      <a:prstClr val="white"/>
                    </a:solidFill>
                    <a:prstDash val="solid"/>
                  </a:ln>
                  <a:latin typeface="UTM Avo" panose="02040603050506020204" pitchFamily="18" charset="0"/>
                </a:rPr>
                <a:t>, </a:t>
              </a:r>
              <a:r>
                <a:rPr lang="en-US" altLang="en-US" sz="4000" b="1" kern="0" spc="-150" dirty="0" err="1">
                  <a:ln w="13462">
                    <a:solidFill>
                      <a:prstClr val="white"/>
                    </a:solidFill>
                    <a:prstDash val="solid"/>
                  </a:ln>
                  <a:latin typeface="UTM Avo" panose="02040603050506020204" pitchFamily="18" charset="0"/>
                </a:rPr>
                <a:t>cô</a:t>
              </a:r>
              <a:r>
                <a:rPr lang="en-US" altLang="en-US" sz="4000" b="1" kern="0" spc="-150" dirty="0">
                  <a:ln w="13462">
                    <a:solidFill>
                      <a:prstClr val="white"/>
                    </a:solidFill>
                    <a:prstDash val="solid"/>
                  </a:ln>
                  <a:latin typeface="UTM Avo" panose="02040603050506020204" pitchFamily="18" charset="0"/>
                </a:rPr>
                <a:t> </a:t>
              </a:r>
              <a:r>
                <a:rPr lang="en-US" altLang="en-US" sz="4000" b="1" kern="0" spc="-150" dirty="0" err="1">
                  <a:ln w="13462">
                    <a:solidFill>
                      <a:prstClr val="white"/>
                    </a:solidFill>
                    <a:prstDash val="solid"/>
                  </a:ln>
                  <a:latin typeface="UTM Avo" panose="02040603050506020204" pitchFamily="18" charset="0"/>
                </a:rPr>
                <a:t>giáo</a:t>
              </a:r>
              <a:endParaRPr kumimoji="0" lang="en-US" altLang="en-US" sz="4000" b="1" i="0" strike="noStrike" kern="0" cap="none" spc="-150" normalizeH="0" baseline="0" noProof="0" dirty="0">
                <a:ln w="13462">
                  <a:solidFill>
                    <a:prstClr val="white"/>
                  </a:solidFill>
                  <a:prstDash val="solid"/>
                </a:ln>
                <a:uLnTx/>
                <a:uFillTx/>
                <a:latin typeface="UTM Avo" panose="02040603050506020204" pitchFamily="18" charset="0"/>
              </a:endParaRP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1500"/>
                                        <p:tgtEl>
                                          <p:spTgt spid="25"/>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nodeType="clickEffect">
                                  <p:stCondLst>
                                    <p:cond delay="0"/>
                                  </p:stCondLst>
                                  <p:childTnLst>
                                    <p:animRot by="120000">
                                      <p:cBhvr>
                                        <p:cTn id="27" dur="100" fill="hold">
                                          <p:stCondLst>
                                            <p:cond delay="0"/>
                                          </p:stCondLst>
                                        </p:cTn>
                                        <p:tgtEl>
                                          <p:spTgt spid="33"/>
                                        </p:tgtEl>
                                        <p:attrNameLst>
                                          <p:attrName>r</p:attrName>
                                        </p:attrNameLst>
                                      </p:cBhvr>
                                    </p:animRot>
                                    <p:animRot by="-240000">
                                      <p:cBhvr>
                                        <p:cTn id="28" dur="200" fill="hold">
                                          <p:stCondLst>
                                            <p:cond delay="200"/>
                                          </p:stCondLst>
                                        </p:cTn>
                                        <p:tgtEl>
                                          <p:spTgt spid="33"/>
                                        </p:tgtEl>
                                        <p:attrNameLst>
                                          <p:attrName>r</p:attrName>
                                        </p:attrNameLst>
                                      </p:cBhvr>
                                    </p:animRot>
                                    <p:animRot by="240000">
                                      <p:cBhvr>
                                        <p:cTn id="29" dur="200" fill="hold">
                                          <p:stCondLst>
                                            <p:cond delay="400"/>
                                          </p:stCondLst>
                                        </p:cTn>
                                        <p:tgtEl>
                                          <p:spTgt spid="33"/>
                                        </p:tgtEl>
                                        <p:attrNameLst>
                                          <p:attrName>r</p:attrName>
                                        </p:attrNameLst>
                                      </p:cBhvr>
                                    </p:animRot>
                                    <p:animRot by="-240000">
                                      <p:cBhvr>
                                        <p:cTn id="30" dur="200" fill="hold">
                                          <p:stCondLst>
                                            <p:cond delay="600"/>
                                          </p:stCondLst>
                                        </p:cTn>
                                        <p:tgtEl>
                                          <p:spTgt spid="33"/>
                                        </p:tgtEl>
                                        <p:attrNameLst>
                                          <p:attrName>r</p:attrName>
                                        </p:attrNameLst>
                                      </p:cBhvr>
                                    </p:animRot>
                                    <p:animRot by="120000">
                                      <p:cBhvr>
                                        <p:cTn id="31" dur="200" fill="hold">
                                          <p:stCondLst>
                                            <p:cond delay="800"/>
                                          </p:stCondLst>
                                        </p:cTn>
                                        <p:tgtEl>
                                          <p:spTgt spid="33"/>
                                        </p:tgtEl>
                                        <p:attrNameLst>
                                          <p:attrName>r</p:attrName>
                                        </p:attrNameLst>
                                      </p:cBhvr>
                                    </p:animRo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32" presetID="42" presetClass="exit" presetSubtype="0" fill="hold" nodeType="withEffect">
                                  <p:stCondLst>
                                    <p:cond delay="0"/>
                                  </p:stCondLst>
                                  <p:childTnLst>
                                    <p:animEffect transition="out" filter="fade">
                                      <p:cBhvr>
                                        <p:cTn id="33" dur="1000"/>
                                        <p:tgtEl>
                                          <p:spTgt spid="32"/>
                                        </p:tgtEl>
                                      </p:cBhvr>
                                    </p:animEffect>
                                    <p:anim calcmode="lin" valueType="num">
                                      <p:cBhvr>
                                        <p:cTn id="34" dur="1000"/>
                                        <p:tgtEl>
                                          <p:spTgt spid="32"/>
                                        </p:tgtEl>
                                        <p:attrNameLst>
                                          <p:attrName>ppt_x</p:attrName>
                                        </p:attrNameLst>
                                      </p:cBhvr>
                                      <p:tavLst>
                                        <p:tav tm="0">
                                          <p:val>
                                            <p:strVal val="ppt_x"/>
                                          </p:val>
                                        </p:tav>
                                        <p:tav tm="100000">
                                          <p:val>
                                            <p:strVal val="ppt_x"/>
                                          </p:val>
                                        </p:tav>
                                      </p:tavLst>
                                    </p:anim>
                                    <p:anim calcmode="lin" valueType="num">
                                      <p:cBhvr>
                                        <p:cTn id="35" dur="1000"/>
                                        <p:tgtEl>
                                          <p:spTgt spid="32"/>
                                        </p:tgtEl>
                                        <p:attrNameLst>
                                          <p:attrName>ppt_y</p:attrName>
                                        </p:attrNameLst>
                                      </p:cBhvr>
                                      <p:tavLst>
                                        <p:tav tm="0">
                                          <p:val>
                                            <p:strVal val="ppt_y"/>
                                          </p:val>
                                        </p:tav>
                                        <p:tav tm="100000">
                                          <p:val>
                                            <p:strVal val="ppt_y+.1"/>
                                          </p:val>
                                        </p:tav>
                                      </p:tavLst>
                                    </p:anim>
                                    <p:set>
                                      <p:cBhvr>
                                        <p:cTn id="36" dur="1" fill="hold">
                                          <p:stCondLst>
                                            <p:cond delay="999"/>
                                          </p:stCondLst>
                                        </p:cTn>
                                        <p:tgtEl>
                                          <p:spTgt spid="32"/>
                                        </p:tgtEl>
                                        <p:attrNameLst>
                                          <p:attrName>style.visibility</p:attrName>
                                        </p:attrNameLst>
                                      </p:cBhvr>
                                      <p:to>
                                        <p:strVal val="hidden"/>
                                      </p:to>
                                    </p:set>
                                  </p:childTnLst>
                                </p:cTn>
                              </p:par>
                              <p:par>
                                <p:cTn id="37" presetID="42" presetClass="exit" presetSubtype="0" fill="hold" nodeType="withEffect">
                                  <p:stCondLst>
                                    <p:cond delay="0"/>
                                  </p:stCondLst>
                                  <p:childTnLst>
                                    <p:animEffect transition="out" filter="fade">
                                      <p:cBhvr>
                                        <p:cTn id="38" dur="1000"/>
                                        <p:tgtEl>
                                          <p:spTgt spid="22"/>
                                        </p:tgtEl>
                                      </p:cBhvr>
                                    </p:animEffect>
                                    <p:anim calcmode="lin" valueType="num">
                                      <p:cBhvr>
                                        <p:cTn id="39" dur="1000"/>
                                        <p:tgtEl>
                                          <p:spTgt spid="22"/>
                                        </p:tgtEl>
                                        <p:attrNameLst>
                                          <p:attrName>ppt_x</p:attrName>
                                        </p:attrNameLst>
                                      </p:cBhvr>
                                      <p:tavLst>
                                        <p:tav tm="0">
                                          <p:val>
                                            <p:strVal val="ppt_x"/>
                                          </p:val>
                                        </p:tav>
                                        <p:tav tm="100000">
                                          <p:val>
                                            <p:strVal val="ppt_x"/>
                                          </p:val>
                                        </p:tav>
                                      </p:tavLst>
                                    </p:anim>
                                    <p:anim calcmode="lin" valueType="num">
                                      <p:cBhvr>
                                        <p:cTn id="40" dur="1000"/>
                                        <p:tgtEl>
                                          <p:spTgt spid="22"/>
                                        </p:tgtEl>
                                        <p:attrNameLst>
                                          <p:attrName>ppt_y</p:attrName>
                                        </p:attrNameLst>
                                      </p:cBhvr>
                                      <p:tavLst>
                                        <p:tav tm="0">
                                          <p:val>
                                            <p:strVal val="ppt_y"/>
                                          </p:val>
                                        </p:tav>
                                        <p:tav tm="100000">
                                          <p:val>
                                            <p:strVal val="ppt_y+.1"/>
                                          </p:val>
                                        </p:tav>
                                      </p:tavLst>
                                    </p:anim>
                                    <p:set>
                                      <p:cBhvr>
                                        <p:cTn id="41" dur="1" fill="hold">
                                          <p:stCondLst>
                                            <p:cond delay="999"/>
                                          </p:stCondLst>
                                        </p:cTn>
                                        <p:tgtEl>
                                          <p:spTgt spid="22"/>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34"/>
                                        </p:tgtEl>
                                      </p:cBhvr>
                                    </p:animEffect>
                                    <p:anim calcmode="lin" valueType="num">
                                      <p:cBhvr>
                                        <p:cTn id="44" dur="1000"/>
                                        <p:tgtEl>
                                          <p:spTgt spid="34"/>
                                        </p:tgtEl>
                                        <p:attrNameLst>
                                          <p:attrName>ppt_x</p:attrName>
                                        </p:attrNameLst>
                                      </p:cBhvr>
                                      <p:tavLst>
                                        <p:tav tm="0">
                                          <p:val>
                                            <p:strVal val="ppt_x"/>
                                          </p:val>
                                        </p:tav>
                                        <p:tav tm="100000">
                                          <p:val>
                                            <p:strVal val="ppt_x"/>
                                          </p:val>
                                        </p:tav>
                                      </p:tavLst>
                                    </p:anim>
                                    <p:anim calcmode="lin" valueType="num">
                                      <p:cBhvr>
                                        <p:cTn id="45" dur="1000"/>
                                        <p:tgtEl>
                                          <p:spTgt spid="34"/>
                                        </p:tgtEl>
                                        <p:attrNameLst>
                                          <p:attrName>ppt_y</p:attrName>
                                        </p:attrNameLst>
                                      </p:cBhvr>
                                      <p:tavLst>
                                        <p:tav tm="0">
                                          <p:val>
                                            <p:strVal val="ppt_y"/>
                                          </p:val>
                                        </p:tav>
                                        <p:tav tm="100000">
                                          <p:val>
                                            <p:strVal val="ppt_y+.1"/>
                                          </p:val>
                                        </p:tav>
                                      </p:tavLst>
                                    </p:anim>
                                    <p:set>
                                      <p:cBhvr>
                                        <p:cTn id="46" dur="1" fill="hold">
                                          <p:stCondLst>
                                            <p:cond delay="9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4"/>
          <a:srcRect t="43014"/>
          <a:stretch>
            <a:fillRect/>
          </a:stretch>
        </p:blipFill>
        <p:spPr>
          <a:xfrm>
            <a:off x="-635" y="3429000"/>
            <a:ext cx="12192635" cy="3439160"/>
          </a:xfrm>
          <a:prstGeom prst="rect">
            <a:avLst/>
          </a:prstGeom>
        </p:spPr>
      </p:pic>
      <p:pic>
        <p:nvPicPr>
          <p:cNvPr id="8" name="图片 7" descr="12"/>
          <p:cNvPicPr>
            <a:picLocks noChangeAspect="1"/>
          </p:cNvPicPr>
          <p:nvPr/>
        </p:nvPicPr>
        <p:blipFill>
          <a:blip r:embed="rId5"/>
          <a:srcRect r="86897" b="82168"/>
          <a:stretch>
            <a:fillRect/>
          </a:stretch>
        </p:blipFill>
        <p:spPr>
          <a:xfrm>
            <a:off x="0" y="-10795"/>
            <a:ext cx="2046605" cy="3110230"/>
          </a:xfrm>
          <a:prstGeom prst="rect">
            <a:avLst/>
          </a:prstGeom>
        </p:spPr>
      </p:pic>
      <p:pic>
        <p:nvPicPr>
          <p:cNvPr id="24" name="图片 9" descr="图片1">
            <a:extLst>
              <a:ext uri="{FF2B5EF4-FFF2-40B4-BE49-F238E27FC236}">
                <a16:creationId xmlns:a16="http://schemas.microsoft.com/office/drawing/2014/main" id="{82ED8755-5AF0-4B5F-B295-19FE8021A22A}"/>
              </a:ext>
            </a:extLst>
          </p:cNvPr>
          <p:cNvPicPr>
            <a:picLocks noChangeAspect="1"/>
          </p:cNvPicPr>
          <p:nvPr/>
        </p:nvPicPr>
        <p:blipFill>
          <a:blip r:embed="rId6"/>
          <a:stretch>
            <a:fillRect/>
          </a:stretch>
        </p:blipFill>
        <p:spPr>
          <a:xfrm>
            <a:off x="341465" y="-210951"/>
            <a:ext cx="11973272" cy="7279899"/>
          </a:xfrm>
          <a:prstGeom prst="rect">
            <a:avLst/>
          </a:prstGeom>
        </p:spPr>
      </p:pic>
      <p:grpSp>
        <p:nvGrpSpPr>
          <p:cNvPr id="25" name="Group 24">
            <a:extLst>
              <a:ext uri="{FF2B5EF4-FFF2-40B4-BE49-F238E27FC236}">
                <a16:creationId xmlns:a16="http://schemas.microsoft.com/office/drawing/2014/main" id="{87B21587-D0E0-46F6-A341-99AE5B76DA72}"/>
              </a:ext>
            </a:extLst>
          </p:cNvPr>
          <p:cNvGrpSpPr/>
          <p:nvPr/>
        </p:nvGrpSpPr>
        <p:grpSpPr>
          <a:xfrm>
            <a:off x="1357511" y="615441"/>
            <a:ext cx="9941179" cy="2062596"/>
            <a:chOff x="226633" y="-47311"/>
            <a:chExt cx="13830686" cy="2693950"/>
          </a:xfrm>
        </p:grpSpPr>
        <p:sp>
          <p:nvSpPr>
            <p:cNvPr id="26" name="Rectangle 1">
              <a:extLst>
                <a:ext uri="{FF2B5EF4-FFF2-40B4-BE49-F238E27FC236}">
                  <a16:creationId xmlns:a16="http://schemas.microsoft.com/office/drawing/2014/main" id="{07CF31EF-8B21-4A45-B5FE-C65A452163FE}"/>
                </a:ext>
              </a:extLst>
            </p:cNvPr>
            <p:cNvSpPr/>
            <p:nvPr/>
          </p:nvSpPr>
          <p:spPr>
            <a:xfrm>
              <a:off x="226633" y="-47311"/>
              <a:ext cx="13830686" cy="2392709"/>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1179" h="1831954" fill="none" extrusionOk="0">
                          <a:moveTo>
                            <a:pt x="0" y="0"/>
                          </a:moveTo>
                          <a:cubicBezTo>
                            <a:pt x="3522662" y="13236"/>
                            <a:pt x="5579616" y="220710"/>
                            <a:pt x="9941179" y="0"/>
                          </a:cubicBezTo>
                          <a:cubicBezTo>
                            <a:pt x="9753016" y="409045"/>
                            <a:pt x="9863374" y="1292874"/>
                            <a:pt x="9941179" y="1831954"/>
                          </a:cubicBezTo>
                          <a:cubicBezTo>
                            <a:pt x="5361794" y="1673650"/>
                            <a:pt x="2306044" y="1519885"/>
                            <a:pt x="0" y="1831954"/>
                          </a:cubicBezTo>
                          <a:cubicBezTo>
                            <a:pt x="56957" y="1246137"/>
                            <a:pt x="45065" y="399478"/>
                            <a:pt x="0" y="0"/>
                          </a:cubicBezTo>
                          <a:close/>
                        </a:path>
                        <a:path w="9941179" h="1831954" stroke="0" extrusionOk="0">
                          <a:moveTo>
                            <a:pt x="0" y="0"/>
                          </a:moveTo>
                          <a:cubicBezTo>
                            <a:pt x="4562121" y="-115567"/>
                            <a:pt x="7604808" y="-104212"/>
                            <a:pt x="9941179" y="0"/>
                          </a:cubicBezTo>
                          <a:cubicBezTo>
                            <a:pt x="9832191" y="204582"/>
                            <a:pt x="9956934" y="1220821"/>
                            <a:pt x="9941179" y="1831954"/>
                          </a:cubicBezTo>
                          <a:cubicBezTo>
                            <a:pt x="6558069" y="1748384"/>
                            <a:pt x="2488370" y="2154104"/>
                            <a:pt x="0" y="1831954"/>
                          </a:cubicBezTo>
                          <a:cubicBezTo>
                            <a:pt x="44711" y="1310315"/>
                            <a:pt x="85597" y="895324"/>
                            <a:pt x="0" y="0"/>
                          </a:cubicBezTo>
                          <a:close/>
                        </a:path>
                        <a:path w="9941179" h="1831954" fill="none" stroke="0" extrusionOk="0">
                          <a:moveTo>
                            <a:pt x="0" y="0"/>
                          </a:moveTo>
                          <a:cubicBezTo>
                            <a:pt x="3316226" y="-138237"/>
                            <a:pt x="5852807" y="-47244"/>
                            <a:pt x="9941179" y="0"/>
                          </a:cubicBezTo>
                          <a:cubicBezTo>
                            <a:pt x="9729406" y="319122"/>
                            <a:pt x="9938407" y="1407088"/>
                            <a:pt x="9941179" y="1831954"/>
                          </a:cubicBezTo>
                          <a:cubicBezTo>
                            <a:pt x="4867722" y="1461919"/>
                            <a:pt x="2530903" y="1271590"/>
                            <a:pt x="0" y="1831954"/>
                          </a:cubicBezTo>
                          <a:cubicBezTo>
                            <a:pt x="71610" y="1217441"/>
                            <a:pt x="25998" y="346147"/>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27" name="TextBox 26">
              <a:extLst>
                <a:ext uri="{FF2B5EF4-FFF2-40B4-BE49-F238E27FC236}">
                  <a16:creationId xmlns:a16="http://schemas.microsoft.com/office/drawing/2014/main" id="{7CFA20A1-A24A-4266-8172-B540F6E56E75}"/>
                </a:ext>
              </a:extLst>
            </p:cNvPr>
            <p:cNvSpPr txBox="1"/>
            <p:nvPr/>
          </p:nvSpPr>
          <p:spPr>
            <a:xfrm>
              <a:off x="431907" y="114127"/>
              <a:ext cx="13622080" cy="2532512"/>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4000" b="1" i="0" u="sng"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Câu</a:t>
              </a:r>
              <a:r>
                <a:rPr kumimoji="0" lang="en-US" altLang="en-US" sz="4000" b="1" i="0" u="sng"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2</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Sức</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khoẻ</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cần</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thiết</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như</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thế</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nào</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trong</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xây</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dựng</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và</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bảo</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vệ</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Tổ</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a:t>
              </a:r>
              <a:r>
                <a:rPr kumimoji="0" lang="en-US" altLang="en-US" sz="4000" b="1" i="0" u="none"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quốc</a:t>
              </a:r>
              <a:endPar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endParaRPr>
            </a:p>
          </p:txBody>
        </p:sp>
      </p:grpSp>
      <p:grpSp>
        <p:nvGrpSpPr>
          <p:cNvPr id="32" name="Group 31">
            <a:extLst>
              <a:ext uri="{FF2B5EF4-FFF2-40B4-BE49-F238E27FC236}">
                <a16:creationId xmlns:a16="http://schemas.microsoft.com/office/drawing/2014/main" id="{F437A704-A0C6-46FE-A5DC-1235D53DEC15}"/>
              </a:ext>
            </a:extLst>
          </p:cNvPr>
          <p:cNvGrpSpPr/>
          <p:nvPr/>
        </p:nvGrpSpPr>
        <p:grpSpPr>
          <a:xfrm>
            <a:off x="891207" y="2930564"/>
            <a:ext cx="4961694" cy="1290663"/>
            <a:chOff x="693004" y="2887341"/>
            <a:chExt cx="4961694" cy="1290663"/>
          </a:xfrm>
        </p:grpSpPr>
        <p:grpSp>
          <p:nvGrpSpPr>
            <p:cNvPr id="9" name="Group 8">
              <a:extLst>
                <a:ext uri="{FF2B5EF4-FFF2-40B4-BE49-F238E27FC236}">
                  <a16:creationId xmlns:a16="http://schemas.microsoft.com/office/drawing/2014/main" id="{D66CCDB1-1E02-4BB4-85F8-182823D24F60}"/>
                </a:ext>
              </a:extLst>
            </p:cNvPr>
            <p:cNvGrpSpPr/>
            <p:nvPr/>
          </p:nvGrpSpPr>
          <p:grpSpPr>
            <a:xfrm>
              <a:off x="693004" y="2887341"/>
              <a:ext cx="4961694" cy="1290663"/>
              <a:chOff x="5408004" y="2138352"/>
              <a:chExt cx="4961694" cy="1290663"/>
            </a:xfrm>
          </p:grpSpPr>
          <p:sp>
            <p:nvSpPr>
              <p:cNvPr id="5" name="Rectangle: Rounded Corners 4">
                <a:extLst>
                  <a:ext uri="{FF2B5EF4-FFF2-40B4-BE49-F238E27FC236}">
                    <a16:creationId xmlns:a16="http://schemas.microsoft.com/office/drawing/2014/main" id="{DED021BD-9FD2-4C0C-8E13-673FA492448D}"/>
                  </a:ext>
                </a:extLst>
              </p:cNvPr>
              <p:cNvSpPr/>
              <p:nvPr/>
            </p:nvSpPr>
            <p:spPr>
              <a:xfrm>
                <a:off x="6095999" y="2163796"/>
                <a:ext cx="4273699" cy="1162712"/>
              </a:xfrm>
              <a:prstGeom prst="roundRect">
                <a:avLst/>
              </a:prstGeom>
              <a:solidFill>
                <a:schemeClr val="bg1"/>
              </a:solidFill>
              <a:ln w="57150">
                <a:solidFill>
                  <a:srgbClr val="FF4620"/>
                </a:solidFill>
              </a:ln>
              <a:effectLst>
                <a:outerShdw blurRad="88900" dist="38100" dir="16200000" rotWithShape="0">
                  <a:srgbClr val="FF462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4" name="Picture 3">
                <a:extLst>
                  <a:ext uri="{FF2B5EF4-FFF2-40B4-BE49-F238E27FC236}">
                    <a16:creationId xmlns:a16="http://schemas.microsoft.com/office/drawing/2014/main" id="{7D70F4AF-6AED-4D41-97CA-1B98ACC4FDE0}"/>
                  </a:ext>
                </a:extLst>
              </p:cNvPr>
              <p:cNvPicPr>
                <a:picLocks noChangeAspect="1"/>
              </p:cNvPicPr>
              <p:nvPr/>
            </p:nvPicPr>
            <p:blipFill>
              <a:blip r:embed="rId7"/>
              <a:stretch>
                <a:fillRect/>
              </a:stretch>
            </p:blipFill>
            <p:spPr>
              <a:xfrm>
                <a:off x="5408004" y="2138352"/>
                <a:ext cx="1276161" cy="1290663"/>
              </a:xfrm>
              <a:prstGeom prst="rect">
                <a:avLst/>
              </a:prstGeom>
            </p:spPr>
          </p:pic>
        </p:grpSp>
        <p:sp>
          <p:nvSpPr>
            <p:cNvPr id="28" name="TextBox 27">
              <a:extLst>
                <a:ext uri="{FF2B5EF4-FFF2-40B4-BE49-F238E27FC236}">
                  <a16:creationId xmlns:a16="http://schemas.microsoft.com/office/drawing/2014/main" id="{3B4A7E77-E742-4164-9113-5A3309B28FFD}"/>
                </a:ext>
              </a:extLst>
            </p:cNvPr>
            <p:cNvSpPr txBox="1"/>
            <p:nvPr/>
          </p:nvSpPr>
          <p:spPr>
            <a:xfrm>
              <a:off x="1680833" y="3117983"/>
              <a:ext cx="3903948" cy="646331"/>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Giữ</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gìn</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dân</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chủ</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grpSp>
        <p:nvGrpSpPr>
          <p:cNvPr id="33" name="Group 32">
            <a:extLst>
              <a:ext uri="{FF2B5EF4-FFF2-40B4-BE49-F238E27FC236}">
                <a16:creationId xmlns:a16="http://schemas.microsoft.com/office/drawing/2014/main" id="{61D51851-B2C6-4685-8A9E-87D2DC024F16}"/>
              </a:ext>
            </a:extLst>
          </p:cNvPr>
          <p:cNvGrpSpPr/>
          <p:nvPr/>
        </p:nvGrpSpPr>
        <p:grpSpPr>
          <a:xfrm>
            <a:off x="6524295" y="2831651"/>
            <a:ext cx="4810193" cy="1400861"/>
            <a:chOff x="806277" y="4584522"/>
            <a:chExt cx="4810193" cy="1400861"/>
          </a:xfrm>
        </p:grpSpPr>
        <p:grpSp>
          <p:nvGrpSpPr>
            <p:cNvPr id="11" name="Group 10">
              <a:extLst>
                <a:ext uri="{FF2B5EF4-FFF2-40B4-BE49-F238E27FC236}">
                  <a16:creationId xmlns:a16="http://schemas.microsoft.com/office/drawing/2014/main" id="{9D550EF4-3783-4B8F-8476-0C972AB9BA98}"/>
                </a:ext>
              </a:extLst>
            </p:cNvPr>
            <p:cNvGrpSpPr/>
            <p:nvPr/>
          </p:nvGrpSpPr>
          <p:grpSpPr>
            <a:xfrm>
              <a:off x="806277" y="4584522"/>
              <a:ext cx="4810193" cy="1400861"/>
              <a:chOff x="5015732" y="3396781"/>
              <a:chExt cx="4810193" cy="1400861"/>
            </a:xfrm>
          </p:grpSpPr>
          <p:sp>
            <p:nvSpPr>
              <p:cNvPr id="10" name="Rectangle: Rounded Corners 9">
                <a:extLst>
                  <a:ext uri="{FF2B5EF4-FFF2-40B4-BE49-F238E27FC236}">
                    <a16:creationId xmlns:a16="http://schemas.microsoft.com/office/drawing/2014/main" id="{F4CD2A75-CCA8-4ADA-8B7A-5579E90B8D09}"/>
                  </a:ext>
                </a:extLst>
              </p:cNvPr>
              <p:cNvSpPr/>
              <p:nvPr/>
            </p:nvSpPr>
            <p:spPr>
              <a:xfrm>
                <a:off x="5535478" y="3511171"/>
                <a:ext cx="4290447" cy="1152207"/>
              </a:xfrm>
              <a:prstGeom prst="roundRect">
                <a:avLst/>
              </a:prstGeom>
              <a:solidFill>
                <a:schemeClr val="bg1"/>
              </a:solidFill>
              <a:ln w="57150">
                <a:solidFill>
                  <a:srgbClr val="FFC50E"/>
                </a:solidFill>
              </a:ln>
              <a:effectLst>
                <a:outerShdw blurRad="50800" dist="38100" dir="16200000" rotWithShape="0">
                  <a:srgbClr val="FFC50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3" name="Picture 2">
                <a:extLst>
                  <a:ext uri="{FF2B5EF4-FFF2-40B4-BE49-F238E27FC236}">
                    <a16:creationId xmlns:a16="http://schemas.microsoft.com/office/drawing/2014/main" id="{905CE417-5FE4-40B1-8938-8BC32CA5DCAA}"/>
                  </a:ext>
                </a:extLst>
              </p:cNvPr>
              <p:cNvPicPr>
                <a:picLocks noChangeAspect="1"/>
              </p:cNvPicPr>
              <p:nvPr/>
            </p:nvPicPr>
            <p:blipFill rotWithShape="1">
              <a:blip r:embed="rId8">
                <a:extLst>
                  <a:ext uri="{28A0092B-C50C-407E-A947-70E740481C1C}">
                    <a14:useLocalDpi xmlns:a14="http://schemas.microsoft.com/office/drawing/2010/main" val="0"/>
                  </a:ext>
                </a:extLst>
              </a:blip>
              <a:srcRect l="21716" r="58214" b="79914"/>
              <a:stretch/>
            </p:blipFill>
            <p:spPr>
              <a:xfrm>
                <a:off x="5015732" y="3396781"/>
                <a:ext cx="1385564" cy="1400861"/>
              </a:xfrm>
              <a:prstGeom prst="rect">
                <a:avLst/>
              </a:prstGeom>
            </p:spPr>
          </p:pic>
        </p:grpSp>
        <p:sp>
          <p:nvSpPr>
            <p:cNvPr id="29" name="TextBox 28">
              <a:extLst>
                <a:ext uri="{FF2B5EF4-FFF2-40B4-BE49-F238E27FC236}">
                  <a16:creationId xmlns:a16="http://schemas.microsoft.com/office/drawing/2014/main" id="{E3198BFC-5E27-440E-BFDE-F03DFC429088}"/>
                </a:ext>
              </a:extLst>
            </p:cNvPr>
            <p:cNvSpPr txBox="1"/>
            <p:nvPr/>
          </p:nvSpPr>
          <p:spPr>
            <a:xfrm>
              <a:off x="1996878" y="4672838"/>
              <a:ext cx="3173623" cy="1200329"/>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Xây</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dựng</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đời</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sống</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mời</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grpSp>
        <p:nvGrpSpPr>
          <p:cNvPr id="22" name="Group 21">
            <a:extLst>
              <a:ext uri="{FF2B5EF4-FFF2-40B4-BE49-F238E27FC236}">
                <a16:creationId xmlns:a16="http://schemas.microsoft.com/office/drawing/2014/main" id="{D1EC9561-9577-44E5-8FE9-EED97F1176D2}"/>
              </a:ext>
            </a:extLst>
          </p:cNvPr>
          <p:cNvGrpSpPr/>
          <p:nvPr/>
        </p:nvGrpSpPr>
        <p:grpSpPr>
          <a:xfrm>
            <a:off x="830323" y="4448285"/>
            <a:ext cx="5065415" cy="1570786"/>
            <a:chOff x="5839736" y="2656407"/>
            <a:chExt cx="5065415" cy="1570786"/>
          </a:xfrm>
        </p:grpSpPr>
        <p:grpSp>
          <p:nvGrpSpPr>
            <p:cNvPr id="18" name="Group 17">
              <a:extLst>
                <a:ext uri="{FF2B5EF4-FFF2-40B4-BE49-F238E27FC236}">
                  <a16:creationId xmlns:a16="http://schemas.microsoft.com/office/drawing/2014/main" id="{F30254CE-8F07-4802-9786-792A84751A2F}"/>
                </a:ext>
              </a:extLst>
            </p:cNvPr>
            <p:cNvGrpSpPr/>
            <p:nvPr/>
          </p:nvGrpSpPr>
          <p:grpSpPr>
            <a:xfrm>
              <a:off x="5839736" y="2656407"/>
              <a:ext cx="5065415" cy="1570786"/>
              <a:chOff x="6400748" y="2343644"/>
              <a:chExt cx="5065415" cy="1570786"/>
            </a:xfrm>
          </p:grpSpPr>
          <p:sp>
            <p:nvSpPr>
              <p:cNvPr id="14" name="Rectangle: Rounded Corners 13">
                <a:extLst>
                  <a:ext uri="{FF2B5EF4-FFF2-40B4-BE49-F238E27FC236}">
                    <a16:creationId xmlns:a16="http://schemas.microsoft.com/office/drawing/2014/main" id="{CE68B5D4-DBE5-46D6-A86F-295860DB9A37}"/>
                  </a:ext>
                </a:extLst>
              </p:cNvPr>
              <p:cNvSpPr/>
              <p:nvPr/>
            </p:nvSpPr>
            <p:spPr>
              <a:xfrm>
                <a:off x="7192464" y="2497248"/>
                <a:ext cx="4273699" cy="1162712"/>
              </a:xfrm>
              <a:prstGeom prst="roundRect">
                <a:avLst/>
              </a:prstGeom>
              <a:solidFill>
                <a:schemeClr val="bg1"/>
              </a:solidFill>
              <a:ln w="57150">
                <a:solidFill>
                  <a:srgbClr val="B9DE43"/>
                </a:solidFill>
              </a:ln>
              <a:effectLst>
                <a:outerShdw blurRad="50800" dist="38100" dir="16200000" rotWithShape="0">
                  <a:srgbClr val="B9DE4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17" name="Picture 16">
                <a:extLst>
                  <a:ext uri="{FF2B5EF4-FFF2-40B4-BE49-F238E27FC236}">
                    <a16:creationId xmlns:a16="http://schemas.microsoft.com/office/drawing/2014/main" id="{20FF6970-E7E3-4E85-B293-EB63632675DE}"/>
                  </a:ext>
                </a:extLst>
              </p:cNvPr>
              <p:cNvPicPr>
                <a:picLocks noChangeAspect="1"/>
              </p:cNvPicPr>
              <p:nvPr/>
            </p:nvPicPr>
            <p:blipFill rotWithShape="1">
              <a:blip r:embed="rId9"/>
              <a:srcRect r="50703"/>
              <a:stretch/>
            </p:blipFill>
            <p:spPr>
              <a:xfrm>
                <a:off x="6400748" y="2343644"/>
                <a:ext cx="1487889" cy="1570786"/>
              </a:xfrm>
              <a:prstGeom prst="rect">
                <a:avLst/>
              </a:prstGeom>
            </p:spPr>
          </p:pic>
        </p:grpSp>
        <p:sp>
          <p:nvSpPr>
            <p:cNvPr id="30" name="TextBox 29">
              <a:extLst>
                <a:ext uri="{FF2B5EF4-FFF2-40B4-BE49-F238E27FC236}">
                  <a16:creationId xmlns:a16="http://schemas.microsoft.com/office/drawing/2014/main" id="{0DFEFC18-85E7-490B-A187-9537D8247601}"/>
                </a:ext>
              </a:extLst>
            </p:cNvPr>
            <p:cNvSpPr txBox="1"/>
            <p:nvPr/>
          </p:nvSpPr>
          <p:spPr>
            <a:xfrm>
              <a:off x="6880762" y="2799834"/>
              <a:ext cx="3771208" cy="1200329"/>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altLang="en-US" sz="3600" b="1" kern="0" spc="-150" dirty="0" err="1">
                  <a:ln w="13462">
                    <a:solidFill>
                      <a:prstClr val="white"/>
                    </a:solidFill>
                    <a:prstDash val="solid"/>
                  </a:ln>
                  <a:solidFill>
                    <a:srgbClr val="000000"/>
                  </a:solidFill>
                  <a:latin typeface="UTM Avo" panose="02040603050506020204" pitchFamily="18" charset="0"/>
                  <a:ea typeface="字魂37号-波纹乖乖体"/>
                </a:rPr>
                <a:t>Việc</a:t>
              </a:r>
              <a:r>
                <a:rPr lang="en-US" altLang="en-US" sz="3600" b="1" kern="0" spc="-150" dirty="0">
                  <a:ln w="13462">
                    <a:solidFill>
                      <a:prstClr val="white"/>
                    </a:solidFill>
                    <a:prstDash val="solid"/>
                  </a:ln>
                  <a:solidFill>
                    <a:srgbClr val="000000"/>
                  </a:solidFill>
                  <a:latin typeface="UTM Avo" panose="02040603050506020204" pitchFamily="18" charset="0"/>
                  <a:ea typeface="字魂37号-波纹乖乖体"/>
                </a:rPr>
                <a:t> </a:t>
              </a:r>
              <a:r>
                <a:rPr lang="en-US" altLang="en-US" sz="3600" b="1" kern="0" spc="-150" dirty="0" err="1">
                  <a:ln w="13462">
                    <a:solidFill>
                      <a:prstClr val="white"/>
                    </a:solidFill>
                    <a:prstDash val="solid"/>
                  </a:ln>
                  <a:solidFill>
                    <a:srgbClr val="000000"/>
                  </a:solidFill>
                  <a:latin typeface="UTM Avo" panose="02040603050506020204" pitchFamily="18" charset="0"/>
                  <a:ea typeface="字魂37号-波纹乖乖体"/>
                </a:rPr>
                <a:t>gì</a:t>
              </a:r>
              <a:r>
                <a:rPr lang="en-US" altLang="en-US" sz="3600" b="1" kern="0" spc="-150" dirty="0">
                  <a:ln w="13462">
                    <a:solidFill>
                      <a:prstClr val="white"/>
                    </a:solidFill>
                    <a:prstDash val="solid"/>
                  </a:ln>
                  <a:solidFill>
                    <a:srgbClr val="000000"/>
                  </a:solidFill>
                  <a:latin typeface="UTM Avo" panose="02040603050506020204" pitchFamily="18" charset="0"/>
                  <a:ea typeface="字魂37号-波纹乖乖体"/>
                </a:rPr>
                <a:t> </a:t>
              </a:r>
              <a:r>
                <a:rPr lang="en-US" altLang="en-US" sz="3600" b="1" kern="0" spc="-150" dirty="0" err="1">
                  <a:ln w="13462">
                    <a:solidFill>
                      <a:prstClr val="white"/>
                    </a:solidFill>
                    <a:prstDash val="solid"/>
                  </a:ln>
                  <a:solidFill>
                    <a:srgbClr val="000000"/>
                  </a:solidFill>
                  <a:latin typeface="UTM Avo" panose="02040603050506020204" pitchFamily="18" charset="0"/>
                  <a:ea typeface="字魂37号-波纹乖乖体"/>
                </a:rPr>
                <a:t>cũng</a:t>
              </a:r>
              <a:r>
                <a:rPr lang="en-US" altLang="en-US" sz="3600" b="1" kern="0" spc="-150" dirty="0">
                  <a:ln w="13462">
                    <a:solidFill>
                      <a:prstClr val="white"/>
                    </a:solidFill>
                    <a:prstDash val="solid"/>
                  </a:ln>
                  <a:solidFill>
                    <a:srgbClr val="000000"/>
                  </a:solidFill>
                  <a:latin typeface="UTM Avo" panose="02040603050506020204" pitchFamily="18" charset="0"/>
                  <a:ea typeface="字魂37号-波纹乖乖体"/>
                </a:rPr>
                <a:t> </a:t>
              </a:r>
              <a:r>
                <a:rPr lang="en-US" altLang="en-US" sz="3600" b="1" kern="0" spc="-150" dirty="0" err="1">
                  <a:ln w="13462">
                    <a:solidFill>
                      <a:prstClr val="white"/>
                    </a:solidFill>
                    <a:prstDash val="solid"/>
                  </a:ln>
                  <a:solidFill>
                    <a:srgbClr val="000000"/>
                  </a:solidFill>
                  <a:latin typeface="UTM Avo" panose="02040603050506020204" pitchFamily="18" charset="0"/>
                  <a:ea typeface="字魂37号-波纹乖乖体"/>
                </a:rPr>
                <a:t>cần</a:t>
              </a:r>
              <a:r>
                <a:rPr lang="en-US" altLang="en-US" sz="3600" b="1" kern="0" spc="-150" dirty="0">
                  <a:ln w="13462">
                    <a:solidFill>
                      <a:prstClr val="white"/>
                    </a:solidFill>
                    <a:prstDash val="solid"/>
                  </a:ln>
                  <a:solidFill>
                    <a:srgbClr val="000000"/>
                  </a:solidFill>
                  <a:latin typeface="UTM Avo" panose="02040603050506020204" pitchFamily="18" charset="0"/>
                  <a:ea typeface="字魂37号-波纹乖乖体"/>
                </a:rPr>
                <a:t> </a:t>
              </a:r>
              <a:r>
                <a:rPr lang="en-US" altLang="en-US" sz="3600" b="1" kern="0" spc="-150" dirty="0" err="1">
                  <a:ln w="13462">
                    <a:solidFill>
                      <a:prstClr val="white"/>
                    </a:solidFill>
                    <a:prstDash val="solid"/>
                  </a:ln>
                  <a:solidFill>
                    <a:srgbClr val="000000"/>
                  </a:solidFill>
                  <a:latin typeface="UTM Avo" panose="02040603050506020204" pitchFamily="18" charset="0"/>
                  <a:ea typeface="字魂37号-波纹乖乖体"/>
                </a:rPr>
                <a:t>sức</a:t>
              </a:r>
              <a:r>
                <a:rPr lang="en-US" altLang="en-US" sz="3600" b="1" kern="0" spc="-150" dirty="0">
                  <a:ln w="13462">
                    <a:solidFill>
                      <a:prstClr val="white"/>
                    </a:solidFill>
                    <a:prstDash val="solid"/>
                  </a:ln>
                  <a:solidFill>
                    <a:srgbClr val="000000"/>
                  </a:solidFill>
                  <a:latin typeface="UTM Avo" panose="02040603050506020204" pitchFamily="18" charset="0"/>
                  <a:ea typeface="字魂37号-波纹乖乖体"/>
                </a:rPr>
                <a:t> </a:t>
              </a:r>
              <a:r>
                <a:rPr lang="en-US" altLang="en-US" sz="3600" b="1" kern="0" spc="-150" dirty="0" err="1">
                  <a:ln w="13462">
                    <a:solidFill>
                      <a:prstClr val="white"/>
                    </a:solidFill>
                    <a:prstDash val="solid"/>
                  </a:ln>
                  <a:solidFill>
                    <a:srgbClr val="000000"/>
                  </a:solidFill>
                  <a:latin typeface="UTM Avo" panose="02040603050506020204" pitchFamily="18" charset="0"/>
                  <a:ea typeface="字魂37号-波纹乖乖体"/>
                </a:rPr>
                <a:t>khoẻ</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grpSp>
        <p:nvGrpSpPr>
          <p:cNvPr id="34" name="Group 33">
            <a:extLst>
              <a:ext uri="{FF2B5EF4-FFF2-40B4-BE49-F238E27FC236}">
                <a16:creationId xmlns:a16="http://schemas.microsoft.com/office/drawing/2014/main" id="{DF8810A8-EFD8-4929-8F68-587A4206FBAA}"/>
              </a:ext>
            </a:extLst>
          </p:cNvPr>
          <p:cNvGrpSpPr/>
          <p:nvPr/>
        </p:nvGrpSpPr>
        <p:grpSpPr>
          <a:xfrm>
            <a:off x="6400676" y="4542074"/>
            <a:ext cx="5079432" cy="1570786"/>
            <a:chOff x="6095681" y="4414597"/>
            <a:chExt cx="5079432" cy="1570786"/>
          </a:xfrm>
        </p:grpSpPr>
        <p:grpSp>
          <p:nvGrpSpPr>
            <p:cNvPr id="21" name="Group 20">
              <a:extLst>
                <a:ext uri="{FF2B5EF4-FFF2-40B4-BE49-F238E27FC236}">
                  <a16:creationId xmlns:a16="http://schemas.microsoft.com/office/drawing/2014/main" id="{5EF3EB7C-839D-4422-BE75-03A9FE2CDADD}"/>
                </a:ext>
              </a:extLst>
            </p:cNvPr>
            <p:cNvGrpSpPr/>
            <p:nvPr/>
          </p:nvGrpSpPr>
          <p:grpSpPr>
            <a:xfrm>
              <a:off x="6095681" y="4414597"/>
              <a:ext cx="5017643" cy="1570786"/>
              <a:chOff x="6400748" y="4233835"/>
              <a:chExt cx="5017643" cy="1570786"/>
            </a:xfrm>
          </p:grpSpPr>
          <p:sp>
            <p:nvSpPr>
              <p:cNvPr id="20" name="Rectangle: Rounded Corners 19">
                <a:extLst>
                  <a:ext uri="{FF2B5EF4-FFF2-40B4-BE49-F238E27FC236}">
                    <a16:creationId xmlns:a16="http://schemas.microsoft.com/office/drawing/2014/main" id="{00CBAF62-C023-40C9-AF01-BB5E017F3B0E}"/>
                  </a:ext>
                </a:extLst>
              </p:cNvPr>
              <p:cNvSpPr/>
              <p:nvPr/>
            </p:nvSpPr>
            <p:spPr>
              <a:xfrm>
                <a:off x="7144692" y="4350738"/>
                <a:ext cx="4273699" cy="1162712"/>
              </a:xfrm>
              <a:prstGeom prst="roundRect">
                <a:avLst/>
              </a:prstGeom>
              <a:solidFill>
                <a:schemeClr val="bg1"/>
              </a:solidFill>
              <a:ln w="57150">
                <a:solidFill>
                  <a:srgbClr val="6CD7E1"/>
                </a:solidFill>
              </a:ln>
              <a:effectLst>
                <a:outerShdw blurRad="50800" dist="38100" dir="16200000" rotWithShape="0">
                  <a:srgbClr val="6CD7E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19" name="Picture 18">
                <a:extLst>
                  <a:ext uri="{FF2B5EF4-FFF2-40B4-BE49-F238E27FC236}">
                    <a16:creationId xmlns:a16="http://schemas.microsoft.com/office/drawing/2014/main" id="{3DB07588-602E-4BDA-BF06-4A9F54F61A67}"/>
                  </a:ext>
                </a:extLst>
              </p:cNvPr>
              <p:cNvPicPr>
                <a:picLocks noChangeAspect="1"/>
              </p:cNvPicPr>
              <p:nvPr/>
            </p:nvPicPr>
            <p:blipFill>
              <a:blip r:embed="rId10"/>
              <a:stretch>
                <a:fillRect/>
              </a:stretch>
            </p:blipFill>
            <p:spPr>
              <a:xfrm>
                <a:off x="6400748" y="4233835"/>
                <a:ext cx="1365186" cy="1570786"/>
              </a:xfrm>
              <a:prstGeom prst="rect">
                <a:avLst/>
              </a:prstGeom>
            </p:spPr>
          </p:pic>
        </p:grpSp>
        <p:sp>
          <p:nvSpPr>
            <p:cNvPr id="31" name="TextBox 30">
              <a:extLst>
                <a:ext uri="{FF2B5EF4-FFF2-40B4-BE49-F238E27FC236}">
                  <a16:creationId xmlns:a16="http://schemas.microsoft.com/office/drawing/2014/main" id="{7DBF3348-AA03-4852-A859-2E4320B77100}"/>
                </a:ext>
              </a:extLst>
            </p:cNvPr>
            <p:cNvSpPr txBox="1"/>
            <p:nvPr/>
          </p:nvSpPr>
          <p:spPr>
            <a:xfrm>
              <a:off x="7088800" y="4743471"/>
              <a:ext cx="4086313" cy="646331"/>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Tất</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cả</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đều</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đúng</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spTree>
    <p:custDataLst>
      <p:tags r:id="rId1"/>
    </p:custDataLst>
    <p:extLst>
      <p:ext uri="{BB962C8B-B14F-4D97-AF65-F5344CB8AC3E}">
        <p14:creationId xmlns:p14="http://schemas.microsoft.com/office/powerpoint/2010/main" val="2418685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1500"/>
                                        <p:tgtEl>
                                          <p:spTgt spid="25"/>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nodeType="clickEffect">
                                  <p:stCondLst>
                                    <p:cond delay="0"/>
                                  </p:stCondLst>
                                  <p:childTnLst>
                                    <p:animRot by="120000">
                                      <p:cBhvr>
                                        <p:cTn id="27" dur="100" fill="hold">
                                          <p:stCondLst>
                                            <p:cond delay="0"/>
                                          </p:stCondLst>
                                        </p:cTn>
                                        <p:tgtEl>
                                          <p:spTgt spid="34"/>
                                        </p:tgtEl>
                                        <p:attrNameLst>
                                          <p:attrName>r</p:attrName>
                                        </p:attrNameLst>
                                      </p:cBhvr>
                                    </p:animRot>
                                    <p:animRot by="-240000">
                                      <p:cBhvr>
                                        <p:cTn id="28" dur="200" fill="hold">
                                          <p:stCondLst>
                                            <p:cond delay="200"/>
                                          </p:stCondLst>
                                        </p:cTn>
                                        <p:tgtEl>
                                          <p:spTgt spid="34"/>
                                        </p:tgtEl>
                                        <p:attrNameLst>
                                          <p:attrName>r</p:attrName>
                                        </p:attrNameLst>
                                      </p:cBhvr>
                                    </p:animRot>
                                    <p:animRot by="240000">
                                      <p:cBhvr>
                                        <p:cTn id="29" dur="200" fill="hold">
                                          <p:stCondLst>
                                            <p:cond delay="400"/>
                                          </p:stCondLst>
                                        </p:cTn>
                                        <p:tgtEl>
                                          <p:spTgt spid="34"/>
                                        </p:tgtEl>
                                        <p:attrNameLst>
                                          <p:attrName>r</p:attrName>
                                        </p:attrNameLst>
                                      </p:cBhvr>
                                    </p:animRot>
                                    <p:animRot by="-240000">
                                      <p:cBhvr>
                                        <p:cTn id="30" dur="200" fill="hold">
                                          <p:stCondLst>
                                            <p:cond delay="600"/>
                                          </p:stCondLst>
                                        </p:cTn>
                                        <p:tgtEl>
                                          <p:spTgt spid="34"/>
                                        </p:tgtEl>
                                        <p:attrNameLst>
                                          <p:attrName>r</p:attrName>
                                        </p:attrNameLst>
                                      </p:cBhvr>
                                    </p:animRot>
                                    <p:animRot by="120000">
                                      <p:cBhvr>
                                        <p:cTn id="31" dur="200" fill="hold">
                                          <p:stCondLst>
                                            <p:cond delay="800"/>
                                          </p:stCondLst>
                                        </p:cTn>
                                        <p:tgtEl>
                                          <p:spTgt spid="34"/>
                                        </p:tgtEl>
                                        <p:attrNameLst>
                                          <p:attrName>r</p:attrName>
                                        </p:attrNameLst>
                                      </p:cBhvr>
                                    </p:animRo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32" presetID="42" presetClass="exit" presetSubtype="0" fill="hold" nodeType="withEffect">
                                  <p:stCondLst>
                                    <p:cond delay="0"/>
                                  </p:stCondLst>
                                  <p:childTnLst>
                                    <p:animEffect transition="out" filter="fade">
                                      <p:cBhvr>
                                        <p:cTn id="33" dur="1000"/>
                                        <p:tgtEl>
                                          <p:spTgt spid="32"/>
                                        </p:tgtEl>
                                      </p:cBhvr>
                                    </p:animEffect>
                                    <p:anim calcmode="lin" valueType="num">
                                      <p:cBhvr>
                                        <p:cTn id="34" dur="1000"/>
                                        <p:tgtEl>
                                          <p:spTgt spid="32"/>
                                        </p:tgtEl>
                                        <p:attrNameLst>
                                          <p:attrName>ppt_x</p:attrName>
                                        </p:attrNameLst>
                                      </p:cBhvr>
                                      <p:tavLst>
                                        <p:tav tm="0">
                                          <p:val>
                                            <p:strVal val="ppt_x"/>
                                          </p:val>
                                        </p:tav>
                                        <p:tav tm="100000">
                                          <p:val>
                                            <p:strVal val="ppt_x"/>
                                          </p:val>
                                        </p:tav>
                                      </p:tavLst>
                                    </p:anim>
                                    <p:anim calcmode="lin" valueType="num">
                                      <p:cBhvr>
                                        <p:cTn id="35" dur="1000"/>
                                        <p:tgtEl>
                                          <p:spTgt spid="32"/>
                                        </p:tgtEl>
                                        <p:attrNameLst>
                                          <p:attrName>ppt_y</p:attrName>
                                        </p:attrNameLst>
                                      </p:cBhvr>
                                      <p:tavLst>
                                        <p:tav tm="0">
                                          <p:val>
                                            <p:strVal val="ppt_y"/>
                                          </p:val>
                                        </p:tav>
                                        <p:tav tm="100000">
                                          <p:val>
                                            <p:strVal val="ppt_y+.1"/>
                                          </p:val>
                                        </p:tav>
                                      </p:tavLst>
                                    </p:anim>
                                    <p:set>
                                      <p:cBhvr>
                                        <p:cTn id="36" dur="1" fill="hold">
                                          <p:stCondLst>
                                            <p:cond delay="999"/>
                                          </p:stCondLst>
                                        </p:cTn>
                                        <p:tgtEl>
                                          <p:spTgt spid="32"/>
                                        </p:tgtEl>
                                        <p:attrNameLst>
                                          <p:attrName>style.visibility</p:attrName>
                                        </p:attrNameLst>
                                      </p:cBhvr>
                                      <p:to>
                                        <p:strVal val="hidden"/>
                                      </p:to>
                                    </p:set>
                                  </p:childTnLst>
                                </p:cTn>
                              </p:par>
                              <p:par>
                                <p:cTn id="37" presetID="42" presetClass="exit" presetSubtype="0" fill="hold" nodeType="withEffect">
                                  <p:stCondLst>
                                    <p:cond delay="0"/>
                                  </p:stCondLst>
                                  <p:childTnLst>
                                    <p:animEffect transition="out" filter="fade">
                                      <p:cBhvr>
                                        <p:cTn id="38" dur="1000"/>
                                        <p:tgtEl>
                                          <p:spTgt spid="33"/>
                                        </p:tgtEl>
                                      </p:cBhvr>
                                    </p:animEffect>
                                    <p:anim calcmode="lin" valueType="num">
                                      <p:cBhvr>
                                        <p:cTn id="39" dur="1000"/>
                                        <p:tgtEl>
                                          <p:spTgt spid="33"/>
                                        </p:tgtEl>
                                        <p:attrNameLst>
                                          <p:attrName>ppt_x</p:attrName>
                                        </p:attrNameLst>
                                      </p:cBhvr>
                                      <p:tavLst>
                                        <p:tav tm="0">
                                          <p:val>
                                            <p:strVal val="ppt_x"/>
                                          </p:val>
                                        </p:tav>
                                        <p:tav tm="100000">
                                          <p:val>
                                            <p:strVal val="ppt_x"/>
                                          </p:val>
                                        </p:tav>
                                      </p:tavLst>
                                    </p:anim>
                                    <p:anim calcmode="lin" valueType="num">
                                      <p:cBhvr>
                                        <p:cTn id="40" dur="1000"/>
                                        <p:tgtEl>
                                          <p:spTgt spid="33"/>
                                        </p:tgtEl>
                                        <p:attrNameLst>
                                          <p:attrName>ppt_y</p:attrName>
                                        </p:attrNameLst>
                                      </p:cBhvr>
                                      <p:tavLst>
                                        <p:tav tm="0">
                                          <p:val>
                                            <p:strVal val="ppt_y"/>
                                          </p:val>
                                        </p:tav>
                                        <p:tav tm="100000">
                                          <p:val>
                                            <p:strVal val="ppt_y+.1"/>
                                          </p:val>
                                        </p:tav>
                                      </p:tavLst>
                                    </p:anim>
                                    <p:set>
                                      <p:cBhvr>
                                        <p:cTn id="41" dur="1" fill="hold">
                                          <p:stCondLst>
                                            <p:cond delay="999"/>
                                          </p:stCondLst>
                                        </p:cTn>
                                        <p:tgtEl>
                                          <p:spTgt spid="33"/>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22"/>
                                        </p:tgtEl>
                                      </p:cBhvr>
                                    </p:animEffect>
                                    <p:anim calcmode="lin" valueType="num">
                                      <p:cBhvr>
                                        <p:cTn id="44" dur="1000"/>
                                        <p:tgtEl>
                                          <p:spTgt spid="22"/>
                                        </p:tgtEl>
                                        <p:attrNameLst>
                                          <p:attrName>ppt_x</p:attrName>
                                        </p:attrNameLst>
                                      </p:cBhvr>
                                      <p:tavLst>
                                        <p:tav tm="0">
                                          <p:val>
                                            <p:strVal val="ppt_x"/>
                                          </p:val>
                                        </p:tav>
                                        <p:tav tm="100000">
                                          <p:val>
                                            <p:strVal val="ppt_x"/>
                                          </p:val>
                                        </p:tav>
                                      </p:tavLst>
                                    </p:anim>
                                    <p:anim calcmode="lin" valueType="num">
                                      <p:cBhvr>
                                        <p:cTn id="45" dur="1000"/>
                                        <p:tgtEl>
                                          <p:spTgt spid="22"/>
                                        </p:tgtEl>
                                        <p:attrNameLst>
                                          <p:attrName>ppt_y</p:attrName>
                                        </p:attrNameLst>
                                      </p:cBhvr>
                                      <p:tavLst>
                                        <p:tav tm="0">
                                          <p:val>
                                            <p:strVal val="ppt_y"/>
                                          </p:val>
                                        </p:tav>
                                        <p:tav tm="100000">
                                          <p:val>
                                            <p:strVal val="ppt_y+.1"/>
                                          </p:val>
                                        </p:tav>
                                      </p:tavLst>
                                    </p:anim>
                                    <p:set>
                                      <p:cBhvr>
                                        <p:cTn id="46"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ake Up! School Assembly Song and Dance from Songs For EVERY Assembly by Out of the Ark Music">
            <a:hlinkClick r:id="" action="ppaction://media"/>
            <a:extLst>
              <a:ext uri="{FF2B5EF4-FFF2-40B4-BE49-F238E27FC236}">
                <a16:creationId xmlns:a16="http://schemas.microsoft.com/office/drawing/2014/main" id="{57ED443D-6DA6-4FF6-998E-9FAA3DD5C53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4758" y="143301"/>
            <a:ext cx="11682484" cy="6571397"/>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05351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0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4"/>
          <a:srcRect t="43014"/>
          <a:stretch>
            <a:fillRect/>
          </a:stretch>
        </p:blipFill>
        <p:spPr>
          <a:xfrm>
            <a:off x="-635" y="3429000"/>
            <a:ext cx="12192635" cy="3439160"/>
          </a:xfrm>
          <a:prstGeom prst="rect">
            <a:avLst/>
          </a:prstGeom>
        </p:spPr>
      </p:pic>
      <p:pic>
        <p:nvPicPr>
          <p:cNvPr id="8" name="图片 7" descr="12"/>
          <p:cNvPicPr>
            <a:picLocks noChangeAspect="1"/>
          </p:cNvPicPr>
          <p:nvPr/>
        </p:nvPicPr>
        <p:blipFill>
          <a:blip r:embed="rId5"/>
          <a:srcRect r="86897" b="82168"/>
          <a:stretch>
            <a:fillRect/>
          </a:stretch>
        </p:blipFill>
        <p:spPr>
          <a:xfrm>
            <a:off x="0" y="-10795"/>
            <a:ext cx="2046605" cy="3110230"/>
          </a:xfrm>
          <a:prstGeom prst="rect">
            <a:avLst/>
          </a:prstGeom>
        </p:spPr>
      </p:pic>
      <p:pic>
        <p:nvPicPr>
          <p:cNvPr id="24" name="图片 9" descr="图片1">
            <a:extLst>
              <a:ext uri="{FF2B5EF4-FFF2-40B4-BE49-F238E27FC236}">
                <a16:creationId xmlns:a16="http://schemas.microsoft.com/office/drawing/2014/main" id="{82ED8755-5AF0-4B5F-B295-19FE8021A22A}"/>
              </a:ext>
            </a:extLst>
          </p:cNvPr>
          <p:cNvPicPr>
            <a:picLocks noChangeAspect="1"/>
          </p:cNvPicPr>
          <p:nvPr/>
        </p:nvPicPr>
        <p:blipFill>
          <a:blip r:embed="rId6"/>
          <a:stretch>
            <a:fillRect/>
          </a:stretch>
        </p:blipFill>
        <p:spPr>
          <a:xfrm>
            <a:off x="341465" y="-210951"/>
            <a:ext cx="11973272" cy="7279899"/>
          </a:xfrm>
          <a:prstGeom prst="rect">
            <a:avLst/>
          </a:prstGeom>
        </p:spPr>
      </p:pic>
      <p:grpSp>
        <p:nvGrpSpPr>
          <p:cNvPr id="25" name="Group 24">
            <a:extLst>
              <a:ext uri="{FF2B5EF4-FFF2-40B4-BE49-F238E27FC236}">
                <a16:creationId xmlns:a16="http://schemas.microsoft.com/office/drawing/2014/main" id="{87B21587-D0E0-46F6-A341-99AE5B76DA72}"/>
              </a:ext>
            </a:extLst>
          </p:cNvPr>
          <p:cNvGrpSpPr/>
          <p:nvPr/>
        </p:nvGrpSpPr>
        <p:grpSpPr>
          <a:xfrm>
            <a:off x="1357511" y="615441"/>
            <a:ext cx="9941179" cy="1831954"/>
            <a:chOff x="226633" y="-47311"/>
            <a:chExt cx="13830686" cy="2392709"/>
          </a:xfrm>
        </p:grpSpPr>
        <p:sp>
          <p:nvSpPr>
            <p:cNvPr id="26" name="Rectangle 1">
              <a:extLst>
                <a:ext uri="{FF2B5EF4-FFF2-40B4-BE49-F238E27FC236}">
                  <a16:creationId xmlns:a16="http://schemas.microsoft.com/office/drawing/2014/main" id="{07CF31EF-8B21-4A45-B5FE-C65A452163FE}"/>
                </a:ext>
              </a:extLst>
            </p:cNvPr>
            <p:cNvSpPr/>
            <p:nvPr/>
          </p:nvSpPr>
          <p:spPr>
            <a:xfrm>
              <a:off x="226633" y="-47311"/>
              <a:ext cx="13830686" cy="2392709"/>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1179" h="1831954" fill="none" extrusionOk="0">
                          <a:moveTo>
                            <a:pt x="0" y="0"/>
                          </a:moveTo>
                          <a:cubicBezTo>
                            <a:pt x="3522662" y="13236"/>
                            <a:pt x="5579616" y="220710"/>
                            <a:pt x="9941179" y="0"/>
                          </a:cubicBezTo>
                          <a:cubicBezTo>
                            <a:pt x="9753016" y="409045"/>
                            <a:pt x="9863374" y="1292874"/>
                            <a:pt x="9941179" y="1831954"/>
                          </a:cubicBezTo>
                          <a:cubicBezTo>
                            <a:pt x="5361794" y="1673650"/>
                            <a:pt x="2306044" y="1519885"/>
                            <a:pt x="0" y="1831954"/>
                          </a:cubicBezTo>
                          <a:cubicBezTo>
                            <a:pt x="56957" y="1246137"/>
                            <a:pt x="45065" y="399478"/>
                            <a:pt x="0" y="0"/>
                          </a:cubicBezTo>
                          <a:close/>
                        </a:path>
                        <a:path w="9941179" h="1831954" stroke="0" extrusionOk="0">
                          <a:moveTo>
                            <a:pt x="0" y="0"/>
                          </a:moveTo>
                          <a:cubicBezTo>
                            <a:pt x="4562121" y="-115567"/>
                            <a:pt x="7604808" y="-104212"/>
                            <a:pt x="9941179" y="0"/>
                          </a:cubicBezTo>
                          <a:cubicBezTo>
                            <a:pt x="9832191" y="204582"/>
                            <a:pt x="9956934" y="1220821"/>
                            <a:pt x="9941179" y="1831954"/>
                          </a:cubicBezTo>
                          <a:cubicBezTo>
                            <a:pt x="6558069" y="1748384"/>
                            <a:pt x="2488370" y="2154104"/>
                            <a:pt x="0" y="1831954"/>
                          </a:cubicBezTo>
                          <a:cubicBezTo>
                            <a:pt x="44711" y="1310315"/>
                            <a:pt x="85597" y="895324"/>
                            <a:pt x="0" y="0"/>
                          </a:cubicBezTo>
                          <a:close/>
                        </a:path>
                        <a:path w="9941179" h="1831954" fill="none" stroke="0" extrusionOk="0">
                          <a:moveTo>
                            <a:pt x="0" y="0"/>
                          </a:moveTo>
                          <a:cubicBezTo>
                            <a:pt x="3316226" y="-138237"/>
                            <a:pt x="5852807" y="-47244"/>
                            <a:pt x="9941179" y="0"/>
                          </a:cubicBezTo>
                          <a:cubicBezTo>
                            <a:pt x="9729406" y="319122"/>
                            <a:pt x="9938407" y="1407088"/>
                            <a:pt x="9941179" y="1831954"/>
                          </a:cubicBezTo>
                          <a:cubicBezTo>
                            <a:pt x="4867722" y="1461919"/>
                            <a:pt x="2530903" y="1271590"/>
                            <a:pt x="0" y="1831954"/>
                          </a:cubicBezTo>
                          <a:cubicBezTo>
                            <a:pt x="71610" y="1217441"/>
                            <a:pt x="25998" y="346147"/>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27" name="TextBox 26">
              <a:extLst>
                <a:ext uri="{FF2B5EF4-FFF2-40B4-BE49-F238E27FC236}">
                  <a16:creationId xmlns:a16="http://schemas.microsoft.com/office/drawing/2014/main" id="{7CFA20A1-A24A-4266-8172-B540F6E56E75}"/>
                </a:ext>
              </a:extLst>
            </p:cNvPr>
            <p:cNvSpPr txBox="1"/>
            <p:nvPr/>
          </p:nvSpPr>
          <p:spPr>
            <a:xfrm>
              <a:off x="431907" y="114126"/>
              <a:ext cx="13622080" cy="1728539"/>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4000" b="1" i="0" u="sng" strike="noStrike" kern="0" cap="none" spc="-150" normalizeH="0" baseline="0" noProof="0" dirty="0" err="1">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Câu</a:t>
              </a:r>
              <a:r>
                <a:rPr kumimoji="0" lang="en-US" altLang="en-US" sz="4000" b="1" i="0" u="sng"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rPr>
                <a:t> 3</a:t>
              </a:r>
              <a:r>
                <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uLnTx/>
                  <a:uFillTx/>
                  <a:latin typeface="UTM Avo" panose="02040603050506020204" pitchFamily="18" charset="0"/>
                  <a:ea typeface="字魂37号-波纹乖乖体"/>
                  <a:cs typeface="+mn-cs"/>
                </a:rPr>
                <a:t>: </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Theo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em</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cuộc</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sống</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hiện</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nay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có</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cần</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thiết</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phải</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tập</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thể</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dục</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 </a:t>
              </a:r>
              <a:r>
                <a:rPr lang="en-US" altLang="en-US" sz="4000" b="1" kern="0" spc="-150" dirty="0" err="1">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không</a:t>
              </a:r>
              <a:r>
                <a:rPr lang="en-US" altLang="en-US" sz="4000" b="1" kern="0" spc="-150" dirty="0">
                  <a:ln w="13462">
                    <a:solidFill>
                      <a:prstClr val="white"/>
                    </a:solidFill>
                    <a:prstDash val="solid"/>
                  </a:ln>
                  <a:solidFill>
                    <a:prstClr val="black">
                      <a:lumMod val="85000"/>
                      <a:lumOff val="15000"/>
                    </a:prstClr>
                  </a:solidFill>
                  <a:effectLst>
                    <a:outerShdw dist="38100" dir="2700000" algn="bl" rotWithShape="0">
                      <a:srgbClr val="5B9BD5"/>
                    </a:outerShdw>
                  </a:effectLst>
                  <a:latin typeface="UTM Avo" panose="02040603050506020204" pitchFamily="18" charset="0"/>
                  <a:ea typeface="字魂37号-波纹乖乖体"/>
                </a:rPr>
                <a:t>?</a:t>
              </a:r>
              <a:endParaRPr kumimoji="0" lang="en-US" altLang="en-US" sz="4000" b="1" i="0" u="none" strike="noStrike" kern="0" cap="none" spc="-15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UTM Avo" panose="02040603050506020204" pitchFamily="18" charset="0"/>
                <a:ea typeface="字魂37号-波纹乖乖体"/>
                <a:cs typeface="+mn-cs"/>
              </a:endParaRPr>
            </a:p>
          </p:txBody>
        </p:sp>
      </p:grpSp>
      <p:grpSp>
        <p:nvGrpSpPr>
          <p:cNvPr id="32" name="Group 31">
            <a:extLst>
              <a:ext uri="{FF2B5EF4-FFF2-40B4-BE49-F238E27FC236}">
                <a16:creationId xmlns:a16="http://schemas.microsoft.com/office/drawing/2014/main" id="{F437A704-A0C6-46FE-A5DC-1235D53DEC15}"/>
              </a:ext>
            </a:extLst>
          </p:cNvPr>
          <p:cNvGrpSpPr/>
          <p:nvPr/>
        </p:nvGrpSpPr>
        <p:grpSpPr>
          <a:xfrm>
            <a:off x="891207" y="2930564"/>
            <a:ext cx="4961694" cy="1290663"/>
            <a:chOff x="693004" y="2887341"/>
            <a:chExt cx="4961694" cy="1290663"/>
          </a:xfrm>
        </p:grpSpPr>
        <p:grpSp>
          <p:nvGrpSpPr>
            <p:cNvPr id="9" name="Group 8">
              <a:extLst>
                <a:ext uri="{FF2B5EF4-FFF2-40B4-BE49-F238E27FC236}">
                  <a16:creationId xmlns:a16="http://schemas.microsoft.com/office/drawing/2014/main" id="{D66CCDB1-1E02-4BB4-85F8-182823D24F60}"/>
                </a:ext>
              </a:extLst>
            </p:cNvPr>
            <p:cNvGrpSpPr/>
            <p:nvPr/>
          </p:nvGrpSpPr>
          <p:grpSpPr>
            <a:xfrm>
              <a:off x="693004" y="2887341"/>
              <a:ext cx="4961694" cy="1290663"/>
              <a:chOff x="5408004" y="2138352"/>
              <a:chExt cx="4961694" cy="1290663"/>
            </a:xfrm>
          </p:grpSpPr>
          <p:sp>
            <p:nvSpPr>
              <p:cNvPr id="5" name="Rectangle: Rounded Corners 4">
                <a:extLst>
                  <a:ext uri="{FF2B5EF4-FFF2-40B4-BE49-F238E27FC236}">
                    <a16:creationId xmlns:a16="http://schemas.microsoft.com/office/drawing/2014/main" id="{DED021BD-9FD2-4C0C-8E13-673FA492448D}"/>
                  </a:ext>
                </a:extLst>
              </p:cNvPr>
              <p:cNvSpPr/>
              <p:nvPr/>
            </p:nvSpPr>
            <p:spPr>
              <a:xfrm>
                <a:off x="6095999" y="2163796"/>
                <a:ext cx="4273699" cy="1162712"/>
              </a:xfrm>
              <a:prstGeom prst="roundRect">
                <a:avLst/>
              </a:prstGeom>
              <a:solidFill>
                <a:schemeClr val="bg1"/>
              </a:solidFill>
              <a:ln w="57150">
                <a:solidFill>
                  <a:srgbClr val="FF4620"/>
                </a:solidFill>
              </a:ln>
              <a:effectLst>
                <a:outerShdw blurRad="88900" dist="38100" dir="16200000" rotWithShape="0">
                  <a:srgbClr val="FF462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4" name="Picture 3">
                <a:extLst>
                  <a:ext uri="{FF2B5EF4-FFF2-40B4-BE49-F238E27FC236}">
                    <a16:creationId xmlns:a16="http://schemas.microsoft.com/office/drawing/2014/main" id="{7D70F4AF-6AED-4D41-97CA-1B98ACC4FDE0}"/>
                  </a:ext>
                </a:extLst>
              </p:cNvPr>
              <p:cNvPicPr>
                <a:picLocks noChangeAspect="1"/>
              </p:cNvPicPr>
              <p:nvPr/>
            </p:nvPicPr>
            <p:blipFill>
              <a:blip r:embed="rId7"/>
              <a:stretch>
                <a:fillRect/>
              </a:stretch>
            </p:blipFill>
            <p:spPr>
              <a:xfrm>
                <a:off x="5408004" y="2138352"/>
                <a:ext cx="1276161" cy="1290663"/>
              </a:xfrm>
              <a:prstGeom prst="rect">
                <a:avLst/>
              </a:prstGeom>
            </p:spPr>
          </p:pic>
        </p:grpSp>
        <p:sp>
          <p:nvSpPr>
            <p:cNvPr id="28" name="TextBox 27">
              <a:extLst>
                <a:ext uri="{FF2B5EF4-FFF2-40B4-BE49-F238E27FC236}">
                  <a16:creationId xmlns:a16="http://schemas.microsoft.com/office/drawing/2014/main" id="{3B4A7E77-E742-4164-9113-5A3309B28FFD}"/>
                </a:ext>
              </a:extLst>
            </p:cNvPr>
            <p:cNvSpPr txBox="1"/>
            <p:nvPr/>
          </p:nvSpPr>
          <p:spPr>
            <a:xfrm>
              <a:off x="1680833" y="3117983"/>
              <a:ext cx="3903948" cy="646331"/>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Rất</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cần</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thiết</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grpSp>
        <p:nvGrpSpPr>
          <p:cNvPr id="33" name="Group 32">
            <a:extLst>
              <a:ext uri="{FF2B5EF4-FFF2-40B4-BE49-F238E27FC236}">
                <a16:creationId xmlns:a16="http://schemas.microsoft.com/office/drawing/2014/main" id="{61D51851-B2C6-4685-8A9E-87D2DC024F16}"/>
              </a:ext>
            </a:extLst>
          </p:cNvPr>
          <p:cNvGrpSpPr/>
          <p:nvPr/>
        </p:nvGrpSpPr>
        <p:grpSpPr>
          <a:xfrm>
            <a:off x="6524295" y="2831651"/>
            <a:ext cx="4810193" cy="1400861"/>
            <a:chOff x="806277" y="4584522"/>
            <a:chExt cx="4810193" cy="1400861"/>
          </a:xfrm>
        </p:grpSpPr>
        <p:grpSp>
          <p:nvGrpSpPr>
            <p:cNvPr id="11" name="Group 10">
              <a:extLst>
                <a:ext uri="{FF2B5EF4-FFF2-40B4-BE49-F238E27FC236}">
                  <a16:creationId xmlns:a16="http://schemas.microsoft.com/office/drawing/2014/main" id="{9D550EF4-3783-4B8F-8476-0C972AB9BA98}"/>
                </a:ext>
              </a:extLst>
            </p:cNvPr>
            <p:cNvGrpSpPr/>
            <p:nvPr/>
          </p:nvGrpSpPr>
          <p:grpSpPr>
            <a:xfrm>
              <a:off x="806277" y="4584522"/>
              <a:ext cx="4810193" cy="1400861"/>
              <a:chOff x="5015732" y="3396781"/>
              <a:chExt cx="4810193" cy="1400861"/>
            </a:xfrm>
          </p:grpSpPr>
          <p:sp>
            <p:nvSpPr>
              <p:cNvPr id="10" name="Rectangle: Rounded Corners 9">
                <a:extLst>
                  <a:ext uri="{FF2B5EF4-FFF2-40B4-BE49-F238E27FC236}">
                    <a16:creationId xmlns:a16="http://schemas.microsoft.com/office/drawing/2014/main" id="{F4CD2A75-CCA8-4ADA-8B7A-5579E90B8D09}"/>
                  </a:ext>
                </a:extLst>
              </p:cNvPr>
              <p:cNvSpPr/>
              <p:nvPr/>
            </p:nvSpPr>
            <p:spPr>
              <a:xfrm>
                <a:off x="5535478" y="3511171"/>
                <a:ext cx="4290447" cy="1152207"/>
              </a:xfrm>
              <a:prstGeom prst="roundRect">
                <a:avLst/>
              </a:prstGeom>
              <a:solidFill>
                <a:schemeClr val="bg1"/>
              </a:solidFill>
              <a:ln w="57150">
                <a:solidFill>
                  <a:srgbClr val="FFC50E"/>
                </a:solidFill>
              </a:ln>
              <a:effectLst>
                <a:outerShdw blurRad="50800" dist="38100" dir="16200000" rotWithShape="0">
                  <a:srgbClr val="FFC50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3" name="Picture 2">
                <a:extLst>
                  <a:ext uri="{FF2B5EF4-FFF2-40B4-BE49-F238E27FC236}">
                    <a16:creationId xmlns:a16="http://schemas.microsoft.com/office/drawing/2014/main" id="{905CE417-5FE4-40B1-8938-8BC32CA5DCAA}"/>
                  </a:ext>
                </a:extLst>
              </p:cNvPr>
              <p:cNvPicPr>
                <a:picLocks noChangeAspect="1"/>
              </p:cNvPicPr>
              <p:nvPr/>
            </p:nvPicPr>
            <p:blipFill rotWithShape="1">
              <a:blip r:embed="rId8">
                <a:extLst>
                  <a:ext uri="{28A0092B-C50C-407E-A947-70E740481C1C}">
                    <a14:useLocalDpi xmlns:a14="http://schemas.microsoft.com/office/drawing/2010/main" val="0"/>
                  </a:ext>
                </a:extLst>
              </a:blip>
              <a:srcRect l="21716" r="58214" b="79914"/>
              <a:stretch/>
            </p:blipFill>
            <p:spPr>
              <a:xfrm>
                <a:off x="5015732" y="3396781"/>
                <a:ext cx="1385564" cy="1400861"/>
              </a:xfrm>
              <a:prstGeom prst="rect">
                <a:avLst/>
              </a:prstGeom>
            </p:spPr>
          </p:pic>
        </p:grpSp>
        <p:sp>
          <p:nvSpPr>
            <p:cNvPr id="29" name="TextBox 28">
              <a:extLst>
                <a:ext uri="{FF2B5EF4-FFF2-40B4-BE49-F238E27FC236}">
                  <a16:creationId xmlns:a16="http://schemas.microsoft.com/office/drawing/2014/main" id="{E3198BFC-5E27-440E-BFDE-F03DFC429088}"/>
                </a:ext>
              </a:extLst>
            </p:cNvPr>
            <p:cNvSpPr txBox="1"/>
            <p:nvPr/>
          </p:nvSpPr>
          <p:spPr>
            <a:xfrm>
              <a:off x="2047844" y="4914076"/>
              <a:ext cx="3173623" cy="646331"/>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Hơi</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cần</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thiết</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grpSp>
        <p:nvGrpSpPr>
          <p:cNvPr id="22" name="Group 21">
            <a:extLst>
              <a:ext uri="{FF2B5EF4-FFF2-40B4-BE49-F238E27FC236}">
                <a16:creationId xmlns:a16="http://schemas.microsoft.com/office/drawing/2014/main" id="{D1EC9561-9577-44E5-8FE9-EED97F1176D2}"/>
              </a:ext>
            </a:extLst>
          </p:cNvPr>
          <p:cNvGrpSpPr/>
          <p:nvPr/>
        </p:nvGrpSpPr>
        <p:grpSpPr>
          <a:xfrm>
            <a:off x="830323" y="4448285"/>
            <a:ext cx="5065415" cy="1570786"/>
            <a:chOff x="5839736" y="2656407"/>
            <a:chExt cx="5065415" cy="1570786"/>
          </a:xfrm>
        </p:grpSpPr>
        <p:grpSp>
          <p:nvGrpSpPr>
            <p:cNvPr id="18" name="Group 17">
              <a:extLst>
                <a:ext uri="{FF2B5EF4-FFF2-40B4-BE49-F238E27FC236}">
                  <a16:creationId xmlns:a16="http://schemas.microsoft.com/office/drawing/2014/main" id="{F30254CE-8F07-4802-9786-792A84751A2F}"/>
                </a:ext>
              </a:extLst>
            </p:cNvPr>
            <p:cNvGrpSpPr/>
            <p:nvPr/>
          </p:nvGrpSpPr>
          <p:grpSpPr>
            <a:xfrm>
              <a:off x="5839736" y="2656407"/>
              <a:ext cx="5065415" cy="1570786"/>
              <a:chOff x="6400748" y="2343644"/>
              <a:chExt cx="5065415" cy="1570786"/>
            </a:xfrm>
          </p:grpSpPr>
          <p:sp>
            <p:nvSpPr>
              <p:cNvPr id="14" name="Rectangle: Rounded Corners 13">
                <a:extLst>
                  <a:ext uri="{FF2B5EF4-FFF2-40B4-BE49-F238E27FC236}">
                    <a16:creationId xmlns:a16="http://schemas.microsoft.com/office/drawing/2014/main" id="{CE68B5D4-DBE5-46D6-A86F-295860DB9A37}"/>
                  </a:ext>
                </a:extLst>
              </p:cNvPr>
              <p:cNvSpPr/>
              <p:nvPr/>
            </p:nvSpPr>
            <p:spPr>
              <a:xfrm>
                <a:off x="7192464" y="2497248"/>
                <a:ext cx="4273699" cy="1162712"/>
              </a:xfrm>
              <a:prstGeom prst="roundRect">
                <a:avLst/>
              </a:prstGeom>
              <a:solidFill>
                <a:schemeClr val="bg1"/>
              </a:solidFill>
              <a:ln w="57150">
                <a:solidFill>
                  <a:srgbClr val="B9DE43"/>
                </a:solidFill>
              </a:ln>
              <a:effectLst>
                <a:outerShdw blurRad="50800" dist="38100" dir="16200000" rotWithShape="0">
                  <a:srgbClr val="B9DE4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17" name="Picture 16">
                <a:extLst>
                  <a:ext uri="{FF2B5EF4-FFF2-40B4-BE49-F238E27FC236}">
                    <a16:creationId xmlns:a16="http://schemas.microsoft.com/office/drawing/2014/main" id="{20FF6970-E7E3-4E85-B293-EB63632675DE}"/>
                  </a:ext>
                </a:extLst>
              </p:cNvPr>
              <p:cNvPicPr>
                <a:picLocks noChangeAspect="1"/>
              </p:cNvPicPr>
              <p:nvPr/>
            </p:nvPicPr>
            <p:blipFill rotWithShape="1">
              <a:blip r:embed="rId9"/>
              <a:srcRect r="50703"/>
              <a:stretch/>
            </p:blipFill>
            <p:spPr>
              <a:xfrm>
                <a:off x="6400748" y="2343644"/>
                <a:ext cx="1487889" cy="1570786"/>
              </a:xfrm>
              <a:prstGeom prst="rect">
                <a:avLst/>
              </a:prstGeom>
            </p:spPr>
          </p:pic>
        </p:grpSp>
        <p:sp>
          <p:nvSpPr>
            <p:cNvPr id="30" name="TextBox 29">
              <a:extLst>
                <a:ext uri="{FF2B5EF4-FFF2-40B4-BE49-F238E27FC236}">
                  <a16:creationId xmlns:a16="http://schemas.microsoft.com/office/drawing/2014/main" id="{0DFEFC18-85E7-490B-A187-9537D8247601}"/>
                </a:ext>
              </a:extLst>
            </p:cNvPr>
            <p:cNvSpPr txBox="1"/>
            <p:nvPr/>
          </p:nvSpPr>
          <p:spPr>
            <a:xfrm>
              <a:off x="7074408" y="3065478"/>
              <a:ext cx="3771208" cy="646331"/>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Tuỳ</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vào</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sở</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thích</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grpSp>
        <p:nvGrpSpPr>
          <p:cNvPr id="34" name="Group 33">
            <a:extLst>
              <a:ext uri="{FF2B5EF4-FFF2-40B4-BE49-F238E27FC236}">
                <a16:creationId xmlns:a16="http://schemas.microsoft.com/office/drawing/2014/main" id="{DF8810A8-EFD8-4929-8F68-587A4206FBAA}"/>
              </a:ext>
            </a:extLst>
          </p:cNvPr>
          <p:cNvGrpSpPr/>
          <p:nvPr/>
        </p:nvGrpSpPr>
        <p:grpSpPr>
          <a:xfrm>
            <a:off x="6400676" y="4542074"/>
            <a:ext cx="5079432" cy="1570786"/>
            <a:chOff x="6095681" y="4414597"/>
            <a:chExt cx="5079432" cy="1570786"/>
          </a:xfrm>
        </p:grpSpPr>
        <p:grpSp>
          <p:nvGrpSpPr>
            <p:cNvPr id="21" name="Group 20">
              <a:extLst>
                <a:ext uri="{FF2B5EF4-FFF2-40B4-BE49-F238E27FC236}">
                  <a16:creationId xmlns:a16="http://schemas.microsoft.com/office/drawing/2014/main" id="{5EF3EB7C-839D-4422-BE75-03A9FE2CDADD}"/>
                </a:ext>
              </a:extLst>
            </p:cNvPr>
            <p:cNvGrpSpPr/>
            <p:nvPr/>
          </p:nvGrpSpPr>
          <p:grpSpPr>
            <a:xfrm>
              <a:off x="6095681" y="4414597"/>
              <a:ext cx="5017643" cy="1570786"/>
              <a:chOff x="6400748" y="4233835"/>
              <a:chExt cx="5017643" cy="1570786"/>
            </a:xfrm>
          </p:grpSpPr>
          <p:sp>
            <p:nvSpPr>
              <p:cNvPr id="20" name="Rectangle: Rounded Corners 19">
                <a:extLst>
                  <a:ext uri="{FF2B5EF4-FFF2-40B4-BE49-F238E27FC236}">
                    <a16:creationId xmlns:a16="http://schemas.microsoft.com/office/drawing/2014/main" id="{00CBAF62-C023-40C9-AF01-BB5E017F3B0E}"/>
                  </a:ext>
                </a:extLst>
              </p:cNvPr>
              <p:cNvSpPr/>
              <p:nvPr/>
            </p:nvSpPr>
            <p:spPr>
              <a:xfrm>
                <a:off x="7144692" y="4350738"/>
                <a:ext cx="4273699" cy="1162712"/>
              </a:xfrm>
              <a:prstGeom prst="roundRect">
                <a:avLst/>
              </a:prstGeom>
              <a:solidFill>
                <a:schemeClr val="bg1"/>
              </a:solidFill>
              <a:ln w="57150">
                <a:solidFill>
                  <a:srgbClr val="6CD7E1"/>
                </a:solidFill>
              </a:ln>
              <a:effectLst>
                <a:outerShdw blurRad="50800" dist="38100" dir="16200000" rotWithShape="0">
                  <a:srgbClr val="6CD7E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FFFFF"/>
                  </a:solidFill>
                  <a:effectLst/>
                  <a:uLnTx/>
                  <a:uFillTx/>
                  <a:ea typeface="字魂37号-波纹乖乖体"/>
                  <a:cs typeface="+mn-cs"/>
                </a:endParaRPr>
              </a:p>
            </p:txBody>
          </p:sp>
          <p:pic>
            <p:nvPicPr>
              <p:cNvPr id="19" name="Picture 18">
                <a:extLst>
                  <a:ext uri="{FF2B5EF4-FFF2-40B4-BE49-F238E27FC236}">
                    <a16:creationId xmlns:a16="http://schemas.microsoft.com/office/drawing/2014/main" id="{3DB07588-602E-4BDA-BF06-4A9F54F61A67}"/>
                  </a:ext>
                </a:extLst>
              </p:cNvPr>
              <p:cNvPicPr>
                <a:picLocks noChangeAspect="1"/>
              </p:cNvPicPr>
              <p:nvPr/>
            </p:nvPicPr>
            <p:blipFill>
              <a:blip r:embed="rId10"/>
              <a:stretch>
                <a:fillRect/>
              </a:stretch>
            </p:blipFill>
            <p:spPr>
              <a:xfrm>
                <a:off x="6400748" y="4233835"/>
                <a:ext cx="1365186" cy="1570786"/>
              </a:xfrm>
              <a:prstGeom prst="rect">
                <a:avLst/>
              </a:prstGeom>
            </p:spPr>
          </p:pic>
        </p:grpSp>
        <p:sp>
          <p:nvSpPr>
            <p:cNvPr id="31" name="TextBox 30">
              <a:extLst>
                <a:ext uri="{FF2B5EF4-FFF2-40B4-BE49-F238E27FC236}">
                  <a16:creationId xmlns:a16="http://schemas.microsoft.com/office/drawing/2014/main" id="{7DBF3348-AA03-4852-A859-2E4320B77100}"/>
                </a:ext>
              </a:extLst>
            </p:cNvPr>
            <p:cNvSpPr txBox="1"/>
            <p:nvPr/>
          </p:nvSpPr>
          <p:spPr>
            <a:xfrm>
              <a:off x="7088800" y="4743471"/>
              <a:ext cx="4086313" cy="646331"/>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Không</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cần</a:t>
              </a:r>
              <a:r>
                <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rPr>
                <a:t> </a:t>
              </a:r>
              <a:r>
                <a:rPr kumimoji="0" lang="en-US" altLang="en-US" sz="3600" b="1" i="0" u="none" strike="noStrike" kern="0" cap="none" spc="-150" normalizeH="0" baseline="0" noProof="0" dirty="0" err="1">
                  <a:ln w="13462">
                    <a:solidFill>
                      <a:prstClr val="white"/>
                    </a:solidFill>
                    <a:prstDash val="solid"/>
                  </a:ln>
                  <a:solidFill>
                    <a:srgbClr val="000000"/>
                  </a:solidFill>
                  <a:effectLst/>
                  <a:uLnTx/>
                  <a:uFillTx/>
                  <a:latin typeface="UTM Avo" panose="02040603050506020204" pitchFamily="18" charset="0"/>
                  <a:ea typeface="字魂37号-波纹乖乖体"/>
                  <a:cs typeface="+mn-cs"/>
                </a:rPr>
                <a:t>thiết</a:t>
              </a:r>
              <a:endParaRPr kumimoji="0" lang="en-US" altLang="en-US" sz="3600" b="1" i="0" u="none" strike="noStrike" kern="0" cap="none" spc="-150" normalizeH="0" baseline="0" noProof="0" dirty="0">
                <a:ln w="13462">
                  <a:solidFill>
                    <a:prstClr val="white"/>
                  </a:solidFill>
                  <a:prstDash val="solid"/>
                </a:ln>
                <a:solidFill>
                  <a:srgbClr val="000000"/>
                </a:solidFill>
                <a:effectLst/>
                <a:uLnTx/>
                <a:uFillTx/>
                <a:latin typeface="UTM Avo" panose="02040603050506020204" pitchFamily="18" charset="0"/>
                <a:ea typeface="字魂37号-波纹乖乖体"/>
                <a:cs typeface="+mn-cs"/>
              </a:endParaRPr>
            </a:p>
          </p:txBody>
        </p:sp>
      </p:grpSp>
    </p:spTree>
    <p:custDataLst>
      <p:tags r:id="rId1"/>
    </p:custDataLst>
    <p:extLst>
      <p:ext uri="{BB962C8B-B14F-4D97-AF65-F5344CB8AC3E}">
        <p14:creationId xmlns:p14="http://schemas.microsoft.com/office/powerpoint/2010/main" val="538949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1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32" presetClass="emph" presetSubtype="0" fill="hold" nodeType="clickEffect">
                                  <p:stCondLst>
                                    <p:cond delay="0"/>
                                  </p:stCondLst>
                                  <p:childTnLst>
                                    <p:animRot by="120000">
                                      <p:cBhvr>
                                        <p:cTn id="25" dur="100" fill="hold">
                                          <p:stCondLst>
                                            <p:cond delay="0"/>
                                          </p:stCondLst>
                                        </p:cTn>
                                        <p:tgtEl>
                                          <p:spTgt spid="32"/>
                                        </p:tgtEl>
                                        <p:attrNameLst>
                                          <p:attrName>r</p:attrName>
                                        </p:attrNameLst>
                                      </p:cBhvr>
                                    </p:animRot>
                                    <p:animRot by="-240000">
                                      <p:cBhvr>
                                        <p:cTn id="26" dur="200" fill="hold">
                                          <p:stCondLst>
                                            <p:cond delay="200"/>
                                          </p:stCondLst>
                                        </p:cTn>
                                        <p:tgtEl>
                                          <p:spTgt spid="32"/>
                                        </p:tgtEl>
                                        <p:attrNameLst>
                                          <p:attrName>r</p:attrName>
                                        </p:attrNameLst>
                                      </p:cBhvr>
                                    </p:animRot>
                                    <p:animRot by="240000">
                                      <p:cBhvr>
                                        <p:cTn id="27" dur="200" fill="hold">
                                          <p:stCondLst>
                                            <p:cond delay="400"/>
                                          </p:stCondLst>
                                        </p:cTn>
                                        <p:tgtEl>
                                          <p:spTgt spid="32"/>
                                        </p:tgtEl>
                                        <p:attrNameLst>
                                          <p:attrName>r</p:attrName>
                                        </p:attrNameLst>
                                      </p:cBhvr>
                                    </p:animRot>
                                    <p:animRot by="-240000">
                                      <p:cBhvr>
                                        <p:cTn id="28" dur="200" fill="hold">
                                          <p:stCondLst>
                                            <p:cond delay="600"/>
                                          </p:stCondLst>
                                        </p:cTn>
                                        <p:tgtEl>
                                          <p:spTgt spid="32"/>
                                        </p:tgtEl>
                                        <p:attrNameLst>
                                          <p:attrName>r</p:attrName>
                                        </p:attrNameLst>
                                      </p:cBhvr>
                                    </p:animRot>
                                    <p:animRot by="120000">
                                      <p:cBhvr>
                                        <p:cTn id="29" dur="200" fill="hold">
                                          <p:stCondLst>
                                            <p:cond delay="800"/>
                                          </p:stCondLst>
                                        </p:cTn>
                                        <p:tgtEl>
                                          <p:spTgt spid="32"/>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applause.wav"/>
                                        </p:tgtEl>
                                      </p:cMediaNode>
                                    </p:audio>
                                  </p:subTnLst>
                                </p:cTn>
                              </p:par>
                            </p:childTnLst>
                          </p:cTn>
                        </p:par>
                        <p:par>
                          <p:cTn id="30" fill="hold">
                            <p:stCondLst>
                              <p:cond delay="1000"/>
                            </p:stCondLst>
                            <p:childTnLst>
                              <p:par>
                                <p:cTn id="31" presetID="42" presetClass="exit" presetSubtype="0" fill="hold" nodeType="afterEffect">
                                  <p:stCondLst>
                                    <p:cond delay="0"/>
                                  </p:stCondLst>
                                  <p:childTnLst>
                                    <p:animEffect transition="out" filter="fade">
                                      <p:cBhvr>
                                        <p:cTn id="32" dur="1000"/>
                                        <p:tgtEl>
                                          <p:spTgt spid="33"/>
                                        </p:tgtEl>
                                      </p:cBhvr>
                                    </p:animEffect>
                                    <p:anim calcmode="lin" valueType="num">
                                      <p:cBhvr>
                                        <p:cTn id="33" dur="1000"/>
                                        <p:tgtEl>
                                          <p:spTgt spid="33"/>
                                        </p:tgtEl>
                                        <p:attrNameLst>
                                          <p:attrName>ppt_x</p:attrName>
                                        </p:attrNameLst>
                                      </p:cBhvr>
                                      <p:tavLst>
                                        <p:tav tm="0">
                                          <p:val>
                                            <p:strVal val="ppt_x"/>
                                          </p:val>
                                        </p:tav>
                                        <p:tav tm="100000">
                                          <p:val>
                                            <p:strVal val="ppt_x"/>
                                          </p:val>
                                        </p:tav>
                                      </p:tavLst>
                                    </p:anim>
                                    <p:anim calcmode="lin" valueType="num">
                                      <p:cBhvr>
                                        <p:cTn id="34" dur="1000"/>
                                        <p:tgtEl>
                                          <p:spTgt spid="33"/>
                                        </p:tgtEl>
                                        <p:attrNameLst>
                                          <p:attrName>ppt_y</p:attrName>
                                        </p:attrNameLst>
                                      </p:cBhvr>
                                      <p:tavLst>
                                        <p:tav tm="0">
                                          <p:val>
                                            <p:strVal val="ppt_y"/>
                                          </p:val>
                                        </p:tav>
                                        <p:tav tm="100000">
                                          <p:val>
                                            <p:strVal val="ppt_y+.1"/>
                                          </p:val>
                                        </p:tav>
                                      </p:tavLst>
                                    </p:anim>
                                    <p:set>
                                      <p:cBhvr>
                                        <p:cTn id="35" dur="1" fill="hold">
                                          <p:stCondLst>
                                            <p:cond delay="999"/>
                                          </p:stCondLst>
                                        </p:cTn>
                                        <p:tgtEl>
                                          <p:spTgt spid="33"/>
                                        </p:tgtEl>
                                        <p:attrNameLst>
                                          <p:attrName>style.visibility</p:attrName>
                                        </p:attrNameLst>
                                      </p:cBhvr>
                                      <p:to>
                                        <p:strVal val="hidden"/>
                                      </p:to>
                                    </p:set>
                                  </p:childTnLst>
                                </p:cTn>
                              </p:par>
                              <p:par>
                                <p:cTn id="36" presetID="42" presetClass="exit" presetSubtype="0" fill="hold" nodeType="withEffect">
                                  <p:stCondLst>
                                    <p:cond delay="0"/>
                                  </p:stCondLst>
                                  <p:childTnLst>
                                    <p:animEffect transition="out" filter="fade">
                                      <p:cBhvr>
                                        <p:cTn id="37" dur="1000"/>
                                        <p:tgtEl>
                                          <p:spTgt spid="22"/>
                                        </p:tgtEl>
                                      </p:cBhvr>
                                    </p:animEffect>
                                    <p:anim calcmode="lin" valueType="num">
                                      <p:cBhvr>
                                        <p:cTn id="38" dur="1000"/>
                                        <p:tgtEl>
                                          <p:spTgt spid="22"/>
                                        </p:tgtEl>
                                        <p:attrNameLst>
                                          <p:attrName>ppt_x</p:attrName>
                                        </p:attrNameLst>
                                      </p:cBhvr>
                                      <p:tavLst>
                                        <p:tav tm="0">
                                          <p:val>
                                            <p:strVal val="ppt_x"/>
                                          </p:val>
                                        </p:tav>
                                        <p:tav tm="100000">
                                          <p:val>
                                            <p:strVal val="ppt_x"/>
                                          </p:val>
                                        </p:tav>
                                      </p:tavLst>
                                    </p:anim>
                                    <p:anim calcmode="lin" valueType="num">
                                      <p:cBhvr>
                                        <p:cTn id="39" dur="1000"/>
                                        <p:tgtEl>
                                          <p:spTgt spid="22"/>
                                        </p:tgtEl>
                                        <p:attrNameLst>
                                          <p:attrName>ppt_y</p:attrName>
                                        </p:attrNameLst>
                                      </p:cBhvr>
                                      <p:tavLst>
                                        <p:tav tm="0">
                                          <p:val>
                                            <p:strVal val="ppt_y"/>
                                          </p:val>
                                        </p:tav>
                                        <p:tav tm="100000">
                                          <p:val>
                                            <p:strVal val="ppt_y+.1"/>
                                          </p:val>
                                        </p:tav>
                                      </p:tavLst>
                                    </p:anim>
                                    <p:set>
                                      <p:cBhvr>
                                        <p:cTn id="40" dur="1" fill="hold">
                                          <p:stCondLst>
                                            <p:cond delay="999"/>
                                          </p:stCondLst>
                                        </p:cTn>
                                        <p:tgtEl>
                                          <p:spTgt spid="22"/>
                                        </p:tgtEl>
                                        <p:attrNameLst>
                                          <p:attrName>style.visibility</p:attrName>
                                        </p:attrNameLst>
                                      </p:cBhvr>
                                      <p:to>
                                        <p:strVal val="hidden"/>
                                      </p:to>
                                    </p:set>
                                  </p:childTnLst>
                                </p:cTn>
                              </p:par>
                              <p:par>
                                <p:cTn id="41" presetID="42" presetClass="exit" presetSubtype="0" fill="hold" nodeType="withEffect">
                                  <p:stCondLst>
                                    <p:cond delay="0"/>
                                  </p:stCondLst>
                                  <p:childTnLst>
                                    <p:animEffect transition="out" filter="fade">
                                      <p:cBhvr>
                                        <p:cTn id="42" dur="1000"/>
                                        <p:tgtEl>
                                          <p:spTgt spid="34"/>
                                        </p:tgtEl>
                                      </p:cBhvr>
                                    </p:animEffect>
                                    <p:anim calcmode="lin" valueType="num">
                                      <p:cBhvr>
                                        <p:cTn id="43" dur="1000"/>
                                        <p:tgtEl>
                                          <p:spTgt spid="34"/>
                                        </p:tgtEl>
                                        <p:attrNameLst>
                                          <p:attrName>ppt_x</p:attrName>
                                        </p:attrNameLst>
                                      </p:cBhvr>
                                      <p:tavLst>
                                        <p:tav tm="0">
                                          <p:val>
                                            <p:strVal val="ppt_x"/>
                                          </p:val>
                                        </p:tav>
                                        <p:tav tm="100000">
                                          <p:val>
                                            <p:strVal val="ppt_x"/>
                                          </p:val>
                                        </p:tav>
                                      </p:tavLst>
                                    </p:anim>
                                    <p:anim calcmode="lin" valueType="num">
                                      <p:cBhvr>
                                        <p:cTn id="44" dur="1000"/>
                                        <p:tgtEl>
                                          <p:spTgt spid="34"/>
                                        </p:tgtEl>
                                        <p:attrNameLst>
                                          <p:attrName>ppt_y</p:attrName>
                                        </p:attrNameLst>
                                      </p:cBhvr>
                                      <p:tavLst>
                                        <p:tav tm="0">
                                          <p:val>
                                            <p:strVal val="ppt_y"/>
                                          </p:val>
                                        </p:tav>
                                        <p:tav tm="100000">
                                          <p:val>
                                            <p:strVal val="ppt_y+.1"/>
                                          </p:val>
                                        </p:tav>
                                      </p:tavLst>
                                    </p:anim>
                                    <p:set>
                                      <p:cBhvr>
                                        <p:cTn id="45" dur="1" fill="hold">
                                          <p:stCondLst>
                                            <p:cond delay="9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pic>
        <p:nvPicPr>
          <p:cNvPr id="2" name="图片 1" descr="图片1"/>
          <p:cNvPicPr>
            <a:picLocks noChangeAspect="1"/>
          </p:cNvPicPr>
          <p:nvPr/>
        </p:nvPicPr>
        <p:blipFill>
          <a:blip r:embed="rId4"/>
          <a:stretch>
            <a:fillRect/>
          </a:stretch>
        </p:blipFill>
        <p:spPr>
          <a:xfrm>
            <a:off x="1832291" y="570108"/>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085" y="187520"/>
            <a:ext cx="4526915" cy="2273300"/>
          </a:xfrm>
          <a:prstGeom prst="rect">
            <a:avLst/>
          </a:prstGeom>
        </p:spPr>
      </p:pic>
      <p:grpSp>
        <p:nvGrpSpPr>
          <p:cNvPr id="3" name="Group 2">
            <a:extLst>
              <a:ext uri="{FF2B5EF4-FFF2-40B4-BE49-F238E27FC236}">
                <a16:creationId xmlns:a16="http://schemas.microsoft.com/office/drawing/2014/main" id="{2CB581B9-DFCC-4399-814E-C5E3EFFD3718}"/>
              </a:ext>
            </a:extLst>
          </p:cNvPr>
          <p:cNvGrpSpPr/>
          <p:nvPr/>
        </p:nvGrpSpPr>
        <p:grpSpPr>
          <a:xfrm>
            <a:off x="2331488" y="1463472"/>
            <a:ext cx="7289410" cy="1379936"/>
            <a:chOff x="2451294" y="2413236"/>
            <a:chExt cx="7289410" cy="1379936"/>
          </a:xfrm>
        </p:grpSpPr>
        <p:sp>
          <p:nvSpPr>
            <p:cNvPr id="5" name="矩形 4"/>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NÓI VÀ NGHE</a:t>
              </a:r>
            </a:p>
          </p:txBody>
        </p:sp>
        <p:sp>
          <p:nvSpPr>
            <p:cNvPr id="7" name="矩形 4">
              <a:extLst>
                <a:ext uri="{FF2B5EF4-FFF2-40B4-BE49-F238E27FC236}">
                  <a16:creationId xmlns:a16="http://schemas.microsoft.com/office/drawing/2014/main" id="{4A6B1440-D13E-423E-9479-8FAB5BC88EA7}"/>
                </a:ext>
              </a:extLst>
            </p:cNvPr>
            <p:cNvSpPr/>
            <p:nvPr/>
          </p:nvSpPr>
          <p:spPr>
            <a:xfrm>
              <a:off x="2451294" y="2413236"/>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NÓI VÀ NGHE</a:t>
              </a:r>
            </a:p>
          </p:txBody>
        </p:sp>
      </p:grpSp>
      <p:sp>
        <p:nvSpPr>
          <p:cNvPr id="4" name="TextBox 3">
            <a:extLst>
              <a:ext uri="{FF2B5EF4-FFF2-40B4-BE49-F238E27FC236}">
                <a16:creationId xmlns:a16="http://schemas.microsoft.com/office/drawing/2014/main" id="{A9F79C24-135F-480C-A521-E0C480EB2EB4}"/>
              </a:ext>
            </a:extLst>
          </p:cNvPr>
          <p:cNvSpPr txBox="1"/>
          <p:nvPr/>
        </p:nvSpPr>
        <p:spPr>
          <a:xfrm>
            <a:off x="2360659" y="2718613"/>
            <a:ext cx="7470678"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err="1">
                <a:ln>
                  <a:noFill/>
                </a:ln>
                <a:solidFill>
                  <a:srgbClr val="066E4D"/>
                </a:solidFill>
                <a:effectLst/>
                <a:uLnTx/>
                <a:uFillTx/>
                <a:latin typeface="SVN-Dancing Script" panose="02040603050506020204" pitchFamily="18" charset="0"/>
                <a:ea typeface="字魂37号-波纹乖乖体"/>
                <a:cs typeface="+mn-cs"/>
              </a:rPr>
              <a:t>Học</a:t>
            </a:r>
            <a:r>
              <a:rPr kumimoji="0" lang="en-US" sz="13800" b="1" i="0" u="none" strike="noStrike" kern="1200" cap="none" spc="0" normalizeH="0" noProof="0" dirty="0">
                <a:ln>
                  <a:noFill/>
                </a:ln>
                <a:solidFill>
                  <a:srgbClr val="066E4D"/>
                </a:solidFill>
                <a:effectLst/>
                <a:uLnTx/>
                <a:uFillTx/>
                <a:latin typeface="SVN-Dancing Script" panose="02040603050506020204" pitchFamily="18" charset="0"/>
                <a:ea typeface="字魂37号-波纹乖乖体"/>
                <a:cs typeface="+mn-cs"/>
              </a:rPr>
              <a:t> </a:t>
            </a:r>
            <a:r>
              <a:rPr kumimoji="0" lang="en-US" sz="13800" b="1" i="0" u="none" strike="noStrike" kern="1200" cap="none" spc="0" normalizeH="0" noProof="0" dirty="0" err="1">
                <a:ln>
                  <a:noFill/>
                </a:ln>
                <a:solidFill>
                  <a:srgbClr val="066E4D"/>
                </a:solidFill>
                <a:effectLst/>
                <a:uLnTx/>
                <a:uFillTx/>
                <a:latin typeface="SVN-Dancing Script" panose="02040603050506020204" pitchFamily="18" charset="0"/>
                <a:ea typeface="字魂37号-波纹乖乖体"/>
                <a:cs typeface="+mn-cs"/>
              </a:rPr>
              <a:t>từ</a:t>
            </a:r>
            <a:r>
              <a:rPr kumimoji="0" lang="en-US" sz="13800" b="1" i="0" u="none" strike="noStrike" kern="1200" cap="none" spc="0" normalizeH="0" noProof="0" dirty="0">
                <a:ln>
                  <a:noFill/>
                </a:ln>
                <a:solidFill>
                  <a:srgbClr val="066E4D"/>
                </a:solidFill>
                <a:effectLst/>
                <a:uLnTx/>
                <a:uFillTx/>
                <a:latin typeface="SVN-Dancing Script" panose="02040603050506020204" pitchFamily="18" charset="0"/>
                <a:ea typeface="字魂37号-波纹乖乖体"/>
                <a:cs typeface="+mn-cs"/>
              </a:rPr>
              <a:t> </a:t>
            </a:r>
            <a:r>
              <a:rPr kumimoji="0" lang="en-US" sz="13800" b="1" i="0" u="none" strike="noStrike" kern="1200" cap="none" spc="0" normalizeH="0" noProof="0" dirty="0" err="1">
                <a:ln>
                  <a:noFill/>
                </a:ln>
                <a:solidFill>
                  <a:srgbClr val="066E4D"/>
                </a:solidFill>
                <a:effectLst/>
                <a:uLnTx/>
                <a:uFillTx/>
                <a:latin typeface="SVN-Dancing Script" panose="02040603050506020204" pitchFamily="18" charset="0"/>
                <a:ea typeface="字魂37号-波纹乖乖体"/>
                <a:cs typeface="+mn-cs"/>
              </a:rPr>
              <a:t>bạn</a:t>
            </a:r>
            <a:endParaRPr kumimoji="0" lang="vi-VN" sz="13800" b="1" i="0" u="none" strike="noStrike" kern="1200" cap="none" spc="0" normalizeH="0" baseline="0" noProof="0" dirty="0">
              <a:ln>
                <a:noFill/>
              </a:ln>
              <a:solidFill>
                <a:srgbClr val="066E4D"/>
              </a:solidFill>
              <a:effectLst/>
              <a:uLnTx/>
              <a:uFillTx/>
              <a:ea typeface="字魂37号-波纹乖乖体"/>
              <a:cs typeface="+mn-cs"/>
            </a:endParaRPr>
          </a:p>
        </p:txBody>
      </p:sp>
      <p:pic>
        <p:nvPicPr>
          <p:cNvPr id="10" name="图片 7" descr="千库网_兴奋跳起来的眼镜女孩png_元素编号11906143">
            <a:extLst>
              <a:ext uri="{FF2B5EF4-FFF2-40B4-BE49-F238E27FC236}">
                <a16:creationId xmlns:a16="http://schemas.microsoft.com/office/drawing/2014/main" id="{BFB1C2D4-65D7-41A0-9E31-087BAB2212EE}"/>
              </a:ext>
            </a:extLst>
          </p:cNvPr>
          <p:cNvPicPr>
            <a:picLocks noChangeAspect="1"/>
          </p:cNvPicPr>
          <p:nvPr/>
        </p:nvPicPr>
        <p:blipFill rotWithShape="1">
          <a:blip r:embed="rId6"/>
          <a:srcRect l="20431" t="1" r="9017" b="16190"/>
          <a:stretch/>
        </p:blipFill>
        <p:spPr>
          <a:xfrm>
            <a:off x="9563683" y="3296240"/>
            <a:ext cx="2998356" cy="3561760"/>
          </a:xfrm>
          <a:prstGeom prst="rect">
            <a:avLst/>
          </a:prstGeom>
        </p:spPr>
      </p:pic>
    </p:spTree>
    <p:custDataLst>
      <p:tags r:id="rId1"/>
    </p:custDataLst>
    <p:extLst>
      <p:ext uri="{BB962C8B-B14F-4D97-AF65-F5344CB8AC3E}">
        <p14:creationId xmlns:p14="http://schemas.microsoft.com/office/powerpoint/2010/main" val="9665712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566117" y="523845"/>
            <a:ext cx="10090799" cy="646331"/>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rPr>
              <a:t>1. </a:t>
            </a:r>
            <a:r>
              <a:rPr kumimoji="0" lang="en-US" sz="3600" b="1" i="0" u="none" strike="noStrike" kern="0" cap="none" spc="0" normalizeH="0" baseline="0" noProof="0" dirty="0" err="1">
                <a:ln>
                  <a:noFill/>
                </a:ln>
                <a:solidFill>
                  <a:srgbClr val="137750"/>
                </a:solidFill>
                <a:effectLst/>
                <a:uLnTx/>
                <a:uFillTx/>
                <a:latin typeface="UTM Avo" panose="02040603050506020204" pitchFamily="18" charset="0"/>
                <a:ea typeface="字魂37号-波纹乖乖体"/>
                <a:cs typeface="Times New Roman" pitchFamily="18" charset="0"/>
              </a:rPr>
              <a:t>Kể</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về</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những</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điều</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em</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học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được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từ</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bạn</a:t>
            </a:r>
            <a:endPar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endParaRPr>
          </a:p>
        </p:txBody>
      </p:sp>
      <p:sp>
        <p:nvSpPr>
          <p:cNvPr id="24" name="TextBox 23">
            <a:extLst>
              <a:ext uri="{FF2B5EF4-FFF2-40B4-BE49-F238E27FC236}">
                <a16:creationId xmlns:a16="http://schemas.microsoft.com/office/drawing/2014/main" id="{74B15BE3-782E-49C8-98CE-EFBF18EBCF9E}"/>
              </a:ext>
            </a:extLst>
          </p:cNvPr>
          <p:cNvSpPr txBox="1"/>
          <p:nvPr/>
        </p:nvSpPr>
        <p:spPr>
          <a:xfrm>
            <a:off x="-597665" y="1350356"/>
            <a:ext cx="3556995"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UTM Avo" panose="02040603050506020204" pitchFamily="18" charset="0"/>
                <a:ea typeface="字魂37号-波纹乖乖体"/>
                <a:cs typeface="Times New Roman" pitchFamily="18" charset="0"/>
              </a:rPr>
              <a:t>G.</a:t>
            </a:r>
            <a:endParaRPr kumimoji="0" lang="vi-VN" sz="4000" b="1" i="0" u="none" strike="noStrike" kern="1200" cap="none" spc="0" normalizeH="0" baseline="0" noProof="0" dirty="0">
              <a:ln>
                <a:noFill/>
              </a:ln>
              <a:solidFill>
                <a:srgbClr val="0070C0"/>
              </a:solidFill>
              <a:effectLst/>
              <a:uLnTx/>
              <a:uFillTx/>
              <a:latin typeface="UTM Avo" panose="02040603050506020204" pitchFamily="18" charset="0"/>
              <a:ea typeface="字魂37号-波纹乖乖体"/>
              <a:cs typeface="Times New Roman" pitchFamily="18" charset="0"/>
            </a:endParaRPr>
          </a:p>
        </p:txBody>
      </p:sp>
      <p:pic>
        <p:nvPicPr>
          <p:cNvPr id="2" name="图片 2" descr="形状&#10;&#10;描述已自动生成">
            <a:extLst>
              <a:ext uri="{FF2B5EF4-FFF2-40B4-BE49-F238E27FC236}">
                <a16:creationId xmlns:a16="http://schemas.microsoft.com/office/drawing/2014/main" id="{22B41DD0-B992-39DC-385E-6700037090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3522" y="675396"/>
            <a:ext cx="9236859" cy="6535092"/>
          </a:xfrm>
          <a:prstGeom prst="rect">
            <a:avLst/>
          </a:prstGeom>
        </p:spPr>
      </p:pic>
      <p:sp>
        <p:nvSpPr>
          <p:cNvPr id="3" name="TextBox 2">
            <a:extLst>
              <a:ext uri="{FF2B5EF4-FFF2-40B4-BE49-F238E27FC236}">
                <a16:creationId xmlns:a16="http://schemas.microsoft.com/office/drawing/2014/main" id="{0D209461-7776-0860-D0A6-9A429B444FF3}"/>
              </a:ext>
            </a:extLst>
          </p:cNvPr>
          <p:cNvSpPr txBox="1"/>
          <p:nvPr/>
        </p:nvSpPr>
        <p:spPr>
          <a:xfrm>
            <a:off x="3045319" y="2274005"/>
            <a:ext cx="5893729" cy="2862322"/>
          </a:xfrm>
          <a:prstGeom prst="rect">
            <a:avLst/>
          </a:prstGeom>
          <a:noFill/>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Tx/>
              <a:buChar char="-"/>
              <a:tabLst/>
              <a:defRPr/>
            </a:pPr>
            <a:r>
              <a:rPr lang="en-US" sz="3600" b="1" dirty="0" err="1">
                <a:latin typeface="UTM Avo" panose="02040603050506020204" pitchFamily="18" charset="0"/>
                <a:ea typeface="字魂37号-波纹乖乖体"/>
                <a:cs typeface="Times New Roman" pitchFamily="18" charset="0"/>
              </a:rPr>
              <a:t>Em</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học</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được</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điều</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gì</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từ</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bạn</a:t>
            </a:r>
            <a:r>
              <a:rPr lang="en-US" sz="3600" b="1" dirty="0">
                <a:latin typeface="UTM Avo" panose="02040603050506020204" pitchFamily="18" charset="0"/>
                <a:ea typeface="字魂37号-波纹乖乖体"/>
                <a:cs typeface="Times New Roman" pitchFamily="18" charset="0"/>
              </a:rPr>
              <a:t>?</a:t>
            </a:r>
          </a:p>
          <a:p>
            <a:pPr marL="571500" marR="0" lvl="0" indent="-571500" algn="just" defTabSz="914400" rtl="0" eaLnBrk="1" fontAlgn="auto" latinLnBrk="0" hangingPunct="1">
              <a:lnSpc>
                <a:spcPct val="100000"/>
              </a:lnSpc>
              <a:spcBef>
                <a:spcPts val="0"/>
              </a:spcBef>
              <a:spcAft>
                <a:spcPts val="0"/>
              </a:spcAft>
              <a:buClrTx/>
              <a:buSzTx/>
              <a:buFontTx/>
              <a:buChar char="-"/>
              <a:tabLst/>
              <a:defRPr/>
            </a:pPr>
            <a:r>
              <a:rPr kumimoji="0" lang="en-US" sz="3600" b="1" i="0" u="none" strike="noStrike" kern="1200" cap="none" spc="0" normalizeH="0" baseline="0" noProof="0" dirty="0" err="1">
                <a:ln>
                  <a:noFill/>
                </a:ln>
                <a:effectLst/>
                <a:uLnTx/>
                <a:uFillTx/>
                <a:latin typeface="UTM Avo" panose="02040603050506020204" pitchFamily="18" charset="0"/>
                <a:ea typeface="字魂37号-波纹乖乖体"/>
                <a:cs typeface="Times New Roman" pitchFamily="18" charset="0"/>
              </a:rPr>
              <a:t>Em</a:t>
            </a:r>
            <a:r>
              <a:rPr kumimoji="0" lang="en-US" sz="3600" b="1" i="0" u="none" strike="noStrike" kern="1200" cap="none" spc="0" normalizeH="0" baseline="0" noProof="0" dirty="0">
                <a:ln>
                  <a:noFill/>
                </a:ln>
                <a:effectLst/>
                <a:uLnTx/>
                <a:uFillTx/>
                <a:latin typeface="UTM Avo" panose="02040603050506020204" pitchFamily="18" charset="0"/>
                <a:ea typeface="字魂37号-波纹乖乖体"/>
                <a:cs typeface="Times New Roman" pitchFamily="18" charset="0"/>
              </a:rPr>
              <a:t> </a:t>
            </a:r>
            <a:r>
              <a:rPr kumimoji="0" lang="en-US" sz="3600" b="1" i="0" u="none" strike="noStrike" kern="1200" cap="none" spc="0" normalizeH="0" baseline="0" noProof="0" dirty="0" err="1">
                <a:ln>
                  <a:noFill/>
                </a:ln>
                <a:effectLst/>
                <a:uLnTx/>
                <a:uFillTx/>
                <a:latin typeface="UTM Avo" panose="02040603050506020204" pitchFamily="18" charset="0"/>
                <a:ea typeface="字魂37号-波纹乖乖体"/>
                <a:cs typeface="Times New Roman" pitchFamily="18" charset="0"/>
              </a:rPr>
              <a:t>học</a:t>
            </a:r>
            <a:r>
              <a:rPr kumimoji="0" lang="en-US" sz="3600" b="1" i="0" u="none" strike="noStrike" kern="1200" cap="none" spc="0" normalizeH="0" noProof="0" dirty="0">
                <a:ln>
                  <a:noFill/>
                </a:ln>
                <a:effectLst/>
                <a:uLnTx/>
                <a:uFillTx/>
                <a:latin typeface="UTM Avo" panose="02040603050506020204" pitchFamily="18" charset="0"/>
                <a:ea typeface="字魂37号-波纹乖乖体"/>
                <a:cs typeface="Times New Roman" pitchFamily="18" charset="0"/>
              </a:rPr>
              <a:t> </a:t>
            </a:r>
            <a:r>
              <a:rPr kumimoji="0" lang="en-US" sz="3600" b="1" i="0" u="none" strike="noStrike" kern="1200" cap="none" spc="0" normalizeH="0" noProof="0" dirty="0" err="1">
                <a:ln>
                  <a:noFill/>
                </a:ln>
                <a:effectLst/>
                <a:uLnTx/>
                <a:uFillTx/>
                <a:latin typeface="UTM Avo" panose="02040603050506020204" pitchFamily="18" charset="0"/>
                <a:ea typeface="字魂37号-波纹乖乖体"/>
                <a:cs typeface="Times New Roman" pitchFamily="18" charset="0"/>
              </a:rPr>
              <a:t>từ</a:t>
            </a:r>
            <a:r>
              <a:rPr kumimoji="0" lang="en-US" sz="3600" b="1" i="0" u="none" strike="noStrike" kern="1200" cap="none" spc="0" normalizeH="0" noProof="0" dirty="0">
                <a:ln>
                  <a:noFill/>
                </a:ln>
                <a:effectLst/>
                <a:uLnTx/>
                <a:uFillTx/>
                <a:latin typeface="UTM Avo" panose="02040603050506020204" pitchFamily="18" charset="0"/>
                <a:ea typeface="字魂37号-波纹乖乖体"/>
                <a:cs typeface="Times New Roman" pitchFamily="18" charset="0"/>
              </a:rPr>
              <a:t> </a:t>
            </a:r>
            <a:r>
              <a:rPr kumimoji="0" lang="en-US" sz="3600" b="1" i="0" u="none" strike="noStrike" kern="1200" cap="none" spc="0" normalizeH="0" noProof="0" dirty="0" err="1">
                <a:ln>
                  <a:noFill/>
                </a:ln>
                <a:effectLst/>
                <a:uLnTx/>
                <a:uFillTx/>
                <a:latin typeface="UTM Avo" panose="02040603050506020204" pitchFamily="18" charset="0"/>
                <a:ea typeface="字魂37号-波纹乖乖体"/>
                <a:cs typeface="Times New Roman" pitchFamily="18" charset="0"/>
              </a:rPr>
              <a:t>bạn</a:t>
            </a:r>
            <a:r>
              <a:rPr kumimoji="0" lang="en-US" sz="3600" b="1" i="0" u="none" strike="noStrike" kern="1200" cap="none" spc="0" normalizeH="0" noProof="0" dirty="0">
                <a:ln>
                  <a:noFill/>
                </a:ln>
                <a:effectLst/>
                <a:uLnTx/>
                <a:uFillTx/>
                <a:latin typeface="UTM Avo" panose="02040603050506020204" pitchFamily="18" charset="0"/>
                <a:ea typeface="字魂37号-波纹乖乖体"/>
                <a:cs typeface="Times New Roman" pitchFamily="18" charset="0"/>
              </a:rPr>
              <a:t> </a:t>
            </a:r>
            <a:r>
              <a:rPr kumimoji="0" lang="en-US" sz="3600" b="1" i="0" u="none" strike="noStrike" kern="1200" cap="none" spc="0" normalizeH="0" noProof="0" dirty="0" err="1">
                <a:ln>
                  <a:noFill/>
                </a:ln>
                <a:effectLst/>
                <a:uLnTx/>
                <a:uFillTx/>
                <a:latin typeface="UTM Avo" panose="02040603050506020204" pitchFamily="18" charset="0"/>
                <a:ea typeface="字魂37号-波纹乖乖体"/>
                <a:cs typeface="Times New Roman" pitchFamily="18" charset="0"/>
              </a:rPr>
              <a:t>nào</a:t>
            </a:r>
            <a:r>
              <a:rPr kumimoji="0" lang="en-US" sz="3600" b="1" i="0" u="none" strike="noStrike" kern="1200" cap="none" spc="0" normalizeH="0" noProof="0" dirty="0">
                <a:ln>
                  <a:noFill/>
                </a:ln>
                <a:effectLst/>
                <a:uLnTx/>
                <a:uFillTx/>
                <a:latin typeface="UTM Avo" panose="02040603050506020204" pitchFamily="18" charset="0"/>
                <a:ea typeface="字魂37号-波纹乖乖体"/>
                <a:cs typeface="Times New Roman" pitchFamily="18" charset="0"/>
              </a:rPr>
              <a:t>?</a:t>
            </a:r>
          </a:p>
          <a:p>
            <a:pPr marL="571500" marR="0" lvl="0" indent="-571500" algn="just" defTabSz="914400" rtl="0" eaLnBrk="1" fontAlgn="auto" latinLnBrk="0" hangingPunct="1">
              <a:lnSpc>
                <a:spcPct val="100000"/>
              </a:lnSpc>
              <a:spcBef>
                <a:spcPts val="0"/>
              </a:spcBef>
              <a:spcAft>
                <a:spcPts val="0"/>
              </a:spcAft>
              <a:buClrTx/>
              <a:buSzTx/>
              <a:buFontTx/>
              <a:buChar char="-"/>
              <a:tabLst/>
              <a:defRPr/>
            </a:pPr>
            <a:r>
              <a:rPr lang="en-US" sz="3600" b="1" baseline="0" dirty="0">
                <a:latin typeface="UTM Avo" panose="02040603050506020204" pitchFamily="18" charset="0"/>
                <a:ea typeface="字魂37号-波纹乖乖体"/>
                <a:cs typeface="Times New Roman" pitchFamily="18" charset="0"/>
              </a:rPr>
              <a:t> </a:t>
            </a:r>
            <a:r>
              <a:rPr lang="en-US" sz="3600" b="1" baseline="0" dirty="0" err="1">
                <a:latin typeface="UTM Avo" panose="02040603050506020204" pitchFamily="18" charset="0"/>
                <a:ea typeface="字魂37号-波纹乖乖体"/>
                <a:cs typeface="Times New Roman" pitchFamily="18" charset="0"/>
              </a:rPr>
              <a:t>Vì</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sao</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em</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học</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bạn</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điều</a:t>
            </a:r>
            <a:r>
              <a:rPr lang="en-US" sz="3600" b="1" dirty="0">
                <a:latin typeface="UTM Avo" panose="02040603050506020204" pitchFamily="18" charset="0"/>
                <a:ea typeface="字魂37号-波纹乖乖体"/>
                <a:cs typeface="Times New Roman" pitchFamily="18" charset="0"/>
              </a:rPr>
              <a:t> </a:t>
            </a:r>
            <a:r>
              <a:rPr lang="en-US" sz="3600" b="1" dirty="0" err="1">
                <a:latin typeface="UTM Avo" panose="02040603050506020204" pitchFamily="18" charset="0"/>
                <a:ea typeface="字魂37号-波纹乖乖体"/>
                <a:cs typeface="Times New Roman" pitchFamily="18" charset="0"/>
              </a:rPr>
              <a:t>đó</a:t>
            </a:r>
            <a:r>
              <a:rPr lang="en-US" sz="3600" b="1" dirty="0">
                <a:latin typeface="UTM Avo" panose="02040603050506020204" pitchFamily="18" charset="0"/>
                <a:ea typeface="字魂37号-波纹乖乖体"/>
                <a:cs typeface="Times New Roman" pitchFamily="18" charset="0"/>
              </a:rPr>
              <a:t>?</a:t>
            </a:r>
            <a:endParaRPr kumimoji="0" lang="vi-VN" sz="3600" b="1" i="0" u="none" strike="noStrike" kern="1200" cap="none" spc="0" normalizeH="0" baseline="0" noProof="0" dirty="0">
              <a:ln>
                <a:noFill/>
              </a:ln>
              <a:effectLst/>
              <a:uLnTx/>
              <a:uFillTx/>
              <a:latin typeface="UTM Avo" panose="02040603050506020204" pitchFamily="18" charset="0"/>
              <a:ea typeface="字魂37号-波纹乖乖体"/>
              <a:cs typeface="Times New Roman" pitchFamily="18" charset="0"/>
            </a:endParaRPr>
          </a:p>
        </p:txBody>
      </p:sp>
    </p:spTree>
    <p:custDataLst>
      <p:tags r:id="rId1"/>
    </p:custDataLst>
    <p:extLst>
      <p:ext uri="{BB962C8B-B14F-4D97-AF65-F5344CB8AC3E}">
        <p14:creationId xmlns:p14="http://schemas.microsoft.com/office/powerpoint/2010/main" val="7911693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4"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566117" y="523845"/>
            <a:ext cx="10090799" cy="646331"/>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rPr>
              <a:t>1. </a:t>
            </a:r>
            <a:r>
              <a:rPr kumimoji="0" lang="en-US" sz="3600" b="1" i="0" u="none" strike="noStrike" kern="0" cap="none" spc="0" normalizeH="0" baseline="0" noProof="0" dirty="0" err="1">
                <a:ln>
                  <a:noFill/>
                </a:ln>
                <a:solidFill>
                  <a:srgbClr val="137750"/>
                </a:solidFill>
                <a:effectLst/>
                <a:uLnTx/>
                <a:uFillTx/>
                <a:latin typeface="UTM Avo" panose="02040603050506020204" pitchFamily="18" charset="0"/>
                <a:ea typeface="字魂37号-波纹乖乖体"/>
                <a:cs typeface="Times New Roman" pitchFamily="18" charset="0"/>
              </a:rPr>
              <a:t>Kể</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về</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những</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điều</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em</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học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được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từ</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bạn</a:t>
            </a:r>
            <a:endPar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endParaRPr>
          </a:p>
        </p:txBody>
      </p:sp>
      <p:pic>
        <p:nvPicPr>
          <p:cNvPr id="6" name="Picture 5">
            <a:extLst>
              <a:ext uri="{FF2B5EF4-FFF2-40B4-BE49-F238E27FC236}">
                <a16:creationId xmlns:a16="http://schemas.microsoft.com/office/drawing/2014/main" id="{E90ED92B-BA06-9D28-2635-CB528BCDF0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5824" y="1422041"/>
            <a:ext cx="10757338" cy="3952592"/>
          </a:xfrm>
          <a:prstGeom prst="rect">
            <a:avLst/>
          </a:prstGeom>
        </p:spPr>
      </p:pic>
      <p:grpSp>
        <p:nvGrpSpPr>
          <p:cNvPr id="9" name="Group 8">
            <a:extLst>
              <a:ext uri="{FF2B5EF4-FFF2-40B4-BE49-F238E27FC236}">
                <a16:creationId xmlns:a16="http://schemas.microsoft.com/office/drawing/2014/main" id="{F47887C3-94B4-7B03-A523-0573C6EE6124}"/>
              </a:ext>
            </a:extLst>
          </p:cNvPr>
          <p:cNvGrpSpPr/>
          <p:nvPr/>
        </p:nvGrpSpPr>
        <p:grpSpPr>
          <a:xfrm>
            <a:off x="2321264" y="5098103"/>
            <a:ext cx="8026457" cy="1377943"/>
            <a:chOff x="2451294" y="2427287"/>
            <a:chExt cx="7289410" cy="1377943"/>
          </a:xfrm>
        </p:grpSpPr>
        <p:sp>
          <p:nvSpPr>
            <p:cNvPr id="10" name="矩形 4">
              <a:extLst>
                <a:ext uri="{FF2B5EF4-FFF2-40B4-BE49-F238E27FC236}">
                  <a16:creationId xmlns:a16="http://schemas.microsoft.com/office/drawing/2014/main" id="{3B189226-AEB5-ED59-730A-7D46E7207782}"/>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w="165100">
                    <a:solidFill>
                      <a:srgbClr val="FFFFFF"/>
                    </a:solidFill>
                  </a:ln>
                  <a:solidFill>
                    <a:srgbClr val="FFFFFF"/>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CÙNG CHIA SẺ</a:t>
              </a:r>
            </a:p>
          </p:txBody>
        </p:sp>
        <p:sp>
          <p:nvSpPr>
            <p:cNvPr id="12" name="矩形 4">
              <a:extLst>
                <a:ext uri="{FF2B5EF4-FFF2-40B4-BE49-F238E27FC236}">
                  <a16:creationId xmlns:a16="http://schemas.microsoft.com/office/drawing/2014/main" id="{C6EF8179-2F47-8F56-19B4-B2591D11BCFF}"/>
                </a:ext>
              </a:extLst>
            </p:cNvPr>
            <p:cNvSpPr/>
            <p:nvPr/>
          </p:nvSpPr>
          <p:spPr>
            <a:xfrm>
              <a:off x="2451294" y="2439345"/>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CÙNG CHIA SẺ</a:t>
              </a:r>
            </a:p>
          </p:txBody>
        </p:sp>
      </p:grpSp>
    </p:spTree>
    <p:custDataLst>
      <p:tags r:id="rId1"/>
    </p:custDataLst>
    <p:extLst>
      <p:ext uri="{BB962C8B-B14F-4D97-AF65-F5344CB8AC3E}">
        <p14:creationId xmlns:p14="http://schemas.microsoft.com/office/powerpoint/2010/main" val="453836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par>
                          <p:cTn id="10" fill="hold">
                            <p:stCondLst>
                              <p:cond delay="12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200"/>
                            </p:stCondLst>
                            <p:childTnLst>
                              <p:par>
                                <p:cTn id="17" presetID="22" presetClass="entr" presetSubtype="8"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566117" y="523845"/>
            <a:ext cx="10090799" cy="646331"/>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rPr>
              <a:t>1. </a:t>
            </a:r>
            <a:r>
              <a:rPr kumimoji="0" lang="en-US" sz="3600" b="1" i="0" u="none" strike="noStrike" kern="0" cap="none" spc="0" normalizeH="0" baseline="0" noProof="0" dirty="0" err="1">
                <a:ln>
                  <a:noFill/>
                </a:ln>
                <a:solidFill>
                  <a:srgbClr val="137750"/>
                </a:solidFill>
                <a:effectLst/>
                <a:uLnTx/>
                <a:uFillTx/>
                <a:latin typeface="UTM Avo" panose="02040603050506020204" pitchFamily="18" charset="0"/>
                <a:ea typeface="字魂37号-波纹乖乖体"/>
                <a:cs typeface="Times New Roman" pitchFamily="18" charset="0"/>
              </a:rPr>
              <a:t>Kể</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về</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những</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điều</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em</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học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được</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từ</a:t>
            </a:r>
            <a:r>
              <a:rPr kumimoji="0" lang="en-US" sz="3600" b="1" i="0" u="none" strike="noStrike" kern="0" cap="none" spc="0" normalizeH="0" noProof="0" dirty="0">
                <a:ln>
                  <a:noFill/>
                </a:ln>
                <a:solidFill>
                  <a:srgbClr val="137750"/>
                </a:solidFill>
                <a:effectLst/>
                <a:uLnTx/>
                <a:uFillTx/>
                <a:latin typeface="UTM Avo" panose="02040603050506020204" pitchFamily="18" charset="0"/>
                <a:ea typeface="字魂37号-波纹乖乖体"/>
                <a:cs typeface="Times New Roman" pitchFamily="18" charset="0"/>
              </a:rPr>
              <a:t> </a:t>
            </a:r>
            <a:r>
              <a:rPr kumimoji="0" lang="en-US" sz="3600" b="1" i="0" u="none" strike="noStrike" kern="0" cap="none" spc="0" normalizeH="0" noProof="0" dirty="0" err="1">
                <a:ln>
                  <a:noFill/>
                </a:ln>
                <a:solidFill>
                  <a:srgbClr val="137750"/>
                </a:solidFill>
                <a:effectLst/>
                <a:uLnTx/>
                <a:uFillTx/>
                <a:latin typeface="UTM Avo" panose="02040603050506020204" pitchFamily="18" charset="0"/>
                <a:ea typeface="字魂37号-波纹乖乖体"/>
                <a:cs typeface="Times New Roman" pitchFamily="18" charset="0"/>
              </a:rPr>
              <a:t>bạn</a:t>
            </a:r>
            <a:endParaRPr kumimoji="0" lang="en-US" sz="36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endParaRPr>
          </a:p>
        </p:txBody>
      </p:sp>
      <p:sp>
        <p:nvSpPr>
          <p:cNvPr id="24" name="TextBox 23">
            <a:extLst>
              <a:ext uri="{FF2B5EF4-FFF2-40B4-BE49-F238E27FC236}">
                <a16:creationId xmlns:a16="http://schemas.microsoft.com/office/drawing/2014/main" id="{74B15BE3-782E-49C8-98CE-EFBF18EBCF9E}"/>
              </a:ext>
            </a:extLst>
          </p:cNvPr>
          <p:cNvSpPr txBox="1"/>
          <p:nvPr/>
        </p:nvSpPr>
        <p:spPr>
          <a:xfrm>
            <a:off x="-597665" y="1350356"/>
            <a:ext cx="3556995"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UTM Avo" panose="02040603050506020204" pitchFamily="18" charset="0"/>
                <a:ea typeface="字魂37号-波纹乖乖体"/>
                <a:cs typeface="Times New Roman" pitchFamily="18" charset="0"/>
              </a:rPr>
              <a:t>G.</a:t>
            </a:r>
            <a:endParaRPr kumimoji="0" lang="vi-VN" sz="4000" b="1" i="0" u="none" strike="noStrike" kern="1200" cap="none" spc="0" normalizeH="0" baseline="0" noProof="0" dirty="0">
              <a:ln>
                <a:noFill/>
              </a:ln>
              <a:solidFill>
                <a:srgbClr val="0070C0"/>
              </a:solidFill>
              <a:effectLst/>
              <a:uLnTx/>
              <a:uFillTx/>
              <a:latin typeface="UTM Avo" panose="02040603050506020204" pitchFamily="18" charset="0"/>
              <a:ea typeface="字魂37号-波纹乖乖体"/>
              <a:cs typeface="Times New Roman" pitchFamily="18" charset="0"/>
            </a:endParaRPr>
          </a:p>
        </p:txBody>
      </p:sp>
      <p:sp>
        <p:nvSpPr>
          <p:cNvPr id="3" name="TextBox 2">
            <a:extLst>
              <a:ext uri="{FF2B5EF4-FFF2-40B4-BE49-F238E27FC236}">
                <a16:creationId xmlns:a16="http://schemas.microsoft.com/office/drawing/2014/main" id="{0D209461-7776-0860-D0A6-9A429B444FF3}"/>
              </a:ext>
            </a:extLst>
          </p:cNvPr>
          <p:cNvSpPr txBox="1"/>
          <p:nvPr/>
        </p:nvSpPr>
        <p:spPr>
          <a:xfrm>
            <a:off x="412652" y="2071574"/>
            <a:ext cx="11366696" cy="3416320"/>
          </a:xfrm>
          <a:prstGeom prst="rect">
            <a:avLst/>
          </a:prstGeom>
          <a:noFill/>
        </p:spPr>
        <p:txBody>
          <a:bodyPr wrap="square">
            <a:spAutoFit/>
          </a:bodyPr>
          <a:lstStyle/>
          <a:p>
            <a:pPr lvl="0" algn="just">
              <a:defRPr/>
            </a:pPr>
            <a:r>
              <a:rPr lang="en-US" sz="3600" dirty="0">
                <a:latin typeface="UTM Avo" panose="02040603050506020204" pitchFamily="18" charset="0"/>
                <a:cs typeface="Times New Roman" pitchFamily="18" charset="0"/>
              </a:rPr>
              <a:t>   </a:t>
            </a:r>
            <a:r>
              <a:rPr lang="vi-VN" sz="3600" dirty="0">
                <a:latin typeface="UTM Avo" panose="02040603050506020204" pitchFamily="18" charset="0"/>
                <a:cs typeface="Times New Roman" pitchFamily="18" charset="0"/>
              </a:rPr>
              <a:t>Từ bé, mỗi lần phải đứng trước đám đông, em cảm thấy rất sợ hãi. Em luôn nói chuyện ấp úng, không rõ ràng. Tuy nhiên, dạo gần đây, Nga đã giúp đỡ em rất nhiều. Bận ấy giúp em cảm thấy tự tin hơn khi đứng nói trước lớp. Nhờ có Nga mà em được cô giáo khen ngợi nhiều lần.</a:t>
            </a:r>
          </a:p>
        </p:txBody>
      </p:sp>
    </p:spTree>
    <p:custDataLst>
      <p:tags r:id="rId1"/>
    </p:custDataLst>
    <p:extLst>
      <p:ext uri="{BB962C8B-B14F-4D97-AF65-F5344CB8AC3E}">
        <p14:creationId xmlns:p14="http://schemas.microsoft.com/office/powerpoint/2010/main" val="19205743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4"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334107"/>
            <a:ext cx="1143234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8" name="Text Box 8">
            <a:extLst>
              <a:ext uri="{FF2B5EF4-FFF2-40B4-BE49-F238E27FC236}">
                <a16:creationId xmlns:a16="http://schemas.microsoft.com/office/drawing/2014/main" id="{1E65AB04-DFFF-42D3-A411-FC382A368BCB}"/>
              </a:ext>
            </a:extLst>
          </p:cNvPr>
          <p:cNvSpPr txBox="1">
            <a:spLocks noChangeArrowheads="1"/>
          </p:cNvSpPr>
          <p:nvPr/>
        </p:nvSpPr>
        <p:spPr bwMode="auto">
          <a:xfrm>
            <a:off x="676476" y="503970"/>
            <a:ext cx="10090799" cy="1323439"/>
          </a:xfrm>
          <a:prstGeom prst="rect">
            <a:avLst/>
          </a:prstGeom>
          <a:noFill/>
          <a:ln w="9525">
            <a:noFill/>
            <a:miter lim="800000"/>
            <a:headEnd/>
            <a:tailEnd/>
          </a:ln>
          <a:effectLst>
            <a:prstShdw prst="shdw17" dist="17961" dir="2700000">
              <a:srgbClr val="BBE0E3">
                <a:gamma/>
                <a:shade val="60000"/>
                <a:invGamma/>
              </a:srgbClr>
            </a:prst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rPr>
              <a:t>2. </a:t>
            </a:r>
            <a:r>
              <a:rPr lang="en-US" sz="4000" b="1" kern="0" dirty="0">
                <a:solidFill>
                  <a:srgbClr val="137750"/>
                </a:solidFill>
                <a:latin typeface="UTM Avo" panose="02040603050506020204" pitchFamily="18" charset="0"/>
                <a:ea typeface="字魂37号-波纹乖乖体"/>
                <a:cs typeface="Times New Roman" pitchFamily="18" charset="0"/>
              </a:rPr>
              <a:t>Khi </a:t>
            </a:r>
            <a:r>
              <a:rPr lang="en-US" sz="4000" b="1" kern="0" dirty="0" err="1">
                <a:solidFill>
                  <a:srgbClr val="137750"/>
                </a:solidFill>
                <a:latin typeface="UTM Avo" panose="02040603050506020204" pitchFamily="18" charset="0"/>
                <a:ea typeface="字魂37号-波纹乖乖体"/>
                <a:cs typeface="Times New Roman" pitchFamily="18" charset="0"/>
              </a:rPr>
              <a:t>học</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được</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điều</a:t>
            </a:r>
            <a:r>
              <a:rPr lang="en-US" sz="4000" b="1" kern="0" dirty="0">
                <a:solidFill>
                  <a:srgbClr val="137750"/>
                </a:solidFill>
                <a:latin typeface="UTM Avo" panose="02040603050506020204" pitchFamily="18" charset="0"/>
                <a:ea typeface="字魂37号-波纹乖乖体"/>
                <a:cs typeface="Times New Roman" pitchFamily="18" charset="0"/>
              </a:rPr>
              <a:t> hay </a:t>
            </a:r>
            <a:r>
              <a:rPr lang="en-US" sz="4000" b="1" kern="0" dirty="0" err="1">
                <a:solidFill>
                  <a:srgbClr val="137750"/>
                </a:solidFill>
                <a:latin typeface="UTM Avo" panose="02040603050506020204" pitchFamily="18" charset="0"/>
                <a:ea typeface="字魂37号-波纹乖乖体"/>
                <a:cs typeface="Times New Roman" pitchFamily="18" charset="0"/>
              </a:rPr>
              <a:t>từ</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bạn</a:t>
            </a:r>
            <a:r>
              <a:rPr lang="en-US" sz="4000" b="1" kern="0" dirty="0">
                <a:solidFill>
                  <a:srgbClr val="137750"/>
                </a:solidFill>
                <a:latin typeface="UTM Avo" panose="02040603050506020204" pitchFamily="18" charset="0"/>
                <a:ea typeface="字魂37号-波纹乖乖体"/>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sz="4000" b="1" kern="0" dirty="0" err="1">
                <a:solidFill>
                  <a:srgbClr val="137750"/>
                </a:solidFill>
                <a:latin typeface="UTM Avo" panose="02040603050506020204" pitchFamily="18" charset="0"/>
                <a:ea typeface="字魂37号-波纹乖乖体"/>
                <a:cs typeface="Times New Roman" pitchFamily="18" charset="0"/>
              </a:rPr>
              <a:t>em</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cảm</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thấy</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thế</a:t>
            </a:r>
            <a:r>
              <a:rPr lang="en-US" sz="4000" b="1" kern="0" dirty="0">
                <a:solidFill>
                  <a:srgbClr val="137750"/>
                </a:solidFill>
                <a:latin typeface="UTM Avo" panose="02040603050506020204" pitchFamily="18" charset="0"/>
                <a:ea typeface="字魂37号-波纹乖乖体"/>
                <a:cs typeface="Times New Roman" pitchFamily="18" charset="0"/>
              </a:rPr>
              <a:t> </a:t>
            </a:r>
            <a:r>
              <a:rPr lang="en-US" sz="4000" b="1" kern="0" dirty="0" err="1">
                <a:solidFill>
                  <a:srgbClr val="137750"/>
                </a:solidFill>
                <a:latin typeface="UTM Avo" panose="02040603050506020204" pitchFamily="18" charset="0"/>
                <a:ea typeface="字魂37号-波纹乖乖体"/>
                <a:cs typeface="Times New Roman" pitchFamily="18" charset="0"/>
              </a:rPr>
              <a:t>nào</a:t>
            </a:r>
            <a:r>
              <a:rPr lang="en-US" sz="4000" b="1" kern="0" dirty="0">
                <a:solidFill>
                  <a:srgbClr val="137750"/>
                </a:solidFill>
                <a:latin typeface="UTM Avo" panose="02040603050506020204" pitchFamily="18" charset="0"/>
                <a:ea typeface="字魂37号-波纹乖乖体"/>
                <a:cs typeface="Times New Roman" pitchFamily="18" charset="0"/>
              </a:rPr>
              <a:t>?</a:t>
            </a:r>
            <a:endParaRPr kumimoji="0" lang="en-US" sz="4000" b="1" i="0" u="none" strike="noStrike" kern="0" cap="none" spc="0" normalizeH="0" baseline="0" noProof="0" dirty="0">
              <a:ln>
                <a:noFill/>
              </a:ln>
              <a:solidFill>
                <a:srgbClr val="137750"/>
              </a:solidFill>
              <a:effectLst/>
              <a:uLnTx/>
              <a:uFillTx/>
              <a:latin typeface="UTM Avo" panose="02040603050506020204" pitchFamily="18" charset="0"/>
              <a:ea typeface="字魂37号-波纹乖乖体"/>
              <a:cs typeface="Times New Roman" pitchFamily="18" charset="0"/>
            </a:endParaRPr>
          </a:p>
        </p:txBody>
      </p:sp>
      <p:grpSp>
        <p:nvGrpSpPr>
          <p:cNvPr id="9" name="Group 8">
            <a:extLst>
              <a:ext uri="{FF2B5EF4-FFF2-40B4-BE49-F238E27FC236}">
                <a16:creationId xmlns:a16="http://schemas.microsoft.com/office/drawing/2014/main" id="{69CB4EB7-AD2C-C68B-6A3D-C2C9BFFF8BC7}"/>
              </a:ext>
            </a:extLst>
          </p:cNvPr>
          <p:cNvGrpSpPr/>
          <p:nvPr/>
        </p:nvGrpSpPr>
        <p:grpSpPr>
          <a:xfrm>
            <a:off x="1023302" y="2146814"/>
            <a:ext cx="9941179" cy="1831954"/>
            <a:chOff x="1023302" y="2146814"/>
            <a:chExt cx="9941179" cy="1831954"/>
          </a:xfrm>
        </p:grpSpPr>
        <p:sp>
          <p:nvSpPr>
            <p:cNvPr id="4" name="Rectangle 1">
              <a:extLst>
                <a:ext uri="{FF2B5EF4-FFF2-40B4-BE49-F238E27FC236}">
                  <a16:creationId xmlns:a16="http://schemas.microsoft.com/office/drawing/2014/main" id="{C7575F3A-DD2C-0760-8BDA-50971325E874}"/>
                </a:ext>
              </a:extLst>
            </p:cNvPr>
            <p:cNvSpPr/>
            <p:nvPr/>
          </p:nvSpPr>
          <p:spPr>
            <a:xfrm>
              <a:off x="1023302" y="2146814"/>
              <a:ext cx="9941179" cy="1831954"/>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ask="http://schemas.microsoft.com/office/drawing/2018/sketchyshapes" sd="1018328812">
                    <a:custGeom>
                      <a:avLst/>
                      <a:gdLst>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1179" h="1831954" fill="none" extrusionOk="0">
                          <a:moveTo>
                            <a:pt x="0" y="0"/>
                          </a:moveTo>
                          <a:cubicBezTo>
                            <a:pt x="3522662" y="13236"/>
                            <a:pt x="5579616" y="220710"/>
                            <a:pt x="9941179" y="0"/>
                          </a:cubicBezTo>
                          <a:cubicBezTo>
                            <a:pt x="9753016" y="409045"/>
                            <a:pt x="9863374" y="1292874"/>
                            <a:pt x="9941179" y="1831954"/>
                          </a:cubicBezTo>
                          <a:cubicBezTo>
                            <a:pt x="5361794" y="1673650"/>
                            <a:pt x="2306044" y="1519885"/>
                            <a:pt x="0" y="1831954"/>
                          </a:cubicBezTo>
                          <a:cubicBezTo>
                            <a:pt x="56957" y="1246137"/>
                            <a:pt x="45065" y="399478"/>
                            <a:pt x="0" y="0"/>
                          </a:cubicBezTo>
                          <a:close/>
                        </a:path>
                        <a:path w="9941179" h="1831954" stroke="0" extrusionOk="0">
                          <a:moveTo>
                            <a:pt x="0" y="0"/>
                          </a:moveTo>
                          <a:cubicBezTo>
                            <a:pt x="4562121" y="-115567"/>
                            <a:pt x="7604808" y="-104212"/>
                            <a:pt x="9941179" y="0"/>
                          </a:cubicBezTo>
                          <a:cubicBezTo>
                            <a:pt x="9832191" y="204582"/>
                            <a:pt x="9956934" y="1220821"/>
                            <a:pt x="9941179" y="1831954"/>
                          </a:cubicBezTo>
                          <a:cubicBezTo>
                            <a:pt x="6558069" y="1748384"/>
                            <a:pt x="2488370" y="2154104"/>
                            <a:pt x="0" y="1831954"/>
                          </a:cubicBezTo>
                          <a:cubicBezTo>
                            <a:pt x="44711" y="1310315"/>
                            <a:pt x="85597" y="895324"/>
                            <a:pt x="0" y="0"/>
                          </a:cubicBezTo>
                          <a:close/>
                        </a:path>
                        <a:path w="9941179" h="1831954" fill="none" stroke="0" extrusionOk="0">
                          <a:moveTo>
                            <a:pt x="0" y="0"/>
                          </a:moveTo>
                          <a:cubicBezTo>
                            <a:pt x="3316226" y="-138237"/>
                            <a:pt x="5852807" y="-47244"/>
                            <a:pt x="9941179" y="0"/>
                          </a:cubicBezTo>
                          <a:cubicBezTo>
                            <a:pt x="9729406" y="319122"/>
                            <a:pt x="9938407" y="1407088"/>
                            <a:pt x="9941179" y="1831954"/>
                          </a:cubicBezTo>
                          <a:cubicBezTo>
                            <a:pt x="4867722" y="1461919"/>
                            <a:pt x="2530903" y="1271590"/>
                            <a:pt x="0" y="1831954"/>
                          </a:cubicBezTo>
                          <a:cubicBezTo>
                            <a:pt x="71610" y="1217441"/>
                            <a:pt x="25998" y="346147"/>
                            <a:pt x="0" y="0"/>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等线" panose="020F0502020204030204"/>
                  <a:ea typeface="字魂37号-波纹乖乖体"/>
                  <a:cs typeface="+mn-cs"/>
                </a:rPr>
                <a:t>*</a:t>
              </a:r>
            </a:p>
          </p:txBody>
        </p:sp>
        <p:sp>
          <p:nvSpPr>
            <p:cNvPr id="3" name="TextBox 2">
              <a:extLst>
                <a:ext uri="{FF2B5EF4-FFF2-40B4-BE49-F238E27FC236}">
                  <a16:creationId xmlns:a16="http://schemas.microsoft.com/office/drawing/2014/main" id="{0D209461-7776-0860-D0A6-9A429B444FF3}"/>
                </a:ext>
              </a:extLst>
            </p:cNvPr>
            <p:cNvSpPr txBox="1"/>
            <p:nvPr/>
          </p:nvSpPr>
          <p:spPr>
            <a:xfrm>
              <a:off x="1295506" y="2248299"/>
              <a:ext cx="9600988" cy="1323439"/>
            </a:xfrm>
            <a:prstGeom prst="rect">
              <a:avLst/>
            </a:prstGeom>
            <a:noFill/>
          </p:spPr>
          <p:txBody>
            <a:bodyPr wrap="square">
              <a:spAutoFit/>
            </a:bodyPr>
            <a:lstStyle/>
            <a:p>
              <a:pPr lvl="0" algn="ctr">
                <a:defRPr/>
              </a:pPr>
              <a:r>
                <a:rPr lang="vi-VN" sz="4000" b="1" dirty="0">
                  <a:latin typeface="UTM Avo" panose="02040603050506020204" pitchFamily="18" charset="0"/>
                  <a:cs typeface="Times New Roman" pitchFamily="18" charset="0"/>
                </a:rPr>
                <a:t>Khi học được điều hay từ bạn, </a:t>
              </a:r>
              <a:endParaRPr lang="en-US" sz="4000" b="1" dirty="0">
                <a:latin typeface="UTM Avo" panose="02040603050506020204" pitchFamily="18" charset="0"/>
                <a:cs typeface="Times New Roman" pitchFamily="18" charset="0"/>
              </a:endParaRPr>
            </a:p>
            <a:p>
              <a:pPr lvl="0" algn="ctr">
                <a:defRPr/>
              </a:pPr>
              <a:r>
                <a:rPr lang="vi-VN" sz="4000" b="1" dirty="0">
                  <a:latin typeface="UTM Avo" panose="02040603050506020204" pitchFamily="18" charset="0"/>
                  <a:cs typeface="Times New Roman" pitchFamily="18" charset="0"/>
                </a:rPr>
                <a:t>em cảm thấy rất vui và biết ơn bạn.</a:t>
              </a:r>
            </a:p>
          </p:txBody>
        </p:sp>
      </p:grpSp>
    </p:spTree>
    <p:custDataLst>
      <p:tags r:id="rId1"/>
    </p:custDataLst>
    <p:extLst>
      <p:ext uri="{BB962C8B-B14F-4D97-AF65-F5344CB8AC3E}">
        <p14:creationId xmlns:p14="http://schemas.microsoft.com/office/powerpoint/2010/main" val="2724139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135503"/>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085" y="-237656"/>
            <a:ext cx="4526915" cy="2273300"/>
          </a:xfrm>
          <a:prstGeom prst="rect">
            <a:avLst/>
          </a:prstGeom>
        </p:spPr>
      </p:pic>
      <p:sp>
        <p:nvSpPr>
          <p:cNvPr id="9" name="矩形 4">
            <a:extLst>
              <a:ext uri="{FF2B5EF4-FFF2-40B4-BE49-F238E27FC236}">
                <a16:creationId xmlns:a16="http://schemas.microsoft.com/office/drawing/2014/main" id="{FD4ED310-E519-4E51-A17A-5DC69292CD29}"/>
              </a:ext>
            </a:extLst>
          </p:cNvPr>
          <p:cNvSpPr/>
          <p:nvPr/>
        </p:nvSpPr>
        <p:spPr>
          <a:xfrm>
            <a:off x="2390092" y="1012557"/>
            <a:ext cx="7145687" cy="3306263"/>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Ai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cũng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có</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những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điểm</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tốt</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Vì</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thế</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chúng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ta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cần</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quan</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sát</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lắng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nghe</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chú</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ý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học</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hỏi</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những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điều</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tốt</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từ</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bạn</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Việc</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làm</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này</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sẽ</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giúp</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các</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em</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trở</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thành</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con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người</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có</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hiểu</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bất</a:t>
            </a:r>
            <a:endParaRPr kumimoji="0" lang="en-US" altLang="zh-CN" sz="3200" b="0"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pic>
        <p:nvPicPr>
          <p:cNvPr id="5" name="Picture 4">
            <a:extLst>
              <a:ext uri="{FF2B5EF4-FFF2-40B4-BE49-F238E27FC236}">
                <a16:creationId xmlns:a16="http://schemas.microsoft.com/office/drawing/2014/main" id="{161A956A-A9A8-48A8-8A92-C0B8DB4FCF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861" y="3808767"/>
            <a:ext cx="2147588" cy="2727398"/>
          </a:xfrm>
          <a:prstGeom prst="rect">
            <a:avLst/>
          </a:prstGeom>
        </p:spPr>
      </p:pic>
    </p:spTree>
    <p:custDataLst>
      <p:tags r:id="rId1"/>
    </p:custDataLst>
    <p:extLst>
      <p:ext uri="{BB962C8B-B14F-4D97-AF65-F5344CB8AC3E}">
        <p14:creationId xmlns:p14="http://schemas.microsoft.com/office/powerpoint/2010/main" val="2727116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pic>
        <p:nvPicPr>
          <p:cNvPr id="10" name="图片 9"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2" name="图片 1" descr="图片1">
            <a:extLst>
              <a:ext uri="{FF2B5EF4-FFF2-40B4-BE49-F238E27FC236}">
                <a16:creationId xmlns:a16="http://schemas.microsoft.com/office/drawing/2014/main" id="{9D569EF8-5F6C-4CEE-A307-75366D195669}"/>
              </a:ext>
            </a:extLst>
          </p:cNvPr>
          <p:cNvPicPr>
            <a:picLocks noChangeAspect="1"/>
          </p:cNvPicPr>
          <p:nvPr/>
        </p:nvPicPr>
        <p:blipFill>
          <a:blip r:embed="rId5"/>
          <a:stretch>
            <a:fillRect/>
          </a:stretch>
        </p:blipFill>
        <p:spPr>
          <a:xfrm>
            <a:off x="1023302" y="958349"/>
            <a:ext cx="9868872" cy="3716736"/>
          </a:xfrm>
          <a:prstGeom prst="rect">
            <a:avLst/>
          </a:prstGeom>
        </p:spPr>
      </p:pic>
      <p:grpSp>
        <p:nvGrpSpPr>
          <p:cNvPr id="13" name="Group 12">
            <a:extLst>
              <a:ext uri="{FF2B5EF4-FFF2-40B4-BE49-F238E27FC236}">
                <a16:creationId xmlns:a16="http://schemas.microsoft.com/office/drawing/2014/main" id="{EC66464D-6389-494F-8B68-488D58B510E7}"/>
              </a:ext>
            </a:extLst>
          </p:cNvPr>
          <p:cNvGrpSpPr/>
          <p:nvPr/>
        </p:nvGrpSpPr>
        <p:grpSpPr>
          <a:xfrm>
            <a:off x="1226156" y="1817029"/>
            <a:ext cx="9463166" cy="2284768"/>
            <a:chOff x="2451294" y="1827645"/>
            <a:chExt cx="7289411" cy="2565168"/>
          </a:xfrm>
        </p:grpSpPr>
        <p:sp>
          <p:nvSpPr>
            <p:cNvPr id="14" name="矩形 4">
              <a:extLst>
                <a:ext uri="{FF2B5EF4-FFF2-40B4-BE49-F238E27FC236}">
                  <a16:creationId xmlns:a16="http://schemas.microsoft.com/office/drawing/2014/main" id="{FF03488F-DD84-4129-B3B2-8638C85789A5}"/>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CHÚC</a:t>
              </a:r>
              <a:r>
                <a:rPr kumimoji="0" lang="en-US" altLang="zh-CN" sz="80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CÁC CON HỌC TỐT</a:t>
              </a:r>
              <a:endParaRPr kumimoji="0" lang="en-US" altLang="zh-CN" sz="80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16" name="矩形 4">
              <a:extLst>
                <a:ext uri="{FF2B5EF4-FFF2-40B4-BE49-F238E27FC236}">
                  <a16:creationId xmlns:a16="http://schemas.microsoft.com/office/drawing/2014/main" id="{46637DC3-9AD7-4AC7-B64F-00D6C3303E28}"/>
                </a:ext>
              </a:extLst>
            </p:cNvPr>
            <p:cNvSpPr/>
            <p:nvPr/>
          </p:nvSpPr>
          <p:spPr>
            <a:xfrm>
              <a:off x="2451295" y="1827645"/>
              <a:ext cx="7289410" cy="2565168"/>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a:gradFill flip="none" rotWithShape="1">
                    <a:gsLst>
                      <a:gs pos="24000">
                        <a:srgbClr val="F65B59"/>
                      </a:gs>
                      <a:gs pos="45000">
                        <a:srgbClr val="ADD92A"/>
                      </a:gs>
                      <a:gs pos="78000">
                        <a:srgbClr val="0D7350"/>
                      </a:gs>
                    </a:gsLst>
                    <a:lin ang="5400000" scaled="1"/>
                    <a:tileRect/>
                  </a:gradFill>
                  <a:latin typeface="UTM Avo" panose="02040603050506020204" pitchFamily="18" charset="0"/>
                  <a:ea typeface="字魂37号-波纹乖乖体" panose="00000500000000000000" charset="-122"/>
                  <a:cs typeface="字魂37号-波纹乖乖体" panose="00000500000000000000" charset="-122"/>
                </a:rPr>
                <a:t>CHÚC CÁC CON HỌC TỐT</a:t>
              </a:r>
              <a:endParaRPr kumimoji="0" lang="en-US" altLang="zh-CN" sz="80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3704598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702FE4-EFA4-437F-A4A7-3E30189FA8EE}"/>
              </a:ext>
            </a:extLst>
          </p:cNvPr>
          <p:cNvPicPr>
            <a:picLocks noChangeAspect="1"/>
          </p:cNvPicPr>
          <p:nvPr/>
        </p:nvPicPr>
        <p:blipFill rotWithShape="1">
          <a:blip r:embed="rId2"/>
          <a:srcRect t="866" r="53797"/>
          <a:stretch/>
        </p:blipFill>
        <p:spPr>
          <a:xfrm>
            <a:off x="212373" y="191924"/>
            <a:ext cx="3897439" cy="5686358"/>
          </a:xfrm>
          <a:prstGeom prst="rect">
            <a:avLst/>
          </a:prstGeom>
        </p:spPr>
      </p:pic>
      <p:grpSp>
        <p:nvGrpSpPr>
          <p:cNvPr id="4" name="Group 3">
            <a:extLst>
              <a:ext uri="{FF2B5EF4-FFF2-40B4-BE49-F238E27FC236}">
                <a16:creationId xmlns:a16="http://schemas.microsoft.com/office/drawing/2014/main" id="{57DB2B21-C71C-4B10-8B8D-858C33D186D4}"/>
              </a:ext>
            </a:extLst>
          </p:cNvPr>
          <p:cNvGrpSpPr/>
          <p:nvPr/>
        </p:nvGrpSpPr>
        <p:grpSpPr>
          <a:xfrm>
            <a:off x="212374" y="5878282"/>
            <a:ext cx="3897439" cy="787794"/>
            <a:chOff x="3359205" y="550215"/>
            <a:chExt cx="5792569" cy="805622"/>
          </a:xfrm>
        </p:grpSpPr>
        <p:sp>
          <p:nvSpPr>
            <p:cNvPr id="5" name="矩形 4">
              <a:extLst>
                <a:ext uri="{FF2B5EF4-FFF2-40B4-BE49-F238E27FC236}">
                  <a16:creationId xmlns:a16="http://schemas.microsoft.com/office/drawing/2014/main" id="{B9B13B8A-8039-43E5-BB4B-C21E17755319}"/>
                </a:ext>
              </a:extLst>
            </p:cNvPr>
            <p:cNvSpPr/>
            <p:nvPr/>
          </p:nvSpPr>
          <p:spPr>
            <a:xfrm>
              <a:off x="3359206" y="550216"/>
              <a:ext cx="5792568" cy="805621"/>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w="152400">
                    <a:solidFill>
                      <a:schemeClr val="bg1"/>
                    </a:solidFill>
                  </a:ln>
                  <a:solidFill>
                    <a:schemeClr val="bg1"/>
                  </a:solidFill>
                  <a:uLnTx/>
                  <a:uFillTx/>
                  <a:latin typeface="UTM Avo" panose="02040603050506020204" pitchFamily="18" charset="0"/>
                  <a:ea typeface="字魂37号-波纹乖乖体" panose="00000500000000000000" charset="-122"/>
                  <a:cs typeface="字魂37号-波纹乖乖体" panose="00000500000000000000" charset="-122"/>
                </a:rPr>
                <a:t>HỒ</a:t>
              </a:r>
              <a:r>
                <a:rPr kumimoji="0" lang="en-US" altLang="zh-CN" sz="4000" b="1" i="0" u="none" strike="noStrike" kern="1200" cap="none" spc="0" normalizeH="0" noProof="0" dirty="0">
                  <a:ln w="152400">
                    <a:solidFill>
                      <a:schemeClr val="bg1"/>
                    </a:solidFill>
                  </a:ln>
                  <a:solidFill>
                    <a:schemeClr val="bg1"/>
                  </a:solidFill>
                  <a:uLnTx/>
                  <a:uFillTx/>
                  <a:latin typeface="UTM Avo" panose="02040603050506020204" pitchFamily="18" charset="0"/>
                  <a:ea typeface="字魂37号-波纹乖乖体" panose="00000500000000000000" charset="-122"/>
                  <a:cs typeface="字魂37号-波纹乖乖体" panose="00000500000000000000" charset="-122"/>
                </a:rPr>
                <a:t> CHÍ MINH</a:t>
              </a:r>
              <a:endParaRPr kumimoji="0" lang="en-US" altLang="zh-CN" sz="4000" b="1" i="0" u="none" strike="noStrike" kern="1200" cap="none" spc="0" normalizeH="0" baseline="0" noProof="0" dirty="0">
                <a:ln w="152400">
                  <a:solidFill>
                    <a:schemeClr val="bg1"/>
                  </a:solidFill>
                </a:ln>
                <a:solidFill>
                  <a:schemeClr val="bg1"/>
                </a:solidFill>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6" name="矩形 4">
              <a:extLst>
                <a:ext uri="{FF2B5EF4-FFF2-40B4-BE49-F238E27FC236}">
                  <a16:creationId xmlns:a16="http://schemas.microsoft.com/office/drawing/2014/main" id="{80ECA632-CF04-4A0E-A6BC-843F17453187}"/>
                </a:ext>
              </a:extLst>
            </p:cNvPr>
            <p:cNvSpPr/>
            <p:nvPr/>
          </p:nvSpPr>
          <p:spPr>
            <a:xfrm>
              <a:off x="3359205" y="550215"/>
              <a:ext cx="5792568" cy="805621"/>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chemeClr val="tx1"/>
                  </a:solidFill>
                  <a:uLnTx/>
                  <a:uFillTx/>
                  <a:latin typeface="UTM Avo" panose="02040603050506020204" pitchFamily="18" charset="0"/>
                  <a:ea typeface="字魂37号-波纹乖乖体" panose="00000500000000000000" charset="-122"/>
                  <a:cs typeface="字魂37号-波纹乖乖体" panose="00000500000000000000" charset="-122"/>
                </a:rPr>
                <a:t>HỒ</a:t>
              </a:r>
              <a:r>
                <a:rPr kumimoji="0" lang="en-US" altLang="zh-CN" sz="4000" b="1" i="0" u="none" strike="noStrike" kern="1200" cap="none" spc="0" normalizeH="0" noProof="0" dirty="0">
                  <a:ln>
                    <a:noFill/>
                  </a:ln>
                  <a:solidFill>
                    <a:schemeClr val="tx1"/>
                  </a:solidFill>
                  <a:uLnTx/>
                  <a:uFillTx/>
                  <a:latin typeface="UTM Avo" panose="02040603050506020204" pitchFamily="18" charset="0"/>
                  <a:ea typeface="字魂37号-波纹乖乖体" panose="00000500000000000000" charset="-122"/>
                  <a:cs typeface="字魂37号-波纹乖乖体" panose="00000500000000000000" charset="-122"/>
                </a:rPr>
                <a:t> CHÍ MINH</a:t>
              </a:r>
              <a:endParaRPr kumimoji="0" lang="en-US" altLang="zh-CN" sz="4000" b="1" i="0" u="none" strike="noStrike" kern="1200" cap="none" spc="0" normalizeH="0" baseline="0" noProof="0" dirty="0">
                <a:ln>
                  <a:noFill/>
                </a:ln>
                <a:solidFill>
                  <a:schemeClr val="tx1"/>
                </a:soli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grpSp>
        <p:nvGrpSpPr>
          <p:cNvPr id="3" name="Group 2">
            <a:extLst>
              <a:ext uri="{FF2B5EF4-FFF2-40B4-BE49-F238E27FC236}">
                <a16:creationId xmlns:a16="http://schemas.microsoft.com/office/drawing/2014/main" id="{214CA7C5-B352-4008-A034-72843D362D70}"/>
              </a:ext>
            </a:extLst>
          </p:cNvPr>
          <p:cNvGrpSpPr/>
          <p:nvPr/>
        </p:nvGrpSpPr>
        <p:grpSpPr>
          <a:xfrm>
            <a:off x="4492717" y="191924"/>
            <a:ext cx="7178945" cy="5832047"/>
            <a:chOff x="4492716" y="119079"/>
            <a:chExt cx="7178945" cy="5832047"/>
          </a:xfrm>
        </p:grpSpPr>
        <p:pic>
          <p:nvPicPr>
            <p:cNvPr id="10" name="Picture 9">
              <a:extLst>
                <a:ext uri="{FF2B5EF4-FFF2-40B4-BE49-F238E27FC236}">
                  <a16:creationId xmlns:a16="http://schemas.microsoft.com/office/drawing/2014/main" id="{D40FFA86-EB93-459B-9886-0C002CCFFA3B}"/>
                </a:ext>
              </a:extLst>
            </p:cNvPr>
            <p:cNvPicPr>
              <a:picLocks noChangeAspect="1"/>
            </p:cNvPicPr>
            <p:nvPr/>
          </p:nvPicPr>
          <p:blipFill>
            <a:blip r:embed="rId3">
              <a:duotone>
                <a:srgbClr val="ED7D31">
                  <a:shade val="45000"/>
                  <a:satMod val="135000"/>
                </a:srgb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4492716" y="119079"/>
              <a:ext cx="7178945" cy="5832047"/>
            </a:xfrm>
            <a:prstGeom prst="rect">
              <a:avLst/>
            </a:prstGeom>
          </p:spPr>
        </p:pic>
        <p:sp>
          <p:nvSpPr>
            <p:cNvPr id="11" name="TextBox 10">
              <a:extLst>
                <a:ext uri="{FF2B5EF4-FFF2-40B4-BE49-F238E27FC236}">
                  <a16:creationId xmlns:a16="http://schemas.microsoft.com/office/drawing/2014/main" id="{C81A014F-988E-408B-B723-BA0668B493C5}"/>
                </a:ext>
              </a:extLst>
            </p:cNvPr>
            <p:cNvSpPr txBox="1"/>
            <p:nvPr/>
          </p:nvSpPr>
          <p:spPr>
            <a:xfrm>
              <a:off x="4843485" y="638774"/>
              <a:ext cx="6284298" cy="483209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Bác</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Hồ</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Tấm</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gương</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sáng</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về</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luyện</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28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thao</a:t>
              </a:r>
              <a:r>
                <a:rPr kumimoji="0" lang="en-US" altLang="en-US" sz="28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8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Cuối tháng 3/1946 tự tay Bác Hồ viết lời kêu gọi toàn dân tập thể dục. Lời kêu gọi này lần đầu tiên được đăng trên báo Cứu Quốc số ra ngày 27/3/1946. Đó là cội nguồn khởi phát của phong trào "khoẻ vì nước" được Nh</a:t>
              </a:r>
              <a:r>
                <a:rPr lang="en-US" altLang="en-US" sz="2800" dirty="0">
                  <a:ln w="1905">
                    <a:noFill/>
                  </a:ln>
                  <a:solidFill>
                    <a:srgbClr val="000000"/>
                  </a:solidFill>
                  <a:latin typeface="UTM Avo" panose="02040603050506020204" pitchFamily="18" charset="0"/>
                  <a:ea typeface="字魂37号-波纹乖乖体"/>
                  <a:cs typeface="Times New Roman" panose="02020603050405020304" pitchFamily="18" charset="0"/>
                </a:rPr>
                <a:t>à</a:t>
              </a:r>
              <a:r>
                <a:rPr kumimoji="0" lang="vi-VN" altLang="en-US" sz="28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thể dục Trung ương phát động sôi nổi khắp đất nước ta trong năm 1946.</a:t>
              </a:r>
              <a:r>
                <a:rPr kumimoji="0" lang="en-US" altLang="en-US" sz="28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endParaRPr kumimoji="0" lang="en-US" altLang="en-US" sz="2400" b="1" i="0" u="none" strike="noStrike" kern="1200" cap="none" spc="0" normalizeH="0" baseline="0" noProof="0" dirty="0">
                <a:ln w="0">
                  <a:noFill/>
                </a:ln>
                <a:solidFill>
                  <a:srgbClr val="000000"/>
                </a:solidFill>
                <a:effectLst/>
                <a:uLnTx/>
                <a:uFillTx/>
                <a:latin typeface="UTM Avo" panose="02040603050506020204" pitchFamily="18" charset="0"/>
                <a:ea typeface="字魂37号-波纹乖乖体"/>
                <a:cs typeface="Times New Roman" panose="02020603050405020304" pitchFamily="18" charset="0"/>
              </a:endParaRPr>
            </a:p>
          </p:txBody>
        </p:sp>
      </p:grpSp>
    </p:spTree>
    <p:extLst>
      <p:ext uri="{BB962C8B-B14F-4D97-AF65-F5344CB8AC3E}">
        <p14:creationId xmlns:p14="http://schemas.microsoft.com/office/powerpoint/2010/main" val="411474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58FE1-F65D-47C3-85AE-D4029120EA23}"/>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Lst>
          </a:blip>
          <a:srcRect l="23315"/>
          <a:stretch/>
        </p:blipFill>
        <p:spPr>
          <a:xfrm>
            <a:off x="4014062" y="308632"/>
            <a:ext cx="4487193" cy="411891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00B41EDD-AF6A-48E8-B4FF-21C594229253}"/>
              </a:ext>
            </a:extLst>
          </p:cNvPr>
          <p:cNvPicPr>
            <a:picLocks noChangeAspect="1"/>
          </p:cNvPicPr>
          <p:nvPr/>
        </p:nvPicPr>
        <p:blipFill>
          <a:blip r:embed="rId4"/>
          <a:stretch>
            <a:fillRect/>
          </a:stretch>
        </p:blipFill>
        <p:spPr>
          <a:xfrm>
            <a:off x="8613780" y="308632"/>
            <a:ext cx="3485232" cy="4118910"/>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2351C782-94EC-4F91-AC4C-D8F6013802E0}"/>
              </a:ext>
            </a:extLst>
          </p:cNvPr>
          <p:cNvPicPr>
            <a:picLocks noChangeAspect="1"/>
          </p:cNvPicPr>
          <p:nvPr/>
        </p:nvPicPr>
        <p:blipFill rotWithShape="1">
          <a:blip r:embed="rId5"/>
          <a:srcRect t="1489" r="40884"/>
          <a:stretch/>
        </p:blipFill>
        <p:spPr>
          <a:xfrm>
            <a:off x="123988" y="279204"/>
            <a:ext cx="3715556" cy="4148338"/>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A93139D1-FAAC-40B5-8EEF-5AE9F904C4BC}"/>
              </a:ext>
            </a:extLst>
          </p:cNvPr>
          <p:cNvSpPr txBox="1"/>
          <p:nvPr/>
        </p:nvSpPr>
        <p:spPr>
          <a:xfrm>
            <a:off x="1506241" y="4954008"/>
            <a:ext cx="9179517" cy="120032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Bác</a:t>
            </a:r>
            <a:r>
              <a:rPr kumimoji="0" lang="en-US" altLang="en-US" sz="36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b="1"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Hồ</a:t>
            </a:r>
            <a:r>
              <a:rPr kumimoji="0" lang="en-US" altLang="en-US" sz="3600" b="1"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Tấm</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gương</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sáng</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về</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tập</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luyện</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dục</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thể</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r>
              <a:rPr kumimoji="0" lang="en-US" altLang="en-US" sz="3600" i="0" u="none" strike="noStrike" kern="1200" cap="none" spc="0" normalizeH="0" baseline="0" noProof="0" dirty="0" err="1">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thao</a:t>
            </a:r>
            <a:r>
              <a:rPr kumimoji="0" lang="en-US" altLang="en-US" sz="3600" i="0" u="none" strike="noStrike" kern="1200" cap="none" spc="0" normalizeH="0" baseline="0" noProof="0" dirty="0">
                <a:ln w="1905">
                  <a:noFill/>
                </a:ln>
                <a:solidFill>
                  <a:srgbClr val="000000"/>
                </a:solidFill>
                <a:effectLst/>
                <a:uLnTx/>
                <a:uFillTx/>
                <a:latin typeface="UTM Avo" panose="02040603050506020204" pitchFamily="18" charset="0"/>
                <a:ea typeface="字魂37号-波纹乖乖体"/>
                <a:cs typeface="Times New Roman" panose="02020603050405020304" pitchFamily="18" charset="0"/>
              </a:rPr>
              <a:t>. </a:t>
            </a:r>
          </a:p>
        </p:txBody>
      </p:sp>
    </p:spTree>
    <p:extLst>
      <p:ext uri="{BB962C8B-B14F-4D97-AF65-F5344CB8AC3E}">
        <p14:creationId xmlns:p14="http://schemas.microsoft.com/office/powerpoint/2010/main" val="41791079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661035"/>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720" y="650240"/>
            <a:ext cx="4526915" cy="2273300"/>
          </a:xfrm>
          <a:prstGeom prst="rect">
            <a:avLst/>
          </a:prstGeom>
        </p:spPr>
      </p:pic>
      <p:grpSp>
        <p:nvGrpSpPr>
          <p:cNvPr id="7" name="Group 6">
            <a:extLst>
              <a:ext uri="{FF2B5EF4-FFF2-40B4-BE49-F238E27FC236}">
                <a16:creationId xmlns:a16="http://schemas.microsoft.com/office/drawing/2014/main" id="{8234E204-F81E-4D4B-B3E9-8086E6C000BE}"/>
              </a:ext>
            </a:extLst>
          </p:cNvPr>
          <p:cNvGrpSpPr/>
          <p:nvPr/>
        </p:nvGrpSpPr>
        <p:grpSpPr>
          <a:xfrm>
            <a:off x="2451295" y="2593218"/>
            <a:ext cx="7289410" cy="1376680"/>
            <a:chOff x="2451294" y="2427287"/>
            <a:chExt cx="7289410" cy="1376680"/>
          </a:xfrm>
        </p:grpSpPr>
        <p:sp>
          <p:nvSpPr>
            <p:cNvPr id="8" name="矩形 4">
              <a:extLst>
                <a:ext uri="{FF2B5EF4-FFF2-40B4-BE49-F238E27FC236}">
                  <a16:creationId xmlns:a16="http://schemas.microsoft.com/office/drawing/2014/main" id="{3F24BB75-BEE5-4A01-98B4-4FF55709418E}"/>
                </a:ext>
              </a:extLst>
            </p:cNvPr>
            <p:cNvSpPr/>
            <p:nvPr/>
          </p:nvSpPr>
          <p:spPr>
            <a:xfrm>
              <a:off x="2451294" y="2427287"/>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9600" b="1" i="0" u="none" strike="noStrike" kern="1200" cap="none" spc="0" normalizeH="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rPr>
                <a:t> ĐỌC</a:t>
              </a:r>
              <a:endParaRPr kumimoji="0" lang="en-US" altLang="zh-CN" sz="9600" b="1" i="0" u="none" strike="noStrike" kern="1200" cap="none" spc="0" normalizeH="0" baseline="0" noProof="0" dirty="0">
                <a:ln w="165100">
                  <a:solidFill>
                    <a:schemeClr val="bg1"/>
                  </a:solidFill>
                </a:ln>
                <a:solidFill>
                  <a:schemeClr val="bg1"/>
                </a:solidFill>
                <a:effectLst>
                  <a:outerShdw blurRad="50800" dist="38100" dir="13500000" algn="br" rotWithShape="0">
                    <a:prstClr val="black">
                      <a:alpha val="40000"/>
                    </a:prstClr>
                  </a:outerShdw>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sp>
          <p:nvSpPr>
            <p:cNvPr id="9" name="矩形 4">
              <a:extLst>
                <a:ext uri="{FF2B5EF4-FFF2-40B4-BE49-F238E27FC236}">
                  <a16:creationId xmlns:a16="http://schemas.microsoft.com/office/drawing/2014/main" id="{FD4ED310-E519-4E51-A17A-5DC69292CD29}"/>
                </a:ext>
              </a:extLst>
            </p:cNvPr>
            <p:cNvSpPr/>
            <p:nvPr/>
          </p:nvSpPr>
          <p:spPr>
            <a:xfrm>
              <a:off x="2451294" y="2438082"/>
              <a:ext cx="7289410" cy="1365885"/>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LUYỆN</a:t>
              </a:r>
              <a:r>
                <a:rPr kumimoji="0" lang="en-US" altLang="zh-CN" sz="9600" b="1" i="0" u="none" strike="noStrike" kern="1200" cap="none" spc="0" normalizeH="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rPr>
                <a:t> ĐỌC</a:t>
              </a:r>
              <a:endParaRPr kumimoji="0" lang="en-US" altLang="zh-CN" sz="9600" b="1"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uLnTx/>
                <a:uFillTx/>
                <a:latin typeface="UTM Avo" panose="02040603050506020204" pitchFamily="18" charset="0"/>
                <a:ea typeface="字魂37号-波纹乖乖体" panose="00000500000000000000" charset="-122"/>
                <a:cs typeface="字魂37号-波纹乖乖体" panose="00000500000000000000" charset="-122"/>
              </a:endParaRPr>
            </a:p>
          </p:txBody>
        </p:sp>
      </p:grpSp>
    </p:spTree>
    <p:custDataLst>
      <p:tags r:id="rId1"/>
    </p:custDataLst>
    <p:extLst>
      <p:ext uri="{BB962C8B-B14F-4D97-AF65-F5344CB8AC3E}">
        <p14:creationId xmlns:p14="http://schemas.microsoft.com/office/powerpoint/2010/main" val="930861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52886"/>
            <a:ext cx="12192635" cy="3439160"/>
          </a:xfrm>
          <a:prstGeom prst="rect">
            <a:avLst/>
          </a:prstGeom>
        </p:spPr>
      </p:pic>
      <p:pic>
        <p:nvPicPr>
          <p:cNvPr id="2" name="图片 1" descr="图片1"/>
          <p:cNvPicPr>
            <a:picLocks noChangeAspect="1"/>
          </p:cNvPicPr>
          <p:nvPr/>
        </p:nvPicPr>
        <p:blipFill>
          <a:blip r:embed="rId4"/>
          <a:stretch>
            <a:fillRect/>
          </a:stretch>
        </p:blipFill>
        <p:spPr>
          <a:xfrm>
            <a:off x="1832610" y="661035"/>
            <a:ext cx="8527415" cy="5184775"/>
          </a:xfrm>
          <a:prstGeom prst="rect">
            <a:avLst/>
          </a:prstGeom>
        </p:spPr>
      </p:pic>
      <p:pic>
        <p:nvPicPr>
          <p:cNvPr id="11" name="图片 10" descr="12"/>
          <p:cNvPicPr>
            <a:picLocks noChangeAspect="1"/>
          </p:cNvPicPr>
          <p:nvPr/>
        </p:nvPicPr>
        <p:blipFill>
          <a:blip r:embed="rId5"/>
          <a:srcRect r="86897" b="82168"/>
          <a:stretch>
            <a:fillRect/>
          </a:stretch>
        </p:blipFill>
        <p:spPr>
          <a:xfrm>
            <a:off x="0" y="0"/>
            <a:ext cx="2046605" cy="3110230"/>
          </a:xfrm>
          <a:prstGeom prst="rect">
            <a:avLst/>
          </a:prstGeom>
        </p:spPr>
      </p:pic>
      <p:pic>
        <p:nvPicPr>
          <p:cNvPr id="12" name="图片 11" descr="12"/>
          <p:cNvPicPr>
            <a:picLocks noChangeAspect="1"/>
          </p:cNvPicPr>
          <p:nvPr/>
        </p:nvPicPr>
        <p:blipFill>
          <a:blip r:embed="rId5"/>
          <a:srcRect l="48361" b="76783"/>
          <a:stretch>
            <a:fillRect/>
          </a:stretch>
        </p:blipFill>
        <p:spPr>
          <a:xfrm>
            <a:off x="7665720" y="650240"/>
            <a:ext cx="4526915" cy="2273300"/>
          </a:xfrm>
          <a:prstGeom prst="rect">
            <a:avLst/>
          </a:prstGeom>
        </p:spPr>
      </p:pic>
      <p:sp>
        <p:nvSpPr>
          <p:cNvPr id="9" name="矩形 4">
            <a:extLst>
              <a:ext uri="{FF2B5EF4-FFF2-40B4-BE49-F238E27FC236}">
                <a16:creationId xmlns:a16="http://schemas.microsoft.com/office/drawing/2014/main" id="{FD4ED310-E519-4E51-A17A-5DC69292CD29}"/>
              </a:ext>
            </a:extLst>
          </p:cNvPr>
          <p:cNvSpPr/>
          <p:nvPr/>
        </p:nvSpPr>
        <p:spPr>
          <a:xfrm>
            <a:off x="2793443" y="1628427"/>
            <a:ext cx="6816048" cy="3306263"/>
          </a:xfrm>
          <a:prstGeom prst="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Chúng</a:t>
            </a:r>
            <a:r>
              <a:rPr kumimoji="0" lang="en-US" altLang="zh-CN" sz="3200" i="0" u="none" strike="noStrike" kern="1200" cap="none" spc="0" normalizeH="0" baseline="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baseline="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tớ</a:t>
            </a:r>
            <a:r>
              <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đang</a:t>
            </a:r>
            <a:r>
              <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tham</a:t>
            </a:r>
            <a:r>
              <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gia</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a:t>
            </a:r>
            <a:endPar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Giải</a:t>
            </a:r>
            <a:r>
              <a:rPr kumimoji="0" lang="en-US" altLang="zh-CN" sz="3200" b="1"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1"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thể</a:t>
            </a:r>
            <a:r>
              <a:rPr kumimoji="0" lang="en-US" altLang="zh-CN" sz="3200" b="1"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1"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thao</a:t>
            </a:r>
            <a:r>
              <a:rPr kumimoji="0" lang="en-US" altLang="zh-CN" sz="3200" b="1"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1"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mở</a:t>
            </a:r>
            <a:r>
              <a:rPr kumimoji="0" lang="en-US" altLang="zh-CN" sz="3200" b="1"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1"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rộng</a:t>
            </a:r>
            <a:r>
              <a:rPr kumimoji="0" lang="en-US" altLang="zh-CN" sz="3200" b="1"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với</a:t>
            </a:r>
            <a:r>
              <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môn</a:t>
            </a:r>
            <a:r>
              <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b="1" i="0" u="none" strike="noStrike" kern="1200" cap="none" spc="0" normalizeH="0" noProof="0" dirty="0" err="1">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bón</a:t>
            </a:r>
            <a:r>
              <a:rPr lang="en-US" altLang="zh-CN" sz="3200" b="1"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g </a:t>
            </a:r>
            <a:r>
              <a:rPr lang="en-US" altLang="zh-CN" sz="3200" b="1"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đá</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Các</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cậu</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hãy</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giúp</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chúng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tớ</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ghi</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thật</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nhiều</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bàn</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thắng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bằng</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cách</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b="1"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luyện</a:t>
            </a:r>
            <a:r>
              <a:rPr lang="en-US" altLang="zh-CN" sz="3200" b="1"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b="1"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đọc</a:t>
            </a:r>
            <a:r>
              <a:rPr lang="en-US" altLang="zh-CN" sz="3200" b="1"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thật</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tốt</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 </a:t>
            </a:r>
            <a:r>
              <a:rPr lang="en-US" altLang="zh-CN" sz="3200" dirty="0" err="1">
                <a:solidFill>
                  <a:srgbClr val="0A6C4E"/>
                </a:solidFill>
                <a:latin typeface="UTM Avo" panose="02040603050506020204" pitchFamily="18" charset="0"/>
                <a:ea typeface="字魂37号-波纹乖乖体" panose="00000500000000000000" charset="-122"/>
                <a:cs typeface="字魂37号-波纹乖乖体" panose="00000500000000000000" charset="-122"/>
              </a:rPr>
              <a:t>nhé</a:t>
            </a:r>
            <a:r>
              <a:rPr lang="en-US" altLang="zh-CN" sz="3200" dirty="0">
                <a:solidFill>
                  <a:srgbClr val="0A6C4E"/>
                </a:solidFill>
                <a:latin typeface="UTM Avo" panose="02040603050506020204" pitchFamily="18" charset="0"/>
                <a:ea typeface="字魂37号-波纹乖乖体" panose="00000500000000000000" charset="-122"/>
                <a:cs typeface="字魂37号-波纹乖乖体" panose="00000500000000000000" charset="-122"/>
              </a:rPr>
              <a:t>!</a:t>
            </a:r>
            <a:r>
              <a:rPr kumimoji="0" lang="en-US" altLang="zh-CN" sz="3200" i="0" u="none" strike="noStrike" kern="1200" cap="none" spc="0" normalizeH="0" noProof="0" dirty="0">
                <a:ln>
                  <a:noFill/>
                </a:ln>
                <a:solidFill>
                  <a:srgbClr val="0A6C4E"/>
                </a:solidFill>
                <a:effectLst/>
                <a:uLnTx/>
                <a:uFillTx/>
                <a:latin typeface="UTM Avo" panose="02040603050506020204" pitchFamily="18" charset="0"/>
                <a:ea typeface="字魂37号-波纹乖乖体" panose="00000500000000000000" charset="-122"/>
                <a:cs typeface="字魂37号-波纹乖乖体" panose="00000500000000000000" charset="-122"/>
              </a:rPr>
              <a:t> </a:t>
            </a:r>
            <a:r>
              <a:rPr kumimoji="0" lang="en-US" altLang="zh-CN" sz="3200" i="0" u="none" strike="noStrike" kern="1200" cap="none" spc="0" normalizeH="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rPr>
              <a:t> </a:t>
            </a:r>
            <a:endParaRPr kumimoji="0" lang="en-US" altLang="zh-CN" sz="3200" i="0" u="none" strike="noStrike" kern="1200" cap="none" spc="0" normalizeH="0" baseline="0" noProof="0" dirty="0">
              <a:ln>
                <a:noFill/>
              </a:ln>
              <a:gradFill flip="none" rotWithShape="1">
                <a:gsLst>
                  <a:gs pos="24000">
                    <a:srgbClr val="F65B59"/>
                  </a:gs>
                  <a:gs pos="45000">
                    <a:srgbClr val="ADD92A"/>
                  </a:gs>
                  <a:gs pos="78000">
                    <a:srgbClr val="0D7350"/>
                  </a:gs>
                </a:gsLst>
                <a:lin ang="5400000" scaled="1"/>
                <a:tileRect/>
              </a:gradFill>
              <a:effectLst/>
              <a:uLnTx/>
              <a:uFillTx/>
              <a:latin typeface="UTM Avo" panose="02040603050506020204" pitchFamily="18" charset="0"/>
              <a:ea typeface="字魂37号-波纹乖乖体" panose="00000500000000000000" charset="-122"/>
              <a:cs typeface="字魂37号-波纹乖乖体" panose="00000500000000000000" charset="-122"/>
            </a:endParaRPr>
          </a:p>
        </p:txBody>
      </p:sp>
      <p:pic>
        <p:nvPicPr>
          <p:cNvPr id="4" name="Picture 3">
            <a:extLst>
              <a:ext uri="{FF2B5EF4-FFF2-40B4-BE49-F238E27FC236}">
                <a16:creationId xmlns:a16="http://schemas.microsoft.com/office/drawing/2014/main" id="{4307E635-20C8-4C5A-9543-2DC40F6B2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018" y="3281558"/>
            <a:ext cx="2749913" cy="3452886"/>
          </a:xfrm>
          <a:prstGeom prst="rect">
            <a:avLst/>
          </a:prstGeom>
        </p:spPr>
      </p:pic>
    </p:spTree>
    <p:custDataLst>
      <p:tags r:id="rId1"/>
    </p:custDataLst>
    <p:extLst>
      <p:ext uri="{BB962C8B-B14F-4D97-AF65-F5344CB8AC3E}">
        <p14:creationId xmlns:p14="http://schemas.microsoft.com/office/powerpoint/2010/main" val="3650685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par>
                                <p:cTn id="12" presetID="32" presetClass="emph" presetSubtype="0" repeatCount="indefinite" fill="hold" nodeType="with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千库网_春游草坪草地_元素编号13043858"/>
          <p:cNvPicPr>
            <a:picLocks noChangeAspect="1"/>
          </p:cNvPicPr>
          <p:nvPr/>
        </p:nvPicPr>
        <p:blipFill>
          <a:blip r:embed="rId3"/>
          <a:srcRect t="43014"/>
          <a:stretch>
            <a:fillRect/>
          </a:stretch>
        </p:blipFill>
        <p:spPr>
          <a:xfrm>
            <a:off x="0" y="3418840"/>
            <a:ext cx="12192635" cy="3439160"/>
          </a:xfrm>
          <a:prstGeom prst="rect">
            <a:avLst/>
          </a:prstGeom>
        </p:spPr>
      </p:pic>
      <p:sp>
        <p:nvSpPr>
          <p:cNvPr id="7" name="矩形 6"/>
          <p:cNvSpPr/>
          <p:nvPr/>
        </p:nvSpPr>
        <p:spPr>
          <a:xfrm>
            <a:off x="412652" y="272804"/>
            <a:ext cx="11366695" cy="6189785"/>
          </a:xfrm>
          <a:prstGeom prst="rect">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ea typeface="字魂37号-波纹乖乖体"/>
              <a:cs typeface="字魂37号-波纹乖乖体" panose="00000500000000000000" charset="-122"/>
            </a:endParaRPr>
          </a:p>
        </p:txBody>
      </p:sp>
      <p:pic>
        <p:nvPicPr>
          <p:cNvPr id="11" name="图片 10" descr="12"/>
          <p:cNvPicPr>
            <a:picLocks noChangeAspect="1"/>
          </p:cNvPicPr>
          <p:nvPr/>
        </p:nvPicPr>
        <p:blipFill>
          <a:blip r:embed="rId4"/>
          <a:srcRect r="86897" b="82168"/>
          <a:stretch>
            <a:fillRect/>
          </a:stretch>
        </p:blipFill>
        <p:spPr>
          <a:xfrm>
            <a:off x="0" y="0"/>
            <a:ext cx="2046605" cy="3110230"/>
          </a:xfrm>
          <a:prstGeom prst="rect">
            <a:avLst/>
          </a:prstGeom>
        </p:spPr>
      </p:pic>
      <p:pic>
        <p:nvPicPr>
          <p:cNvPr id="5" name="图片 4" descr="12"/>
          <p:cNvPicPr>
            <a:picLocks noChangeAspect="1"/>
          </p:cNvPicPr>
          <p:nvPr/>
        </p:nvPicPr>
        <p:blipFill>
          <a:blip r:embed="rId4"/>
          <a:srcRect r="86897" b="82168"/>
          <a:stretch>
            <a:fillRect/>
          </a:stretch>
        </p:blipFill>
        <p:spPr>
          <a:xfrm>
            <a:off x="0" y="-10795"/>
            <a:ext cx="2046605" cy="3110230"/>
          </a:xfrm>
          <a:prstGeom prst="rect">
            <a:avLst/>
          </a:prstGeom>
        </p:spPr>
      </p:pic>
      <p:pic>
        <p:nvPicPr>
          <p:cNvPr id="13" name="Picture 12">
            <a:extLst>
              <a:ext uri="{FF2B5EF4-FFF2-40B4-BE49-F238E27FC236}">
                <a16:creationId xmlns:a16="http://schemas.microsoft.com/office/drawing/2014/main" id="{D8A8EE25-C563-4C9B-B8DF-A3CEE75C9658}"/>
              </a:ext>
            </a:extLst>
          </p:cNvPr>
          <p:cNvPicPr>
            <a:picLocks noChangeAspect="1"/>
          </p:cNvPicPr>
          <p:nvPr/>
        </p:nvPicPr>
        <p:blipFill>
          <a:blip r:embed="rId5"/>
          <a:stretch>
            <a:fillRect/>
          </a:stretch>
        </p:blipFill>
        <p:spPr>
          <a:xfrm>
            <a:off x="10193612" y="0"/>
            <a:ext cx="1792379" cy="2274005"/>
          </a:xfrm>
          <a:prstGeom prst="rect">
            <a:avLst/>
          </a:prstGeom>
        </p:spPr>
      </p:pic>
      <p:sp>
        <p:nvSpPr>
          <p:cNvPr id="14" name="TextBox 13">
            <a:extLst>
              <a:ext uri="{FF2B5EF4-FFF2-40B4-BE49-F238E27FC236}">
                <a16:creationId xmlns:a16="http://schemas.microsoft.com/office/drawing/2014/main" id="{4F353516-E7BF-4506-9CAE-4C2C15AC6C48}"/>
              </a:ext>
            </a:extLst>
          </p:cNvPr>
          <p:cNvSpPr txBox="1"/>
          <p:nvPr/>
        </p:nvSpPr>
        <p:spPr>
          <a:xfrm>
            <a:off x="816589" y="1606170"/>
            <a:ext cx="10607040" cy="466281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Giữ</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gìn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dân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chủ</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xây</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dựng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nước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nhà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gây</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đời</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sống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mới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việc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gì</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cũng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cần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có</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sức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khỏe</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mới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làm</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nên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thành</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công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Mỗi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một</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người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dân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yếu</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ớt</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tức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cả</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nước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yếu</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ớt</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mỗi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một</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người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dân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mạnh</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khỏe</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cả</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nước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mạnh</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khỏe</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Vậy</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nên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luyện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tập</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thể</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dục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bồi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bổ</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sức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khỏe</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bổn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phận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của</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mỗi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một</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người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yêu</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nước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Việc</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đó</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không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tốn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kém</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khó</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khăn</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gì</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Gái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trai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già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trẻ</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ai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cũng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nên</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làm</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và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ai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cũng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làm</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được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Ngày</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nào</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cũng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tập</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thì</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khí</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huyết</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lưu</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thông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tinh</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thầ</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n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đầy</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đủ</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như</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vậy</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là</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sức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khỏe</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Tôi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mong</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lang="en-US" altLang="en-US" sz="2500" dirty="0" err="1">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đồng</a:t>
            </a:r>
            <a:r>
              <a:rPr lang="en-US" altLang="en-US" sz="2500" dirty="0">
                <a:ln w="1905">
                  <a:solidFill>
                    <a:schemeClr val="tx1">
                      <a:lumMod val="95000"/>
                      <a:lumOff val="5000"/>
                    </a:schemeClr>
                  </a:solidFill>
                </a:ln>
                <a:solidFill>
                  <a:srgbClr val="000000"/>
                </a:solidFill>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bào</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ta ai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cũng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gắng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tập</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thể</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dục</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Tự</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tôi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ngày</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nào</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tôi</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cũng</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5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tập</a:t>
            </a: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5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200" i="0" u="none" strike="noStrike" kern="1200" cap="none" spc="0" normalizeH="0" baseline="0" noProof="0" dirty="0" err="1">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Ngày</a:t>
            </a:r>
            <a:r>
              <a:rPr kumimoji="0" lang="en-US" altLang="en-US" sz="2200" i="0" u="none" strike="noStrike" kern="1200" cap="none" spc="0" normalizeH="0" baseline="0" noProof="0" dirty="0">
                <a:ln w="1905">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27 - 3 - 1946</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200" i="0" u="none" strike="noStrike" kern="1200" cap="none" spc="0" normalizeH="0" baseline="0" noProof="0" dirty="0">
                <a:ln w="0">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                                                                                 </a:t>
            </a:r>
            <a:r>
              <a:rPr kumimoji="0" lang="en-US" altLang="en-US" sz="2200" b="1" i="0" u="none" strike="noStrike" kern="1200" cap="none" spc="0" normalizeH="0" baseline="0" noProof="0" dirty="0">
                <a:ln w="0">
                  <a:solidFill>
                    <a:schemeClr val="tx1">
                      <a:lumMod val="95000"/>
                      <a:lumOff val="5000"/>
                    </a:schemeClr>
                  </a:solidFill>
                </a:ln>
                <a:solidFill>
                  <a:srgbClr val="000000"/>
                </a:solidFill>
                <a:effectLst/>
                <a:uLnTx/>
                <a:uFillTx/>
                <a:latin typeface="UTM Avo" panose="02040603050506020204" pitchFamily="18" charset="0"/>
                <a:cs typeface="Times New Roman" panose="02020603050405020304" pitchFamily="18" charset="0"/>
              </a:rPr>
              <a:t>HỒ CHÍ MINH</a:t>
            </a:r>
          </a:p>
        </p:txBody>
      </p:sp>
      <p:pic>
        <p:nvPicPr>
          <p:cNvPr id="2" name="Picture 1">
            <a:extLst>
              <a:ext uri="{FF2B5EF4-FFF2-40B4-BE49-F238E27FC236}">
                <a16:creationId xmlns:a16="http://schemas.microsoft.com/office/drawing/2014/main" id="{BA4FB119-4790-5964-55B2-F8435208C4F7}"/>
              </a:ext>
            </a:extLst>
          </p:cNvPr>
          <p:cNvPicPr>
            <a:picLocks noChangeAspect="1"/>
          </p:cNvPicPr>
          <p:nvPr/>
        </p:nvPicPr>
        <p:blipFill>
          <a:blip r:embed="rId6"/>
          <a:stretch>
            <a:fillRect/>
          </a:stretch>
        </p:blipFill>
        <p:spPr>
          <a:xfrm>
            <a:off x="1542638" y="264773"/>
            <a:ext cx="9547163" cy="1658256"/>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 calcmode="lin" valueType="num">
                                      <p:cBhvr>
                                        <p:cTn id="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字魂37号-波纹乖乖体"/>
        <a:ea typeface="字魂37号-波纹乖乖体"/>
        <a:cs typeface=""/>
      </a:majorFont>
      <a:minorFont>
        <a:latin typeface="字魂37号-波纹乖乖体"/>
        <a:ea typeface="字魂37号-波纹乖乖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TotalTime>
  <Words>1784</Words>
  <Application>Microsoft Office PowerPoint</Application>
  <PresentationFormat>Widescreen</PresentationFormat>
  <Paragraphs>153</Paragraphs>
  <Slides>48</Slides>
  <Notes>0</Notes>
  <HiddenSlides>0</HiddenSlides>
  <MMClips>1</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48</vt:i4>
      </vt:variant>
    </vt:vector>
  </HeadingPairs>
  <TitlesOfParts>
    <vt:vector size="64" baseType="lpstr">
      <vt:lpstr>#9Slide07 HoneyCream</vt:lpstr>
      <vt:lpstr>Times New Roman</vt:lpstr>
      <vt:lpstr>UTM Avo</vt:lpstr>
      <vt:lpstr>Cambria</vt:lpstr>
      <vt:lpstr>SVN-Prima</vt:lpstr>
      <vt:lpstr>字魂37号-波纹乖乖体</vt:lpstr>
      <vt:lpstr>SVN-Ready</vt:lpstr>
      <vt:lpstr>等线</vt:lpstr>
      <vt:lpstr>Calibri</vt:lpstr>
      <vt:lpstr>Wingdings</vt:lpstr>
      <vt:lpstr>SVN-Newton</vt:lpstr>
      <vt:lpstr>SVN-Dancing Script</vt:lpstr>
      <vt:lpstr>Arial</vt:lpstr>
      <vt:lpstr>Calibri Light</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TĐ3</dc:title>
  <dc:creator>Hà Thị Khánh Huyền</dc:creator>
  <cp:keywords>MangnonTeam</cp:keywords>
  <cp:lastModifiedBy>Windows User</cp:lastModifiedBy>
  <cp:revision>43</cp:revision>
  <dcterms:created xsi:type="dcterms:W3CDTF">2022-03-02T07:01:35Z</dcterms:created>
  <dcterms:modified xsi:type="dcterms:W3CDTF">2023-01-28T01:21:03Z</dcterms:modified>
</cp:coreProperties>
</file>