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sldIdLst>
    <p:sldId id="278" r:id="rId4"/>
    <p:sldId id="347" r:id="rId5"/>
    <p:sldId id="258" r:id="rId6"/>
    <p:sldId id="332" r:id="rId7"/>
    <p:sldId id="300" r:id="rId8"/>
    <p:sldId id="263" r:id="rId9"/>
    <p:sldId id="335" r:id="rId10"/>
    <p:sldId id="264" r:id="rId11"/>
    <p:sldId id="336" r:id="rId12"/>
    <p:sldId id="352" r:id="rId13"/>
    <p:sldId id="337" r:id="rId14"/>
    <p:sldId id="334" r:id="rId15"/>
    <p:sldId id="338" r:id="rId16"/>
    <p:sldId id="350" r:id="rId17"/>
    <p:sldId id="351" r:id="rId18"/>
    <p:sldId id="348" r:id="rId19"/>
    <p:sldId id="349" r:id="rId20"/>
    <p:sldId id="325" r:id="rId21"/>
    <p:sldId id="318" r:id="rId22"/>
  </p:sldIdLst>
  <p:sldSz cx="12192000" cy="6858000"/>
  <p:notesSz cx="6858000" cy="9144000"/>
  <p:embeddedFontLst>
    <p:embeddedFont>
      <p:font typeface="#9Slide07 HoneyCream" pitchFamily="2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SVN-Dancing Script" panose="02040603050506020204" pitchFamily="18" charset="0"/>
      <p:regular r:id="rId34"/>
    </p:embeddedFont>
    <p:embeddedFont>
      <p:font typeface="SVN-Newton" panose="02040603050506020204" pitchFamily="18" charset="0"/>
      <p:regular r:id="rId35"/>
    </p:embeddedFont>
    <p:embeddedFont>
      <p:font typeface="SVN-Ready" panose="02040603050506020204" pitchFamily="18" charset="0"/>
      <p:regular r:id="rId36"/>
    </p:embeddedFont>
    <p:embeddedFont>
      <p:font typeface="UTM Avo" panose="02040603050506020204" pitchFamily="18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24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8CB08-81EA-C272-8EE7-5C02510D3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663BB4-FFB8-9EBB-DEFB-C4AD63D62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CAC1-9652-812E-EC3F-950895615B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28EF7-11B9-E606-C6DA-6BED6B52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9CB18-E25C-FF20-7203-3343BC58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0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7518-C565-4B12-0FB3-DE6246FB2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99B653-273E-646A-072C-4A46885D6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B8ED2-6099-A12E-0ED9-E35C591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E7F1F-7A3A-F558-FE08-3FAB54CD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A35E0-FE32-C8C1-B1C1-A3996191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08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8849EB-E856-C85A-F401-F59DF6399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6DB01-855F-9278-EFB8-993390FE6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C7480-019B-3DE5-A749-A0136881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A4ED7-9B33-AC9B-CE63-72EB660F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56F7B-D2CB-63DA-35FC-96C5C82E4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70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09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81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1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4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14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4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81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958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4526B-D370-D30D-8436-859EFF00B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1D5B2-D70C-74A7-F946-C4BCBA3A1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F6E26-F772-2E0F-C59D-131FD216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69974-FA8A-5E05-D45A-8768B6A2C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E2117-1130-537A-8F42-79AB81D7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86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3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973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9174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9DBBF-6FFA-6F8C-8C9D-D2C9B18A0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C438F-98EB-34FD-9704-4F86CF66E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99FD8-8AA4-4942-472A-E639E2D89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AEC81-3CDA-86CC-DF6D-92FE98EF5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5D894-2BA9-42E6-578F-C863434A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53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E3E4-34BD-2E93-85B5-9D154169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888CB-67BB-A1C4-13D0-5BE931D72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49BF7-E09A-6A21-F092-60A5A6D00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9C886-CD1C-08BD-4720-9B5BCF1A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CC0CA-9205-9032-0C7D-9CE89F07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65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0A856-5C34-C8C0-D3C8-0C230996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A4A39-0284-7960-B0C0-767F545FC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0BDD7-FC9E-9F39-F312-9A2250810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30D65-50B6-337D-F82F-0AA21A71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0C273-41F5-71B4-0AB0-6CEB8DDB2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118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6BB00-03D6-B102-D533-868A8095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18398-9922-F490-C70B-D952DA468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34ECF-9186-6FC7-005B-073CA9CC9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75971-99AA-40C1-96AE-6ED8413D73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F5E66-A852-702E-4BF0-30FD1501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F7265-02AB-DFB9-948F-259FDEAB2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13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26366-D581-7936-9297-79FB2FC5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AA10E-A19D-5715-665D-48B49FABE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7996E-AF2B-6D44-66F7-1F7CE3C07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CFF26-71A5-1C64-4210-BDB6F75E3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D337D-E745-F45B-0D12-0395CA7CC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D3088-576F-7EAE-CF6E-AEDDC7A9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DD1A72-EA6C-8C81-5A95-FFEF6849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E9FD52-D230-B784-576C-3D001523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23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06A10-3DA8-64AD-EFFC-FA6A8F3A0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D5FF1-3D77-5DDA-7D4B-8AC849A43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9B7D5-4AF2-DB77-6F70-11666D8D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F8B8F-9605-7CC5-9268-15F64361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310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A02DE9-E058-2D93-8057-39F6A143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96D25E-3652-DA1F-6E5A-837D65AA2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59F52-8387-4936-9D0C-3C7869B1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61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490BC-7500-C3DF-0E7A-0D549865C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0C855-8F6E-FDC3-400E-0011D26CE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261EE-4A2B-07BD-2CD4-B832D8EE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2B855-A757-EE3C-1860-8A338469A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CDEBD-F6A2-CA42-D3D6-42DBA30C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754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FF7D-200B-E35E-9460-AC8B42A10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D2834-3AAB-F042-D798-93FB324E4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84B54-7EC8-EA99-98FB-75F18AFC0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29200-690E-4B6D-34B5-A9232861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2CE1C-2C83-BCF5-E4C5-827BCFC07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F0F2F-3B35-DD97-DE3A-56490482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951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5F455-80BA-29FF-7740-639166803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FC365F-5D75-735B-064F-E5E963BB5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823BB-28DA-B2C8-A68C-56F3E8F7E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9ED34-217C-18FA-CDF3-E33DFA29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F7CAB-624C-538E-34ED-536A80FBB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19DE7-7867-06D6-A160-38C0672D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044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4500C-1C47-BD32-9F74-8A3C6160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EA533-5896-D431-D6DF-37042F294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2932C-797E-EA00-9BA5-81C31A71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5789B-A9CE-440A-3D52-74D0AA15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7BEB2-F5C9-CD0E-E6D8-BD5BA75C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0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A9CDE-A7B9-4CD3-7B96-C9F7E5D935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89359-FF72-49BF-ABC3-49211A71C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7D4CB-CF48-C32F-AF2D-46ABF8B62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61A57E-4ADA-4D9B-BA44-19A544750E34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F321-85DF-7FE5-0F9C-2CED66A48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62F1A-5E30-3071-F0E8-B11EFC1A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A04ABD-BC90-439C-B3B8-17AC93D7F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49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5966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185D1-96C9-6E5E-EB2C-0F811F25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A70A4-B3E6-7231-89B6-7D075B649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DF91F-9C9B-5478-BCDC-8F0810257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7875C-3E27-EE72-EEF3-2E723E91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90D76-A590-3A5D-4C6D-94C12DFA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A6FEB-D322-465A-5DEC-E65D5F49A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9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77F2-41DC-207A-44DC-03766720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37399-7830-5935-EECD-C66FFB5DA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922C2-36D7-8DC5-4AAF-C0D2F9C95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141B4-C706-E3DA-8230-9735C2C8A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8064F-AB44-51B6-4FD1-C30F7CE45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820444-66E9-A01A-B557-D0FFFE651F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46A7E6-278B-D13F-8A86-842178119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139544-B6E1-794A-8804-AB65D349B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5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F836-07C3-ACC3-0EAF-3651343B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5C4F1E-3C6E-FA44-5138-5179B29024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45B87-D6A4-3F53-A837-6D3FCC714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C39EF6-A320-37D2-F133-57F249CEC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4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E5EE9-2AF6-44F9-56AE-9B926F9E16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8BCEC7-BC07-373E-311B-BB1E2688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43CE2-964C-88C2-E5C2-87CF899C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9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939BE-8B78-35CF-F633-A43A9537F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0E6A6-C90C-A3D5-D2C8-070DEA406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964F5-DCC8-208F-599B-95EF673B9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2DF64-3EF4-D41E-AD44-3FF413A762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DA0B8-C8DC-85BF-5AB5-8C9EC1BA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457EC-9C8C-AE63-A12A-C4C19447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4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F1B74-0CCA-D2BF-FF25-12EDE23B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9F4222-1EE4-EFA1-25D5-F5FABB2BD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D58C0-6E50-F459-92C4-FC02E1CCF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F4333-6A06-C04E-ACBC-F72A696CB3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E4DEF8-F6F9-4BD7-B688-11AFD397B2CA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2D45B-719C-A961-5C7A-45161C20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A917E-99FA-A98B-3E8F-B74CA249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C8BF8-B168-4EDA-B22C-6AA69F1BA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5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60E662BA-EB25-D732-EC55-972ED8C7D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D24BDB-6A5F-8A2B-B3BF-F8D5E70B6DE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EC28C6-68B5-8B3E-88F1-B452A6425EA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B5E9D8-A5D2-7190-735C-9BEB8C20464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033A3A-B245-768D-F539-14051A9C158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6211C93-05CC-6F86-D76C-2FACB2E0E139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46E4A44-9F70-FF78-5578-852E1194FD97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6D1B17-F4F5-9C6C-6AFC-C65F87E0242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FE3C378-4F82-3467-121D-8B361D23092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A0DDBF-602A-F18A-7E22-00946D4CAFA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6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 t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字魂37号-波纹乖乖体" panose="00000500000000000000" charset="-122"/>
                <a:ea typeface="字魂37号-波纹乖乖体" panose="00000500000000000000" charset="-122"/>
                <a:cs typeface="字魂37号-波纹乖乖体" panose="000005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字魂37号-波纹乖乖体" panose="00000500000000000000" charset="-122"/>
                <a:ea typeface="字魂37号-波纹乖乖体" panose="00000500000000000000" charset="-122"/>
                <a:cs typeface="字魂37号-波纹乖乖体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字魂37号-波纹乖乖体" panose="00000500000000000000" charset="-122"/>
                <a:ea typeface="字魂37号-波纹乖乖体" panose="00000500000000000000" charset="-122"/>
                <a:cs typeface="字魂37号-波纹乖乖体" panose="000005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270CFD6-212B-D68D-F791-9C30BEC8CB33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6DF3EF7-892A-88CE-90B2-5F11663C5D0B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tx1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tx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4E78E-88EF-9019-8E04-B017A46541C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B28826-019A-5912-AB7E-53A6D6B6B9E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ADEE46-3C0C-CDDF-299F-E02DDD4E616E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ACCD8C-7245-7910-9127-9B32521EFFDE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45DB043-317D-9976-2AF2-A12E1B1268B6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3CE7DFA-7BA9-161A-463F-13524269A5C0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54CD23-A182-912A-36B9-812101465DC8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014826-8496-DC18-5D07-F552BC39536B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95578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Bar dir="vert"/>
      </p:transition>
    </mc:Choice>
    <mc:Fallback xmlns="">
      <p:transition spd="slow" advTm="3000">
        <p:randomBar dir="vert"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37号-波纹乖乖体" panose="00000500000000000000" charset="-122"/>
          <a:ea typeface="字魂37号-波纹乖乖体" panose="00000500000000000000" charset="-122"/>
          <a:cs typeface="字魂37号-波纹乖乖体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7B6FA2D4-BA44-65CA-8F51-0574856DA38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A13346-B5C7-F872-912B-98D55644F592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565C29-DC77-B946-6A59-9E1B8536DBA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3651BF-03A3-EE8F-F4CB-3C26EB5D8DE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D0EAB9-62E2-AAB4-5329-BCB3C7ACDD0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13FF52-6B91-962C-AB0A-9C89FCAD5A6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294673-6986-A9E8-ADD6-EB7D1DD6E720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EF898F-CD74-EE67-BE2C-57BED2611C78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9F52A7-D3B5-5522-ED87-3A58251B665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D95378-ED6D-9B17-2A8B-72150303089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8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5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8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2719705"/>
            <a:ext cx="12192635" cy="4138295"/>
          </a:xfrm>
          <a:prstGeom prst="rect">
            <a:avLst/>
          </a:prstGeom>
        </p:spPr>
      </p:pic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52" y="276188"/>
            <a:ext cx="10203372" cy="6203778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723062" y="-313715"/>
            <a:ext cx="4526915" cy="22733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/>
        </p:nvPicPr>
        <p:blipFill>
          <a:blip r:embed="rId5"/>
          <a:srcRect l="49854" t="85285" r="27801" b="-873"/>
          <a:stretch>
            <a:fillRect/>
          </a:stretch>
        </p:blipFill>
        <p:spPr>
          <a:xfrm>
            <a:off x="2668839" y="5592834"/>
            <a:ext cx="1492885" cy="116332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046605" y="306596"/>
            <a:ext cx="2820158" cy="671736"/>
            <a:chOff x="3576" y="1634"/>
            <a:chExt cx="3840" cy="960"/>
          </a:xfrm>
        </p:grpSpPr>
        <p:sp>
          <p:nvSpPr>
            <p:cNvPr id="21" name="椭圆 20"/>
            <p:cNvSpPr/>
            <p:nvPr/>
          </p:nvSpPr>
          <p:spPr>
            <a:xfrm>
              <a:off x="3576" y="1634"/>
              <a:ext cx="960" cy="960"/>
            </a:xfrm>
            <a:prstGeom prst="ellipse">
              <a:avLst/>
            </a:prstGeom>
            <a:solidFill>
              <a:srgbClr val="F3545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V</a:t>
              </a:r>
            </a:p>
          </p:txBody>
        </p:sp>
        <p:sp>
          <p:nvSpPr>
            <p:cNvPr id="22" name="椭圆 21"/>
            <p:cNvSpPr/>
            <p:nvPr/>
          </p:nvSpPr>
          <p:spPr>
            <a:xfrm>
              <a:off x="4536" y="1634"/>
              <a:ext cx="960" cy="960"/>
            </a:xfrm>
            <a:prstGeom prst="ellipse">
              <a:avLst/>
            </a:prstGeom>
            <a:solidFill>
              <a:srgbClr val="79C3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I</a:t>
              </a:r>
            </a:p>
          </p:txBody>
        </p:sp>
        <p:sp>
          <p:nvSpPr>
            <p:cNvPr id="23" name="椭圆 22"/>
            <p:cNvSpPr/>
            <p:nvPr/>
          </p:nvSpPr>
          <p:spPr>
            <a:xfrm>
              <a:off x="5496" y="1634"/>
              <a:ext cx="960" cy="960"/>
            </a:xfrm>
            <a:prstGeom prst="ellipse">
              <a:avLst/>
            </a:prstGeom>
            <a:solidFill>
              <a:srgbClr val="F3545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Ế</a:t>
              </a:r>
            </a:p>
          </p:txBody>
        </p:sp>
        <p:sp>
          <p:nvSpPr>
            <p:cNvPr id="24" name="椭圆 23"/>
            <p:cNvSpPr/>
            <p:nvPr/>
          </p:nvSpPr>
          <p:spPr>
            <a:xfrm>
              <a:off x="6456" y="1634"/>
              <a:ext cx="960" cy="960"/>
            </a:xfrm>
            <a:prstGeom prst="ellipse">
              <a:avLst/>
            </a:prstGeom>
            <a:solidFill>
              <a:srgbClr val="79C3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T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996D67C-AAAD-414E-8243-5155195B22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222" y="2238225"/>
            <a:ext cx="3589534" cy="49463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9DCEAD-4413-F275-CB89-FC5EBC25C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9948" y="945435"/>
            <a:ext cx="8724132" cy="437121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767E82C-8389-C32E-B6A2-1657191CDA53}"/>
              </a:ext>
            </a:extLst>
          </p:cNvPr>
          <p:cNvGrpSpPr/>
          <p:nvPr/>
        </p:nvGrpSpPr>
        <p:grpSpPr>
          <a:xfrm>
            <a:off x="2129883" y="1519355"/>
            <a:ext cx="8296507" cy="4792236"/>
            <a:chOff x="2252546" y="1541657"/>
            <a:chExt cx="8296507" cy="4792236"/>
          </a:xfrm>
        </p:grpSpPr>
        <p:pic>
          <p:nvPicPr>
            <p:cNvPr id="3" name="Picture 2" descr="Tư thế ngồi học đúng cách - YouTube">
              <a:extLst>
                <a:ext uri="{FF2B5EF4-FFF2-40B4-BE49-F238E27FC236}">
                  <a16:creationId xmlns:a16="http://schemas.microsoft.com/office/drawing/2014/main" id="{E5A37331-7BCE-9BE4-CF6F-07C9154B25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8" r="1546"/>
            <a:stretch/>
          </p:blipFill>
          <p:spPr bwMode="auto">
            <a:xfrm>
              <a:off x="2252546" y="1541657"/>
              <a:ext cx="8296507" cy="4792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E87BBE-E1C5-3058-EA54-7878F7D845B0}"/>
                </a:ext>
              </a:extLst>
            </p:cNvPr>
            <p:cNvSpPr/>
            <p:nvPr/>
          </p:nvSpPr>
          <p:spPr>
            <a:xfrm>
              <a:off x="7950818" y="1639229"/>
              <a:ext cx="2598235" cy="892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77B62F3-FCE4-3F17-5572-26DED17CA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360" y="888392"/>
            <a:ext cx="829127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52886"/>
            <a:ext cx="12192635" cy="343916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610" y="661035"/>
            <a:ext cx="8527415" cy="5184775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665720" y="650240"/>
            <a:ext cx="4526915" cy="22733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34E204-F81E-4D4B-B3E9-8086E6C000BE}"/>
              </a:ext>
            </a:extLst>
          </p:cNvPr>
          <p:cNvGrpSpPr/>
          <p:nvPr/>
        </p:nvGrpSpPr>
        <p:grpSpPr>
          <a:xfrm>
            <a:off x="2451295" y="2589535"/>
            <a:ext cx="7289410" cy="1369568"/>
            <a:chOff x="2451294" y="2423604"/>
            <a:chExt cx="7289410" cy="1369568"/>
          </a:xfrm>
        </p:grpSpPr>
        <p:sp>
          <p:nvSpPr>
            <p:cNvPr id="8" name="矩形 4">
              <a:extLst>
                <a:ext uri="{FF2B5EF4-FFF2-40B4-BE49-F238E27FC236}">
                  <a16:creationId xmlns:a16="http://schemas.microsoft.com/office/drawing/2014/main" id="{3F24BB75-BEE5-4A01-98B4-4FF55709418E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LUYỆN TẬP</a:t>
              </a:r>
            </a:p>
          </p:txBody>
        </p:sp>
        <p:sp>
          <p:nvSpPr>
            <p:cNvPr id="9" name="矩形 4">
              <a:extLst>
                <a:ext uri="{FF2B5EF4-FFF2-40B4-BE49-F238E27FC236}">
                  <a16:creationId xmlns:a16="http://schemas.microsoft.com/office/drawing/2014/main" id="{FD4ED310-E519-4E51-A17A-5DC69292CD29}"/>
                </a:ext>
              </a:extLst>
            </p:cNvPr>
            <p:cNvSpPr/>
            <p:nvPr/>
          </p:nvSpPr>
          <p:spPr>
            <a:xfrm>
              <a:off x="2451294" y="2423604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LUYỆN TẬP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89256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27E1E43-37EA-18BA-E1ED-01E5C779C419}"/>
              </a:ext>
            </a:extLst>
          </p:cNvPr>
          <p:cNvGrpSpPr/>
          <p:nvPr/>
        </p:nvGrpSpPr>
        <p:grpSpPr>
          <a:xfrm>
            <a:off x="843489" y="404244"/>
            <a:ext cx="5748697" cy="857750"/>
            <a:chOff x="2427740" y="606263"/>
            <a:chExt cx="5748697" cy="857750"/>
          </a:xfrm>
        </p:grpSpPr>
        <p:grpSp>
          <p:nvGrpSpPr>
            <p:cNvPr id="3" name="组合 19">
              <a:extLst>
                <a:ext uri="{FF2B5EF4-FFF2-40B4-BE49-F238E27FC236}">
                  <a16:creationId xmlns:a16="http://schemas.microsoft.com/office/drawing/2014/main" id="{33885EC7-D7BF-2D51-11B2-0E94D40BC4F2}"/>
                </a:ext>
              </a:extLst>
            </p:cNvPr>
            <p:cNvGrpSpPr/>
            <p:nvPr/>
          </p:nvGrpSpPr>
          <p:grpSpPr>
            <a:xfrm>
              <a:off x="2427740" y="606263"/>
              <a:ext cx="5748697" cy="857750"/>
              <a:chOff x="2248349" y="2850777"/>
              <a:chExt cx="2269864" cy="1054249"/>
            </a:xfrm>
          </p:grpSpPr>
          <p:sp>
            <p:nvSpPr>
              <p:cNvPr id="5" name="圆角矩形 20">
                <a:extLst>
                  <a:ext uri="{FF2B5EF4-FFF2-40B4-BE49-F238E27FC236}">
                    <a16:creationId xmlns:a16="http://schemas.microsoft.com/office/drawing/2014/main" id="{7DA43E84-7496-23EB-1D1A-E2FB975063ED}"/>
                  </a:ext>
                </a:extLst>
              </p:cNvPr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6" name="圆角矩形 21">
                <a:extLst>
                  <a:ext uri="{FF2B5EF4-FFF2-40B4-BE49-F238E27FC236}">
                    <a16:creationId xmlns:a16="http://schemas.microsoft.com/office/drawing/2014/main" id="{37C6A535-FC63-8AC3-C0C6-3CABAF71064D}"/>
                  </a:ext>
                </a:extLst>
              </p:cNvPr>
              <p:cNvSpPr/>
              <p:nvPr/>
            </p:nvSpPr>
            <p:spPr>
              <a:xfrm>
                <a:off x="2275070" y="2938506"/>
                <a:ext cx="2216439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159372C-F32D-3D33-22FE-63C96812A393}"/>
                </a:ext>
              </a:extLst>
            </p:cNvPr>
            <p:cNvSpPr txBox="1"/>
            <p:nvPr/>
          </p:nvSpPr>
          <p:spPr>
            <a:xfrm>
              <a:off x="2565964" y="742750"/>
              <a:ext cx="54722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2.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tập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a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hoặc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b.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2E728-C7DF-3858-BB32-03C8EC49F3E6}"/>
              </a:ext>
            </a:extLst>
          </p:cNvPr>
          <p:cNvSpPr txBox="1"/>
          <p:nvPr/>
        </p:nvSpPr>
        <p:spPr>
          <a:xfrm>
            <a:off x="1407014" y="1327104"/>
            <a:ext cx="80772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Chọn</a:t>
            </a:r>
            <a:r>
              <a:rPr lang="en-US" sz="3200" b="1" i="1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l  </a:t>
            </a:r>
            <a:r>
              <a:rPr lang="en-US" sz="32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hoặc</a:t>
            </a:r>
            <a:r>
              <a:rPr lang="en-US" sz="3200" i="1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</a:t>
            </a:r>
            <a:r>
              <a:rPr lang="en-US" sz="3200" i="1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thay</a:t>
            </a:r>
            <a:r>
              <a:rPr lang="en-US" sz="32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cho</a:t>
            </a:r>
            <a:r>
              <a:rPr lang="en-US" sz="32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vuông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20E85E-1886-B5A7-FF83-4F97D4258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21227"/>
              </p:ext>
            </p:extLst>
          </p:nvPr>
        </p:nvGraphicFramePr>
        <p:xfrm>
          <a:off x="563191" y="2237349"/>
          <a:ext cx="1125855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1850">
                  <a:extLst>
                    <a:ext uri="{9D8B030D-6E8A-4147-A177-3AD203B41FA5}">
                      <a16:colId xmlns:a16="http://schemas.microsoft.com/office/drawing/2014/main" val="755060106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218134313"/>
                    </a:ext>
                  </a:extLst>
                </a:gridCol>
                <a:gridCol w="4286250">
                  <a:extLst>
                    <a:ext uri="{9D8B030D-6E8A-4147-A177-3AD203B41FA5}">
                      <a16:colId xmlns:a16="http://schemas.microsoft.com/office/drawing/2014/main" val="1719642739"/>
                    </a:ext>
                  </a:extLst>
                </a:gridCol>
              </a:tblGrid>
              <a:tr h="2969133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i ti sắc tím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N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ăm cánh </a:t>
                      </a:r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ưu li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Bông </a:t>
                      </a:r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ựu thắp </a:t>
                      </a:r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ửa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Đỏ hoa ngày hè.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Mành mây buông đỏ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Như bánh pháo hồng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Mùa hoa liễu </a:t>
                      </a:r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n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ở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Mùa hoa </a:t>
                      </a:r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ộc vừng.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Trắng muốt trắng muốt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Như chùm pháo hoa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en-US" sz="2800" dirty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à bông hoa 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ắ</a:t>
                      </a:r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ng</a:t>
                      </a: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vi-VN" sz="28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Dựng ô trước nhà.</a:t>
                      </a:r>
                      <a:endParaRPr lang="en-US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vi-VN" sz="2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r"/>
                      <a:r>
                        <a:rPr lang="en-US" sz="2800" b="0" i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(Theo </a:t>
                      </a:r>
                      <a:r>
                        <a:rPr lang="en-US" sz="2800" b="0" i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Nguyễn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800" b="0" i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Khắc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800" b="0" i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Hào</a:t>
                      </a:r>
                      <a:r>
                        <a:rPr lang="en-US" sz="2800" b="0" i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)</a:t>
                      </a:r>
                      <a:endParaRPr lang="vi-VN" sz="2800" b="0" i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07246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F422AD7-AC93-6E4E-A59B-4B8C40467E3A}"/>
              </a:ext>
            </a:extLst>
          </p:cNvPr>
          <p:cNvSpPr/>
          <p:nvPr/>
        </p:nvSpPr>
        <p:spPr>
          <a:xfrm>
            <a:off x="478852" y="2354821"/>
            <a:ext cx="364637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7D3DDC-A116-4DDA-48B6-04F9386224CF}"/>
              </a:ext>
            </a:extLst>
          </p:cNvPr>
          <p:cNvSpPr/>
          <p:nvPr/>
        </p:nvSpPr>
        <p:spPr>
          <a:xfrm>
            <a:off x="493002" y="3171194"/>
            <a:ext cx="379148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6719CB-E127-93D0-E934-42C9FFA2BD1C}"/>
              </a:ext>
            </a:extLst>
          </p:cNvPr>
          <p:cNvSpPr/>
          <p:nvPr/>
        </p:nvSpPr>
        <p:spPr>
          <a:xfrm>
            <a:off x="2243469" y="3171193"/>
            <a:ext cx="259005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E9FAD4-DBAF-3115-9B0D-9D7F3921956F}"/>
              </a:ext>
            </a:extLst>
          </p:cNvPr>
          <p:cNvSpPr/>
          <p:nvPr/>
        </p:nvSpPr>
        <p:spPr>
          <a:xfrm>
            <a:off x="1562984" y="4028741"/>
            <a:ext cx="178813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18E22-4E7A-C97B-CB6B-690373F24785}"/>
              </a:ext>
            </a:extLst>
          </p:cNvPr>
          <p:cNvSpPr/>
          <p:nvPr/>
        </p:nvSpPr>
        <p:spPr>
          <a:xfrm>
            <a:off x="3012556" y="4028741"/>
            <a:ext cx="178813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2B6605-7F6F-B827-B67E-E746A4DDA1BC}"/>
              </a:ext>
            </a:extLst>
          </p:cNvPr>
          <p:cNvSpPr/>
          <p:nvPr/>
        </p:nvSpPr>
        <p:spPr>
          <a:xfrm>
            <a:off x="6156253" y="4036636"/>
            <a:ext cx="265554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7F6620-1631-4C83-47D2-D91BDF481F88}"/>
              </a:ext>
            </a:extLst>
          </p:cNvPr>
          <p:cNvSpPr/>
          <p:nvPr/>
        </p:nvSpPr>
        <p:spPr>
          <a:xfrm>
            <a:off x="5411092" y="4904155"/>
            <a:ext cx="178813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4FA9D9-98A3-3C50-3CC1-2A2D3A6E46B6}"/>
              </a:ext>
            </a:extLst>
          </p:cNvPr>
          <p:cNvSpPr/>
          <p:nvPr/>
        </p:nvSpPr>
        <p:spPr>
          <a:xfrm>
            <a:off x="7605825" y="4036636"/>
            <a:ext cx="265554" cy="349135"/>
          </a:xfrm>
          <a:prstGeom prst="rect">
            <a:avLst/>
          </a:prstGeom>
          <a:solidFill>
            <a:srgbClr val="F25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2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2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962619-3D13-7C71-2C73-AAA69CCDED32}"/>
              </a:ext>
            </a:extLst>
          </p:cNvPr>
          <p:cNvGrpSpPr/>
          <p:nvPr/>
        </p:nvGrpSpPr>
        <p:grpSpPr>
          <a:xfrm>
            <a:off x="1175521" y="1976989"/>
            <a:ext cx="2863079" cy="1013861"/>
            <a:chOff x="1843938" y="1991424"/>
            <a:chExt cx="1922768" cy="857750"/>
          </a:xfrm>
        </p:grpSpPr>
        <p:grpSp>
          <p:nvGrpSpPr>
            <p:cNvPr id="3" name="组合 19">
              <a:extLst>
                <a:ext uri="{FF2B5EF4-FFF2-40B4-BE49-F238E27FC236}">
                  <a16:creationId xmlns:a16="http://schemas.microsoft.com/office/drawing/2014/main" id="{C0A82258-84E5-4D85-A1C7-8CFD0EB34B08}"/>
                </a:ext>
              </a:extLst>
            </p:cNvPr>
            <p:cNvGrpSpPr/>
            <p:nvPr/>
          </p:nvGrpSpPr>
          <p:grpSpPr>
            <a:xfrm>
              <a:off x="1843938" y="1991424"/>
              <a:ext cx="1922768" cy="857750"/>
              <a:chOff x="2262388" y="2850779"/>
              <a:chExt cx="2488018" cy="1054249"/>
            </a:xfrm>
          </p:grpSpPr>
          <p:sp>
            <p:nvSpPr>
              <p:cNvPr id="5" name="圆角矩形 20">
                <a:extLst>
                  <a:ext uri="{FF2B5EF4-FFF2-40B4-BE49-F238E27FC236}">
                    <a16:creationId xmlns:a16="http://schemas.microsoft.com/office/drawing/2014/main" id="{E7562F55-992F-D9A7-7837-0AC5C23049B0}"/>
                  </a:ext>
                </a:extLst>
              </p:cNvPr>
              <p:cNvSpPr/>
              <p:nvPr/>
            </p:nvSpPr>
            <p:spPr>
              <a:xfrm>
                <a:off x="2262388" y="2850779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6" name="圆角矩形 21">
                <a:extLst>
                  <a:ext uri="{FF2B5EF4-FFF2-40B4-BE49-F238E27FC236}">
                    <a16:creationId xmlns:a16="http://schemas.microsoft.com/office/drawing/2014/main" id="{ACE3935C-F475-A3A2-EA46-33101FA1AA69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9943BBD-7B0C-0671-69DA-C04518BFB429}"/>
                </a:ext>
              </a:extLst>
            </p:cNvPr>
            <p:cNvSpPr txBox="1"/>
            <p:nvPr/>
          </p:nvSpPr>
          <p:spPr>
            <a:xfrm>
              <a:off x="2004758" y="2137694"/>
              <a:ext cx="1489034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bụ</a:t>
              </a:r>
              <a:r>
                <a:rPr kumimoji="0" lang="en-US" sz="4000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bâm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F29F25B-AC43-3317-9105-089EFA8A0F0C}"/>
              </a:ext>
            </a:extLst>
          </p:cNvPr>
          <p:cNvGrpSpPr/>
          <p:nvPr/>
        </p:nvGrpSpPr>
        <p:grpSpPr>
          <a:xfrm>
            <a:off x="843489" y="404244"/>
            <a:ext cx="5748697" cy="857750"/>
            <a:chOff x="2427740" y="606263"/>
            <a:chExt cx="5748697" cy="857750"/>
          </a:xfrm>
        </p:grpSpPr>
        <p:grpSp>
          <p:nvGrpSpPr>
            <p:cNvPr id="8" name="组合 19">
              <a:extLst>
                <a:ext uri="{FF2B5EF4-FFF2-40B4-BE49-F238E27FC236}">
                  <a16:creationId xmlns:a16="http://schemas.microsoft.com/office/drawing/2014/main" id="{C266DB64-D1D5-87BF-34CF-5E18A361223F}"/>
                </a:ext>
              </a:extLst>
            </p:cNvPr>
            <p:cNvGrpSpPr/>
            <p:nvPr/>
          </p:nvGrpSpPr>
          <p:grpSpPr>
            <a:xfrm>
              <a:off x="2427740" y="606263"/>
              <a:ext cx="5748697" cy="857750"/>
              <a:chOff x="2248349" y="2850777"/>
              <a:chExt cx="2269864" cy="1054249"/>
            </a:xfrm>
          </p:grpSpPr>
          <p:sp>
            <p:nvSpPr>
              <p:cNvPr id="10" name="圆角矩形 20">
                <a:extLst>
                  <a:ext uri="{FF2B5EF4-FFF2-40B4-BE49-F238E27FC236}">
                    <a16:creationId xmlns:a16="http://schemas.microsoft.com/office/drawing/2014/main" id="{E78574BE-5DDC-D4C0-3F19-0DAEEAE3E6CB}"/>
                  </a:ext>
                </a:extLst>
              </p:cNvPr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11" name="圆角矩形 21">
                <a:extLst>
                  <a:ext uri="{FF2B5EF4-FFF2-40B4-BE49-F238E27FC236}">
                    <a16:creationId xmlns:a16="http://schemas.microsoft.com/office/drawing/2014/main" id="{8330775D-DD86-1AFC-F7E3-05C33BBC9ED1}"/>
                  </a:ext>
                </a:extLst>
              </p:cNvPr>
              <p:cNvSpPr/>
              <p:nvPr/>
            </p:nvSpPr>
            <p:spPr>
              <a:xfrm>
                <a:off x="2275070" y="2938506"/>
                <a:ext cx="2216439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F89579-EC9D-DC43-7450-3D390CACE8C8}"/>
                </a:ext>
              </a:extLst>
            </p:cNvPr>
            <p:cNvSpPr txBox="1"/>
            <p:nvPr/>
          </p:nvSpPr>
          <p:spPr>
            <a:xfrm>
              <a:off x="2565964" y="742750"/>
              <a:ext cx="54722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2.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tập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a </a:t>
              </a:r>
              <a:r>
                <a:rPr lang="en-US" sz="32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hoặc</a:t>
              </a:r>
              <a:r>
                <a:rPr 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b.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B3F1EE7-11AC-DE34-118F-8C34961565D4}"/>
              </a:ext>
            </a:extLst>
          </p:cNvPr>
          <p:cNvSpPr txBox="1"/>
          <p:nvPr/>
        </p:nvSpPr>
        <p:spPr>
          <a:xfrm>
            <a:off x="1407014" y="1327104"/>
            <a:ext cx="100420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b. </a:t>
            </a:r>
            <a:r>
              <a:rPr kumimoji="0" lang="en-US" sz="320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Chọn</a:t>
            </a:r>
            <a:r>
              <a:rPr kumimoji="0" lang="en-US" sz="320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dấu</a:t>
            </a:r>
            <a:r>
              <a:rPr kumimoji="0" lang="en-US" sz="3200" b="1" i="1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hỏi</a:t>
            </a:r>
            <a:r>
              <a:rPr kumimoji="0" lang="en-US" sz="3200" b="1" i="1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hoặc</a:t>
            </a:r>
            <a:r>
              <a:rPr kumimoji="0" lang="en-US" sz="320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dấu</a:t>
            </a:r>
            <a:r>
              <a:rPr kumimoji="0" lang="en-US" sz="3200" b="1" i="1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ngã</a:t>
            </a:r>
            <a:r>
              <a:rPr kumimoji="0" lang="en-US" sz="3200" b="1" i="1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chữ</a:t>
            </a:r>
            <a:r>
              <a:rPr kumimoji="0" lang="en-US" sz="320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in </a:t>
            </a:r>
            <a:r>
              <a:rPr kumimoji="0" lang="en-US" sz="32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đậm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937BFC6-740E-9FAE-882E-92DF33CD8665}"/>
              </a:ext>
            </a:extLst>
          </p:cNvPr>
          <p:cNvGrpSpPr/>
          <p:nvPr/>
        </p:nvGrpSpPr>
        <p:grpSpPr>
          <a:xfrm>
            <a:off x="4240771" y="1996892"/>
            <a:ext cx="3722129" cy="1013861"/>
            <a:chOff x="1843938" y="1991422"/>
            <a:chExt cx="1922768" cy="857750"/>
          </a:xfrm>
        </p:grpSpPr>
        <p:grpSp>
          <p:nvGrpSpPr>
            <p:cNvPr id="24" name="组合 19">
              <a:extLst>
                <a:ext uri="{FF2B5EF4-FFF2-40B4-BE49-F238E27FC236}">
                  <a16:creationId xmlns:a16="http://schemas.microsoft.com/office/drawing/2014/main" id="{076FC6C5-8A7D-B98E-74FD-81B6A513ED09}"/>
                </a:ext>
              </a:extLst>
            </p:cNvPr>
            <p:cNvGrpSpPr/>
            <p:nvPr/>
          </p:nvGrpSpPr>
          <p:grpSpPr>
            <a:xfrm>
              <a:off x="1843938" y="1991422"/>
              <a:ext cx="1922768" cy="857750"/>
              <a:chOff x="2262387" y="2850777"/>
              <a:chExt cx="2488018" cy="1054249"/>
            </a:xfrm>
          </p:grpSpPr>
          <p:sp>
            <p:nvSpPr>
              <p:cNvPr id="26" name="圆角矩形 20">
                <a:extLst>
                  <a:ext uri="{FF2B5EF4-FFF2-40B4-BE49-F238E27FC236}">
                    <a16:creationId xmlns:a16="http://schemas.microsoft.com/office/drawing/2014/main" id="{34306F90-BD95-AE2A-7134-27D345BBDFF6}"/>
                  </a:ext>
                </a:extLst>
              </p:cNvPr>
              <p:cNvSpPr/>
              <p:nvPr/>
            </p:nvSpPr>
            <p:spPr>
              <a:xfrm>
                <a:off x="2262387" y="2850777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27" name="圆角矩形 21">
                <a:extLst>
                  <a:ext uri="{FF2B5EF4-FFF2-40B4-BE49-F238E27FC236}">
                    <a16:creationId xmlns:a16="http://schemas.microsoft.com/office/drawing/2014/main" id="{F713D8FC-CF5E-E504-CF5C-0EEC72296B9C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766BE06-0370-D3BF-5C98-121F2959F676}"/>
                </a:ext>
              </a:extLst>
            </p:cNvPr>
            <p:cNvSpPr txBox="1"/>
            <p:nvPr/>
          </p:nvSpPr>
          <p:spPr>
            <a:xfrm>
              <a:off x="2004757" y="2137694"/>
              <a:ext cx="1682772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khoe</a:t>
              </a:r>
              <a:r>
                <a:rPr kumimoji="0" lang="en-US" sz="4000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khoắn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D07931-9432-9C0E-144D-AC09E13FA092}"/>
              </a:ext>
            </a:extLst>
          </p:cNvPr>
          <p:cNvGrpSpPr/>
          <p:nvPr/>
        </p:nvGrpSpPr>
        <p:grpSpPr>
          <a:xfrm>
            <a:off x="8298421" y="1996892"/>
            <a:ext cx="3150629" cy="1013861"/>
            <a:chOff x="1843938" y="1991422"/>
            <a:chExt cx="1922768" cy="857750"/>
          </a:xfrm>
        </p:grpSpPr>
        <p:grpSp>
          <p:nvGrpSpPr>
            <p:cNvPr id="29" name="组合 19">
              <a:extLst>
                <a:ext uri="{FF2B5EF4-FFF2-40B4-BE49-F238E27FC236}">
                  <a16:creationId xmlns:a16="http://schemas.microsoft.com/office/drawing/2014/main" id="{0449B946-E86F-4936-DB0C-71A542320980}"/>
                </a:ext>
              </a:extLst>
            </p:cNvPr>
            <p:cNvGrpSpPr/>
            <p:nvPr/>
          </p:nvGrpSpPr>
          <p:grpSpPr>
            <a:xfrm>
              <a:off x="1843938" y="1991422"/>
              <a:ext cx="1922768" cy="857750"/>
              <a:chOff x="2262387" y="2850777"/>
              <a:chExt cx="2488018" cy="1054249"/>
            </a:xfrm>
          </p:grpSpPr>
          <p:sp>
            <p:nvSpPr>
              <p:cNvPr id="31" name="圆角矩形 20">
                <a:extLst>
                  <a:ext uri="{FF2B5EF4-FFF2-40B4-BE49-F238E27FC236}">
                    <a16:creationId xmlns:a16="http://schemas.microsoft.com/office/drawing/2014/main" id="{1FCA857B-54A9-E55D-E7A1-46078E653121}"/>
                  </a:ext>
                </a:extLst>
              </p:cNvPr>
              <p:cNvSpPr/>
              <p:nvPr/>
            </p:nvSpPr>
            <p:spPr>
              <a:xfrm>
                <a:off x="2262387" y="2850777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32" name="圆角矩形 21">
                <a:extLst>
                  <a:ext uri="{FF2B5EF4-FFF2-40B4-BE49-F238E27FC236}">
                    <a16:creationId xmlns:a16="http://schemas.microsoft.com/office/drawing/2014/main" id="{7C156376-1EBD-86FA-E30A-F1125EBF3C96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F392D7-BBCA-A93F-50F0-49CFDC2167DC}"/>
                </a:ext>
              </a:extLst>
            </p:cNvPr>
            <p:cNvSpPr txBox="1"/>
            <p:nvPr/>
          </p:nvSpPr>
          <p:spPr>
            <a:xfrm>
              <a:off x="2004757" y="2137694"/>
              <a:ext cx="1682772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mơn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mơn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5B2A798-F71A-B8CC-E9B7-07D8E628ECD0}"/>
              </a:ext>
            </a:extLst>
          </p:cNvPr>
          <p:cNvGrpSpPr/>
          <p:nvPr/>
        </p:nvGrpSpPr>
        <p:grpSpPr>
          <a:xfrm>
            <a:off x="770073" y="3360220"/>
            <a:ext cx="2125527" cy="1013861"/>
            <a:chOff x="1843938" y="1991422"/>
            <a:chExt cx="1922768" cy="857750"/>
          </a:xfrm>
        </p:grpSpPr>
        <p:grpSp>
          <p:nvGrpSpPr>
            <p:cNvPr id="34" name="组合 19">
              <a:extLst>
                <a:ext uri="{FF2B5EF4-FFF2-40B4-BE49-F238E27FC236}">
                  <a16:creationId xmlns:a16="http://schemas.microsoft.com/office/drawing/2014/main" id="{E02C0AA0-E5D9-90D6-6E4B-8CEA823A27FD}"/>
                </a:ext>
              </a:extLst>
            </p:cNvPr>
            <p:cNvGrpSpPr/>
            <p:nvPr/>
          </p:nvGrpSpPr>
          <p:grpSpPr>
            <a:xfrm>
              <a:off x="1843938" y="1991422"/>
              <a:ext cx="1922768" cy="857750"/>
              <a:chOff x="2262387" y="2850777"/>
              <a:chExt cx="2488018" cy="1054249"/>
            </a:xfrm>
          </p:grpSpPr>
          <p:sp>
            <p:nvSpPr>
              <p:cNvPr id="36" name="圆角矩形 20">
                <a:extLst>
                  <a:ext uri="{FF2B5EF4-FFF2-40B4-BE49-F238E27FC236}">
                    <a16:creationId xmlns:a16="http://schemas.microsoft.com/office/drawing/2014/main" id="{2646DDEB-133A-01E9-20B5-D8154BEAF46B}"/>
                  </a:ext>
                </a:extLst>
              </p:cNvPr>
              <p:cNvSpPr/>
              <p:nvPr/>
            </p:nvSpPr>
            <p:spPr>
              <a:xfrm>
                <a:off x="2262387" y="2850777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37" name="圆角矩形 21">
                <a:extLst>
                  <a:ext uri="{FF2B5EF4-FFF2-40B4-BE49-F238E27FC236}">
                    <a16:creationId xmlns:a16="http://schemas.microsoft.com/office/drawing/2014/main" id="{73AE73B0-6FC7-DB89-DE2C-CF416BE3FA1D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87A4BC7-4165-DB83-F810-3C426DD1C57C}"/>
                </a:ext>
              </a:extLst>
            </p:cNvPr>
            <p:cNvSpPr txBox="1"/>
            <p:nvPr/>
          </p:nvSpPr>
          <p:spPr>
            <a:xfrm>
              <a:off x="2004757" y="2137694"/>
              <a:ext cx="1682772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xối</a:t>
              </a:r>
              <a:r>
                <a:rPr kumimoji="0" lang="en-US" sz="4000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xa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D6F5B6-842C-8F01-5A61-87FDF58E63FB}"/>
              </a:ext>
            </a:extLst>
          </p:cNvPr>
          <p:cNvGrpSpPr/>
          <p:nvPr/>
        </p:nvGrpSpPr>
        <p:grpSpPr>
          <a:xfrm>
            <a:off x="3250171" y="3340317"/>
            <a:ext cx="3722129" cy="1013861"/>
            <a:chOff x="1843938" y="1991421"/>
            <a:chExt cx="1922768" cy="857750"/>
          </a:xfrm>
        </p:grpSpPr>
        <p:grpSp>
          <p:nvGrpSpPr>
            <p:cNvPr id="39" name="组合 19">
              <a:extLst>
                <a:ext uri="{FF2B5EF4-FFF2-40B4-BE49-F238E27FC236}">
                  <a16:creationId xmlns:a16="http://schemas.microsoft.com/office/drawing/2014/main" id="{23231125-009B-E0D8-E224-7D799E3E4E2D}"/>
                </a:ext>
              </a:extLst>
            </p:cNvPr>
            <p:cNvGrpSpPr/>
            <p:nvPr/>
          </p:nvGrpSpPr>
          <p:grpSpPr>
            <a:xfrm>
              <a:off x="1843938" y="1991421"/>
              <a:ext cx="1922768" cy="857750"/>
              <a:chOff x="2262388" y="2850776"/>
              <a:chExt cx="2488018" cy="1054249"/>
            </a:xfrm>
          </p:grpSpPr>
          <p:sp>
            <p:nvSpPr>
              <p:cNvPr id="41" name="圆角矩形 20">
                <a:extLst>
                  <a:ext uri="{FF2B5EF4-FFF2-40B4-BE49-F238E27FC236}">
                    <a16:creationId xmlns:a16="http://schemas.microsoft.com/office/drawing/2014/main" id="{9F146D78-9F5D-BB6B-5B88-B89D49FC3DBD}"/>
                  </a:ext>
                </a:extLst>
              </p:cNvPr>
              <p:cNvSpPr/>
              <p:nvPr/>
            </p:nvSpPr>
            <p:spPr>
              <a:xfrm>
                <a:off x="2262388" y="2850776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42" name="圆角矩形 21">
                <a:extLst>
                  <a:ext uri="{FF2B5EF4-FFF2-40B4-BE49-F238E27FC236}">
                    <a16:creationId xmlns:a16="http://schemas.microsoft.com/office/drawing/2014/main" id="{F7BEB626-D390-4257-8C8F-D361B9D11AA0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2B485D-4219-4363-72CD-795687E1255C}"/>
                </a:ext>
              </a:extLst>
            </p:cNvPr>
            <p:cNvSpPr txBox="1"/>
            <p:nvPr/>
          </p:nvSpPr>
          <p:spPr>
            <a:xfrm>
              <a:off x="1879994" y="2120852"/>
              <a:ext cx="1807535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chập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chưng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C9C487-0AB3-A039-AF87-9CF8247839C9}"/>
              </a:ext>
            </a:extLst>
          </p:cNvPr>
          <p:cNvGrpSpPr/>
          <p:nvPr/>
        </p:nvGrpSpPr>
        <p:grpSpPr>
          <a:xfrm>
            <a:off x="7326871" y="3338626"/>
            <a:ext cx="3798764" cy="1013861"/>
            <a:chOff x="1843938" y="1991421"/>
            <a:chExt cx="1962356" cy="857750"/>
          </a:xfrm>
        </p:grpSpPr>
        <p:grpSp>
          <p:nvGrpSpPr>
            <p:cNvPr id="14" name="组合 19">
              <a:extLst>
                <a:ext uri="{FF2B5EF4-FFF2-40B4-BE49-F238E27FC236}">
                  <a16:creationId xmlns:a16="http://schemas.microsoft.com/office/drawing/2014/main" id="{DFABE2FB-AD13-96AE-1B03-3B1481BF9288}"/>
                </a:ext>
              </a:extLst>
            </p:cNvPr>
            <p:cNvGrpSpPr/>
            <p:nvPr/>
          </p:nvGrpSpPr>
          <p:grpSpPr>
            <a:xfrm>
              <a:off x="1843938" y="1991421"/>
              <a:ext cx="1922768" cy="857750"/>
              <a:chOff x="2262388" y="2850776"/>
              <a:chExt cx="2488018" cy="1054249"/>
            </a:xfrm>
          </p:grpSpPr>
          <p:sp>
            <p:nvSpPr>
              <p:cNvPr id="16" name="圆角矩形 20">
                <a:extLst>
                  <a:ext uri="{FF2B5EF4-FFF2-40B4-BE49-F238E27FC236}">
                    <a16:creationId xmlns:a16="http://schemas.microsoft.com/office/drawing/2014/main" id="{713CC2DD-AF0C-786F-7300-6A53388EBDDB}"/>
                  </a:ext>
                </a:extLst>
              </p:cNvPr>
              <p:cNvSpPr/>
              <p:nvPr/>
            </p:nvSpPr>
            <p:spPr>
              <a:xfrm>
                <a:off x="2262388" y="2850776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17" name="圆角矩形 21">
                <a:extLst>
                  <a:ext uri="{FF2B5EF4-FFF2-40B4-BE49-F238E27FC236}">
                    <a16:creationId xmlns:a16="http://schemas.microsoft.com/office/drawing/2014/main" id="{4034465B-0048-A570-8E8A-A11CD22919FD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BEA7DB-4F24-7BD8-614B-5B0C4AB81841}"/>
                </a:ext>
              </a:extLst>
            </p:cNvPr>
            <p:cNvSpPr txBox="1"/>
            <p:nvPr/>
          </p:nvSpPr>
          <p:spPr>
            <a:xfrm>
              <a:off x="1998759" y="2120852"/>
              <a:ext cx="1807535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phăng</a:t>
              </a:r>
              <a:r>
                <a:rPr kumimoji="0" lang="en-US" sz="4000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phiu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2C04D4-22C8-6768-C61C-F4724BAD11A1}"/>
              </a:ext>
            </a:extLst>
          </p:cNvPr>
          <p:cNvGrpSpPr/>
          <p:nvPr/>
        </p:nvGrpSpPr>
        <p:grpSpPr>
          <a:xfrm>
            <a:off x="1939531" y="4750427"/>
            <a:ext cx="3722129" cy="1013861"/>
            <a:chOff x="1843938" y="1991421"/>
            <a:chExt cx="1922768" cy="857750"/>
          </a:xfrm>
        </p:grpSpPr>
        <p:grpSp>
          <p:nvGrpSpPr>
            <p:cNvPr id="19" name="组合 19">
              <a:extLst>
                <a:ext uri="{FF2B5EF4-FFF2-40B4-BE49-F238E27FC236}">
                  <a16:creationId xmlns:a16="http://schemas.microsoft.com/office/drawing/2014/main" id="{5FB5FA6C-A8BE-7C22-003D-AD59BAC2923A}"/>
                </a:ext>
              </a:extLst>
            </p:cNvPr>
            <p:cNvGrpSpPr/>
            <p:nvPr/>
          </p:nvGrpSpPr>
          <p:grpSpPr>
            <a:xfrm>
              <a:off x="1843938" y="1991421"/>
              <a:ext cx="1922768" cy="857750"/>
              <a:chOff x="2262388" y="2850776"/>
              <a:chExt cx="2488018" cy="1054249"/>
            </a:xfrm>
          </p:grpSpPr>
          <p:sp>
            <p:nvSpPr>
              <p:cNvPr id="21" name="圆角矩形 20">
                <a:extLst>
                  <a:ext uri="{FF2B5EF4-FFF2-40B4-BE49-F238E27FC236}">
                    <a16:creationId xmlns:a16="http://schemas.microsoft.com/office/drawing/2014/main" id="{739DF936-D51D-9C27-0E7C-2430029C211E}"/>
                  </a:ext>
                </a:extLst>
              </p:cNvPr>
              <p:cNvSpPr/>
              <p:nvPr/>
            </p:nvSpPr>
            <p:spPr>
              <a:xfrm>
                <a:off x="2262388" y="2850776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22" name="圆角矩形 21">
                <a:extLst>
                  <a:ext uri="{FF2B5EF4-FFF2-40B4-BE49-F238E27FC236}">
                    <a16:creationId xmlns:a16="http://schemas.microsoft.com/office/drawing/2014/main" id="{E0937119-DC67-635A-9886-9760084FF6B9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A2D1C5-6DD4-D5E6-D022-AD586EBABFA4}"/>
                </a:ext>
              </a:extLst>
            </p:cNvPr>
            <p:cNvSpPr txBox="1"/>
            <p:nvPr/>
          </p:nvSpPr>
          <p:spPr>
            <a:xfrm>
              <a:off x="1879994" y="2120852"/>
              <a:ext cx="1807535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vây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vùng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F27448-2D29-F411-DA22-F1CCE15A6634}"/>
              </a:ext>
            </a:extLst>
          </p:cNvPr>
          <p:cNvGrpSpPr/>
          <p:nvPr/>
        </p:nvGrpSpPr>
        <p:grpSpPr>
          <a:xfrm>
            <a:off x="6016231" y="4748736"/>
            <a:ext cx="3722129" cy="1013861"/>
            <a:chOff x="1843938" y="1991421"/>
            <a:chExt cx="1922768" cy="857750"/>
          </a:xfrm>
        </p:grpSpPr>
        <p:grpSp>
          <p:nvGrpSpPr>
            <p:cNvPr id="44" name="组合 19">
              <a:extLst>
                <a:ext uri="{FF2B5EF4-FFF2-40B4-BE49-F238E27FC236}">
                  <a16:creationId xmlns:a16="http://schemas.microsoft.com/office/drawing/2014/main" id="{E2FA6C42-3744-54A0-9063-5BF18A1DC2FB}"/>
                </a:ext>
              </a:extLst>
            </p:cNvPr>
            <p:cNvGrpSpPr/>
            <p:nvPr/>
          </p:nvGrpSpPr>
          <p:grpSpPr>
            <a:xfrm>
              <a:off x="1843938" y="1991421"/>
              <a:ext cx="1922768" cy="857750"/>
              <a:chOff x="2262388" y="2850776"/>
              <a:chExt cx="2488018" cy="1054249"/>
            </a:xfrm>
          </p:grpSpPr>
          <p:sp>
            <p:nvSpPr>
              <p:cNvPr id="46" name="圆角矩形 20">
                <a:extLst>
                  <a:ext uri="{FF2B5EF4-FFF2-40B4-BE49-F238E27FC236}">
                    <a16:creationId xmlns:a16="http://schemas.microsoft.com/office/drawing/2014/main" id="{99DD7426-86B0-EF26-129B-B806EC1CB64D}"/>
                  </a:ext>
                </a:extLst>
              </p:cNvPr>
              <p:cNvSpPr/>
              <p:nvPr/>
            </p:nvSpPr>
            <p:spPr>
              <a:xfrm>
                <a:off x="2262388" y="2850776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47" name="圆角矩形 21">
                <a:extLst>
                  <a:ext uri="{FF2B5EF4-FFF2-40B4-BE49-F238E27FC236}">
                    <a16:creationId xmlns:a16="http://schemas.microsoft.com/office/drawing/2014/main" id="{954AA1B2-69EC-82AE-547B-726B158EF43E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578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A2E24C6-7775-016A-B1C0-6C30C714A083}"/>
                </a:ext>
              </a:extLst>
            </p:cNvPr>
            <p:cNvSpPr txBox="1"/>
            <p:nvPr/>
          </p:nvSpPr>
          <p:spPr>
            <a:xfrm>
              <a:off x="1901554" y="2122283"/>
              <a:ext cx="1807535" cy="5988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nghi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ngợi</a:t>
              </a:r>
              <a:endParaRPr kumimoji="0" lang="vi-VN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82FD4D14-493C-4161-30FF-06E2D911C5F5}"/>
              </a:ext>
            </a:extLst>
          </p:cNvPr>
          <p:cNvSpPr txBox="1"/>
          <p:nvPr/>
        </p:nvSpPr>
        <p:spPr>
          <a:xfrm>
            <a:off x="2181957" y="2143930"/>
            <a:ext cx="1509212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bẫm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81FE23-4983-7A85-0C45-34510D56CBC4}"/>
              </a:ext>
            </a:extLst>
          </p:cNvPr>
          <p:cNvSpPr txBox="1"/>
          <p:nvPr/>
        </p:nvSpPr>
        <p:spPr>
          <a:xfrm>
            <a:off x="4422350" y="2164733"/>
            <a:ext cx="1539769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khỏe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23E493-CC33-D1CE-EBB5-12E363654BF4}"/>
              </a:ext>
            </a:extLst>
          </p:cNvPr>
          <p:cNvSpPr txBox="1"/>
          <p:nvPr/>
        </p:nvSpPr>
        <p:spPr>
          <a:xfrm>
            <a:off x="9779542" y="2166351"/>
            <a:ext cx="1539769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mởn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C10D7A4-996E-56AE-28D4-49EF4759598A}"/>
              </a:ext>
            </a:extLst>
          </p:cNvPr>
          <p:cNvSpPr txBox="1"/>
          <p:nvPr/>
        </p:nvSpPr>
        <p:spPr>
          <a:xfrm>
            <a:off x="1724233" y="3522990"/>
            <a:ext cx="1073880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xả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A8D5CAB-4335-FC95-A4FB-6CFAF1F9FDD4}"/>
              </a:ext>
            </a:extLst>
          </p:cNvPr>
          <p:cNvSpPr txBox="1"/>
          <p:nvPr/>
        </p:nvSpPr>
        <p:spPr>
          <a:xfrm>
            <a:off x="4790708" y="3472335"/>
            <a:ext cx="2028320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chững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52515A-888C-AC09-B884-ADEB5D3F8CE7}"/>
              </a:ext>
            </a:extLst>
          </p:cNvPr>
          <p:cNvSpPr txBox="1"/>
          <p:nvPr/>
        </p:nvSpPr>
        <p:spPr>
          <a:xfrm>
            <a:off x="7547777" y="3456581"/>
            <a:ext cx="2028320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phẳng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5E981B4-ED3F-307A-B2C3-17DDDD7705EA}"/>
              </a:ext>
            </a:extLst>
          </p:cNvPr>
          <p:cNvSpPr txBox="1"/>
          <p:nvPr/>
        </p:nvSpPr>
        <p:spPr>
          <a:xfrm>
            <a:off x="2278804" y="4938448"/>
            <a:ext cx="1307847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vẫy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FEB3142-1770-98D6-79C9-C3F45287BC93}"/>
              </a:ext>
            </a:extLst>
          </p:cNvPr>
          <p:cNvSpPr txBox="1"/>
          <p:nvPr/>
        </p:nvSpPr>
        <p:spPr>
          <a:xfrm>
            <a:off x="6488762" y="4938448"/>
            <a:ext cx="1469691" cy="707886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190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nghĩ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字魂37号-波纹乖乖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30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D25C0B-4C4C-84AE-BE68-1B6D7967C54B}"/>
              </a:ext>
            </a:extLst>
          </p:cNvPr>
          <p:cNvGrpSpPr/>
          <p:nvPr/>
        </p:nvGrpSpPr>
        <p:grpSpPr>
          <a:xfrm>
            <a:off x="840153" y="520621"/>
            <a:ext cx="10245688" cy="1770404"/>
            <a:chOff x="2427740" y="606263"/>
            <a:chExt cx="5748697" cy="857750"/>
          </a:xfrm>
        </p:grpSpPr>
        <p:grpSp>
          <p:nvGrpSpPr>
            <p:cNvPr id="3" name="组合 19">
              <a:extLst>
                <a:ext uri="{FF2B5EF4-FFF2-40B4-BE49-F238E27FC236}">
                  <a16:creationId xmlns:a16="http://schemas.microsoft.com/office/drawing/2014/main" id="{C67D1F3E-0607-4D2F-057E-78FDD122AC39}"/>
                </a:ext>
              </a:extLst>
            </p:cNvPr>
            <p:cNvGrpSpPr/>
            <p:nvPr/>
          </p:nvGrpSpPr>
          <p:grpSpPr>
            <a:xfrm>
              <a:off x="2427740" y="606263"/>
              <a:ext cx="5748697" cy="857750"/>
              <a:chOff x="2248349" y="2850777"/>
              <a:chExt cx="2269864" cy="1054249"/>
            </a:xfrm>
          </p:grpSpPr>
          <p:sp>
            <p:nvSpPr>
              <p:cNvPr id="5" name="圆角矩形 20">
                <a:extLst>
                  <a:ext uri="{FF2B5EF4-FFF2-40B4-BE49-F238E27FC236}">
                    <a16:creationId xmlns:a16="http://schemas.microsoft.com/office/drawing/2014/main" id="{55D580F2-F434-6ACB-3C77-2B369D94502E}"/>
                  </a:ext>
                </a:extLst>
              </p:cNvPr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6" name="圆角矩形 21">
                <a:extLst>
                  <a:ext uri="{FF2B5EF4-FFF2-40B4-BE49-F238E27FC236}">
                    <a16:creationId xmlns:a16="http://schemas.microsoft.com/office/drawing/2014/main" id="{8E9FAFE9-B47E-1CA5-C7E8-E407F199C3D8}"/>
                  </a:ext>
                </a:extLst>
              </p:cNvPr>
              <p:cNvSpPr/>
              <p:nvPr/>
            </p:nvSpPr>
            <p:spPr>
              <a:xfrm>
                <a:off x="2275070" y="2938506"/>
                <a:ext cx="2216439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2402C11-3544-C20C-CC4A-1C874114A076}"/>
                </a:ext>
              </a:extLst>
            </p:cNvPr>
            <p:cNvSpPr txBox="1"/>
            <p:nvPr/>
          </p:nvSpPr>
          <p:spPr>
            <a:xfrm>
              <a:off x="2532148" y="786800"/>
              <a:ext cx="5610473" cy="4966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3.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Tìm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từ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ngữ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có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tiếng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bắt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đầu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bằng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l, n 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(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hoặc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tiếng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chứa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dấu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hỏi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dấu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ngã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)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22AEA57-9456-250B-E760-CA4408193977}"/>
              </a:ext>
            </a:extLst>
          </p:cNvPr>
          <p:cNvSpPr txBox="1"/>
          <p:nvPr/>
        </p:nvSpPr>
        <p:spPr>
          <a:xfrm>
            <a:off x="723299" y="2516331"/>
            <a:ext cx="107454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vi-VN" altLang="en-US" sz="320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Từ ngữ có tiếng bắt đầu bằng l: lung linh, lạ lẫm, con lươn, lớp học, khôn lớn, bà lão, lém lỉnh, lấp lánh, lục bình, lợi ích, lương thực, con lợn,…</a:t>
            </a:r>
            <a:endParaRPr lang="en-US" altLang="en-US" sz="3200" dirty="0">
              <a:ln w="0"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000000"/>
              </a:solidFill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3200" dirty="0">
              <a:ln w="0"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000000"/>
              </a:solidFill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320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Từ ngữ có tiếng bắt đầu bằng n: gạo nếp, nương rẫy, nôn nao, tấp nập, năm tháng, hạt nêm, náo loạn, nụ hoa, màu nâu, non nước, nảy lộc,…</a:t>
            </a:r>
          </a:p>
        </p:txBody>
      </p:sp>
    </p:spTree>
    <p:extLst>
      <p:ext uri="{BB962C8B-B14F-4D97-AF65-F5344CB8AC3E}">
        <p14:creationId xmlns:p14="http://schemas.microsoft.com/office/powerpoint/2010/main" val="2250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629D8-3FB7-EB68-5939-6EB4FFF395AC}"/>
              </a:ext>
            </a:extLst>
          </p:cNvPr>
          <p:cNvSpPr txBox="1"/>
          <p:nvPr/>
        </p:nvSpPr>
        <p:spPr>
          <a:xfrm>
            <a:off x="712335" y="2524966"/>
            <a:ext cx="106070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vi-VN" altLang="en-US" sz="320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Từ ngữ có tiếng chứa dấu hỏi: học hỏi, quả bưởi, ngải cứu, giỏi giang, viết bảng, hiếu thảo, văn bản, hiểu biết, inh ỏi, sỏi đá, cháy bỏng,…</a:t>
            </a:r>
            <a:endParaRPr lang="en-US" altLang="en-US" sz="3200" dirty="0">
              <a:ln w="0"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000000"/>
              </a:solidFill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 altLang="en-US" sz="3200" dirty="0">
              <a:ln w="0"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000000"/>
              </a:solidFill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320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Từ ngữ có tiếng chứa dấu ngã: lễ phép, trễ hẹn, vấp ngã, chiếc võng, mật mã, xã hội, truy nã, ngẫm nghĩ, hùng vĩ, vẽ tranh,…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7523DC-B113-86DB-A99E-BC84D05E73D4}"/>
              </a:ext>
            </a:extLst>
          </p:cNvPr>
          <p:cNvGrpSpPr/>
          <p:nvPr/>
        </p:nvGrpSpPr>
        <p:grpSpPr>
          <a:xfrm>
            <a:off x="830105" y="492370"/>
            <a:ext cx="10245688" cy="1679169"/>
            <a:chOff x="2427740" y="606263"/>
            <a:chExt cx="5748697" cy="857750"/>
          </a:xfrm>
        </p:grpSpPr>
        <p:grpSp>
          <p:nvGrpSpPr>
            <p:cNvPr id="4" name="组合 19">
              <a:extLst>
                <a:ext uri="{FF2B5EF4-FFF2-40B4-BE49-F238E27FC236}">
                  <a16:creationId xmlns:a16="http://schemas.microsoft.com/office/drawing/2014/main" id="{95B07BA2-B02B-C6EA-6F73-0B68C365F2E2}"/>
                </a:ext>
              </a:extLst>
            </p:cNvPr>
            <p:cNvGrpSpPr/>
            <p:nvPr/>
          </p:nvGrpSpPr>
          <p:grpSpPr>
            <a:xfrm>
              <a:off x="2427740" y="606263"/>
              <a:ext cx="5748697" cy="857750"/>
              <a:chOff x="2248349" y="2850777"/>
              <a:chExt cx="2269864" cy="1054249"/>
            </a:xfrm>
          </p:grpSpPr>
          <p:sp>
            <p:nvSpPr>
              <p:cNvPr id="6" name="圆角矩形 20">
                <a:extLst>
                  <a:ext uri="{FF2B5EF4-FFF2-40B4-BE49-F238E27FC236}">
                    <a16:creationId xmlns:a16="http://schemas.microsoft.com/office/drawing/2014/main" id="{3D37E7E0-9397-1795-5A91-A5BEBB6D4C40}"/>
                  </a:ext>
                </a:extLst>
              </p:cNvPr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7" name="圆角矩形 21">
                <a:extLst>
                  <a:ext uri="{FF2B5EF4-FFF2-40B4-BE49-F238E27FC236}">
                    <a16:creationId xmlns:a16="http://schemas.microsoft.com/office/drawing/2014/main" id="{61CC3E82-532B-BC1B-3D0F-F6195C3CA1C9}"/>
                  </a:ext>
                </a:extLst>
              </p:cNvPr>
              <p:cNvSpPr/>
              <p:nvPr/>
            </p:nvSpPr>
            <p:spPr>
              <a:xfrm>
                <a:off x="2275070" y="2938506"/>
                <a:ext cx="2216439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C225F4-EC4B-DF0D-F0DC-57B53004F3F1}"/>
                </a:ext>
              </a:extLst>
            </p:cNvPr>
            <p:cNvSpPr txBox="1"/>
            <p:nvPr/>
          </p:nvSpPr>
          <p:spPr>
            <a:xfrm>
              <a:off x="2532148" y="786800"/>
              <a:ext cx="5610473" cy="4966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3.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Tìm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từ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ngữ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có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tiếng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bắt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đầu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bằng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l, n 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(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hoặc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tiếng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chứa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dấu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hỏi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dấu</a:t>
              </a:r>
              <a:r>
                <a:rPr lang="en-US" sz="3600" b="1" i="1" dirty="0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n w="1905">
                    <a:noFill/>
                  </a:ln>
                  <a:solidFill>
                    <a:srgbClr val="C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ngã</a:t>
              </a:r>
              <a:r>
                <a:rPr lang="en-US" sz="36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)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726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52886"/>
            <a:ext cx="12192635" cy="343916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610" y="661035"/>
            <a:ext cx="8527415" cy="5184775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665720" y="650240"/>
            <a:ext cx="4526915" cy="22733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34E204-F81E-4D4B-B3E9-8086E6C000BE}"/>
              </a:ext>
            </a:extLst>
          </p:cNvPr>
          <p:cNvGrpSpPr/>
          <p:nvPr/>
        </p:nvGrpSpPr>
        <p:grpSpPr>
          <a:xfrm>
            <a:off x="2451295" y="2583253"/>
            <a:ext cx="7289410" cy="1375850"/>
            <a:chOff x="2451294" y="2417322"/>
            <a:chExt cx="7289410" cy="1375850"/>
          </a:xfrm>
        </p:grpSpPr>
        <p:sp>
          <p:nvSpPr>
            <p:cNvPr id="8" name="矩形 4">
              <a:extLst>
                <a:ext uri="{FF2B5EF4-FFF2-40B4-BE49-F238E27FC236}">
                  <a16:creationId xmlns:a16="http://schemas.microsoft.com/office/drawing/2014/main" id="{3F24BB75-BEE5-4A01-98B4-4FF55709418E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VẬN DỤNG</a:t>
              </a:r>
            </a:p>
          </p:txBody>
        </p:sp>
        <p:sp>
          <p:nvSpPr>
            <p:cNvPr id="9" name="矩形 4">
              <a:extLst>
                <a:ext uri="{FF2B5EF4-FFF2-40B4-BE49-F238E27FC236}">
                  <a16:creationId xmlns:a16="http://schemas.microsoft.com/office/drawing/2014/main" id="{FD4ED310-E519-4E51-A17A-5DC69292CD29}"/>
                </a:ext>
              </a:extLst>
            </p:cNvPr>
            <p:cNvSpPr/>
            <p:nvPr/>
          </p:nvSpPr>
          <p:spPr>
            <a:xfrm>
              <a:off x="2451294" y="2417322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VẬN DỤNG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97489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1C38ECD-32DB-406D-80B6-E9D9F297F0B5}"/>
              </a:ext>
            </a:extLst>
          </p:cNvPr>
          <p:cNvGrpSpPr/>
          <p:nvPr/>
        </p:nvGrpSpPr>
        <p:grpSpPr>
          <a:xfrm>
            <a:off x="1699606" y="836612"/>
            <a:ext cx="8527415" cy="5184775"/>
            <a:chOff x="1699606" y="836612"/>
            <a:chExt cx="8527415" cy="5184775"/>
          </a:xfrm>
        </p:grpSpPr>
        <p:pic>
          <p:nvPicPr>
            <p:cNvPr id="2" name="图片 1" descr="图片1">
              <a:extLst>
                <a:ext uri="{FF2B5EF4-FFF2-40B4-BE49-F238E27FC236}">
                  <a16:creationId xmlns:a16="http://schemas.microsoft.com/office/drawing/2014/main" id="{67B1080E-2CDE-806A-4381-C21DCF194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9606" y="836612"/>
              <a:ext cx="8527415" cy="518477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38E3B8A-2A63-9D10-7356-AF839ADCAF50}"/>
                </a:ext>
              </a:extLst>
            </p:cNvPr>
            <p:cNvSpPr txBox="1"/>
            <p:nvPr/>
          </p:nvSpPr>
          <p:spPr>
            <a:xfrm>
              <a:off x="2186774" y="2459503"/>
              <a:ext cx="755307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Trao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đổi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người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thân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về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ích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lợi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việc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tập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thể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dục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hằng</a:t>
              </a:r>
              <a:r>
                <a:rPr kumimoji="0" lang="en-US" sz="40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ngày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393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18840"/>
            <a:ext cx="12192635" cy="3439160"/>
          </a:xfrm>
          <a:prstGeom prst="rect">
            <a:avLst/>
          </a:prstGeom>
        </p:spPr>
      </p:pic>
      <p:pic>
        <p:nvPicPr>
          <p:cNvPr id="10" name="图片 9" descr="12"/>
          <p:cNvPicPr>
            <a:picLocks noChangeAspect="1"/>
          </p:cNvPicPr>
          <p:nvPr/>
        </p:nvPicPr>
        <p:blipFill>
          <a:blip r:embed="rId4"/>
          <a:srcRect r="86897" b="82168"/>
          <a:stretch>
            <a:fillRect/>
          </a:stretch>
        </p:blipFill>
        <p:spPr>
          <a:xfrm>
            <a:off x="0" y="-10795"/>
            <a:ext cx="2046605" cy="3110230"/>
          </a:xfrm>
          <a:prstGeom prst="rect">
            <a:avLst/>
          </a:prstGeom>
        </p:spPr>
      </p:pic>
      <p:pic>
        <p:nvPicPr>
          <p:cNvPr id="12" name="图片 1" descr="图片1">
            <a:extLst>
              <a:ext uri="{FF2B5EF4-FFF2-40B4-BE49-F238E27FC236}">
                <a16:creationId xmlns:a16="http://schemas.microsoft.com/office/drawing/2014/main" id="{9D569EF8-5F6C-4CEE-A307-75366D195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302" y="958349"/>
            <a:ext cx="9868872" cy="371673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C66464D-6389-494F-8B68-488D58B510E7}"/>
              </a:ext>
            </a:extLst>
          </p:cNvPr>
          <p:cNvGrpSpPr/>
          <p:nvPr/>
        </p:nvGrpSpPr>
        <p:grpSpPr>
          <a:xfrm>
            <a:off x="1226156" y="1817029"/>
            <a:ext cx="9463166" cy="2284768"/>
            <a:chOff x="2451294" y="1827645"/>
            <a:chExt cx="7289411" cy="2565168"/>
          </a:xfrm>
        </p:grpSpPr>
        <p:sp>
          <p:nvSpPr>
            <p:cNvPr id="14" name="矩形 4">
              <a:extLst>
                <a:ext uri="{FF2B5EF4-FFF2-40B4-BE49-F238E27FC236}">
                  <a16:creationId xmlns:a16="http://schemas.microsoft.com/office/drawing/2014/main" id="{FF03488F-DD84-4129-B3B2-8638C85789A5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CHÚC CÁC CON HỌC TỐT</a:t>
              </a:r>
            </a:p>
          </p:txBody>
        </p:sp>
        <p:sp>
          <p:nvSpPr>
            <p:cNvPr id="16" name="矩形 4">
              <a:extLst>
                <a:ext uri="{FF2B5EF4-FFF2-40B4-BE49-F238E27FC236}">
                  <a16:creationId xmlns:a16="http://schemas.microsoft.com/office/drawing/2014/main" id="{46637DC3-9AD7-4AC7-B64F-00D6C3303E28}"/>
                </a:ext>
              </a:extLst>
            </p:cNvPr>
            <p:cNvSpPr/>
            <p:nvPr/>
          </p:nvSpPr>
          <p:spPr>
            <a:xfrm>
              <a:off x="2451295" y="1827645"/>
              <a:ext cx="7289410" cy="256516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CHÚC CÁC CON HỌC TỐT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04598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18840"/>
            <a:ext cx="12192635" cy="34391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97560" y="374286"/>
            <a:ext cx="10596880" cy="61094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字魂37号-波纹乖乖体"/>
              <a:cs typeface="字魂37号-波纹乖乖体" panose="00000500000000000000" charset="-122"/>
            </a:endParaRPr>
          </a:p>
        </p:txBody>
      </p:sp>
      <p:pic>
        <p:nvPicPr>
          <p:cNvPr id="23" name="图片 22" descr="12"/>
          <p:cNvPicPr>
            <a:picLocks noChangeAspect="1"/>
          </p:cNvPicPr>
          <p:nvPr/>
        </p:nvPicPr>
        <p:blipFill>
          <a:blip r:embed="rId4"/>
          <a:srcRect r="86897" b="82168"/>
          <a:stretch>
            <a:fillRect/>
          </a:stretch>
        </p:blipFill>
        <p:spPr>
          <a:xfrm>
            <a:off x="0" y="-10795"/>
            <a:ext cx="2046605" cy="3110230"/>
          </a:xfrm>
          <a:prstGeom prst="rect">
            <a:avLst/>
          </a:prstGeom>
        </p:spPr>
      </p:pic>
      <p:pic>
        <p:nvPicPr>
          <p:cNvPr id="25" name="图片 23" descr="12">
            <a:extLst>
              <a:ext uri="{FF2B5EF4-FFF2-40B4-BE49-F238E27FC236}">
                <a16:creationId xmlns:a16="http://schemas.microsoft.com/office/drawing/2014/main" id="{C8B3D68E-B428-4318-88E4-37E52A99B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61" r="30426" b="76783"/>
          <a:stretch/>
        </p:blipFill>
        <p:spPr>
          <a:xfrm>
            <a:off x="9870281" y="663099"/>
            <a:ext cx="1859597" cy="227330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94DA23D7-718E-4D1B-ACE7-12FFEB5D9A38}"/>
              </a:ext>
            </a:extLst>
          </p:cNvPr>
          <p:cNvGrpSpPr/>
          <p:nvPr/>
        </p:nvGrpSpPr>
        <p:grpSpPr>
          <a:xfrm>
            <a:off x="3101600" y="663099"/>
            <a:ext cx="5988800" cy="585624"/>
            <a:chOff x="2451293" y="2427287"/>
            <a:chExt cx="7289411" cy="1365885"/>
          </a:xfrm>
        </p:grpSpPr>
        <p:sp>
          <p:nvSpPr>
            <p:cNvPr id="56" name="矩形 4">
              <a:extLst>
                <a:ext uri="{FF2B5EF4-FFF2-40B4-BE49-F238E27FC236}">
                  <a16:creationId xmlns:a16="http://schemas.microsoft.com/office/drawing/2014/main" id="{ADAAFBBC-71FF-42DB-B040-B4ED4E4D8A5B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Yêu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cầu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cần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đạt</a:t>
              </a:r>
              <a:endParaRPr kumimoji="0" lang="en-US" altLang="zh-CN" sz="4800" b="1" i="0" u="none" strike="noStrike" kern="1200" cap="none" spc="0" normalizeH="0" baseline="0" noProof="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字魂37号-波纹乖乖体" panose="00000500000000000000" charset="-122"/>
                <a:cs typeface="字魂37号-波纹乖乖体" panose="00000500000000000000" charset="-122"/>
              </a:endParaRPr>
            </a:p>
          </p:txBody>
        </p:sp>
        <p:sp>
          <p:nvSpPr>
            <p:cNvPr id="57" name="矩形 4">
              <a:extLst>
                <a:ext uri="{FF2B5EF4-FFF2-40B4-BE49-F238E27FC236}">
                  <a16:creationId xmlns:a16="http://schemas.microsoft.com/office/drawing/2014/main" id="{A5EB2127-C954-49A6-89B9-EA472455BBA7}"/>
                </a:ext>
              </a:extLst>
            </p:cNvPr>
            <p:cNvSpPr/>
            <p:nvPr/>
          </p:nvSpPr>
          <p:spPr>
            <a:xfrm>
              <a:off x="2451293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Yêu</a:t>
              </a: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cầu</a:t>
              </a: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cần</a:t>
              </a: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đạt</a:t>
              </a:r>
              <a:endParaRPr kumimoji="0" lang="en-US" altLang="zh-CN" sz="4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76000">
                      <a:srgbClr val="F65B59"/>
                    </a:gs>
                    <a:gs pos="52000">
                      <a:srgbClr val="ADD92A"/>
                    </a:gs>
                    <a:gs pos="13000">
                      <a:srgbClr val="58B6E5">
                        <a:lumMod val="7500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UTM Avo" panose="02040603050506020204" pitchFamily="18" charset="0"/>
                <a:ea typeface="字魂37号-波纹乖乖体" panose="00000500000000000000" charset="-122"/>
                <a:cs typeface="字魂37号-波纹乖乖体" panose="00000500000000000000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3EF5B08-3844-7B92-55E9-0CE495BEBFCE}"/>
              </a:ext>
            </a:extLst>
          </p:cNvPr>
          <p:cNvSpPr txBox="1"/>
          <p:nvPr/>
        </p:nvSpPr>
        <p:spPr>
          <a:xfrm>
            <a:off x="1023302" y="1537536"/>
            <a:ext cx="993508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1. Năng lực đặc thù.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Viết đúng chính tả một đoạn trong bài “Lời kêu gọi toàn dân tập thể dục” trong khoảng 15 phút.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Viết đúng từ ngữ chứa l/n (hoặc dấu hỏi/ dấu ngã)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    - Trao đổi với người thân về ích lợi của việc tập thể dục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    - Phát triển năng lực ngôn ngữ.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2. Năng lực chung.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Năng lực tự chủ, tự học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giải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quyết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vấn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đề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tạo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giao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tiếp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hợp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tác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.</a:t>
            </a:r>
            <a:endParaRPr kumimoji="0" lang="vi-VN" altLang="en-US" sz="2400" b="0" i="0" u="none" strike="noStrike" kern="1200" cap="none" spc="0" normalizeH="0" baseline="0" noProof="0" dirty="0">
              <a:ln w="1905"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1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3. Phẩm chất.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- Phẩm chất yêu nước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chăm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chỉ</a:t>
            </a:r>
            <a:r>
              <a:rPr kumimoji="0" lang="en-US" altLang="en-US" sz="2400" b="0" i="0" u="none" strike="noStrike" kern="1200" cap="none" spc="0" normalizeH="0" baseline="0" noProof="0" dirty="0">
                <a:ln w="190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</a:t>
            </a:r>
            <a:r>
              <a:rPr lang="en-US" altLang="en-US" sz="24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trách</a:t>
            </a:r>
            <a:r>
              <a:rPr lang="en-US" altLang="en-US" sz="24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nhiệm</a:t>
            </a:r>
            <a:r>
              <a:rPr lang="en-US" altLang="en-US" sz="2400" dirty="0">
                <a:ln w="1905">
                  <a:noFill/>
                </a:ln>
                <a:solidFill>
                  <a:srgbClr val="000000"/>
                </a:solidFill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.</a:t>
            </a:r>
            <a:endParaRPr kumimoji="0" lang="vi-VN" altLang="en-US" sz="2400" b="0" i="0" u="none" strike="noStrike" kern="1200" cap="none" spc="0" normalizeH="0" baseline="0" noProof="0" dirty="0">
              <a:ln w="1905"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字魂37号-波纹乖乖体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930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18840"/>
            <a:ext cx="12192635" cy="343916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291" y="570108"/>
            <a:ext cx="8527415" cy="5184775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665085" y="187520"/>
            <a:ext cx="4526915" cy="22733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CB581B9-DFCC-4399-814E-C5E3EFFD3718}"/>
              </a:ext>
            </a:extLst>
          </p:cNvPr>
          <p:cNvGrpSpPr/>
          <p:nvPr/>
        </p:nvGrpSpPr>
        <p:grpSpPr>
          <a:xfrm>
            <a:off x="2274273" y="2347985"/>
            <a:ext cx="7289410" cy="1365886"/>
            <a:chOff x="2451294" y="2427286"/>
            <a:chExt cx="7289410" cy="1365886"/>
          </a:xfrm>
        </p:grpSpPr>
        <p:sp>
          <p:nvSpPr>
            <p:cNvPr id="5" name="矩形 4"/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KHỞI ĐỘNG</a:t>
              </a:r>
            </a:p>
          </p:txBody>
        </p:sp>
        <p:sp>
          <p:nvSpPr>
            <p:cNvPr id="7" name="矩形 4">
              <a:extLst>
                <a:ext uri="{FF2B5EF4-FFF2-40B4-BE49-F238E27FC236}">
                  <a16:creationId xmlns:a16="http://schemas.microsoft.com/office/drawing/2014/main" id="{4A6B1440-D13E-423E-9479-8FAB5BC88EA7}"/>
                </a:ext>
              </a:extLst>
            </p:cNvPr>
            <p:cNvSpPr/>
            <p:nvPr/>
          </p:nvSpPr>
          <p:spPr>
            <a:xfrm>
              <a:off x="2451294" y="2427286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KHỞI ĐỘNG</a:t>
              </a:r>
            </a:p>
          </p:txBody>
        </p:sp>
      </p:grpSp>
      <p:pic>
        <p:nvPicPr>
          <p:cNvPr id="10" name="图片 7" descr="千库网_兴奋跳起来的眼镜女孩png_元素编号11906143">
            <a:extLst>
              <a:ext uri="{FF2B5EF4-FFF2-40B4-BE49-F238E27FC236}">
                <a16:creationId xmlns:a16="http://schemas.microsoft.com/office/drawing/2014/main" id="{BFB1C2D4-65D7-41A0-9E31-087BAB2212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431" t="1" r="9017" b="16190"/>
          <a:stretch/>
        </p:blipFill>
        <p:spPr>
          <a:xfrm>
            <a:off x="9563683" y="3296240"/>
            <a:ext cx="2998356" cy="35617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2mate.com - Nhạc thiếu nhi vui nhộn cho bé Tập thể dục buổi sáng_v720P">
            <a:hlinkClick r:id="" action="ppaction://media"/>
            <a:extLst>
              <a:ext uri="{FF2B5EF4-FFF2-40B4-BE49-F238E27FC236}">
                <a16:creationId xmlns:a16="http://schemas.microsoft.com/office/drawing/2014/main" id="{6DAC9D9A-1E9F-418D-4712-490473658C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4651" y="385430"/>
            <a:ext cx="10821582" cy="60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51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52886"/>
            <a:ext cx="12192635" cy="343916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610" y="661035"/>
            <a:ext cx="8527415" cy="5184775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665720" y="650240"/>
            <a:ext cx="4526915" cy="22733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34E204-F81E-4D4B-B3E9-8086E6C000BE}"/>
              </a:ext>
            </a:extLst>
          </p:cNvPr>
          <p:cNvGrpSpPr/>
          <p:nvPr/>
        </p:nvGrpSpPr>
        <p:grpSpPr>
          <a:xfrm>
            <a:off x="2451295" y="2583253"/>
            <a:ext cx="7289410" cy="1375850"/>
            <a:chOff x="2451294" y="2417322"/>
            <a:chExt cx="7289410" cy="1375850"/>
          </a:xfrm>
        </p:grpSpPr>
        <p:sp>
          <p:nvSpPr>
            <p:cNvPr id="8" name="矩形 4">
              <a:extLst>
                <a:ext uri="{FF2B5EF4-FFF2-40B4-BE49-F238E27FC236}">
                  <a16:creationId xmlns:a16="http://schemas.microsoft.com/office/drawing/2014/main" id="{3F24BB75-BEE5-4A01-98B4-4FF55709418E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TÌM HIỂU BÀI</a:t>
              </a:r>
            </a:p>
          </p:txBody>
        </p:sp>
        <p:sp>
          <p:nvSpPr>
            <p:cNvPr id="9" name="矩形 4">
              <a:extLst>
                <a:ext uri="{FF2B5EF4-FFF2-40B4-BE49-F238E27FC236}">
                  <a16:creationId xmlns:a16="http://schemas.microsoft.com/office/drawing/2014/main" id="{FD4ED310-E519-4E51-A17A-5DC69292CD29}"/>
                </a:ext>
              </a:extLst>
            </p:cNvPr>
            <p:cNvSpPr/>
            <p:nvPr/>
          </p:nvSpPr>
          <p:spPr>
            <a:xfrm>
              <a:off x="2451294" y="2417322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TÌM HIỂU BÀI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3086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18840"/>
            <a:ext cx="12192635" cy="34391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12652" y="272804"/>
            <a:ext cx="11366695" cy="61897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字魂37号-波纹乖乖体"/>
              <a:cs typeface="字魂37号-波纹乖乖体" panose="00000500000000000000" charset="-122"/>
            </a:endParaRPr>
          </a:p>
        </p:txBody>
      </p:sp>
      <p:pic>
        <p:nvPicPr>
          <p:cNvPr id="11" name="图片 10" descr="12"/>
          <p:cNvPicPr>
            <a:picLocks noChangeAspect="1"/>
          </p:cNvPicPr>
          <p:nvPr/>
        </p:nvPicPr>
        <p:blipFill>
          <a:blip r:embed="rId4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5" name="图片 4" descr="12"/>
          <p:cNvPicPr>
            <a:picLocks noChangeAspect="1"/>
          </p:cNvPicPr>
          <p:nvPr/>
        </p:nvPicPr>
        <p:blipFill>
          <a:blip r:embed="rId4"/>
          <a:srcRect r="86897" b="82168"/>
          <a:stretch>
            <a:fillRect/>
          </a:stretch>
        </p:blipFill>
        <p:spPr>
          <a:xfrm>
            <a:off x="0" y="-10795"/>
            <a:ext cx="2046605" cy="31102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A8EE25-C563-4C9B-B8DF-A3CEE75C9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3612" y="0"/>
            <a:ext cx="1792379" cy="22740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353516-E7BF-4506-9CAE-4C2C15AC6C48}"/>
              </a:ext>
            </a:extLst>
          </p:cNvPr>
          <p:cNvSpPr txBox="1"/>
          <p:nvPr/>
        </p:nvSpPr>
        <p:spPr>
          <a:xfrm>
            <a:off x="816589" y="2141155"/>
            <a:ext cx="1060704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 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Giữ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gìn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dân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chủ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xây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dựng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nước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nhà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gây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đời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sống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mới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việc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gì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cũng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cần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có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sức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khỏe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mới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làm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nên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thành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công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.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Mỗi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một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người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dân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yếu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ớt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tức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là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cả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nước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yếu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ớt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mỗi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một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người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dân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mạnh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khỏe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là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cả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nước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mạnh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khỏe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  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Vậy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nên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luyện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tập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thể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dục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,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bồi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bổ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sức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khỏe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là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bổn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phận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của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mỗi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một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người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yêu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500" b="0" i="0" u="none" strike="noStrike" kern="1200" cap="none" spc="0" normalizeH="0" baseline="0" noProof="0" dirty="0" err="1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nước</a:t>
            </a:r>
            <a:r>
              <a:rPr kumimoji="0" lang="en-US" altLang="en-US" sz="2500" b="0" i="0" u="none" strike="noStrike" kern="1200" cap="none" spc="0" normalizeH="0" baseline="0" noProof="0" dirty="0">
                <a:ln w="1905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.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(</a:t>
            </a:r>
            <a:r>
              <a:rPr kumimoji="0" lang="en-US" altLang="en-US" sz="2200" b="1" i="0" u="none" strike="noStrike" kern="1200" cap="none" spc="0" normalizeH="0" baseline="0" noProof="0" dirty="0" err="1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Hồ</a:t>
            </a:r>
            <a:r>
              <a:rPr kumimoji="0" lang="en-US" altLang="en-US" sz="2200" b="1" i="0" u="none" strike="noStrike" kern="1200" cap="none" spc="0" normalizeH="0" baseline="0" noProof="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</a:t>
            </a:r>
            <a:r>
              <a:rPr kumimoji="0" lang="en-US" altLang="en-US" sz="2200" b="1" i="0" u="none" strike="noStrike" kern="1200" cap="none" spc="0" normalizeH="0" baseline="0" noProof="0" dirty="0" err="1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Chí</a:t>
            </a:r>
            <a:r>
              <a:rPr kumimoji="0" lang="en-US" altLang="en-US" sz="2200" b="1" i="0" u="none" strike="noStrike" kern="1200" cap="none" spc="0" normalizeH="0" baseline="0" noProof="0" dirty="0">
                <a:ln w="0">
                  <a:solidFill>
                    <a:srgbClr val="000000">
                      <a:lumMod val="95000"/>
                      <a:lumOff val="5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字魂37号-波纹乖乖体"/>
                <a:cs typeface="Times New Roman" panose="02020603050405020304" pitchFamily="18" charset="0"/>
              </a:rPr>
              <a:t> Minh)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33F52-20AD-66C6-F4F2-6DBA54176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846" y="725987"/>
            <a:ext cx="9547163" cy="16582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8">
            <a:extLst>
              <a:ext uri="{FF2B5EF4-FFF2-40B4-BE49-F238E27FC236}">
                <a16:creationId xmlns:a16="http://schemas.microsoft.com/office/drawing/2014/main" id="{7F33C58F-76C9-4AF6-027F-A65E1A88ECE6}"/>
              </a:ext>
            </a:extLst>
          </p:cNvPr>
          <p:cNvSpPr txBox="1"/>
          <p:nvPr/>
        </p:nvSpPr>
        <p:spPr>
          <a:xfrm>
            <a:off x="686221" y="1674760"/>
            <a:ext cx="2608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400" b="1" dirty="0">
                <a:solidFill>
                  <a:srgbClr val="E5434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 hoa tên bài và các chữ đầu mỗi câu.</a:t>
            </a:r>
            <a:endParaRPr lang="en-US" sz="2400" b="1" dirty="0">
              <a:solidFill>
                <a:srgbClr val="E5434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Hộp Văn bản 10">
            <a:extLst>
              <a:ext uri="{FF2B5EF4-FFF2-40B4-BE49-F238E27FC236}">
                <a16:creationId xmlns:a16="http://schemas.microsoft.com/office/drawing/2014/main" id="{F9E3B3F7-21D2-DDC6-1871-6FEBBCE00C3E}"/>
              </a:ext>
            </a:extLst>
          </p:cNvPr>
          <p:cNvSpPr txBox="1"/>
          <p:nvPr/>
        </p:nvSpPr>
        <p:spPr>
          <a:xfrm>
            <a:off x="686222" y="3053849"/>
            <a:ext cx="2608602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nl-NL" sz="2400" b="1" dirty="0">
                <a:solidFill>
                  <a:srgbClr val="5C974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Lùi đầu dòng khi viết câu đầu tiên của đoạn.</a:t>
            </a:r>
            <a:endParaRPr lang="en-US" sz="2000" b="1" dirty="0">
              <a:solidFill>
                <a:srgbClr val="5C9742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Hộp Văn bản 11">
            <a:extLst>
              <a:ext uri="{FF2B5EF4-FFF2-40B4-BE49-F238E27FC236}">
                <a16:creationId xmlns:a16="http://schemas.microsoft.com/office/drawing/2014/main" id="{C7CA7F86-8531-7697-A4C0-7ED16D890CD0}"/>
              </a:ext>
            </a:extLst>
          </p:cNvPr>
          <p:cNvSpPr txBox="1"/>
          <p:nvPr/>
        </p:nvSpPr>
        <p:spPr>
          <a:xfrm>
            <a:off x="709950" y="4562910"/>
            <a:ext cx="2458557" cy="94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nl-NL" sz="2400" b="1" dirty="0">
                <a:solidFill>
                  <a:srgbClr val="43AAAD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Chú ý các dấu chấm cuối câu.</a:t>
            </a:r>
            <a:endParaRPr lang="en-US" sz="2000" b="1" dirty="0">
              <a:solidFill>
                <a:srgbClr val="43AAAD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Hình ảnh 20">
            <a:extLst>
              <a:ext uri="{FF2B5EF4-FFF2-40B4-BE49-F238E27FC236}">
                <a16:creationId xmlns:a16="http://schemas.microsoft.com/office/drawing/2014/main" id="{FA0D6399-850A-9A1B-EC52-35B077FE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692" y="355597"/>
            <a:ext cx="6096528" cy="1176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FB3270-584C-65BF-849B-6F2C49997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106" y="1148898"/>
            <a:ext cx="8126672" cy="45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9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18840"/>
            <a:ext cx="12192635" cy="34391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10192" y="570605"/>
            <a:ext cx="10596880" cy="54089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字魂37号-波纹乖乖体"/>
              <a:cs typeface="字魂37号-波纹乖乖体" panose="00000500000000000000" charset="-122"/>
            </a:endParaRPr>
          </a:p>
        </p:txBody>
      </p:sp>
      <p:sp>
        <p:nvSpPr>
          <p:cNvPr id="43" name="Freeform 119"/>
          <p:cNvSpPr>
            <a:spLocks noEditPoints="1"/>
          </p:cNvSpPr>
          <p:nvPr/>
        </p:nvSpPr>
        <p:spPr bwMode="auto">
          <a:xfrm>
            <a:off x="6072107" y="3197773"/>
            <a:ext cx="273050" cy="337820"/>
          </a:xfrm>
          <a:custGeom>
            <a:avLst/>
            <a:gdLst/>
            <a:ahLst/>
            <a:cxnLst>
              <a:cxn ang="0">
                <a:pos x="41" y="47"/>
              </a:cxn>
              <a:cxn ang="0">
                <a:pos x="37" y="51"/>
              </a:cxn>
              <a:cxn ang="0">
                <a:pos x="3" y="51"/>
              </a:cxn>
              <a:cxn ang="0">
                <a:pos x="0" y="47"/>
              </a:cxn>
              <a:cxn ang="0">
                <a:pos x="0" y="27"/>
              </a:cxn>
              <a:cxn ang="0">
                <a:pos x="3" y="23"/>
              </a:cxn>
              <a:cxn ang="0">
                <a:pos x="4" y="23"/>
              </a:cxn>
              <a:cxn ang="0">
                <a:pos x="4" y="16"/>
              </a:cxn>
              <a:cxn ang="0">
                <a:pos x="20" y="0"/>
              </a:cxn>
              <a:cxn ang="0">
                <a:pos x="36" y="16"/>
              </a:cxn>
              <a:cxn ang="0">
                <a:pos x="36" y="23"/>
              </a:cxn>
              <a:cxn ang="0">
                <a:pos x="37" y="23"/>
              </a:cxn>
              <a:cxn ang="0">
                <a:pos x="41" y="27"/>
              </a:cxn>
              <a:cxn ang="0">
                <a:pos x="41" y="47"/>
              </a:cxn>
              <a:cxn ang="0">
                <a:pos x="29" y="23"/>
              </a:cxn>
              <a:cxn ang="0">
                <a:pos x="29" y="16"/>
              </a:cxn>
              <a:cxn ang="0">
                <a:pos x="20" y="7"/>
              </a:cxn>
              <a:cxn ang="0">
                <a:pos x="11" y="16"/>
              </a:cxn>
              <a:cxn ang="0">
                <a:pos x="11" y="23"/>
              </a:cxn>
              <a:cxn ang="0">
                <a:pos x="29" y="23"/>
              </a:cxn>
            </a:cxnLst>
            <a:rect l="0" t="0" r="r" b="b"/>
            <a:pathLst>
              <a:path w="41" h="51">
                <a:moveTo>
                  <a:pt x="41" y="47"/>
                </a:moveTo>
                <a:cubicBezTo>
                  <a:pt x="41" y="49"/>
                  <a:pt x="39" y="51"/>
                  <a:pt x="37" y="51"/>
                </a:cubicBezTo>
                <a:cubicBezTo>
                  <a:pt x="3" y="51"/>
                  <a:pt x="3" y="51"/>
                  <a:pt x="3" y="51"/>
                </a:cubicBezTo>
                <a:cubicBezTo>
                  <a:pt x="1" y="51"/>
                  <a:pt x="0" y="49"/>
                  <a:pt x="0" y="4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5"/>
                  <a:pt x="1" y="23"/>
                  <a:pt x="3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16"/>
                  <a:pt x="4" y="16"/>
                  <a:pt x="4" y="16"/>
                </a:cubicBezTo>
                <a:cubicBezTo>
                  <a:pt x="4" y="8"/>
                  <a:pt x="12" y="0"/>
                  <a:pt x="20" y="0"/>
                </a:cubicBezTo>
                <a:cubicBezTo>
                  <a:pt x="29" y="0"/>
                  <a:pt x="36" y="8"/>
                  <a:pt x="36" y="16"/>
                </a:cubicBezTo>
                <a:cubicBezTo>
                  <a:pt x="36" y="23"/>
                  <a:pt x="36" y="23"/>
                  <a:pt x="36" y="23"/>
                </a:cubicBezTo>
                <a:cubicBezTo>
                  <a:pt x="37" y="23"/>
                  <a:pt x="37" y="23"/>
                  <a:pt x="37" y="23"/>
                </a:cubicBezTo>
                <a:cubicBezTo>
                  <a:pt x="39" y="23"/>
                  <a:pt x="41" y="25"/>
                  <a:pt x="41" y="27"/>
                </a:cubicBezTo>
                <a:lnTo>
                  <a:pt x="41" y="47"/>
                </a:lnTo>
                <a:close/>
                <a:moveTo>
                  <a:pt x="29" y="23"/>
                </a:moveTo>
                <a:cubicBezTo>
                  <a:pt x="29" y="16"/>
                  <a:pt x="29" y="16"/>
                  <a:pt x="29" y="16"/>
                </a:cubicBezTo>
                <a:cubicBezTo>
                  <a:pt x="29" y="11"/>
                  <a:pt x="25" y="7"/>
                  <a:pt x="20" y="7"/>
                </a:cubicBezTo>
                <a:cubicBezTo>
                  <a:pt x="15" y="7"/>
                  <a:pt x="11" y="11"/>
                  <a:pt x="11" y="16"/>
                </a:cubicBezTo>
                <a:cubicBezTo>
                  <a:pt x="11" y="23"/>
                  <a:pt x="11" y="23"/>
                  <a:pt x="11" y="23"/>
                </a:cubicBezTo>
                <a:lnTo>
                  <a:pt x="29" y="2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6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字魂37号-波纹乖乖体"/>
              <a:cs typeface="字魂37号-波纹乖乖体" panose="00000500000000000000" charset="-122"/>
            </a:endParaRPr>
          </a:p>
        </p:txBody>
      </p:sp>
      <p:pic>
        <p:nvPicPr>
          <p:cNvPr id="23" name="图片 22" descr="12"/>
          <p:cNvPicPr>
            <a:picLocks noChangeAspect="1"/>
          </p:cNvPicPr>
          <p:nvPr/>
        </p:nvPicPr>
        <p:blipFill>
          <a:blip r:embed="rId4"/>
          <a:srcRect r="86897" b="82168"/>
          <a:stretch>
            <a:fillRect/>
          </a:stretch>
        </p:blipFill>
        <p:spPr>
          <a:xfrm>
            <a:off x="0" y="-10795"/>
            <a:ext cx="2046605" cy="3110230"/>
          </a:xfrm>
          <a:prstGeom prst="rect">
            <a:avLst/>
          </a:prstGeom>
        </p:spPr>
      </p:pic>
      <p:pic>
        <p:nvPicPr>
          <p:cNvPr id="25" name="图片 23" descr="12">
            <a:extLst>
              <a:ext uri="{FF2B5EF4-FFF2-40B4-BE49-F238E27FC236}">
                <a16:creationId xmlns:a16="http://schemas.microsoft.com/office/drawing/2014/main" id="{C8B3D68E-B428-4318-88E4-37E52A99B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61" r="30426" b="76783"/>
          <a:stretch/>
        </p:blipFill>
        <p:spPr>
          <a:xfrm>
            <a:off x="9870281" y="663099"/>
            <a:ext cx="1859597" cy="22733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7D2E3F7-86DC-4795-B7E2-44B18C91025B}"/>
              </a:ext>
            </a:extLst>
          </p:cNvPr>
          <p:cNvGrpSpPr/>
          <p:nvPr/>
        </p:nvGrpSpPr>
        <p:grpSpPr>
          <a:xfrm>
            <a:off x="3264141" y="1892803"/>
            <a:ext cx="1859596" cy="857750"/>
            <a:chOff x="1833087" y="1991423"/>
            <a:chExt cx="1859596" cy="857750"/>
          </a:xfrm>
        </p:grpSpPr>
        <p:grpSp>
          <p:nvGrpSpPr>
            <p:cNvPr id="20" name="组合 19"/>
            <p:cNvGrpSpPr/>
            <p:nvPr/>
          </p:nvGrpSpPr>
          <p:grpSpPr>
            <a:xfrm>
              <a:off x="1833087" y="1991423"/>
              <a:ext cx="1754176" cy="857750"/>
              <a:chOff x="2248349" y="2850777"/>
              <a:chExt cx="2269864" cy="1054249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22" name="圆角矩形 21"/>
              <p:cNvSpPr/>
              <p:nvPr/>
            </p:nvSpPr>
            <p:spPr>
              <a:xfrm>
                <a:off x="2321374" y="2938506"/>
                <a:ext cx="2140280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E629C8-92A1-4A75-86F0-A039279C2216}"/>
                </a:ext>
              </a:extLst>
            </p:cNvPr>
            <p:cNvSpPr txBox="1"/>
            <p:nvPr/>
          </p:nvSpPr>
          <p:spPr>
            <a:xfrm>
              <a:off x="1910298" y="2141537"/>
              <a:ext cx="178238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giữ</a:t>
              </a:r>
              <a:r>
                <a:rPr kumimoji="0" lang="en-US" altLang="en-US" sz="32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gìn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84CD9A-0566-4C98-968B-CD9C180C073D}"/>
              </a:ext>
            </a:extLst>
          </p:cNvPr>
          <p:cNvGrpSpPr/>
          <p:nvPr/>
        </p:nvGrpSpPr>
        <p:grpSpPr>
          <a:xfrm>
            <a:off x="6661345" y="3088001"/>
            <a:ext cx="2961486" cy="857750"/>
            <a:chOff x="1843938" y="1991424"/>
            <a:chExt cx="2219383" cy="857750"/>
          </a:xfrm>
        </p:grpSpPr>
        <p:grpSp>
          <p:nvGrpSpPr>
            <p:cNvPr id="30" name="组合 19">
              <a:extLst>
                <a:ext uri="{FF2B5EF4-FFF2-40B4-BE49-F238E27FC236}">
                  <a16:creationId xmlns:a16="http://schemas.microsoft.com/office/drawing/2014/main" id="{8307388D-62E6-4331-B93A-A78562666A54}"/>
                </a:ext>
              </a:extLst>
            </p:cNvPr>
            <p:cNvGrpSpPr/>
            <p:nvPr/>
          </p:nvGrpSpPr>
          <p:grpSpPr>
            <a:xfrm>
              <a:off x="1843938" y="1991424"/>
              <a:ext cx="2091224" cy="857750"/>
              <a:chOff x="2262388" y="2850779"/>
              <a:chExt cx="2705996" cy="1054249"/>
            </a:xfrm>
          </p:grpSpPr>
          <p:sp>
            <p:nvSpPr>
              <p:cNvPr id="32" name="圆角矩形 20">
                <a:extLst>
                  <a:ext uri="{FF2B5EF4-FFF2-40B4-BE49-F238E27FC236}">
                    <a16:creationId xmlns:a16="http://schemas.microsoft.com/office/drawing/2014/main" id="{89DDFE39-6011-4C44-8D2F-4B0A048769E1}"/>
                  </a:ext>
                </a:extLst>
              </p:cNvPr>
              <p:cNvSpPr/>
              <p:nvPr/>
            </p:nvSpPr>
            <p:spPr>
              <a:xfrm>
                <a:off x="2262388" y="2850779"/>
                <a:ext cx="2705996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33" name="圆角矩形 21">
                <a:extLst>
                  <a:ext uri="{FF2B5EF4-FFF2-40B4-BE49-F238E27FC236}">
                    <a16:creationId xmlns:a16="http://schemas.microsoft.com/office/drawing/2014/main" id="{3352AC5A-B156-4AD2-B3E9-7F5ABA3BED9E}"/>
                  </a:ext>
                </a:extLst>
              </p:cNvPr>
              <p:cNvSpPr/>
              <p:nvPr/>
            </p:nvSpPr>
            <p:spPr>
              <a:xfrm>
                <a:off x="2321374" y="2938506"/>
                <a:ext cx="2579201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A2D69E-5FE3-41AB-B6F0-4CCFCD7BC281}"/>
                </a:ext>
              </a:extLst>
            </p:cNvPr>
            <p:cNvSpPr txBox="1"/>
            <p:nvPr/>
          </p:nvSpPr>
          <p:spPr>
            <a:xfrm>
              <a:off x="2070085" y="2140817"/>
              <a:ext cx="199323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200" b="1" dirty="0">
                  <a:ln w="1905">
                    <a:noFill/>
                  </a:ln>
                  <a:solidFill>
                    <a:srgbClr val="000000"/>
                  </a:solidFill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s</a:t>
              </a: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ức</a:t>
              </a:r>
              <a:r>
                <a:rPr kumimoji="0" lang="en-US" altLang="en-US" sz="32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khoẻ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DB42536-C098-4438-85AB-F9548DC31C4B}"/>
              </a:ext>
            </a:extLst>
          </p:cNvPr>
          <p:cNvGrpSpPr/>
          <p:nvPr/>
        </p:nvGrpSpPr>
        <p:grpSpPr>
          <a:xfrm>
            <a:off x="7173685" y="1888479"/>
            <a:ext cx="1859596" cy="857750"/>
            <a:chOff x="1833087" y="1991423"/>
            <a:chExt cx="1859596" cy="857750"/>
          </a:xfrm>
        </p:grpSpPr>
        <p:grpSp>
          <p:nvGrpSpPr>
            <p:cNvPr id="46" name="组合 19">
              <a:extLst>
                <a:ext uri="{FF2B5EF4-FFF2-40B4-BE49-F238E27FC236}">
                  <a16:creationId xmlns:a16="http://schemas.microsoft.com/office/drawing/2014/main" id="{C5CFB2B1-9F43-4A28-92E6-F4F83BFFEB3C}"/>
                </a:ext>
              </a:extLst>
            </p:cNvPr>
            <p:cNvGrpSpPr/>
            <p:nvPr/>
          </p:nvGrpSpPr>
          <p:grpSpPr>
            <a:xfrm>
              <a:off x="1833087" y="1991423"/>
              <a:ext cx="1754176" cy="857750"/>
              <a:chOff x="2248349" y="2850777"/>
              <a:chExt cx="2269864" cy="1054249"/>
            </a:xfrm>
          </p:grpSpPr>
          <p:sp>
            <p:nvSpPr>
              <p:cNvPr id="48" name="圆角矩形 20">
                <a:extLst>
                  <a:ext uri="{FF2B5EF4-FFF2-40B4-BE49-F238E27FC236}">
                    <a16:creationId xmlns:a16="http://schemas.microsoft.com/office/drawing/2014/main" id="{A3F0C18E-2791-4BA5-B86F-A0EA77B5B18D}"/>
                  </a:ext>
                </a:extLst>
              </p:cNvPr>
              <p:cNvSpPr/>
              <p:nvPr/>
            </p:nvSpPr>
            <p:spPr>
              <a:xfrm>
                <a:off x="2248349" y="2850777"/>
                <a:ext cx="2269864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49" name="圆角矩形 21">
                <a:extLst>
                  <a:ext uri="{FF2B5EF4-FFF2-40B4-BE49-F238E27FC236}">
                    <a16:creationId xmlns:a16="http://schemas.microsoft.com/office/drawing/2014/main" id="{A7D0F8E7-5166-439A-9E0B-8C7B1BF9F92F}"/>
                  </a:ext>
                </a:extLst>
              </p:cNvPr>
              <p:cNvSpPr/>
              <p:nvPr/>
            </p:nvSpPr>
            <p:spPr>
              <a:xfrm>
                <a:off x="2321374" y="2938506"/>
                <a:ext cx="2140280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111879-F767-4562-A8A4-4C4EC11B8ED3}"/>
                </a:ext>
              </a:extLst>
            </p:cNvPr>
            <p:cNvSpPr txBox="1"/>
            <p:nvPr/>
          </p:nvSpPr>
          <p:spPr>
            <a:xfrm>
              <a:off x="1910298" y="2141537"/>
              <a:ext cx="178238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yếu</a:t>
              </a:r>
              <a:r>
                <a:rPr kumimoji="0" lang="en-US" altLang="en-US" sz="32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ớt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4DA23D7-718E-4D1B-ACE7-12FFEB5D9A38}"/>
              </a:ext>
            </a:extLst>
          </p:cNvPr>
          <p:cNvGrpSpPr/>
          <p:nvPr/>
        </p:nvGrpSpPr>
        <p:grpSpPr>
          <a:xfrm>
            <a:off x="3370218" y="925170"/>
            <a:ext cx="6008240" cy="585624"/>
            <a:chOff x="2451294" y="2427287"/>
            <a:chExt cx="7313073" cy="1365885"/>
          </a:xfrm>
        </p:grpSpPr>
        <p:sp>
          <p:nvSpPr>
            <p:cNvPr id="56" name="矩形 4">
              <a:extLst>
                <a:ext uri="{FF2B5EF4-FFF2-40B4-BE49-F238E27FC236}">
                  <a16:creationId xmlns:a16="http://schemas.microsoft.com/office/drawing/2014/main" id="{ADAAFBBC-71FF-42DB-B040-B4ED4E4D8A5B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Luyện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viết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từ</a:t>
              </a:r>
              <a:r>
                <a:rPr kumimoji="0" lang="en-US" altLang="zh-CN" sz="48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khó</a:t>
              </a:r>
              <a:endParaRPr kumimoji="0" lang="en-US" altLang="zh-CN" sz="4800" b="1" i="0" u="none" strike="noStrike" kern="1200" cap="none" spc="0" normalizeH="0" baseline="0" noProof="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字魂37号-波纹乖乖体" panose="00000500000000000000" charset="-122"/>
                <a:cs typeface="字魂37号-波纹乖乖体" panose="00000500000000000000" charset="-122"/>
              </a:endParaRPr>
            </a:p>
          </p:txBody>
        </p:sp>
        <p:sp>
          <p:nvSpPr>
            <p:cNvPr id="57" name="矩形 4">
              <a:extLst>
                <a:ext uri="{FF2B5EF4-FFF2-40B4-BE49-F238E27FC236}">
                  <a16:creationId xmlns:a16="http://schemas.microsoft.com/office/drawing/2014/main" id="{A5EB2127-C954-49A6-89B9-EA472455BBA7}"/>
                </a:ext>
              </a:extLst>
            </p:cNvPr>
            <p:cNvSpPr/>
            <p:nvPr/>
          </p:nvSpPr>
          <p:spPr>
            <a:xfrm>
              <a:off x="2474957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Luyện</a:t>
              </a:r>
              <a:r>
                <a:rPr kumimoji="0" lang="en-US" altLang="zh-CN" sz="4800" b="1" i="0" u="none" strike="noStrike" kern="1200" cap="none" spc="0" normalizeH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viết</a:t>
              </a:r>
              <a:r>
                <a:rPr kumimoji="0" lang="en-US" altLang="zh-CN" sz="4800" b="1" i="0" u="none" strike="noStrike" kern="1200" cap="none" spc="0" normalizeH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từ</a:t>
              </a: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 </a:t>
              </a:r>
              <a:r>
                <a:rPr kumimoji="0" lang="en-US" altLang="zh-CN" sz="4800" b="1" i="0" u="none" strike="noStrike" kern="1200" cap="none" spc="0" normalizeH="0" baseline="0" noProof="0" dirty="0" err="1">
                  <a:ln>
                    <a:noFill/>
                  </a:ln>
                  <a:gradFill flip="none" rotWithShape="1">
                    <a:gsLst>
                      <a:gs pos="76000">
                        <a:srgbClr val="F65B59"/>
                      </a:gs>
                      <a:gs pos="52000">
                        <a:srgbClr val="ADD92A"/>
                      </a:gs>
                      <a:gs pos="13000">
                        <a:srgbClr val="58B6E5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khó</a:t>
              </a:r>
              <a:endParaRPr kumimoji="0" lang="en-US" altLang="zh-CN" sz="4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76000">
                      <a:srgbClr val="F65B59"/>
                    </a:gs>
                    <a:gs pos="52000">
                      <a:srgbClr val="ADD92A"/>
                    </a:gs>
                    <a:gs pos="13000">
                      <a:srgbClr val="58B6E5">
                        <a:lumMod val="7500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UTM Avo" panose="02040603050506020204" pitchFamily="18" charset="0"/>
                <a:ea typeface="字魂37号-波纹乖乖体" panose="00000500000000000000" charset="-122"/>
                <a:cs typeface="字魂37号-波纹乖乖体" panose="00000500000000000000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248238B-7166-4CB7-8A0F-A511F17C2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6" y="3535593"/>
            <a:ext cx="3498919" cy="334424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ECF2AF1-0514-DD66-92A2-FD1036B14697}"/>
              </a:ext>
            </a:extLst>
          </p:cNvPr>
          <p:cNvGrpSpPr/>
          <p:nvPr/>
        </p:nvGrpSpPr>
        <p:grpSpPr>
          <a:xfrm>
            <a:off x="2839402" y="3110133"/>
            <a:ext cx="2565691" cy="857750"/>
            <a:chOff x="1843938" y="1991424"/>
            <a:chExt cx="1922768" cy="857750"/>
          </a:xfrm>
        </p:grpSpPr>
        <p:grpSp>
          <p:nvGrpSpPr>
            <p:cNvPr id="3" name="组合 19">
              <a:extLst>
                <a:ext uri="{FF2B5EF4-FFF2-40B4-BE49-F238E27FC236}">
                  <a16:creationId xmlns:a16="http://schemas.microsoft.com/office/drawing/2014/main" id="{EABFE4B6-640B-E61B-5142-B7CAE70FB5D8}"/>
                </a:ext>
              </a:extLst>
            </p:cNvPr>
            <p:cNvGrpSpPr/>
            <p:nvPr/>
          </p:nvGrpSpPr>
          <p:grpSpPr>
            <a:xfrm>
              <a:off x="1843938" y="1991424"/>
              <a:ext cx="1922768" cy="857750"/>
              <a:chOff x="2262388" y="2850779"/>
              <a:chExt cx="2488018" cy="1054249"/>
            </a:xfrm>
          </p:grpSpPr>
          <p:sp>
            <p:nvSpPr>
              <p:cNvPr id="6" name="圆角矩形 20">
                <a:extLst>
                  <a:ext uri="{FF2B5EF4-FFF2-40B4-BE49-F238E27FC236}">
                    <a16:creationId xmlns:a16="http://schemas.microsoft.com/office/drawing/2014/main" id="{45F832DF-3DB2-F313-FBF6-B2FA00F1C41F}"/>
                  </a:ext>
                </a:extLst>
              </p:cNvPr>
              <p:cNvSpPr/>
              <p:nvPr/>
            </p:nvSpPr>
            <p:spPr>
              <a:xfrm>
                <a:off x="2262388" y="2850779"/>
                <a:ext cx="2488018" cy="1054249"/>
              </a:xfrm>
              <a:prstGeom prst="roundRect">
                <a:avLst>
                  <a:gd name="adj" fmla="val 5758"/>
                </a:avLst>
              </a:prstGeom>
              <a:pattFill prst="dotGrid">
                <a:fgClr>
                  <a:schemeClr val="bg1"/>
                </a:fgClr>
                <a:bgClr>
                  <a:srgbClr val="50BFC8"/>
                </a:bgClr>
              </a:pattFill>
              <a:ln>
                <a:solidFill>
                  <a:srgbClr val="206D82"/>
                </a:solidFill>
              </a:ln>
              <a:effectLst>
                <a:outerShdw blurRad="50800" dist="38100" dir="5400000" algn="t" rotWithShape="0">
                  <a:srgbClr val="206D82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  <p:sp>
            <p:nvSpPr>
              <p:cNvPr id="8" name="圆角矩形 21">
                <a:extLst>
                  <a:ext uri="{FF2B5EF4-FFF2-40B4-BE49-F238E27FC236}">
                    <a16:creationId xmlns:a16="http://schemas.microsoft.com/office/drawing/2014/main" id="{2152DA82-FF21-98EC-7FF6-D90E83821F60}"/>
                  </a:ext>
                </a:extLst>
              </p:cNvPr>
              <p:cNvSpPr/>
              <p:nvPr/>
            </p:nvSpPr>
            <p:spPr>
              <a:xfrm>
                <a:off x="2321375" y="2938506"/>
                <a:ext cx="2326804" cy="880295"/>
              </a:xfrm>
              <a:prstGeom prst="roundRect">
                <a:avLst>
                  <a:gd name="adj" fmla="val 5758"/>
                </a:avLst>
              </a:prstGeom>
              <a:solidFill>
                <a:schemeClr val="bg1"/>
              </a:solidFill>
              <a:ln>
                <a:solidFill>
                  <a:srgbClr val="206D8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字魂37号-波纹乖乖体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647D1E9-5135-9450-2841-D6D3BAE599E2}"/>
                </a:ext>
              </a:extLst>
            </p:cNvPr>
            <p:cNvSpPr txBox="1"/>
            <p:nvPr/>
          </p:nvSpPr>
          <p:spPr>
            <a:xfrm>
              <a:off x="2024198" y="2127911"/>
              <a:ext cx="155932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đời</a:t>
              </a:r>
              <a:r>
                <a:rPr kumimoji="0" lang="en-US" sz="3200" b="1" i="0" u="none" strike="noStrike" kern="1200" cap="none" spc="0" normalizeH="0" baseline="0" noProof="0" dirty="0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190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字魂37号-波纹乖乖体"/>
                  <a:cs typeface="Times New Roman" panose="02020603050405020304" pitchFamily="18" charset="0"/>
                </a:rPr>
                <a:t>sống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字魂37号-波纹乖乖体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  <p:bldP spid="56" grpId="0" animBg="1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千库网_春游草坪草地_元素编号13043858"/>
          <p:cNvPicPr>
            <a:picLocks noChangeAspect="1"/>
          </p:cNvPicPr>
          <p:nvPr/>
        </p:nvPicPr>
        <p:blipFill>
          <a:blip r:embed="rId3"/>
          <a:srcRect t="43014"/>
          <a:stretch>
            <a:fillRect/>
          </a:stretch>
        </p:blipFill>
        <p:spPr>
          <a:xfrm>
            <a:off x="0" y="3452886"/>
            <a:ext cx="12192635" cy="343916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610" y="661035"/>
            <a:ext cx="8527415" cy="5184775"/>
          </a:xfrm>
          <a:prstGeom prst="rect">
            <a:avLst/>
          </a:prstGeom>
        </p:spPr>
      </p:pic>
      <p:pic>
        <p:nvPicPr>
          <p:cNvPr id="11" name="图片 10" descr="12"/>
          <p:cNvPicPr>
            <a:picLocks noChangeAspect="1"/>
          </p:cNvPicPr>
          <p:nvPr/>
        </p:nvPicPr>
        <p:blipFill>
          <a:blip r:embed="rId5"/>
          <a:srcRect r="86897" b="82168"/>
          <a:stretch>
            <a:fillRect/>
          </a:stretch>
        </p:blipFill>
        <p:spPr>
          <a:xfrm>
            <a:off x="0" y="0"/>
            <a:ext cx="2046605" cy="3110230"/>
          </a:xfrm>
          <a:prstGeom prst="rect">
            <a:avLst/>
          </a:prstGeom>
        </p:spPr>
      </p:pic>
      <p:pic>
        <p:nvPicPr>
          <p:cNvPr id="12" name="图片 11" descr="12"/>
          <p:cNvPicPr>
            <a:picLocks noChangeAspect="1"/>
          </p:cNvPicPr>
          <p:nvPr/>
        </p:nvPicPr>
        <p:blipFill>
          <a:blip r:embed="rId5"/>
          <a:srcRect l="48361" b="76783"/>
          <a:stretch>
            <a:fillRect/>
          </a:stretch>
        </p:blipFill>
        <p:spPr>
          <a:xfrm>
            <a:off x="7665720" y="650240"/>
            <a:ext cx="4526915" cy="22733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234E204-F81E-4D4B-B3E9-8086E6C000BE}"/>
              </a:ext>
            </a:extLst>
          </p:cNvPr>
          <p:cNvGrpSpPr/>
          <p:nvPr/>
        </p:nvGrpSpPr>
        <p:grpSpPr>
          <a:xfrm>
            <a:off x="2451295" y="2589535"/>
            <a:ext cx="7289410" cy="1369568"/>
            <a:chOff x="2451294" y="2423604"/>
            <a:chExt cx="7289410" cy="1369568"/>
          </a:xfrm>
        </p:grpSpPr>
        <p:sp>
          <p:nvSpPr>
            <p:cNvPr id="8" name="矩形 4">
              <a:extLst>
                <a:ext uri="{FF2B5EF4-FFF2-40B4-BE49-F238E27FC236}">
                  <a16:creationId xmlns:a16="http://schemas.microsoft.com/office/drawing/2014/main" id="{3F24BB75-BEE5-4A01-98B4-4FF55709418E}"/>
                </a:ext>
              </a:extLst>
            </p:cNvPr>
            <p:cNvSpPr/>
            <p:nvPr/>
          </p:nvSpPr>
          <p:spPr>
            <a:xfrm>
              <a:off x="2451294" y="2427287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 w="1651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blurRad="50800" dist="38100" dir="13500000" algn="b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NGHE VIẾT CHÍNH TẢ</a:t>
              </a:r>
            </a:p>
          </p:txBody>
        </p:sp>
        <p:sp>
          <p:nvSpPr>
            <p:cNvPr id="9" name="矩形 4">
              <a:extLst>
                <a:ext uri="{FF2B5EF4-FFF2-40B4-BE49-F238E27FC236}">
                  <a16:creationId xmlns:a16="http://schemas.microsoft.com/office/drawing/2014/main" id="{FD4ED310-E519-4E51-A17A-5DC69292CD29}"/>
                </a:ext>
              </a:extLst>
            </p:cNvPr>
            <p:cNvSpPr/>
            <p:nvPr/>
          </p:nvSpPr>
          <p:spPr>
            <a:xfrm>
              <a:off x="2451294" y="2423604"/>
              <a:ext cx="7289410" cy="13658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4000">
                        <a:srgbClr val="F65B59"/>
                      </a:gs>
                      <a:gs pos="45000">
                        <a:srgbClr val="ADD92A"/>
                      </a:gs>
                      <a:gs pos="78000">
                        <a:srgbClr val="0D735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Avo" panose="02040603050506020204" pitchFamily="18" charset="0"/>
                  <a:ea typeface="字魂37号-波纹乖乖体" panose="00000500000000000000" charset="-122"/>
                  <a:cs typeface="字魂37号-波纹乖乖体" panose="00000500000000000000" charset="-122"/>
                </a:rPr>
                <a:t>NGHE VIẾT CHÍNH TẢ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66969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字魂37号-波纹乖乖体"/>
        <a:ea typeface="字魂37号-波纹乖乖体"/>
        <a:cs typeface=""/>
      </a:majorFont>
      <a:minorFont>
        <a:latin typeface="字魂37号-波纹乖乖体"/>
        <a:ea typeface="字魂37号-波纹乖乖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692</Words>
  <Application>Microsoft Office PowerPoint</Application>
  <PresentationFormat>Widescreen</PresentationFormat>
  <Paragraphs>98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Calibri Light</vt:lpstr>
      <vt:lpstr>Cambria</vt:lpstr>
      <vt:lpstr>UTM Avo</vt:lpstr>
      <vt:lpstr>SVN-Ready</vt:lpstr>
      <vt:lpstr>Times New Roman</vt:lpstr>
      <vt:lpstr>Calibri</vt:lpstr>
      <vt:lpstr>#9Slide07 HoneyCream</vt:lpstr>
      <vt:lpstr>Arial</vt:lpstr>
      <vt:lpstr>SVN-Dancing Script</vt:lpstr>
      <vt:lpstr>SVN-Newton</vt:lpstr>
      <vt:lpstr>Wingdings</vt:lpstr>
      <vt:lpstr>思源黑体 CN</vt:lpstr>
      <vt:lpstr>字魂37号-波纹乖乖体</vt:lpstr>
      <vt:lpstr>Office Theme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KHuyen;KhanhHuyen</dc:creator>
  <cp:keywords>MNT;MangnonTeam</cp:keywords>
  <cp:lastModifiedBy>Windows User</cp:lastModifiedBy>
  <cp:revision>14</cp:revision>
  <dcterms:created xsi:type="dcterms:W3CDTF">2023-01-20T03:13:30Z</dcterms:created>
  <dcterms:modified xsi:type="dcterms:W3CDTF">2023-01-28T01:28:04Z</dcterms:modified>
</cp:coreProperties>
</file>