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wav" ContentType="audio/x-wav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85" r:id="rId1"/>
    <p:sldMasterId id="2147483698" r:id="rId2"/>
  </p:sldMasterIdLst>
  <p:notesMasterIdLst>
    <p:notesMasterId r:id="rId34"/>
  </p:notesMasterIdLst>
  <p:sldIdLst>
    <p:sldId id="268" r:id="rId3"/>
    <p:sldId id="271" r:id="rId4"/>
    <p:sldId id="270" r:id="rId5"/>
    <p:sldId id="269" r:id="rId6"/>
    <p:sldId id="261" r:id="rId7"/>
    <p:sldId id="272" r:id="rId8"/>
    <p:sldId id="258" r:id="rId9"/>
    <p:sldId id="260" r:id="rId10"/>
    <p:sldId id="265" r:id="rId11"/>
    <p:sldId id="266" r:id="rId12"/>
    <p:sldId id="263" r:id="rId13"/>
    <p:sldId id="264" r:id="rId14"/>
    <p:sldId id="273" r:id="rId15"/>
    <p:sldId id="286" r:id="rId16"/>
    <p:sldId id="287" r:id="rId17"/>
    <p:sldId id="288" r:id="rId18"/>
    <p:sldId id="289" r:id="rId19"/>
    <p:sldId id="290" r:id="rId20"/>
    <p:sldId id="291" r:id="rId21"/>
    <p:sldId id="292" r:id="rId22"/>
    <p:sldId id="294" r:id="rId23"/>
    <p:sldId id="276" r:id="rId24"/>
    <p:sldId id="274" r:id="rId25"/>
    <p:sldId id="293" r:id="rId26"/>
    <p:sldId id="297" r:id="rId27"/>
    <p:sldId id="298" r:id="rId28"/>
    <p:sldId id="299" r:id="rId29"/>
    <p:sldId id="295" r:id="rId30"/>
    <p:sldId id="296" r:id="rId31"/>
    <p:sldId id="257" r:id="rId32"/>
    <p:sldId id="300" r:id="rId33"/>
  </p:sldIdLst>
  <p:sldSz cx="12192000" cy="6858000"/>
  <p:notesSz cx="6858000" cy="9144000"/>
  <p:embeddedFontLst>
    <p:embeddedFont>
      <p:font typeface="等线" panose="02010600030101010101" pitchFamily="2" charset="-122"/>
      <p:regular r:id="rId35"/>
    </p:embeddedFont>
    <p:embeddedFont>
      <p:font typeface="等线 Light" panose="02010600030101010101" pitchFamily="2" charset="-122"/>
      <p:regular r:id="rId36"/>
    </p:embeddedFont>
    <p:embeddedFont>
      <p:font typeface="#9Slide05 Bodega Script" panose="020B0604020202020204" charset="0"/>
      <p:regular r:id="rId37"/>
    </p:embeddedFont>
    <p:embeddedFont>
      <p:font typeface="#9Slide05 SVNShintia Script" panose="020B0604020202020204" charset="0"/>
      <p:regular r:id="rId38"/>
    </p:embeddedFont>
    <p:embeddedFont>
      <p:font typeface="#9Slide05 ViceroyJF" panose="020B0604020202020204" charset="0"/>
      <p:regular r:id="rId39"/>
    </p:embeddedFont>
    <p:embeddedFont>
      <p:font typeface="#9Slide07 HoneyCream" panose="020B0604020202020204" charset="0"/>
      <p:regular r:id="rId40"/>
    </p:embeddedFont>
    <p:embeddedFont>
      <p:font typeface="Calibri" panose="020F0502020204030204" pitchFamily="34" charset="0"/>
      <p:regular r:id="rId41"/>
      <p:bold r:id="rId42"/>
      <p:italic r:id="rId43"/>
      <p:boldItalic r:id="rId44"/>
    </p:embeddedFont>
    <p:embeddedFont>
      <p:font typeface="Cambria" panose="02040503050406030204" pitchFamily="18" charset="0"/>
      <p:regular r:id="rId45"/>
      <p:bold r:id="rId46"/>
      <p:italic r:id="rId47"/>
      <p:boldItalic r:id="rId48"/>
    </p:embeddedFont>
    <p:embeddedFont>
      <p:font typeface="UTM Aquarelle" panose="02040603050506020204" pitchFamily="18" charset="0"/>
      <p:regular r:id="rId49"/>
    </p:embeddedFont>
    <p:embeddedFont>
      <p:font typeface="UTM Avo" panose="02040603050506020204" pitchFamily="18" charset="0"/>
      <p:regular r:id="rId50"/>
      <p:bold r:id="rId51"/>
      <p:italic r:id="rId52"/>
      <p:boldItalic r:id="rId53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5C82"/>
    <a:srgbClr val="3EC6B8"/>
    <a:srgbClr val="B1E7C7"/>
    <a:srgbClr val="F2F2F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78" d="100"/>
          <a:sy n="78" d="100"/>
        </p:scale>
        <p:origin x="68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font" Target="fonts/font5.fntdata"/><Relationship Id="rId21" Type="http://schemas.openxmlformats.org/officeDocument/2006/relationships/slide" Target="slides/slide19.xml"/><Relationship Id="rId34" Type="http://schemas.openxmlformats.org/officeDocument/2006/relationships/notesMaster" Target="notesMasters/notesMaster1.xml"/><Relationship Id="rId42" Type="http://schemas.openxmlformats.org/officeDocument/2006/relationships/font" Target="fonts/font8.fntdata"/><Relationship Id="rId47" Type="http://schemas.openxmlformats.org/officeDocument/2006/relationships/font" Target="fonts/font13.fntdata"/><Relationship Id="rId50" Type="http://schemas.openxmlformats.org/officeDocument/2006/relationships/font" Target="fonts/font16.fntdata"/><Relationship Id="rId55" Type="http://schemas.openxmlformats.org/officeDocument/2006/relationships/viewProps" Target="viewProp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font" Target="fonts/font3.fntdata"/><Relationship Id="rId40" Type="http://schemas.openxmlformats.org/officeDocument/2006/relationships/font" Target="fonts/font6.fntdata"/><Relationship Id="rId45" Type="http://schemas.openxmlformats.org/officeDocument/2006/relationships/font" Target="fonts/font11.fntdata"/><Relationship Id="rId53" Type="http://schemas.openxmlformats.org/officeDocument/2006/relationships/font" Target="fonts/font19.fntdata"/><Relationship Id="rId5" Type="http://schemas.openxmlformats.org/officeDocument/2006/relationships/slide" Target="slides/slide3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font" Target="fonts/font1.fntdata"/><Relationship Id="rId43" Type="http://schemas.openxmlformats.org/officeDocument/2006/relationships/font" Target="fonts/font9.fntdata"/><Relationship Id="rId48" Type="http://schemas.openxmlformats.org/officeDocument/2006/relationships/font" Target="fonts/font14.fntdata"/><Relationship Id="rId56" Type="http://schemas.openxmlformats.org/officeDocument/2006/relationships/theme" Target="theme/theme1.xml"/><Relationship Id="rId8" Type="http://schemas.openxmlformats.org/officeDocument/2006/relationships/slide" Target="slides/slide6.xml"/><Relationship Id="rId51" Type="http://schemas.openxmlformats.org/officeDocument/2006/relationships/font" Target="fonts/font17.fntdata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font" Target="fonts/font4.fntdata"/><Relationship Id="rId46" Type="http://schemas.openxmlformats.org/officeDocument/2006/relationships/font" Target="fonts/font12.fntdata"/><Relationship Id="rId20" Type="http://schemas.openxmlformats.org/officeDocument/2006/relationships/slide" Target="slides/slide18.xml"/><Relationship Id="rId41" Type="http://schemas.openxmlformats.org/officeDocument/2006/relationships/font" Target="fonts/font7.fntdata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font" Target="fonts/font2.fntdata"/><Relationship Id="rId49" Type="http://schemas.openxmlformats.org/officeDocument/2006/relationships/font" Target="fonts/font15.fntdata"/><Relationship Id="rId57" Type="http://schemas.openxmlformats.org/officeDocument/2006/relationships/tableStyles" Target="tableStyles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font" Target="fonts/font10.fntdata"/><Relationship Id="rId52" Type="http://schemas.openxmlformats.org/officeDocument/2006/relationships/font" Target="fonts/font18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6469CF7-6614-4DE1-A9BD-C19F030E0678}" type="datetimeFigureOut">
              <a:rPr lang="en-US" smtClean="0"/>
              <a:t>4/5/2023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025819E-1AA2-40FE-87A0-5BDF318832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60922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GV </a:t>
            </a:r>
            <a:r>
              <a:rPr lang="en-US" dirty="0" err="1"/>
              <a:t>cho</a:t>
            </a:r>
            <a:r>
              <a:rPr lang="en-US" dirty="0"/>
              <a:t> HS </a:t>
            </a:r>
            <a:r>
              <a:rPr lang="en-US" dirty="0" err="1"/>
              <a:t>thảo</a:t>
            </a:r>
            <a:r>
              <a:rPr lang="en-US" baseline="0" dirty="0"/>
              <a:t> </a:t>
            </a:r>
            <a:r>
              <a:rPr lang="en-US" baseline="0" dirty="0" err="1"/>
              <a:t>luận</a:t>
            </a:r>
            <a:r>
              <a:rPr lang="en-US" baseline="0" dirty="0"/>
              <a:t> </a:t>
            </a:r>
            <a:r>
              <a:rPr lang="en-US" baseline="0" dirty="0" err="1"/>
              <a:t>nhóm</a:t>
            </a:r>
            <a:r>
              <a:rPr lang="en-US" baseline="0" dirty="0"/>
              <a:t> 4 </a:t>
            </a:r>
            <a:r>
              <a:rPr lang="en-US" baseline="0" dirty="0" err="1"/>
              <a:t>đọc</a:t>
            </a:r>
            <a:r>
              <a:rPr lang="en-US" baseline="0" dirty="0"/>
              <a:t> </a:t>
            </a:r>
            <a:r>
              <a:rPr lang="en-US" baseline="0" dirty="0" err="1"/>
              <a:t>và</a:t>
            </a:r>
            <a:r>
              <a:rPr lang="en-US" baseline="0" dirty="0"/>
              <a:t> </a:t>
            </a:r>
            <a:r>
              <a:rPr lang="en-US" baseline="0" dirty="0" err="1"/>
              <a:t>trả</a:t>
            </a:r>
            <a:r>
              <a:rPr lang="en-US" baseline="0" dirty="0"/>
              <a:t> </a:t>
            </a:r>
            <a:r>
              <a:rPr lang="en-US" baseline="0" dirty="0" err="1"/>
              <a:t>lời</a:t>
            </a:r>
            <a:r>
              <a:rPr lang="en-US" baseline="0" dirty="0"/>
              <a:t> </a:t>
            </a:r>
            <a:r>
              <a:rPr lang="en-US" baseline="0" dirty="0" err="1"/>
              <a:t>các</a:t>
            </a:r>
            <a:r>
              <a:rPr lang="en-US" baseline="0" dirty="0"/>
              <a:t> </a:t>
            </a:r>
            <a:r>
              <a:rPr lang="en-US" baseline="0" dirty="0" err="1"/>
              <a:t>câu</a:t>
            </a:r>
            <a:r>
              <a:rPr lang="en-US" baseline="0" dirty="0"/>
              <a:t> </a:t>
            </a:r>
            <a:r>
              <a:rPr lang="en-US" baseline="0" dirty="0" err="1"/>
              <a:t>hỏi</a:t>
            </a:r>
            <a:r>
              <a:rPr lang="en-US" baseline="0" dirty="0"/>
              <a:t> </a:t>
            </a:r>
            <a:r>
              <a:rPr lang="en-US" baseline="0" dirty="0" err="1"/>
              <a:t>rồi</a:t>
            </a:r>
            <a:r>
              <a:rPr lang="en-US" baseline="0" dirty="0"/>
              <a:t> </a:t>
            </a:r>
            <a:r>
              <a:rPr lang="en-US" baseline="0" dirty="0" err="1"/>
              <a:t>sau</a:t>
            </a:r>
            <a:r>
              <a:rPr lang="en-US" baseline="0" dirty="0"/>
              <a:t> </a:t>
            </a:r>
            <a:r>
              <a:rPr lang="en-US" baseline="0" dirty="0" err="1"/>
              <a:t>đó</a:t>
            </a:r>
            <a:r>
              <a:rPr lang="en-US" baseline="0" dirty="0"/>
              <a:t> </a:t>
            </a:r>
            <a:r>
              <a:rPr lang="en-US" baseline="0" dirty="0" err="1"/>
              <a:t>làm</a:t>
            </a:r>
            <a:r>
              <a:rPr lang="en-US" baseline="0" dirty="0"/>
              <a:t> </a:t>
            </a:r>
            <a:r>
              <a:rPr lang="en-US" baseline="0" dirty="0" err="1"/>
              <a:t>trắc</a:t>
            </a:r>
            <a:r>
              <a:rPr lang="en-US" baseline="0" dirty="0"/>
              <a:t> </a:t>
            </a:r>
            <a:r>
              <a:rPr lang="en-US" baseline="0" dirty="0" err="1"/>
              <a:t>nhiệm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25819E-1AA2-40FE-87A0-5BDF318832A0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930995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GV </a:t>
            </a:r>
            <a:r>
              <a:rPr lang="en-US" dirty="0" err="1"/>
              <a:t>nhấn</a:t>
            </a:r>
            <a:r>
              <a:rPr lang="en-US" baseline="0" dirty="0"/>
              <a:t> </a:t>
            </a:r>
            <a:r>
              <a:rPr lang="en-US" baseline="0" dirty="0" err="1"/>
              <a:t>mạnh</a:t>
            </a:r>
            <a:r>
              <a:rPr lang="en-US" baseline="0" dirty="0"/>
              <a:t>, </a:t>
            </a:r>
            <a:r>
              <a:rPr lang="en-US" baseline="0" dirty="0" err="1"/>
              <a:t>không</a:t>
            </a:r>
            <a:r>
              <a:rPr lang="en-US" baseline="0" dirty="0"/>
              <a:t> </a:t>
            </a:r>
            <a:r>
              <a:rPr lang="en-US" baseline="0" dirty="0" err="1"/>
              <a:t>có</a:t>
            </a:r>
            <a:r>
              <a:rPr lang="en-US" baseline="0" dirty="0"/>
              <a:t> </a:t>
            </a:r>
            <a:r>
              <a:rPr lang="en-US" baseline="0" dirty="0" err="1"/>
              <a:t>dấu</a:t>
            </a:r>
            <a:r>
              <a:rPr lang="en-US" baseline="0" dirty="0"/>
              <a:t> </a:t>
            </a:r>
            <a:r>
              <a:rPr lang="en-US" baseline="0" dirty="0" err="1"/>
              <a:t>là</a:t>
            </a:r>
            <a:r>
              <a:rPr lang="en-US" baseline="0" dirty="0"/>
              <a:t> </a:t>
            </a:r>
            <a:r>
              <a:rPr lang="en-US" baseline="0" dirty="0" err="1"/>
              <a:t>dấu</a:t>
            </a:r>
            <a:r>
              <a:rPr lang="en-US" baseline="0" dirty="0"/>
              <a:t> </a:t>
            </a:r>
            <a:r>
              <a:rPr lang="en-US" baseline="0" dirty="0" err="1"/>
              <a:t>thanh</a:t>
            </a:r>
            <a:r>
              <a:rPr lang="en-US" baseline="0" dirty="0"/>
              <a:t> </a:t>
            </a:r>
            <a:r>
              <a:rPr lang="en-US" baseline="0" dirty="0" err="1"/>
              <a:t>ngang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25819E-1AA2-40FE-87A0-5BDF318832A0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115630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GV </a:t>
            </a:r>
            <a:r>
              <a:rPr lang="en-US" dirty="0" err="1"/>
              <a:t>cho</a:t>
            </a:r>
            <a:r>
              <a:rPr lang="en-US" dirty="0"/>
              <a:t> HS </a:t>
            </a:r>
            <a:r>
              <a:rPr lang="en-US" dirty="0" err="1"/>
              <a:t>thảo</a:t>
            </a:r>
            <a:r>
              <a:rPr lang="en-US" baseline="0" dirty="0"/>
              <a:t> </a:t>
            </a:r>
            <a:r>
              <a:rPr lang="en-US" baseline="0" dirty="0" err="1"/>
              <a:t>luận</a:t>
            </a:r>
            <a:r>
              <a:rPr lang="en-US" baseline="0" dirty="0"/>
              <a:t> </a:t>
            </a:r>
            <a:r>
              <a:rPr lang="en-US" baseline="0" dirty="0" err="1"/>
              <a:t>nhóm</a:t>
            </a:r>
            <a:r>
              <a:rPr lang="en-US" baseline="0" dirty="0"/>
              <a:t> 4 </a:t>
            </a:r>
            <a:r>
              <a:rPr lang="en-US" baseline="0" dirty="0" err="1"/>
              <a:t>đọc</a:t>
            </a:r>
            <a:r>
              <a:rPr lang="en-US" baseline="0" dirty="0"/>
              <a:t> </a:t>
            </a:r>
            <a:r>
              <a:rPr lang="en-US" baseline="0" dirty="0" err="1"/>
              <a:t>và</a:t>
            </a:r>
            <a:r>
              <a:rPr lang="en-US" baseline="0" dirty="0"/>
              <a:t> </a:t>
            </a:r>
            <a:r>
              <a:rPr lang="en-US" baseline="0" dirty="0" err="1"/>
              <a:t>trả</a:t>
            </a:r>
            <a:r>
              <a:rPr lang="en-US" baseline="0" dirty="0"/>
              <a:t> </a:t>
            </a:r>
            <a:r>
              <a:rPr lang="en-US" baseline="0" dirty="0" err="1"/>
              <a:t>lời</a:t>
            </a:r>
            <a:r>
              <a:rPr lang="en-US" baseline="0" dirty="0"/>
              <a:t> </a:t>
            </a:r>
            <a:r>
              <a:rPr lang="en-US" baseline="0" dirty="0" err="1"/>
              <a:t>các</a:t>
            </a:r>
            <a:r>
              <a:rPr lang="en-US" baseline="0" dirty="0"/>
              <a:t> </a:t>
            </a:r>
            <a:r>
              <a:rPr lang="en-US" baseline="0" dirty="0" err="1"/>
              <a:t>câu</a:t>
            </a:r>
            <a:r>
              <a:rPr lang="en-US" baseline="0" dirty="0"/>
              <a:t> </a:t>
            </a:r>
            <a:r>
              <a:rPr lang="en-US" baseline="0" dirty="0" err="1"/>
              <a:t>hỏi</a:t>
            </a:r>
            <a:r>
              <a:rPr lang="en-US" baseline="0" dirty="0"/>
              <a:t> </a:t>
            </a:r>
            <a:r>
              <a:rPr lang="en-US" baseline="0" dirty="0" err="1"/>
              <a:t>rồi</a:t>
            </a:r>
            <a:r>
              <a:rPr lang="en-US" baseline="0" dirty="0"/>
              <a:t> </a:t>
            </a:r>
            <a:r>
              <a:rPr lang="en-US" baseline="0" dirty="0" err="1"/>
              <a:t>sau</a:t>
            </a:r>
            <a:r>
              <a:rPr lang="en-US" baseline="0" dirty="0"/>
              <a:t> </a:t>
            </a:r>
            <a:r>
              <a:rPr lang="en-US" baseline="0" dirty="0" err="1"/>
              <a:t>đó</a:t>
            </a:r>
            <a:r>
              <a:rPr lang="en-US" baseline="0" dirty="0"/>
              <a:t> </a:t>
            </a:r>
            <a:r>
              <a:rPr lang="en-US" baseline="0" dirty="0" err="1"/>
              <a:t>làm</a:t>
            </a:r>
            <a:r>
              <a:rPr lang="en-US" baseline="0" dirty="0"/>
              <a:t> </a:t>
            </a:r>
            <a:r>
              <a:rPr lang="en-US" baseline="0" dirty="0" err="1"/>
              <a:t>trắc</a:t>
            </a:r>
            <a:r>
              <a:rPr lang="en-US" baseline="0" dirty="0"/>
              <a:t> </a:t>
            </a:r>
            <a:r>
              <a:rPr lang="en-US" baseline="0" dirty="0" err="1"/>
              <a:t>nhiệm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25819E-1AA2-40FE-87A0-5BDF318832A0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331519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GV </a:t>
            </a:r>
            <a:r>
              <a:rPr lang="en-US" dirty="0" err="1"/>
              <a:t>cho</a:t>
            </a:r>
            <a:r>
              <a:rPr lang="en-US" dirty="0"/>
              <a:t> HS </a:t>
            </a:r>
            <a:r>
              <a:rPr lang="en-US" dirty="0" err="1"/>
              <a:t>thảo</a:t>
            </a:r>
            <a:r>
              <a:rPr lang="en-US" baseline="0" dirty="0"/>
              <a:t> </a:t>
            </a:r>
            <a:r>
              <a:rPr lang="en-US" baseline="0" dirty="0" err="1"/>
              <a:t>luận</a:t>
            </a:r>
            <a:r>
              <a:rPr lang="en-US" baseline="0" dirty="0"/>
              <a:t> </a:t>
            </a:r>
            <a:r>
              <a:rPr lang="en-US" baseline="0" dirty="0" err="1"/>
              <a:t>nhóm</a:t>
            </a:r>
            <a:r>
              <a:rPr lang="en-US" baseline="0" dirty="0"/>
              <a:t> 4 </a:t>
            </a:r>
            <a:r>
              <a:rPr lang="en-US" baseline="0" dirty="0" err="1"/>
              <a:t>đọc</a:t>
            </a:r>
            <a:r>
              <a:rPr lang="en-US" baseline="0" dirty="0"/>
              <a:t> </a:t>
            </a:r>
            <a:r>
              <a:rPr lang="en-US" baseline="0" dirty="0" err="1"/>
              <a:t>và</a:t>
            </a:r>
            <a:r>
              <a:rPr lang="en-US" baseline="0" dirty="0"/>
              <a:t> </a:t>
            </a:r>
            <a:r>
              <a:rPr lang="en-US" baseline="0" dirty="0" err="1"/>
              <a:t>trả</a:t>
            </a:r>
            <a:r>
              <a:rPr lang="en-US" baseline="0" dirty="0"/>
              <a:t> </a:t>
            </a:r>
            <a:r>
              <a:rPr lang="en-US" baseline="0" dirty="0" err="1"/>
              <a:t>lời</a:t>
            </a:r>
            <a:r>
              <a:rPr lang="en-US" baseline="0" dirty="0"/>
              <a:t> </a:t>
            </a:r>
            <a:r>
              <a:rPr lang="en-US" baseline="0" dirty="0" err="1"/>
              <a:t>các</a:t>
            </a:r>
            <a:r>
              <a:rPr lang="en-US" baseline="0" dirty="0"/>
              <a:t> </a:t>
            </a:r>
            <a:r>
              <a:rPr lang="en-US" baseline="0" dirty="0" err="1"/>
              <a:t>câu</a:t>
            </a:r>
            <a:r>
              <a:rPr lang="en-US" baseline="0" dirty="0"/>
              <a:t> </a:t>
            </a:r>
            <a:r>
              <a:rPr lang="en-US" baseline="0" dirty="0" err="1"/>
              <a:t>hỏi</a:t>
            </a:r>
            <a:r>
              <a:rPr lang="en-US" baseline="0" dirty="0"/>
              <a:t> </a:t>
            </a:r>
            <a:r>
              <a:rPr lang="en-US" baseline="0" dirty="0" err="1"/>
              <a:t>rồi</a:t>
            </a:r>
            <a:r>
              <a:rPr lang="en-US" baseline="0" dirty="0"/>
              <a:t> </a:t>
            </a:r>
            <a:r>
              <a:rPr lang="en-US" baseline="0" dirty="0" err="1"/>
              <a:t>sau</a:t>
            </a:r>
            <a:r>
              <a:rPr lang="en-US" baseline="0" dirty="0"/>
              <a:t> </a:t>
            </a:r>
            <a:r>
              <a:rPr lang="en-US" baseline="0" dirty="0" err="1"/>
              <a:t>đó</a:t>
            </a:r>
            <a:r>
              <a:rPr lang="en-US" baseline="0" dirty="0"/>
              <a:t> </a:t>
            </a:r>
            <a:r>
              <a:rPr lang="en-US" baseline="0" dirty="0" err="1"/>
              <a:t>làm</a:t>
            </a:r>
            <a:r>
              <a:rPr lang="en-US" baseline="0" dirty="0"/>
              <a:t> </a:t>
            </a:r>
            <a:r>
              <a:rPr lang="en-US" baseline="0" dirty="0" err="1"/>
              <a:t>trắc</a:t>
            </a:r>
            <a:r>
              <a:rPr lang="en-US" baseline="0" dirty="0"/>
              <a:t> </a:t>
            </a:r>
            <a:r>
              <a:rPr lang="en-US" baseline="0" dirty="0" err="1"/>
              <a:t>nhiệm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25819E-1AA2-40FE-87A0-5BDF318832A0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616004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GV </a:t>
            </a:r>
            <a:r>
              <a:rPr lang="en-US" dirty="0" err="1"/>
              <a:t>cho</a:t>
            </a:r>
            <a:r>
              <a:rPr lang="en-US" dirty="0"/>
              <a:t> HS </a:t>
            </a:r>
            <a:r>
              <a:rPr lang="en-US" dirty="0" err="1"/>
              <a:t>thảo</a:t>
            </a:r>
            <a:r>
              <a:rPr lang="en-US" baseline="0" dirty="0"/>
              <a:t> </a:t>
            </a:r>
            <a:r>
              <a:rPr lang="en-US" baseline="0" dirty="0" err="1"/>
              <a:t>luận</a:t>
            </a:r>
            <a:r>
              <a:rPr lang="en-US" baseline="0" dirty="0"/>
              <a:t> </a:t>
            </a:r>
            <a:r>
              <a:rPr lang="en-US" baseline="0" dirty="0" err="1"/>
              <a:t>nhóm</a:t>
            </a:r>
            <a:r>
              <a:rPr lang="en-US" baseline="0" dirty="0"/>
              <a:t> 4 </a:t>
            </a:r>
            <a:r>
              <a:rPr lang="en-US" baseline="0" dirty="0" err="1"/>
              <a:t>đọc</a:t>
            </a:r>
            <a:r>
              <a:rPr lang="en-US" baseline="0" dirty="0"/>
              <a:t> </a:t>
            </a:r>
            <a:r>
              <a:rPr lang="en-US" baseline="0" dirty="0" err="1"/>
              <a:t>và</a:t>
            </a:r>
            <a:r>
              <a:rPr lang="en-US" baseline="0" dirty="0"/>
              <a:t> </a:t>
            </a:r>
            <a:r>
              <a:rPr lang="en-US" baseline="0" dirty="0" err="1"/>
              <a:t>trả</a:t>
            </a:r>
            <a:r>
              <a:rPr lang="en-US" baseline="0" dirty="0"/>
              <a:t> </a:t>
            </a:r>
            <a:r>
              <a:rPr lang="en-US" baseline="0" dirty="0" err="1"/>
              <a:t>lời</a:t>
            </a:r>
            <a:r>
              <a:rPr lang="en-US" baseline="0" dirty="0"/>
              <a:t> </a:t>
            </a:r>
            <a:r>
              <a:rPr lang="en-US" baseline="0" dirty="0" err="1"/>
              <a:t>các</a:t>
            </a:r>
            <a:r>
              <a:rPr lang="en-US" baseline="0" dirty="0"/>
              <a:t> </a:t>
            </a:r>
            <a:r>
              <a:rPr lang="en-US" baseline="0" dirty="0" err="1"/>
              <a:t>câu</a:t>
            </a:r>
            <a:r>
              <a:rPr lang="en-US" baseline="0" dirty="0"/>
              <a:t> </a:t>
            </a:r>
            <a:r>
              <a:rPr lang="en-US" baseline="0" dirty="0" err="1"/>
              <a:t>hỏi</a:t>
            </a:r>
            <a:r>
              <a:rPr lang="en-US" baseline="0" dirty="0"/>
              <a:t> </a:t>
            </a:r>
            <a:r>
              <a:rPr lang="en-US" baseline="0" dirty="0" err="1"/>
              <a:t>rồi</a:t>
            </a:r>
            <a:r>
              <a:rPr lang="en-US" baseline="0" dirty="0"/>
              <a:t> </a:t>
            </a:r>
            <a:r>
              <a:rPr lang="en-US" baseline="0" dirty="0" err="1"/>
              <a:t>sau</a:t>
            </a:r>
            <a:r>
              <a:rPr lang="en-US" baseline="0" dirty="0"/>
              <a:t> </a:t>
            </a:r>
            <a:r>
              <a:rPr lang="en-US" baseline="0" dirty="0" err="1"/>
              <a:t>đó</a:t>
            </a:r>
            <a:r>
              <a:rPr lang="en-US" baseline="0" dirty="0"/>
              <a:t> </a:t>
            </a:r>
            <a:r>
              <a:rPr lang="en-US" baseline="0" dirty="0" err="1"/>
              <a:t>làm</a:t>
            </a:r>
            <a:r>
              <a:rPr lang="en-US" baseline="0" dirty="0"/>
              <a:t> </a:t>
            </a:r>
            <a:r>
              <a:rPr lang="en-US" baseline="0" dirty="0" err="1"/>
              <a:t>trắc</a:t>
            </a:r>
            <a:r>
              <a:rPr lang="en-US" baseline="0" dirty="0"/>
              <a:t> </a:t>
            </a:r>
            <a:r>
              <a:rPr lang="en-US" baseline="0" dirty="0" err="1"/>
              <a:t>nhiệm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25819E-1AA2-40FE-87A0-5BDF318832A0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461070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GV </a:t>
            </a:r>
            <a:r>
              <a:rPr lang="en-US" dirty="0" err="1"/>
              <a:t>cho</a:t>
            </a:r>
            <a:r>
              <a:rPr lang="en-US" dirty="0"/>
              <a:t> HS </a:t>
            </a:r>
            <a:r>
              <a:rPr lang="en-US" dirty="0" err="1"/>
              <a:t>thảo</a:t>
            </a:r>
            <a:r>
              <a:rPr lang="en-US" baseline="0" dirty="0"/>
              <a:t> </a:t>
            </a:r>
            <a:r>
              <a:rPr lang="en-US" baseline="0" dirty="0" err="1"/>
              <a:t>luận</a:t>
            </a:r>
            <a:r>
              <a:rPr lang="en-US" baseline="0" dirty="0"/>
              <a:t> </a:t>
            </a:r>
            <a:r>
              <a:rPr lang="en-US" baseline="0" dirty="0" err="1"/>
              <a:t>nhóm</a:t>
            </a:r>
            <a:r>
              <a:rPr lang="en-US" baseline="0" dirty="0"/>
              <a:t> 4 </a:t>
            </a:r>
            <a:r>
              <a:rPr lang="en-US" baseline="0" dirty="0" err="1"/>
              <a:t>đọc</a:t>
            </a:r>
            <a:r>
              <a:rPr lang="en-US" baseline="0" dirty="0"/>
              <a:t> </a:t>
            </a:r>
            <a:r>
              <a:rPr lang="en-US" baseline="0" dirty="0" err="1"/>
              <a:t>và</a:t>
            </a:r>
            <a:r>
              <a:rPr lang="en-US" baseline="0" dirty="0"/>
              <a:t> </a:t>
            </a:r>
            <a:r>
              <a:rPr lang="en-US" baseline="0" dirty="0" err="1"/>
              <a:t>trả</a:t>
            </a:r>
            <a:r>
              <a:rPr lang="en-US" baseline="0" dirty="0"/>
              <a:t> </a:t>
            </a:r>
            <a:r>
              <a:rPr lang="en-US" baseline="0" dirty="0" err="1"/>
              <a:t>lời</a:t>
            </a:r>
            <a:r>
              <a:rPr lang="en-US" baseline="0" dirty="0"/>
              <a:t> </a:t>
            </a:r>
            <a:r>
              <a:rPr lang="en-US" baseline="0" dirty="0" err="1"/>
              <a:t>các</a:t>
            </a:r>
            <a:r>
              <a:rPr lang="en-US" baseline="0" dirty="0"/>
              <a:t> </a:t>
            </a:r>
            <a:r>
              <a:rPr lang="en-US" baseline="0" dirty="0" err="1"/>
              <a:t>câu</a:t>
            </a:r>
            <a:r>
              <a:rPr lang="en-US" baseline="0" dirty="0"/>
              <a:t> </a:t>
            </a:r>
            <a:r>
              <a:rPr lang="en-US" baseline="0" dirty="0" err="1"/>
              <a:t>hỏi</a:t>
            </a:r>
            <a:r>
              <a:rPr lang="en-US" baseline="0" dirty="0"/>
              <a:t> </a:t>
            </a:r>
            <a:r>
              <a:rPr lang="en-US" baseline="0" dirty="0" err="1"/>
              <a:t>rồi</a:t>
            </a:r>
            <a:r>
              <a:rPr lang="en-US" baseline="0" dirty="0"/>
              <a:t> </a:t>
            </a:r>
            <a:r>
              <a:rPr lang="en-US" baseline="0" dirty="0" err="1"/>
              <a:t>sau</a:t>
            </a:r>
            <a:r>
              <a:rPr lang="en-US" baseline="0" dirty="0"/>
              <a:t> </a:t>
            </a:r>
            <a:r>
              <a:rPr lang="en-US" baseline="0" dirty="0" err="1"/>
              <a:t>đó</a:t>
            </a:r>
            <a:r>
              <a:rPr lang="en-US" baseline="0" dirty="0"/>
              <a:t> </a:t>
            </a:r>
            <a:r>
              <a:rPr lang="en-US" baseline="0" dirty="0" err="1"/>
              <a:t>làm</a:t>
            </a:r>
            <a:r>
              <a:rPr lang="en-US" baseline="0" dirty="0"/>
              <a:t> </a:t>
            </a:r>
            <a:r>
              <a:rPr lang="en-US" baseline="0" dirty="0" err="1"/>
              <a:t>trắc</a:t>
            </a:r>
            <a:r>
              <a:rPr lang="en-US" baseline="0" dirty="0"/>
              <a:t> </a:t>
            </a:r>
            <a:r>
              <a:rPr lang="en-US" baseline="0" dirty="0" err="1"/>
              <a:t>nhiệm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25819E-1AA2-40FE-87A0-5BDF318832A0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769452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GV </a:t>
            </a:r>
            <a:r>
              <a:rPr lang="en-US" dirty="0" err="1"/>
              <a:t>cho</a:t>
            </a:r>
            <a:r>
              <a:rPr lang="en-US" dirty="0"/>
              <a:t> HS </a:t>
            </a:r>
            <a:r>
              <a:rPr lang="en-US" dirty="0" err="1"/>
              <a:t>thảo</a:t>
            </a:r>
            <a:r>
              <a:rPr lang="en-US" baseline="0" dirty="0"/>
              <a:t> </a:t>
            </a:r>
            <a:r>
              <a:rPr lang="en-US" baseline="0" dirty="0" err="1"/>
              <a:t>luận</a:t>
            </a:r>
            <a:r>
              <a:rPr lang="en-US" baseline="0" dirty="0"/>
              <a:t> </a:t>
            </a:r>
            <a:r>
              <a:rPr lang="en-US" baseline="0" dirty="0" err="1"/>
              <a:t>nhóm</a:t>
            </a:r>
            <a:r>
              <a:rPr lang="en-US" baseline="0" dirty="0"/>
              <a:t> 4 </a:t>
            </a:r>
            <a:r>
              <a:rPr lang="en-US" baseline="0" dirty="0" err="1"/>
              <a:t>đọc</a:t>
            </a:r>
            <a:r>
              <a:rPr lang="en-US" baseline="0" dirty="0"/>
              <a:t> </a:t>
            </a:r>
            <a:r>
              <a:rPr lang="en-US" baseline="0" dirty="0" err="1"/>
              <a:t>và</a:t>
            </a:r>
            <a:r>
              <a:rPr lang="en-US" baseline="0" dirty="0"/>
              <a:t> </a:t>
            </a:r>
            <a:r>
              <a:rPr lang="en-US" baseline="0" dirty="0" err="1"/>
              <a:t>trả</a:t>
            </a:r>
            <a:r>
              <a:rPr lang="en-US" baseline="0" dirty="0"/>
              <a:t> </a:t>
            </a:r>
            <a:r>
              <a:rPr lang="en-US" baseline="0" dirty="0" err="1"/>
              <a:t>lời</a:t>
            </a:r>
            <a:r>
              <a:rPr lang="en-US" baseline="0" dirty="0"/>
              <a:t> </a:t>
            </a:r>
            <a:r>
              <a:rPr lang="en-US" baseline="0" dirty="0" err="1"/>
              <a:t>các</a:t>
            </a:r>
            <a:r>
              <a:rPr lang="en-US" baseline="0" dirty="0"/>
              <a:t> </a:t>
            </a:r>
            <a:r>
              <a:rPr lang="en-US" baseline="0" dirty="0" err="1"/>
              <a:t>câu</a:t>
            </a:r>
            <a:r>
              <a:rPr lang="en-US" baseline="0" dirty="0"/>
              <a:t> </a:t>
            </a:r>
            <a:r>
              <a:rPr lang="en-US" baseline="0" dirty="0" err="1"/>
              <a:t>hỏi</a:t>
            </a:r>
            <a:r>
              <a:rPr lang="en-US" baseline="0" dirty="0"/>
              <a:t> </a:t>
            </a:r>
            <a:r>
              <a:rPr lang="en-US" baseline="0" dirty="0" err="1"/>
              <a:t>rồi</a:t>
            </a:r>
            <a:r>
              <a:rPr lang="en-US" baseline="0" dirty="0"/>
              <a:t> </a:t>
            </a:r>
            <a:r>
              <a:rPr lang="en-US" baseline="0" dirty="0" err="1"/>
              <a:t>sau</a:t>
            </a:r>
            <a:r>
              <a:rPr lang="en-US" baseline="0" dirty="0"/>
              <a:t> </a:t>
            </a:r>
            <a:r>
              <a:rPr lang="en-US" baseline="0" dirty="0" err="1"/>
              <a:t>đó</a:t>
            </a:r>
            <a:r>
              <a:rPr lang="en-US" baseline="0" dirty="0"/>
              <a:t> </a:t>
            </a:r>
            <a:r>
              <a:rPr lang="en-US" baseline="0" dirty="0" err="1"/>
              <a:t>làm</a:t>
            </a:r>
            <a:r>
              <a:rPr lang="en-US" baseline="0" dirty="0"/>
              <a:t> </a:t>
            </a:r>
            <a:r>
              <a:rPr lang="en-US" baseline="0" dirty="0" err="1"/>
              <a:t>trắc</a:t>
            </a:r>
            <a:r>
              <a:rPr lang="en-US" baseline="0" dirty="0"/>
              <a:t> </a:t>
            </a:r>
            <a:r>
              <a:rPr lang="en-US" baseline="0" dirty="0" err="1"/>
              <a:t>nhiệm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025819E-1AA2-40FE-87A0-5BDF318832A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0838250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GV </a:t>
            </a:r>
            <a:r>
              <a:rPr lang="en-US" dirty="0" err="1"/>
              <a:t>có</a:t>
            </a:r>
            <a:r>
              <a:rPr lang="en-US" baseline="0" dirty="0"/>
              <a:t> </a:t>
            </a:r>
            <a:r>
              <a:rPr lang="en-US" baseline="0" dirty="0" err="1"/>
              <a:t>thể</a:t>
            </a:r>
            <a:r>
              <a:rPr lang="en-US" baseline="0" dirty="0"/>
              <a:t> </a:t>
            </a:r>
            <a:r>
              <a:rPr lang="en-US" baseline="0" dirty="0" err="1"/>
              <a:t>nói</a:t>
            </a:r>
            <a:r>
              <a:rPr lang="en-US" baseline="0" dirty="0"/>
              <a:t> </a:t>
            </a:r>
            <a:r>
              <a:rPr lang="en-US" baseline="0" dirty="0" err="1"/>
              <a:t>đó</a:t>
            </a:r>
            <a:r>
              <a:rPr lang="en-US" baseline="0" dirty="0"/>
              <a:t> </a:t>
            </a:r>
            <a:r>
              <a:rPr lang="en-US" baseline="0" dirty="0" err="1"/>
              <a:t>là</a:t>
            </a:r>
            <a:r>
              <a:rPr lang="en-US" baseline="0" dirty="0"/>
              <a:t> </a:t>
            </a:r>
            <a:r>
              <a:rPr lang="en-US" baseline="0" dirty="0" err="1"/>
              <a:t>dấu</a:t>
            </a:r>
            <a:r>
              <a:rPr lang="en-US" baseline="0" dirty="0"/>
              <a:t> </a:t>
            </a:r>
            <a:r>
              <a:rPr lang="en-US" baseline="0" dirty="0" err="1"/>
              <a:t>thanh</a:t>
            </a:r>
            <a:r>
              <a:rPr lang="en-US" baseline="0" dirty="0"/>
              <a:t> </a:t>
            </a:r>
            <a:r>
              <a:rPr lang="en-US" baseline="0" dirty="0" err="1"/>
              <a:t>ngang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025819E-1AA2-40FE-87A0-5BDF318832A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4819229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GV </a:t>
            </a:r>
            <a:r>
              <a:rPr lang="en-US" dirty="0" err="1"/>
              <a:t>cho</a:t>
            </a:r>
            <a:r>
              <a:rPr lang="en-US" dirty="0"/>
              <a:t> HS </a:t>
            </a:r>
            <a:r>
              <a:rPr lang="en-US" dirty="0" err="1"/>
              <a:t>thảo</a:t>
            </a:r>
            <a:r>
              <a:rPr lang="en-US" baseline="0" dirty="0"/>
              <a:t> </a:t>
            </a:r>
            <a:r>
              <a:rPr lang="en-US" baseline="0" dirty="0" err="1"/>
              <a:t>luận</a:t>
            </a:r>
            <a:r>
              <a:rPr lang="en-US" baseline="0" dirty="0"/>
              <a:t> </a:t>
            </a:r>
            <a:r>
              <a:rPr lang="en-US" baseline="0" dirty="0" err="1"/>
              <a:t>nhóm</a:t>
            </a:r>
            <a:r>
              <a:rPr lang="en-US" baseline="0" dirty="0"/>
              <a:t> 4 </a:t>
            </a:r>
            <a:r>
              <a:rPr lang="en-US" baseline="0" dirty="0" err="1"/>
              <a:t>đọc</a:t>
            </a:r>
            <a:r>
              <a:rPr lang="en-US" baseline="0" dirty="0"/>
              <a:t> </a:t>
            </a:r>
            <a:r>
              <a:rPr lang="en-US" baseline="0" dirty="0" err="1"/>
              <a:t>và</a:t>
            </a:r>
            <a:r>
              <a:rPr lang="en-US" baseline="0" dirty="0"/>
              <a:t> </a:t>
            </a:r>
            <a:r>
              <a:rPr lang="en-US" baseline="0" dirty="0" err="1"/>
              <a:t>trả</a:t>
            </a:r>
            <a:r>
              <a:rPr lang="en-US" baseline="0" dirty="0"/>
              <a:t> </a:t>
            </a:r>
            <a:r>
              <a:rPr lang="en-US" baseline="0" dirty="0" err="1"/>
              <a:t>lời</a:t>
            </a:r>
            <a:r>
              <a:rPr lang="en-US" baseline="0" dirty="0"/>
              <a:t> </a:t>
            </a:r>
            <a:r>
              <a:rPr lang="en-US" baseline="0" dirty="0" err="1"/>
              <a:t>các</a:t>
            </a:r>
            <a:r>
              <a:rPr lang="en-US" baseline="0" dirty="0"/>
              <a:t> </a:t>
            </a:r>
            <a:r>
              <a:rPr lang="en-US" baseline="0" dirty="0" err="1"/>
              <a:t>câu</a:t>
            </a:r>
            <a:r>
              <a:rPr lang="en-US" baseline="0" dirty="0"/>
              <a:t> </a:t>
            </a:r>
            <a:r>
              <a:rPr lang="en-US" baseline="0" dirty="0" err="1"/>
              <a:t>hỏi</a:t>
            </a:r>
            <a:r>
              <a:rPr lang="en-US" baseline="0" dirty="0"/>
              <a:t> </a:t>
            </a:r>
            <a:r>
              <a:rPr lang="en-US" baseline="0" dirty="0" err="1"/>
              <a:t>rồi</a:t>
            </a:r>
            <a:r>
              <a:rPr lang="en-US" baseline="0" dirty="0"/>
              <a:t> </a:t>
            </a:r>
            <a:r>
              <a:rPr lang="en-US" baseline="0" dirty="0" err="1"/>
              <a:t>sau</a:t>
            </a:r>
            <a:r>
              <a:rPr lang="en-US" baseline="0" dirty="0"/>
              <a:t> </a:t>
            </a:r>
            <a:r>
              <a:rPr lang="en-US" baseline="0" dirty="0" err="1"/>
              <a:t>đó</a:t>
            </a:r>
            <a:r>
              <a:rPr lang="en-US" baseline="0" dirty="0"/>
              <a:t> </a:t>
            </a:r>
            <a:r>
              <a:rPr lang="en-US" baseline="0" dirty="0" err="1"/>
              <a:t>làm</a:t>
            </a:r>
            <a:r>
              <a:rPr lang="en-US" baseline="0" dirty="0"/>
              <a:t> </a:t>
            </a:r>
            <a:r>
              <a:rPr lang="en-US" baseline="0" dirty="0" err="1"/>
              <a:t>trắc</a:t>
            </a:r>
            <a:r>
              <a:rPr lang="en-US" baseline="0" dirty="0"/>
              <a:t> </a:t>
            </a:r>
            <a:r>
              <a:rPr lang="en-US" baseline="0" dirty="0" err="1"/>
              <a:t>nhiệm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25819E-1AA2-40FE-87A0-5BDF318832A0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76089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pn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3.png"/><Relationship Id="rId5" Type="http://schemas.openxmlformats.org/officeDocument/2006/relationships/hyperlink" Target="https://www.facebook.com/groups/629898828017053" TargetMode="External"/><Relationship Id="rId4" Type="http://schemas.openxmlformats.org/officeDocument/2006/relationships/image" Target="../media/image4.png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Relationship Id="rId4" Type="http://schemas.openxmlformats.org/officeDocument/2006/relationships/hyperlink" Target="https://www.facebook.com/groups/629898828017053" TargetMode="Externa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Relationship Id="rId4" Type="http://schemas.openxmlformats.org/officeDocument/2006/relationships/hyperlink" Target="https://www.facebook.com/groups/629898828017053" TargetMode="Externa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688F5DF-7C09-4A47-B819-2CE63CA215C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1D89D9A3-1AD1-4050-B427-7BAA4CA886A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581FE53E-324E-49CC-9E01-357621CBDC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C420F6-D1E5-4E30-9591-3ACC93FE490A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2023/4/5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EEF15490-30F8-48EA-8B7F-FEB3E103D1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C8289A9B-0A57-4FA5-A92C-9A78EEDDD5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428D62B-8079-4D3E-9DBC-E2B2A3469E9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366786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A17263C-F0DA-4AD2-BF07-08F544F7CA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2D8D8D77-92D6-416B-B51F-027CE3F2E0C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5083A9D4-FD2A-442D-9050-ABC74C9C2C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C420F6-D1E5-4E30-9591-3ACC93FE490A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2023/4/5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04549FFE-377B-4CFC-B859-B8FE9588FB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78E6FD52-F5CD-45E7-9306-ABD6D66DE5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428D62B-8079-4D3E-9DBC-E2B2A3469E9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797076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C9FC9F2C-0590-4C8F-9BF9-0C7123217BE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0C9DFC79-511C-4626-80AE-C08EF01B474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8CBA9CD4-2D40-4FE5-860D-948716C3B9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C420F6-D1E5-4E30-9591-3ACC93FE490A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2023/4/5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D564924A-CA5A-4889-9454-1B3A4CBF36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44BE2CC6-618B-418D-8C12-95ECE5FAFA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428D62B-8079-4D3E-9DBC-E2B2A3469E9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508124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>
            <a:extLst>
              <a:ext uri="{FF2B5EF4-FFF2-40B4-BE49-F238E27FC236}">
                <a16:creationId xmlns:a16="http://schemas.microsoft.com/office/drawing/2014/main" id="{7E70053A-DBF7-43E1-923A-C9E989A93925}"/>
              </a:ext>
            </a:extLst>
          </p:cNvPr>
          <p:cNvSpPr/>
          <p:nvPr userDrawn="1"/>
        </p:nvSpPr>
        <p:spPr>
          <a:xfrm>
            <a:off x="0" y="-312821"/>
            <a:ext cx="12192000" cy="6858000"/>
          </a:xfrm>
          <a:prstGeom prst="rect">
            <a:avLst/>
          </a:prstGeom>
          <a:solidFill>
            <a:schemeClr val="accent6">
              <a:lumMod val="20000"/>
              <a:lumOff val="80000"/>
              <a:alpha val="2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78B2A0B5-89D9-428F-9247-C42AE557C1C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701" r="6056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矩形 1">
            <a:extLst>
              <a:ext uri="{FF2B5EF4-FFF2-40B4-BE49-F238E27FC236}">
                <a16:creationId xmlns:a16="http://schemas.microsoft.com/office/drawing/2014/main" id="{EC39A813-933D-4EC4-B23A-5AEA116672BE}"/>
              </a:ext>
            </a:extLst>
          </p:cNvPr>
          <p:cNvSpPr/>
          <p:nvPr userDrawn="1"/>
        </p:nvSpPr>
        <p:spPr>
          <a:xfrm>
            <a:off x="1" y="647700"/>
            <a:ext cx="12191999" cy="5562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-3091350" y="-914853"/>
            <a:ext cx="15631499" cy="10455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16013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2734481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0209526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两项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6265677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EC5E0FEB-D52F-480D-A70B-D86272B7984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325"/>
          <a:stretch/>
        </p:blipFill>
        <p:spPr>
          <a:xfrm>
            <a:off x="-2675989" y="-950207"/>
            <a:ext cx="3167916" cy="3268627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134C9EFF-C59B-47AD-BC67-24488957F3EB}"/>
              </a:ext>
            </a:extLst>
          </p:cNvPr>
          <p:cNvSpPr txBox="1">
            <a:spLocks/>
          </p:cNvSpPr>
          <p:nvPr userDrawn="1"/>
        </p:nvSpPr>
        <p:spPr>
          <a:xfrm>
            <a:off x="-2549530" y="2138504"/>
            <a:ext cx="2914996" cy="1049867"/>
          </a:xfrm>
          <a:prstGeom prst="rect">
            <a:avLst/>
          </a:prstGeom>
        </p:spPr>
        <p:txBody>
          <a:bodyPr vert="horz" lIns="121920" tIns="60960" rIns="121920" bIns="6096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267" b="0" i="0" u="none" strike="noStrike" kern="1200" cap="none" spc="0" normalizeH="0" baseline="0" noProof="0" dirty="0" err="1">
                <a:ln>
                  <a:noFill/>
                </a:ln>
                <a:solidFill>
                  <a:srgbClr val="107F92">
                    <a:lumMod val="75000"/>
                  </a:srgbClr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</a:rPr>
              <a:t>Măng</a:t>
            </a:r>
            <a:r>
              <a:rPr kumimoji="0" lang="en-US" sz="4267" b="0" i="0" u="none" strike="noStrike" kern="1200" cap="none" spc="0" normalizeH="0" baseline="0" noProof="0" dirty="0">
                <a:ln>
                  <a:noFill/>
                </a:ln>
                <a:solidFill>
                  <a:srgbClr val="107F92">
                    <a:lumMod val="75000"/>
                  </a:srgbClr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</a:rPr>
              <a:t> Non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6108D78E-8090-455C-81F2-F57D8860EAC5}"/>
              </a:ext>
            </a:extLst>
          </p:cNvPr>
          <p:cNvSpPr txBox="1">
            <a:spLocks/>
          </p:cNvSpPr>
          <p:nvPr userDrawn="1"/>
        </p:nvSpPr>
        <p:spPr>
          <a:xfrm>
            <a:off x="8382000" y="-1049868"/>
            <a:ext cx="4690962" cy="1049867"/>
          </a:xfrm>
          <a:prstGeom prst="rect">
            <a:avLst/>
          </a:prstGeom>
        </p:spPr>
        <p:txBody>
          <a:bodyPr vert="horz" lIns="121920" tIns="60960" rIns="121920" bIns="6096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107F92">
                    <a:lumMod val="50000"/>
                  </a:srgbClr>
                </a:solidFill>
                <a:effectLst/>
                <a:uLnTx/>
                <a:uFillTx/>
                <a:latin typeface="UYa Respective" panose="02000000000000000000" pitchFamily="2" charset="0"/>
                <a:ea typeface="+mj-ea"/>
                <a:cs typeface="+mj-cs"/>
              </a:rPr>
              <a:t>By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107F92">
                    <a:lumMod val="50000"/>
                  </a:srgbClr>
                </a:solidFill>
                <a:effectLst/>
                <a:uLnTx/>
                <a:uFillTx/>
                <a:latin typeface="UYa Respective" panose="02000000000000000000" pitchFamily="2" charset="0"/>
                <a:ea typeface="+mj-ea"/>
                <a:cs typeface="+mj-cs"/>
              </a:rPr>
              <a:t>Phước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107F92">
                    <a:lumMod val="50000"/>
                  </a:srgbClr>
                </a:solidFill>
                <a:effectLst/>
                <a:uLnTx/>
                <a:uFillTx/>
                <a:latin typeface="UYa Respective" panose="02000000000000000000" pitchFamily="2" charset="0"/>
                <a:ea typeface="+mj-ea"/>
                <a:cs typeface="+mj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107F92">
                    <a:lumMod val="50000"/>
                  </a:srgbClr>
                </a:solidFill>
                <a:effectLst/>
                <a:uLnTx/>
                <a:uFillTx/>
                <a:latin typeface="UYa Respective" panose="02000000000000000000" pitchFamily="2" charset="0"/>
                <a:ea typeface="+mj-ea"/>
                <a:cs typeface="+mj-cs"/>
              </a:rPr>
              <a:t>Trang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107F92">
                  <a:lumMod val="50000"/>
                </a:srgbClr>
              </a:solidFill>
              <a:effectLst/>
              <a:uLnTx/>
              <a:uFillTx/>
              <a:latin typeface="UYa Respective" panose="02000000000000000000" pitchFamily="2" charset="0"/>
              <a:ea typeface="+mj-ea"/>
              <a:cs typeface="+mj-cs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134C9EFF-C59B-47AD-BC67-24488957F3EB}"/>
              </a:ext>
            </a:extLst>
          </p:cNvPr>
          <p:cNvSpPr txBox="1">
            <a:spLocks/>
          </p:cNvSpPr>
          <p:nvPr userDrawn="1"/>
        </p:nvSpPr>
        <p:spPr>
          <a:xfrm>
            <a:off x="-396240" y="5634047"/>
            <a:ext cx="2406471" cy="1049867"/>
          </a:xfrm>
          <a:prstGeom prst="rect">
            <a:avLst/>
          </a:prstGeom>
        </p:spPr>
        <p:txBody>
          <a:bodyPr vert="horz" lIns="121920" tIns="60960" rIns="121920" bIns="6096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FEF8EA"/>
                </a:solidFill>
                <a:effectLst/>
                <a:uLnTx/>
                <a:uFillTx/>
                <a:latin typeface="#9Slide05 ViceroyJF" panose="02040603050506020204" pitchFamily="18" charset="0"/>
                <a:ea typeface="+mj-ea"/>
                <a:cs typeface="+mj-cs"/>
              </a:rPr>
              <a:t>Măng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EF8EA"/>
                </a:solidFill>
                <a:effectLst/>
                <a:uLnTx/>
                <a:uFillTx/>
                <a:latin typeface="#9Slide05 ViceroyJF" panose="02040603050506020204" pitchFamily="18" charset="0"/>
                <a:ea typeface="+mj-ea"/>
                <a:cs typeface="+mj-cs"/>
              </a:rPr>
              <a:t> Non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0ECB967-163D-97A1-9542-86B164988CD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142"/>
          <a:stretch/>
        </p:blipFill>
        <p:spPr>
          <a:xfrm>
            <a:off x="1757391" y="7139940"/>
            <a:ext cx="1824009" cy="2002485"/>
          </a:xfrm>
          <a:prstGeom prst="rect">
            <a:avLst/>
          </a:prstGeom>
        </p:spPr>
      </p:pic>
      <p:sp>
        <p:nvSpPr>
          <p:cNvPr id="9" name="TextBox 3">
            <a:extLst>
              <a:ext uri="{FF2B5EF4-FFF2-40B4-BE49-F238E27FC236}">
                <a16:creationId xmlns:a16="http://schemas.microsoft.com/office/drawing/2014/main" id="{29EA2F57-C96A-966D-50AE-CA599802F3D7}"/>
              </a:ext>
            </a:extLst>
          </p:cNvPr>
          <p:cNvSpPr txBox="1"/>
          <p:nvPr userDrawn="1"/>
        </p:nvSpPr>
        <p:spPr>
          <a:xfrm>
            <a:off x="3189261" y="8447108"/>
            <a:ext cx="622818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2C943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MĂNG NON – TÀI LIỆU TIỂU HỌC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rgbClr val="1E1E1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Mời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1E1E1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truy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1E1E1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1E1E1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cập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1E1E1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MĂNG NON- TÀI LIỆU TIỂU HỌC | Facebook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0066"/>
              </a:solidFill>
              <a:effectLst/>
              <a:uLnTx/>
              <a:uFillTx/>
              <a:latin typeface="SVN-Newton" panose="020406030505060202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SĐT ZALO : </a:t>
            </a:r>
            <a:r>
              <a:rPr kumimoji="0" lang="en-US" sz="1800" b="1" i="0" u="sng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0382348780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 - </a:t>
            </a:r>
            <a:r>
              <a:rPr kumimoji="0" lang="en-US" sz="1800" b="1" i="0" u="sng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0984848929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D4370"/>
              </a:solidFill>
              <a:effectLst/>
              <a:uLnTx/>
              <a:uFillTx/>
              <a:latin typeface="SVN-Newton" panose="020406030505060202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C2819393-8A5D-E722-6425-C1F457F21F4D}"/>
              </a:ext>
            </a:extLst>
          </p:cNvPr>
          <p:cNvSpPr txBox="1">
            <a:spLocks/>
          </p:cNvSpPr>
          <p:nvPr userDrawn="1"/>
        </p:nvSpPr>
        <p:spPr>
          <a:xfrm>
            <a:off x="1576273" y="8811051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2C9430"/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</a:rPr>
              <a:t>Măng Non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2C9430"/>
              </a:solidFill>
              <a:effectLst/>
              <a:uLnTx/>
              <a:uFillTx/>
              <a:latin typeface="#9Slide07 HoneyCream" pitchFamily="2" charset="0"/>
              <a:ea typeface="+mj-ea"/>
              <a:cs typeface="+mj-cs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DC41725A-66FC-ECC9-D741-C488264DA5C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667"/>
          <a:stretch/>
        </p:blipFill>
        <p:spPr>
          <a:xfrm>
            <a:off x="-2253635" y="-811260"/>
            <a:ext cx="2556694" cy="2850412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10ECB967-163D-97A1-9542-86B164988CD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142"/>
          <a:stretch/>
        </p:blipFill>
        <p:spPr>
          <a:xfrm>
            <a:off x="650633" y="6783225"/>
            <a:ext cx="1960710" cy="2212719"/>
          </a:xfrm>
          <a:prstGeom prst="rect">
            <a:avLst/>
          </a:prstGeom>
        </p:spPr>
      </p:pic>
      <p:sp>
        <p:nvSpPr>
          <p:cNvPr id="13" name="TextBox 3">
            <a:extLst>
              <a:ext uri="{FF2B5EF4-FFF2-40B4-BE49-F238E27FC236}">
                <a16:creationId xmlns:a16="http://schemas.microsoft.com/office/drawing/2014/main" id="{29EA2F57-C96A-966D-50AE-CA599802F3D7}"/>
              </a:ext>
            </a:extLst>
          </p:cNvPr>
          <p:cNvSpPr txBox="1"/>
          <p:nvPr userDrawn="1"/>
        </p:nvSpPr>
        <p:spPr>
          <a:xfrm>
            <a:off x="2539171" y="7974020"/>
            <a:ext cx="7283515" cy="106413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105" b="1" i="0" u="none" strike="noStrike" kern="1200" cap="none" spc="0" normalizeH="0" baseline="0" noProof="0" dirty="0">
                <a:ln>
                  <a:noFill/>
                </a:ln>
                <a:solidFill>
                  <a:srgbClr val="2C9430"/>
                </a:solidFill>
                <a:effectLst/>
                <a:uLnTx/>
                <a:uFillTx/>
                <a:latin typeface="SVN-Newton" panose="02040603050506020204" pitchFamily="18" charset="0"/>
                <a:cs typeface="Times New Roman" panose="02020603050405020304" pitchFamily="18" charset="0"/>
              </a:rPr>
              <a:t>MĂNG NON – TÀI LIỆU TIỂU HỌC</a:t>
            </a:r>
          </a:p>
          <a:p>
            <a:pPr marL="0" marR="0" lvl="0" indent="0" algn="ctr" defTabSz="5346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105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Mời</a:t>
            </a:r>
            <a:r>
              <a:rPr kumimoji="0" lang="en-US" sz="2105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105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truy</a:t>
            </a:r>
            <a:r>
              <a:rPr kumimoji="0" lang="en-US" sz="2105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105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cập</a:t>
            </a:r>
            <a:r>
              <a:rPr kumimoji="0" lang="en-US" sz="2105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kumimoji="0" lang="en-US" sz="2105" b="0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MĂNG NON- TÀI LIỆU TIỂU HỌC | Facebook</a:t>
            </a:r>
            <a:endParaRPr kumimoji="0" lang="en-US" sz="2105" b="0" i="0" u="none" strike="noStrike" kern="1200" cap="none" spc="0" normalizeH="0" baseline="0" noProof="0" dirty="0">
              <a:ln>
                <a:noFill/>
              </a:ln>
              <a:solidFill>
                <a:srgbClr val="FF0066"/>
              </a:solidFill>
              <a:effectLst/>
              <a:uLnTx/>
              <a:uFillTx/>
              <a:latin typeface="SVN-Newton" panose="02040603050506020204" pitchFamily="18" charset="0"/>
              <a:cs typeface="Times New Roman" panose="02020603050405020304" pitchFamily="18" charset="0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105" b="1" i="0" u="none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cs typeface="Times New Roman" panose="02020603050405020304" pitchFamily="18" charset="0"/>
              </a:rPr>
              <a:t>SĐT ZALO : </a:t>
            </a:r>
            <a:r>
              <a:rPr kumimoji="0" lang="en-US" sz="2105" b="1" i="0" u="sng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cs typeface="+mn-cs"/>
              </a:rPr>
              <a:t>0382348780</a:t>
            </a:r>
            <a:r>
              <a:rPr kumimoji="0" lang="en-US" sz="2105" b="1" i="0" u="none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cs typeface="+mn-cs"/>
              </a:rPr>
              <a:t> - </a:t>
            </a:r>
            <a:r>
              <a:rPr kumimoji="0" lang="en-US" sz="2105" b="1" i="0" u="sng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cs typeface="+mn-cs"/>
              </a:rPr>
              <a:t>0984848929</a:t>
            </a:r>
            <a:endParaRPr kumimoji="0" lang="en-US" sz="2105" b="1" i="0" u="none" strike="noStrike" kern="1200" cap="none" spc="0" normalizeH="0" baseline="0" noProof="0" dirty="0">
              <a:ln>
                <a:noFill/>
              </a:ln>
              <a:solidFill>
                <a:srgbClr val="0D4370"/>
              </a:solidFill>
              <a:effectLst/>
              <a:uLnTx/>
              <a:uFillTx/>
              <a:latin typeface="SVN-Newton" panose="02040603050506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839CB496-B064-1976-8A73-F5C96C8179F1}"/>
              </a:ext>
            </a:extLst>
          </p:cNvPr>
          <p:cNvSpPr txBox="1">
            <a:spLocks/>
          </p:cNvSpPr>
          <p:nvPr userDrawn="1"/>
        </p:nvSpPr>
        <p:spPr>
          <a:xfrm>
            <a:off x="9822686" y="-375048"/>
            <a:ext cx="2556694" cy="1156798"/>
          </a:xfrm>
          <a:prstGeom prst="rect">
            <a:avLst/>
          </a:prstGeom>
        </p:spPr>
        <p:txBody>
          <a:bodyPr vert="horz" lIns="106934" tIns="53467" rIns="106934" bIns="53467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7" b="0" i="0" u="none" strike="noStrike" kern="1200" cap="none" spc="0" normalizeH="0" baseline="0" noProof="0" dirty="0" err="1">
                <a:ln>
                  <a:noFill/>
                </a:ln>
                <a:solidFill>
                  <a:srgbClr val="44546A">
                    <a:lumMod val="20000"/>
                    <a:lumOff val="80000"/>
                  </a:srgbClr>
                </a:solidFill>
                <a:effectLst/>
                <a:uLnTx/>
                <a:uFillTx/>
                <a:latin typeface="#9Slide07 HoneyCream" pitchFamily="2" charset="0"/>
                <a:cs typeface="+mj-cs"/>
              </a:rPr>
              <a:t>Măng</a:t>
            </a:r>
            <a:r>
              <a:rPr kumimoji="0" lang="en-US" sz="2807" b="0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20000"/>
                    <a:lumOff val="80000"/>
                  </a:srgbClr>
                </a:solidFill>
                <a:effectLst/>
                <a:uLnTx/>
                <a:uFillTx/>
                <a:latin typeface="#9Slide07 HoneyCream" pitchFamily="2" charset="0"/>
                <a:cs typeface="+mj-cs"/>
              </a:rPr>
              <a:t> Non</a:t>
            </a:r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C2819393-8A5D-E722-6425-C1F457F21F4D}"/>
              </a:ext>
            </a:extLst>
          </p:cNvPr>
          <p:cNvSpPr txBox="1">
            <a:spLocks/>
          </p:cNvSpPr>
          <p:nvPr userDrawn="1"/>
        </p:nvSpPr>
        <p:spPr>
          <a:xfrm>
            <a:off x="455940" y="9080370"/>
            <a:ext cx="2350096" cy="387363"/>
          </a:xfrm>
          <a:prstGeom prst="rect">
            <a:avLst/>
          </a:prstGeom>
        </p:spPr>
        <p:txBody>
          <a:bodyPr vert="horz" lIns="106934" tIns="53467" rIns="106934" bIns="53467" rtlCol="0" anchor="b">
            <a:normAutofit fontScale="700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743" b="0" i="0" u="none" strike="noStrike" kern="1200" cap="none" spc="0" normalizeH="0" baseline="0" noProof="0" dirty="0" err="1">
                <a:ln>
                  <a:noFill/>
                </a:ln>
                <a:solidFill>
                  <a:srgbClr val="2C9430"/>
                </a:solidFill>
                <a:effectLst/>
                <a:uLnTx/>
                <a:uFillTx/>
                <a:latin typeface="#9Slide07 HoneyCream" pitchFamily="2" charset="0"/>
                <a:cs typeface="+mj-cs"/>
              </a:rPr>
              <a:t>Măng</a:t>
            </a:r>
            <a:r>
              <a:rPr kumimoji="0" lang="en-US" sz="3743" b="0" i="0" u="none" strike="noStrike" kern="1200" cap="none" spc="0" normalizeH="0" baseline="0" noProof="0" dirty="0">
                <a:ln>
                  <a:noFill/>
                </a:ln>
                <a:solidFill>
                  <a:srgbClr val="2C9430"/>
                </a:solidFill>
                <a:effectLst/>
                <a:uLnTx/>
                <a:uFillTx/>
                <a:latin typeface="#9Slide07 HoneyCream" pitchFamily="2" charset="0"/>
                <a:cs typeface="+mj-cs"/>
              </a:rPr>
              <a:t> Non</a:t>
            </a:r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67CE625A-7EB5-37D6-AA98-E6F10E173EFB}"/>
              </a:ext>
            </a:extLst>
          </p:cNvPr>
          <p:cNvSpPr txBox="1">
            <a:spLocks/>
          </p:cNvSpPr>
          <p:nvPr userDrawn="1"/>
        </p:nvSpPr>
        <p:spPr>
          <a:xfrm>
            <a:off x="-379795" y="5542001"/>
            <a:ext cx="2556694" cy="1156798"/>
          </a:xfrm>
          <a:prstGeom prst="rect">
            <a:avLst/>
          </a:prstGeom>
        </p:spPr>
        <p:txBody>
          <a:bodyPr vert="horz" lIns="106934" tIns="53467" rIns="106934" bIns="53467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105" b="0" i="0" u="none" strike="noStrike" kern="1200" cap="none" spc="0" normalizeH="0" baseline="0" noProof="0" dirty="0" err="1">
                <a:ln>
                  <a:noFill/>
                </a:ln>
                <a:solidFill>
                  <a:srgbClr val="44546A">
                    <a:lumMod val="20000"/>
                    <a:lumOff val="80000"/>
                  </a:srgbClr>
                </a:solidFill>
                <a:effectLst/>
                <a:uLnTx/>
                <a:uFillTx/>
                <a:latin typeface="#9Slide07 HoneyCream" pitchFamily="2" charset="0"/>
                <a:cs typeface="+mj-cs"/>
              </a:rPr>
              <a:t>Măng</a:t>
            </a:r>
            <a:r>
              <a:rPr kumimoji="0" lang="en-US" sz="2105" b="0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20000"/>
                    <a:lumOff val="80000"/>
                  </a:srgbClr>
                </a:solidFill>
                <a:effectLst/>
                <a:uLnTx/>
                <a:uFillTx/>
                <a:latin typeface="#9Slide07 HoneyCream" pitchFamily="2" charset="0"/>
                <a:cs typeface="+mj-cs"/>
              </a:rPr>
              <a:t> Non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9185F81-9F4C-9E1A-DA28-FF4DF54F9336}"/>
              </a:ext>
            </a:extLst>
          </p:cNvPr>
          <p:cNvSpPr txBox="1"/>
          <p:nvPr userDrawn="1"/>
        </p:nvSpPr>
        <p:spPr>
          <a:xfrm>
            <a:off x="-2920124" y="1955745"/>
            <a:ext cx="3889672" cy="6321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508" b="0" i="0" u="none" strike="noStrike" kern="1200" cap="none" spc="0" normalizeH="0" baseline="0" noProof="0" dirty="0" err="1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uLnTx/>
                <a:uFillTx/>
                <a:latin typeface="#9Slide07 HoneyCream" pitchFamily="2" charset="0"/>
                <a:cs typeface="#9Slide05 Bodega Script" pitchFamily="2" charset="0"/>
              </a:rPr>
              <a:t>Măng</a:t>
            </a:r>
            <a:r>
              <a:rPr kumimoji="0" lang="en-US" sz="3508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uLnTx/>
                <a:uFillTx/>
                <a:latin typeface="#9Slide07 HoneyCream" pitchFamily="2" charset="0"/>
                <a:cs typeface="#9Slide05 Bodega Script" pitchFamily="2" charset="0"/>
              </a:rPr>
              <a:t> Non</a:t>
            </a:r>
            <a:endParaRPr kumimoji="0" lang="id-ID" sz="3508" b="0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reflection blurRad="6350" stA="53000" endA="300" endPos="35500" dir="5400000" sy="-90000" algn="bl" rotWithShape="0"/>
              </a:effectLst>
              <a:uLnTx/>
              <a:uFillTx/>
              <a:latin typeface="#9Slide07 HoneyCream" pitchFamily="2" charset="0"/>
              <a:cs typeface="#9Slide05 Bodega Script" pitchFamily="2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6BE93520-6E9F-4C6B-1BDC-F5F4B404C88B}"/>
              </a:ext>
            </a:extLst>
          </p:cNvPr>
          <p:cNvSpPr txBox="1"/>
          <p:nvPr userDrawn="1"/>
        </p:nvSpPr>
        <p:spPr>
          <a:xfrm>
            <a:off x="1630988" y="7353444"/>
            <a:ext cx="10284198" cy="5783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80202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Sản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phẩm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của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Măng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Non – </a:t>
            </a: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Tài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liệu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Tiểu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học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.</a:t>
            </a:r>
          </a:p>
          <a:p>
            <a:pPr marL="0" marR="0" lvl="0" indent="0" algn="ctr" defTabSz="80202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Nghiêm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cấm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buôn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bán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, </a:t>
            </a: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sao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chép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và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chỉnh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sửa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để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thu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lợi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nhuận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.</a:t>
            </a:r>
          </a:p>
        </p:txBody>
      </p:sp>
      <p:sp>
        <p:nvSpPr>
          <p:cNvPr id="19" name="TextBox 18"/>
          <p:cNvSpPr txBox="1"/>
          <p:nvPr userDrawn="1"/>
        </p:nvSpPr>
        <p:spPr>
          <a:xfrm>
            <a:off x="9306272" y="6858000"/>
            <a:ext cx="28857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quarelle" panose="02040603050506020204" pitchFamily="18" charset="0"/>
                <a:cs typeface="+mn-cs"/>
              </a:rPr>
              <a:t>By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quarelle" panose="02040603050506020204" pitchFamily="18" charset="0"/>
                <a:cs typeface="+mn-cs"/>
              </a:rPr>
              <a:t>Phước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quarelle" panose="02040603050506020204" pitchFamily="18" charset="0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quarelle" panose="02040603050506020204" pitchFamily="18" charset="0"/>
                <a:cs typeface="+mn-cs"/>
              </a:rPr>
              <a:t>Trang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TM Aquarelle" panose="02040603050506020204" pitchFamily="18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459121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7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6" presetClass="emph" presetSubtype="0" repeatCount="indefinite" accel="7000" decel="14000" autoRev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" dur="1050" fill="hold"/>
                                        <p:tgtEl>
                                          <p:spTgt spid="17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7" grpId="1"/>
    </p:bld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A00A2AD-B2CE-DC4F-8015-E18525983D45}" type="datetimeFigureOut">
              <a:rPr kumimoji="1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字魂27号-布丁体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2023/4/5</a:t>
            </a:fld>
            <a:endParaRPr kumimoji="1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27号-布丁体"/>
              <a:cs typeface="+mn-cs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27号-布丁体"/>
              <a:cs typeface="+mn-cs"/>
            </a:endParaRPr>
          </a:p>
        </p:txBody>
      </p:sp>
      <p:sp>
        <p:nvSpPr>
          <p:cNvPr id="5" name="幻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CCDFA6-1E83-B64A-81A1-D9DB674537E5}" type="slidenum">
              <a:rPr kumimoji="1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字魂27号-布丁体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1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27号-布丁体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4820276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A00A2AD-B2CE-DC4F-8015-E18525983D45}" type="datetimeFigureOut">
              <a:rPr kumimoji="1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字魂27号-布丁体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2023/4/5</a:t>
            </a:fld>
            <a:endParaRPr kumimoji="1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27号-布丁体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27号-布丁体"/>
              <a:cs typeface="+mn-cs"/>
            </a:endParaRPr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CCDFA6-1E83-B64A-81A1-D9DB674537E5}" type="slidenum">
              <a:rPr kumimoji="1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字魂27号-布丁体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1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27号-布丁体"/>
              <a:cs typeface="+mn-c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C41725A-66FC-ECC9-D741-C488264DA5C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667"/>
          <a:stretch/>
        </p:blipFill>
        <p:spPr>
          <a:xfrm>
            <a:off x="-2253635" y="-811260"/>
            <a:ext cx="2556694" cy="285041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0ECB967-163D-97A1-9542-86B164988CD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142"/>
          <a:stretch/>
        </p:blipFill>
        <p:spPr>
          <a:xfrm>
            <a:off x="650633" y="6783225"/>
            <a:ext cx="1960710" cy="2212719"/>
          </a:xfrm>
          <a:prstGeom prst="rect">
            <a:avLst/>
          </a:prstGeom>
        </p:spPr>
      </p:pic>
      <p:sp>
        <p:nvSpPr>
          <p:cNvPr id="7" name="TextBox 3">
            <a:extLst>
              <a:ext uri="{FF2B5EF4-FFF2-40B4-BE49-F238E27FC236}">
                <a16:creationId xmlns:a16="http://schemas.microsoft.com/office/drawing/2014/main" id="{29EA2F57-C96A-966D-50AE-CA599802F3D7}"/>
              </a:ext>
            </a:extLst>
          </p:cNvPr>
          <p:cNvSpPr txBox="1"/>
          <p:nvPr userDrawn="1"/>
        </p:nvSpPr>
        <p:spPr>
          <a:xfrm>
            <a:off x="2539171" y="7974020"/>
            <a:ext cx="7283515" cy="106413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105" b="1" i="0" u="none" strike="noStrike" kern="1200" cap="none" spc="0" normalizeH="0" baseline="0" noProof="0" dirty="0">
                <a:ln>
                  <a:noFill/>
                </a:ln>
                <a:solidFill>
                  <a:srgbClr val="2C9430"/>
                </a:solidFill>
                <a:effectLst/>
                <a:uLnTx/>
                <a:uFillTx/>
                <a:latin typeface="SVN-Newton" panose="02040603050506020204" pitchFamily="18" charset="0"/>
                <a:cs typeface="Times New Roman" panose="02020603050405020304" pitchFamily="18" charset="0"/>
              </a:rPr>
              <a:t>MĂNG NON – TÀI LIỆU TIỂU HỌC</a:t>
            </a:r>
          </a:p>
          <a:p>
            <a:pPr marL="0" marR="0" lvl="0" indent="0" algn="ctr" defTabSz="5346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105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Mời</a:t>
            </a:r>
            <a:r>
              <a:rPr kumimoji="0" lang="en-US" sz="2105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105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truy</a:t>
            </a:r>
            <a:r>
              <a:rPr kumimoji="0" lang="en-US" sz="2105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105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cập</a:t>
            </a:r>
            <a:r>
              <a:rPr kumimoji="0" lang="en-US" sz="2105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kumimoji="0" lang="en-US" sz="2105" b="0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MĂNG NON- TÀI LIỆU TIỂU HỌC | Facebook</a:t>
            </a:r>
            <a:endParaRPr kumimoji="0" lang="en-US" sz="2105" b="0" i="0" u="none" strike="noStrike" kern="1200" cap="none" spc="0" normalizeH="0" baseline="0" noProof="0" dirty="0">
              <a:ln>
                <a:noFill/>
              </a:ln>
              <a:solidFill>
                <a:srgbClr val="FF0066"/>
              </a:solidFill>
              <a:effectLst/>
              <a:uLnTx/>
              <a:uFillTx/>
              <a:latin typeface="SVN-Newton" panose="02040603050506020204" pitchFamily="18" charset="0"/>
              <a:cs typeface="Times New Roman" panose="02020603050405020304" pitchFamily="18" charset="0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105" b="1" i="0" u="none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cs typeface="Times New Roman" panose="02020603050405020304" pitchFamily="18" charset="0"/>
              </a:rPr>
              <a:t>SĐT ZALO : </a:t>
            </a:r>
            <a:r>
              <a:rPr kumimoji="0" lang="en-US" sz="2105" b="1" i="0" u="sng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cs typeface="+mn-cs"/>
              </a:rPr>
              <a:t>0382348780</a:t>
            </a:r>
            <a:r>
              <a:rPr kumimoji="0" lang="en-US" sz="2105" b="1" i="0" u="none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cs typeface="+mn-cs"/>
              </a:rPr>
              <a:t> - </a:t>
            </a:r>
            <a:r>
              <a:rPr kumimoji="0" lang="en-US" sz="2105" b="1" i="0" u="sng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cs typeface="+mn-cs"/>
              </a:rPr>
              <a:t>0984848929</a:t>
            </a:r>
            <a:endParaRPr kumimoji="0" lang="en-US" sz="2105" b="1" i="0" u="none" strike="noStrike" kern="1200" cap="none" spc="0" normalizeH="0" baseline="0" noProof="0" dirty="0">
              <a:ln>
                <a:noFill/>
              </a:ln>
              <a:solidFill>
                <a:srgbClr val="0D4370"/>
              </a:solidFill>
              <a:effectLst/>
              <a:uLnTx/>
              <a:uFillTx/>
              <a:latin typeface="SVN-Newton" panose="02040603050506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839CB496-B064-1976-8A73-F5C96C8179F1}"/>
              </a:ext>
            </a:extLst>
          </p:cNvPr>
          <p:cNvSpPr txBox="1">
            <a:spLocks/>
          </p:cNvSpPr>
          <p:nvPr userDrawn="1"/>
        </p:nvSpPr>
        <p:spPr>
          <a:xfrm>
            <a:off x="9822686" y="-375048"/>
            <a:ext cx="2556694" cy="1156798"/>
          </a:xfrm>
          <a:prstGeom prst="rect">
            <a:avLst/>
          </a:prstGeom>
        </p:spPr>
        <p:txBody>
          <a:bodyPr vert="horz" lIns="106934" tIns="53467" rIns="106934" bIns="53467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7" b="0" i="0" u="none" strike="noStrike" kern="1200" cap="none" spc="0" normalizeH="0" baseline="0" noProof="0" dirty="0" err="1">
                <a:ln>
                  <a:noFill/>
                </a:ln>
                <a:solidFill>
                  <a:srgbClr val="44546A">
                    <a:lumMod val="20000"/>
                    <a:lumOff val="80000"/>
                  </a:srgbClr>
                </a:solidFill>
                <a:effectLst/>
                <a:uLnTx/>
                <a:uFillTx/>
                <a:latin typeface="#9Slide07 HoneyCream" pitchFamily="2" charset="0"/>
                <a:cs typeface="+mj-cs"/>
              </a:rPr>
              <a:t>Măng</a:t>
            </a:r>
            <a:r>
              <a:rPr kumimoji="0" lang="en-US" sz="2807" b="0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20000"/>
                    <a:lumOff val="80000"/>
                  </a:srgbClr>
                </a:solidFill>
                <a:effectLst/>
                <a:uLnTx/>
                <a:uFillTx/>
                <a:latin typeface="#9Slide07 HoneyCream" pitchFamily="2" charset="0"/>
                <a:cs typeface="+mj-cs"/>
              </a:rPr>
              <a:t> Non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C2819393-8A5D-E722-6425-C1F457F21F4D}"/>
              </a:ext>
            </a:extLst>
          </p:cNvPr>
          <p:cNvSpPr txBox="1">
            <a:spLocks/>
          </p:cNvSpPr>
          <p:nvPr userDrawn="1"/>
        </p:nvSpPr>
        <p:spPr>
          <a:xfrm>
            <a:off x="455940" y="9080370"/>
            <a:ext cx="2350096" cy="387363"/>
          </a:xfrm>
          <a:prstGeom prst="rect">
            <a:avLst/>
          </a:prstGeom>
        </p:spPr>
        <p:txBody>
          <a:bodyPr vert="horz" lIns="106934" tIns="53467" rIns="106934" bIns="53467" rtlCol="0" anchor="b">
            <a:normAutofit fontScale="700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743" b="0" i="0" u="none" strike="noStrike" kern="1200" cap="none" spc="0" normalizeH="0" baseline="0" noProof="0" dirty="0" err="1">
                <a:ln>
                  <a:noFill/>
                </a:ln>
                <a:solidFill>
                  <a:srgbClr val="2C9430"/>
                </a:solidFill>
                <a:effectLst/>
                <a:uLnTx/>
                <a:uFillTx/>
                <a:latin typeface="#9Slide07 HoneyCream" pitchFamily="2" charset="0"/>
                <a:cs typeface="+mj-cs"/>
              </a:rPr>
              <a:t>Măng</a:t>
            </a:r>
            <a:r>
              <a:rPr kumimoji="0" lang="en-US" sz="3743" b="0" i="0" u="none" strike="noStrike" kern="1200" cap="none" spc="0" normalizeH="0" baseline="0" noProof="0" dirty="0">
                <a:ln>
                  <a:noFill/>
                </a:ln>
                <a:solidFill>
                  <a:srgbClr val="2C9430"/>
                </a:solidFill>
                <a:effectLst/>
                <a:uLnTx/>
                <a:uFillTx/>
                <a:latin typeface="#9Slide07 HoneyCream" pitchFamily="2" charset="0"/>
                <a:cs typeface="+mj-cs"/>
              </a:rPr>
              <a:t> Non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67CE625A-7EB5-37D6-AA98-E6F10E173EFB}"/>
              </a:ext>
            </a:extLst>
          </p:cNvPr>
          <p:cNvSpPr txBox="1">
            <a:spLocks/>
          </p:cNvSpPr>
          <p:nvPr userDrawn="1"/>
        </p:nvSpPr>
        <p:spPr>
          <a:xfrm>
            <a:off x="-379795" y="5542001"/>
            <a:ext cx="2556694" cy="1156798"/>
          </a:xfrm>
          <a:prstGeom prst="rect">
            <a:avLst/>
          </a:prstGeom>
        </p:spPr>
        <p:txBody>
          <a:bodyPr vert="horz" lIns="106934" tIns="53467" rIns="106934" bIns="53467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105" b="0" i="0" u="none" strike="noStrike" kern="1200" cap="none" spc="0" normalizeH="0" baseline="0" noProof="0" dirty="0" err="1">
                <a:ln>
                  <a:noFill/>
                </a:ln>
                <a:solidFill>
                  <a:srgbClr val="44546A">
                    <a:lumMod val="20000"/>
                    <a:lumOff val="80000"/>
                  </a:srgbClr>
                </a:solidFill>
                <a:effectLst/>
                <a:uLnTx/>
                <a:uFillTx/>
                <a:latin typeface="#9Slide07 HoneyCream" pitchFamily="2" charset="0"/>
                <a:cs typeface="+mj-cs"/>
              </a:rPr>
              <a:t>Măng</a:t>
            </a:r>
            <a:r>
              <a:rPr kumimoji="0" lang="en-US" sz="2105" b="0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20000"/>
                    <a:lumOff val="80000"/>
                  </a:srgbClr>
                </a:solidFill>
                <a:effectLst/>
                <a:uLnTx/>
                <a:uFillTx/>
                <a:latin typeface="#9Slide07 HoneyCream" pitchFamily="2" charset="0"/>
                <a:cs typeface="+mj-cs"/>
              </a:rPr>
              <a:t> Non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9185F81-9F4C-9E1A-DA28-FF4DF54F9336}"/>
              </a:ext>
            </a:extLst>
          </p:cNvPr>
          <p:cNvSpPr txBox="1"/>
          <p:nvPr userDrawn="1"/>
        </p:nvSpPr>
        <p:spPr>
          <a:xfrm>
            <a:off x="-2920124" y="1955745"/>
            <a:ext cx="3889672" cy="6321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508" b="0" i="0" u="none" strike="noStrike" kern="1200" cap="none" spc="0" normalizeH="0" baseline="0" noProof="0" dirty="0" err="1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uLnTx/>
                <a:uFillTx/>
                <a:latin typeface="#9Slide07 HoneyCream" pitchFamily="2" charset="0"/>
                <a:cs typeface="#9Slide05 Bodega Script" pitchFamily="2" charset="0"/>
              </a:rPr>
              <a:t>Măng</a:t>
            </a:r>
            <a:r>
              <a:rPr kumimoji="0" lang="en-US" sz="3508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uLnTx/>
                <a:uFillTx/>
                <a:latin typeface="#9Slide07 HoneyCream" pitchFamily="2" charset="0"/>
                <a:cs typeface="#9Slide05 Bodega Script" pitchFamily="2" charset="0"/>
              </a:rPr>
              <a:t> Non</a:t>
            </a:r>
            <a:endParaRPr kumimoji="0" lang="id-ID" sz="3508" b="0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reflection blurRad="6350" stA="53000" endA="300" endPos="35500" dir="5400000" sy="-90000" algn="bl" rotWithShape="0"/>
              </a:effectLst>
              <a:uLnTx/>
              <a:uFillTx/>
              <a:latin typeface="#9Slide07 HoneyCream" pitchFamily="2" charset="0"/>
              <a:cs typeface="#9Slide05 Bodega Script" pitchFamily="2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BE93520-6E9F-4C6B-1BDC-F5F4B404C88B}"/>
              </a:ext>
            </a:extLst>
          </p:cNvPr>
          <p:cNvSpPr txBox="1"/>
          <p:nvPr userDrawn="1"/>
        </p:nvSpPr>
        <p:spPr>
          <a:xfrm>
            <a:off x="1630988" y="7353444"/>
            <a:ext cx="10284198" cy="5783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80202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Sản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phẩm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của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Măng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Non – </a:t>
            </a: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Tài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liệu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Tiểu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học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.</a:t>
            </a:r>
          </a:p>
          <a:p>
            <a:pPr marL="0" marR="0" lvl="0" indent="0" algn="ctr" defTabSz="80202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Nghiêm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cấm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buôn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bán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, </a:t>
            </a: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sao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chép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và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chỉnh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sửa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để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thu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lợi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nhuận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.</a:t>
            </a:r>
          </a:p>
        </p:txBody>
      </p:sp>
      <p:sp>
        <p:nvSpPr>
          <p:cNvPr id="13" name="TextBox 12"/>
          <p:cNvSpPr txBox="1"/>
          <p:nvPr userDrawn="1"/>
        </p:nvSpPr>
        <p:spPr>
          <a:xfrm>
            <a:off x="9306272" y="6858000"/>
            <a:ext cx="28857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quarelle" panose="02040603050506020204" pitchFamily="18" charset="0"/>
                <a:cs typeface="+mn-cs"/>
              </a:rPr>
              <a:t>By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quarelle" panose="02040603050506020204" pitchFamily="18" charset="0"/>
                <a:cs typeface="+mn-cs"/>
              </a:rPr>
              <a:t>Phước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quarelle" panose="02040603050506020204" pitchFamily="18" charset="0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quarelle" panose="02040603050506020204" pitchFamily="18" charset="0"/>
                <a:cs typeface="+mn-cs"/>
              </a:rPr>
              <a:t>Trang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TM Aquarelle" panose="02040603050506020204" pitchFamily="18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017404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6" presetClass="emph" presetSubtype="0" repeatCount="indefinite" accel="7000" decel="14000" autoRev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" dur="1050" fill="hold"/>
                                        <p:tgtEl>
                                          <p:spTgt spid="11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1" grpId="1"/>
    </p:bld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A00A2AD-B2CE-DC4F-8015-E18525983D45}" type="datetimeFigureOut">
              <a:rPr kumimoji="1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字魂27号-布丁体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2023/4/5</a:t>
            </a:fld>
            <a:endParaRPr kumimoji="1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27号-布丁体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27号-布丁体"/>
              <a:cs typeface="+mn-cs"/>
            </a:endParaRPr>
          </a:p>
        </p:txBody>
      </p:sp>
      <p:sp>
        <p:nvSpPr>
          <p:cNvPr id="7" name="幻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CCDFA6-1E83-B64A-81A1-D9DB674537E5}" type="slidenum">
              <a:rPr kumimoji="1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字魂27号-布丁体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1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27号-布丁体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069355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4B7FD2B-0A01-4AAC-89ED-D1D14E801F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8DE5626B-F3EA-4049-904E-4CC1544C6E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12EF3EFC-044B-4A61-8A0C-A39BC44BD9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C420F6-D1E5-4E30-9591-3ACC93FE490A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2023/4/5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94868E86-1462-4ADC-A017-07A60C7D26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48377C3D-E820-4B4B-8C65-3483BF2299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428D62B-8079-4D3E-9DBC-E2B2A3469E9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076339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A00A2AD-B2CE-DC4F-8015-E18525983D45}" type="datetimeFigureOut">
              <a:rPr kumimoji="1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字魂27号-布丁体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2023/4/5</a:t>
            </a:fld>
            <a:endParaRPr kumimoji="1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27号-布丁体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27号-布丁体"/>
              <a:cs typeface="+mn-cs"/>
            </a:endParaRPr>
          </a:p>
        </p:txBody>
      </p:sp>
      <p:sp>
        <p:nvSpPr>
          <p:cNvPr id="7" name="幻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CCDFA6-1E83-B64A-81A1-D9DB674537E5}" type="slidenum">
              <a:rPr kumimoji="1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字魂27号-布丁体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1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27号-布丁体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0396954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竖排文本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A00A2AD-B2CE-DC4F-8015-E18525983D45}" type="datetimeFigureOut">
              <a:rPr kumimoji="1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字魂27号-布丁体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2023/4/5</a:t>
            </a:fld>
            <a:endParaRPr kumimoji="1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27号-布丁体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27号-布丁体"/>
              <a:cs typeface="+mn-cs"/>
            </a:endParaRPr>
          </a:p>
        </p:txBody>
      </p:sp>
      <p:sp>
        <p:nvSpPr>
          <p:cNvPr id="6" name="幻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CCDFA6-1E83-B64A-81A1-D9DB674537E5}" type="slidenum">
              <a:rPr kumimoji="1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字魂27号-布丁体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1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27号-布丁体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8624826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和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竖排文本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A00A2AD-B2CE-DC4F-8015-E18525983D45}" type="datetimeFigureOut">
              <a:rPr kumimoji="1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字魂27号-布丁体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2023/4/5</a:t>
            </a:fld>
            <a:endParaRPr kumimoji="1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27号-布丁体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27号-布丁体"/>
              <a:cs typeface="+mn-cs"/>
            </a:endParaRPr>
          </a:p>
        </p:txBody>
      </p:sp>
      <p:sp>
        <p:nvSpPr>
          <p:cNvPr id="6" name="幻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CCDFA6-1E83-B64A-81A1-D9DB674537E5}" type="slidenum">
              <a:rPr kumimoji="1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字魂27号-布丁体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1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27号-布丁体"/>
              <a:cs typeface="+mn-cs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C41725A-66FC-ECC9-D741-C488264DA5C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667"/>
          <a:stretch/>
        </p:blipFill>
        <p:spPr>
          <a:xfrm>
            <a:off x="-2253635" y="-811260"/>
            <a:ext cx="2556694" cy="285041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0ECB967-163D-97A1-9542-86B164988CD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142"/>
          <a:stretch/>
        </p:blipFill>
        <p:spPr>
          <a:xfrm>
            <a:off x="650633" y="6783225"/>
            <a:ext cx="1960710" cy="2212719"/>
          </a:xfrm>
          <a:prstGeom prst="rect">
            <a:avLst/>
          </a:prstGeom>
        </p:spPr>
      </p:pic>
      <p:sp>
        <p:nvSpPr>
          <p:cNvPr id="9" name="TextBox 3">
            <a:extLst>
              <a:ext uri="{FF2B5EF4-FFF2-40B4-BE49-F238E27FC236}">
                <a16:creationId xmlns:a16="http://schemas.microsoft.com/office/drawing/2014/main" id="{29EA2F57-C96A-966D-50AE-CA599802F3D7}"/>
              </a:ext>
            </a:extLst>
          </p:cNvPr>
          <p:cNvSpPr txBox="1"/>
          <p:nvPr userDrawn="1"/>
        </p:nvSpPr>
        <p:spPr>
          <a:xfrm>
            <a:off x="2539171" y="7974020"/>
            <a:ext cx="7283515" cy="106413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105" b="1" i="0" u="none" strike="noStrike" kern="1200" cap="none" spc="0" normalizeH="0" baseline="0" noProof="0" dirty="0">
                <a:ln>
                  <a:noFill/>
                </a:ln>
                <a:solidFill>
                  <a:srgbClr val="2C9430"/>
                </a:solidFill>
                <a:effectLst/>
                <a:uLnTx/>
                <a:uFillTx/>
                <a:latin typeface="SVN-Newton" panose="02040603050506020204" pitchFamily="18" charset="0"/>
                <a:cs typeface="Times New Roman" panose="02020603050405020304" pitchFamily="18" charset="0"/>
              </a:rPr>
              <a:t>MĂNG NON – TÀI LIỆU TIỂU HỌC</a:t>
            </a:r>
          </a:p>
          <a:p>
            <a:pPr marL="0" marR="0" lvl="0" indent="0" algn="ctr" defTabSz="5346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105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Mời</a:t>
            </a:r>
            <a:r>
              <a:rPr kumimoji="0" lang="en-US" sz="2105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105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truy</a:t>
            </a:r>
            <a:r>
              <a:rPr kumimoji="0" lang="en-US" sz="2105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105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cập</a:t>
            </a:r>
            <a:r>
              <a:rPr kumimoji="0" lang="en-US" sz="2105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kumimoji="0" lang="en-US" sz="2105" b="0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MĂNG NON- TÀI LIỆU TIỂU HỌC | Facebook</a:t>
            </a:r>
            <a:endParaRPr kumimoji="0" lang="en-US" sz="2105" b="0" i="0" u="none" strike="noStrike" kern="1200" cap="none" spc="0" normalizeH="0" baseline="0" noProof="0" dirty="0">
              <a:ln>
                <a:noFill/>
              </a:ln>
              <a:solidFill>
                <a:srgbClr val="FF0066"/>
              </a:solidFill>
              <a:effectLst/>
              <a:uLnTx/>
              <a:uFillTx/>
              <a:latin typeface="SVN-Newton" panose="02040603050506020204" pitchFamily="18" charset="0"/>
              <a:cs typeface="Times New Roman" panose="02020603050405020304" pitchFamily="18" charset="0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105" b="1" i="0" u="none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cs typeface="Times New Roman" panose="02020603050405020304" pitchFamily="18" charset="0"/>
              </a:rPr>
              <a:t>SĐT ZALO : </a:t>
            </a:r>
            <a:r>
              <a:rPr kumimoji="0" lang="en-US" sz="2105" b="1" i="0" u="sng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cs typeface="+mn-cs"/>
              </a:rPr>
              <a:t>0382348780</a:t>
            </a:r>
            <a:r>
              <a:rPr kumimoji="0" lang="en-US" sz="2105" b="1" i="0" u="none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cs typeface="+mn-cs"/>
              </a:rPr>
              <a:t> - </a:t>
            </a:r>
            <a:r>
              <a:rPr kumimoji="0" lang="en-US" sz="2105" b="1" i="0" u="sng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cs typeface="+mn-cs"/>
              </a:rPr>
              <a:t>0984848929</a:t>
            </a:r>
            <a:endParaRPr kumimoji="0" lang="en-US" sz="2105" b="1" i="0" u="none" strike="noStrike" kern="1200" cap="none" spc="0" normalizeH="0" baseline="0" noProof="0" dirty="0">
              <a:ln>
                <a:noFill/>
              </a:ln>
              <a:solidFill>
                <a:srgbClr val="0D4370"/>
              </a:solidFill>
              <a:effectLst/>
              <a:uLnTx/>
              <a:uFillTx/>
              <a:latin typeface="SVN-Newton" panose="02040603050506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839CB496-B064-1976-8A73-F5C96C8179F1}"/>
              </a:ext>
            </a:extLst>
          </p:cNvPr>
          <p:cNvSpPr txBox="1">
            <a:spLocks/>
          </p:cNvSpPr>
          <p:nvPr userDrawn="1"/>
        </p:nvSpPr>
        <p:spPr>
          <a:xfrm>
            <a:off x="9822686" y="-375048"/>
            <a:ext cx="2556694" cy="1156798"/>
          </a:xfrm>
          <a:prstGeom prst="rect">
            <a:avLst/>
          </a:prstGeom>
        </p:spPr>
        <p:txBody>
          <a:bodyPr vert="horz" lIns="106934" tIns="53467" rIns="106934" bIns="53467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7" b="0" i="0" u="none" strike="noStrike" kern="1200" cap="none" spc="0" normalizeH="0" baseline="0" noProof="0" dirty="0" err="1">
                <a:ln>
                  <a:noFill/>
                </a:ln>
                <a:solidFill>
                  <a:srgbClr val="44546A">
                    <a:lumMod val="20000"/>
                    <a:lumOff val="80000"/>
                  </a:srgbClr>
                </a:solidFill>
                <a:effectLst/>
                <a:uLnTx/>
                <a:uFillTx/>
                <a:latin typeface="#9Slide07 HoneyCream" pitchFamily="2" charset="0"/>
                <a:cs typeface="+mj-cs"/>
              </a:rPr>
              <a:t>Măng</a:t>
            </a:r>
            <a:r>
              <a:rPr kumimoji="0" lang="en-US" sz="2807" b="0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20000"/>
                    <a:lumOff val="80000"/>
                  </a:srgbClr>
                </a:solidFill>
                <a:effectLst/>
                <a:uLnTx/>
                <a:uFillTx/>
                <a:latin typeface="#9Slide07 HoneyCream" pitchFamily="2" charset="0"/>
                <a:cs typeface="+mj-cs"/>
              </a:rPr>
              <a:t> Non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C2819393-8A5D-E722-6425-C1F457F21F4D}"/>
              </a:ext>
            </a:extLst>
          </p:cNvPr>
          <p:cNvSpPr txBox="1">
            <a:spLocks/>
          </p:cNvSpPr>
          <p:nvPr userDrawn="1"/>
        </p:nvSpPr>
        <p:spPr>
          <a:xfrm>
            <a:off x="455940" y="9080370"/>
            <a:ext cx="2350096" cy="387363"/>
          </a:xfrm>
          <a:prstGeom prst="rect">
            <a:avLst/>
          </a:prstGeom>
        </p:spPr>
        <p:txBody>
          <a:bodyPr vert="horz" lIns="106934" tIns="53467" rIns="106934" bIns="53467" rtlCol="0" anchor="b">
            <a:normAutofit fontScale="700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743" b="0" i="0" u="none" strike="noStrike" kern="1200" cap="none" spc="0" normalizeH="0" baseline="0" noProof="0" dirty="0" err="1">
                <a:ln>
                  <a:noFill/>
                </a:ln>
                <a:solidFill>
                  <a:srgbClr val="2C9430"/>
                </a:solidFill>
                <a:effectLst/>
                <a:uLnTx/>
                <a:uFillTx/>
                <a:latin typeface="#9Slide07 HoneyCream" pitchFamily="2" charset="0"/>
                <a:cs typeface="+mj-cs"/>
              </a:rPr>
              <a:t>Măng</a:t>
            </a:r>
            <a:r>
              <a:rPr kumimoji="0" lang="en-US" sz="3743" b="0" i="0" u="none" strike="noStrike" kern="1200" cap="none" spc="0" normalizeH="0" baseline="0" noProof="0" dirty="0">
                <a:ln>
                  <a:noFill/>
                </a:ln>
                <a:solidFill>
                  <a:srgbClr val="2C9430"/>
                </a:solidFill>
                <a:effectLst/>
                <a:uLnTx/>
                <a:uFillTx/>
                <a:latin typeface="#9Slide07 HoneyCream" pitchFamily="2" charset="0"/>
                <a:cs typeface="+mj-cs"/>
              </a:rPr>
              <a:t> Non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67CE625A-7EB5-37D6-AA98-E6F10E173EFB}"/>
              </a:ext>
            </a:extLst>
          </p:cNvPr>
          <p:cNvSpPr txBox="1">
            <a:spLocks/>
          </p:cNvSpPr>
          <p:nvPr userDrawn="1"/>
        </p:nvSpPr>
        <p:spPr>
          <a:xfrm>
            <a:off x="-379795" y="5542001"/>
            <a:ext cx="2556694" cy="1156798"/>
          </a:xfrm>
          <a:prstGeom prst="rect">
            <a:avLst/>
          </a:prstGeom>
        </p:spPr>
        <p:txBody>
          <a:bodyPr vert="horz" lIns="106934" tIns="53467" rIns="106934" bIns="53467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105" b="0" i="0" u="none" strike="noStrike" kern="1200" cap="none" spc="0" normalizeH="0" baseline="0" noProof="0" dirty="0" err="1">
                <a:ln>
                  <a:noFill/>
                </a:ln>
                <a:solidFill>
                  <a:srgbClr val="44546A">
                    <a:lumMod val="20000"/>
                    <a:lumOff val="80000"/>
                  </a:srgbClr>
                </a:solidFill>
                <a:effectLst/>
                <a:uLnTx/>
                <a:uFillTx/>
                <a:latin typeface="#9Slide07 HoneyCream" pitchFamily="2" charset="0"/>
                <a:cs typeface="+mj-cs"/>
              </a:rPr>
              <a:t>Măng</a:t>
            </a:r>
            <a:r>
              <a:rPr kumimoji="0" lang="en-US" sz="2105" b="0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20000"/>
                    <a:lumOff val="80000"/>
                  </a:srgbClr>
                </a:solidFill>
                <a:effectLst/>
                <a:uLnTx/>
                <a:uFillTx/>
                <a:latin typeface="#9Slide07 HoneyCream" pitchFamily="2" charset="0"/>
                <a:cs typeface="+mj-cs"/>
              </a:rPr>
              <a:t> Non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9185F81-9F4C-9E1A-DA28-FF4DF54F9336}"/>
              </a:ext>
            </a:extLst>
          </p:cNvPr>
          <p:cNvSpPr txBox="1"/>
          <p:nvPr userDrawn="1"/>
        </p:nvSpPr>
        <p:spPr>
          <a:xfrm>
            <a:off x="-2920124" y="1955745"/>
            <a:ext cx="3889672" cy="6321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508" b="0" i="0" u="none" strike="noStrike" kern="1200" cap="none" spc="0" normalizeH="0" baseline="0" noProof="0" dirty="0" err="1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uLnTx/>
                <a:uFillTx/>
                <a:latin typeface="#9Slide07 HoneyCream" pitchFamily="2" charset="0"/>
                <a:cs typeface="#9Slide05 Bodega Script" pitchFamily="2" charset="0"/>
              </a:rPr>
              <a:t>Măng</a:t>
            </a:r>
            <a:r>
              <a:rPr kumimoji="0" lang="en-US" sz="3508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uLnTx/>
                <a:uFillTx/>
                <a:latin typeface="#9Slide07 HoneyCream" pitchFamily="2" charset="0"/>
                <a:cs typeface="#9Slide05 Bodega Script" pitchFamily="2" charset="0"/>
              </a:rPr>
              <a:t> Non</a:t>
            </a:r>
            <a:endParaRPr kumimoji="0" lang="id-ID" sz="3508" b="0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reflection blurRad="6350" stA="53000" endA="300" endPos="35500" dir="5400000" sy="-90000" algn="bl" rotWithShape="0"/>
              </a:effectLst>
              <a:uLnTx/>
              <a:uFillTx/>
              <a:latin typeface="#9Slide07 HoneyCream" pitchFamily="2" charset="0"/>
              <a:cs typeface="#9Slide05 Bodega Script" pitchFamily="2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BE93520-6E9F-4C6B-1BDC-F5F4B404C88B}"/>
              </a:ext>
            </a:extLst>
          </p:cNvPr>
          <p:cNvSpPr txBox="1"/>
          <p:nvPr userDrawn="1"/>
        </p:nvSpPr>
        <p:spPr>
          <a:xfrm>
            <a:off x="1630988" y="7353444"/>
            <a:ext cx="10284198" cy="5783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80202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Sản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phẩm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của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Măng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Non – </a:t>
            </a: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Tài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liệu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Tiểu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học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.</a:t>
            </a:r>
          </a:p>
          <a:p>
            <a:pPr marL="0" marR="0" lvl="0" indent="0" algn="ctr" defTabSz="80202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Nghiêm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cấm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buôn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bán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, </a:t>
            </a: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sao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chép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và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chỉnh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sửa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để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thu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lợi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nhuận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.</a:t>
            </a:r>
          </a:p>
        </p:txBody>
      </p:sp>
      <p:sp>
        <p:nvSpPr>
          <p:cNvPr id="15" name="TextBox 14"/>
          <p:cNvSpPr txBox="1"/>
          <p:nvPr userDrawn="1"/>
        </p:nvSpPr>
        <p:spPr>
          <a:xfrm>
            <a:off x="9306272" y="6858000"/>
            <a:ext cx="28857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quarelle" panose="02040603050506020204" pitchFamily="18" charset="0"/>
                <a:cs typeface="+mn-cs"/>
              </a:rPr>
              <a:t>By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quarelle" panose="02040603050506020204" pitchFamily="18" charset="0"/>
                <a:cs typeface="+mn-cs"/>
              </a:rPr>
              <a:t>Phước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quarelle" panose="02040603050506020204" pitchFamily="18" charset="0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quarelle" panose="02040603050506020204" pitchFamily="18" charset="0"/>
                <a:cs typeface="+mn-cs"/>
              </a:rPr>
              <a:t>Trang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TM Aquarelle" panose="02040603050506020204" pitchFamily="18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151981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6" presetClass="emph" presetSubtype="0" repeatCount="indefinite" accel="7000" decel="14000" autoRev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" dur="1050" fill="hold"/>
                                        <p:tgtEl>
                                          <p:spTgt spid="13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3" grpId="1"/>
    </p:bld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5171620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 userDrawn="1">
  <p:cSld name="Title and three columns"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Shape 9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4" name="Google Shape;984;p14"/>
          <p:cNvSpPr/>
          <p:nvPr/>
        </p:nvSpPr>
        <p:spPr>
          <a:xfrm>
            <a:off x="8502319" y="311468"/>
            <a:ext cx="277292" cy="277237"/>
          </a:xfrm>
          <a:custGeom>
            <a:avLst/>
            <a:gdLst/>
            <a:ahLst/>
            <a:cxnLst/>
            <a:rect l="l" t="t" r="r" b="b"/>
            <a:pathLst>
              <a:path w="5011" h="5010" extrusionOk="0">
                <a:moveTo>
                  <a:pt x="2484" y="0"/>
                </a:moveTo>
                <a:lnTo>
                  <a:pt x="2013" y="1070"/>
                </a:lnTo>
                <a:lnTo>
                  <a:pt x="1842" y="1413"/>
                </a:lnTo>
                <a:lnTo>
                  <a:pt x="1628" y="1627"/>
                </a:lnTo>
                <a:lnTo>
                  <a:pt x="1371" y="1841"/>
                </a:lnTo>
                <a:lnTo>
                  <a:pt x="1028" y="2012"/>
                </a:lnTo>
                <a:lnTo>
                  <a:pt x="1" y="2526"/>
                </a:lnTo>
                <a:lnTo>
                  <a:pt x="1028" y="2997"/>
                </a:lnTo>
                <a:lnTo>
                  <a:pt x="1371" y="3168"/>
                </a:lnTo>
                <a:lnTo>
                  <a:pt x="1628" y="3382"/>
                </a:lnTo>
                <a:lnTo>
                  <a:pt x="1842" y="3639"/>
                </a:lnTo>
                <a:lnTo>
                  <a:pt x="2013" y="3982"/>
                </a:lnTo>
                <a:lnTo>
                  <a:pt x="2484" y="5009"/>
                </a:lnTo>
                <a:lnTo>
                  <a:pt x="2955" y="3982"/>
                </a:lnTo>
                <a:lnTo>
                  <a:pt x="3169" y="3639"/>
                </a:lnTo>
                <a:lnTo>
                  <a:pt x="3383" y="3382"/>
                </a:lnTo>
                <a:lnTo>
                  <a:pt x="3597" y="3168"/>
                </a:lnTo>
                <a:lnTo>
                  <a:pt x="3940" y="2997"/>
                </a:lnTo>
                <a:lnTo>
                  <a:pt x="5010" y="2526"/>
                </a:lnTo>
                <a:lnTo>
                  <a:pt x="3940" y="2012"/>
                </a:lnTo>
                <a:lnTo>
                  <a:pt x="3597" y="1841"/>
                </a:lnTo>
                <a:lnTo>
                  <a:pt x="3383" y="1627"/>
                </a:lnTo>
                <a:lnTo>
                  <a:pt x="3169" y="1413"/>
                </a:lnTo>
                <a:lnTo>
                  <a:pt x="2955" y="1070"/>
                </a:lnTo>
                <a:lnTo>
                  <a:pt x="2484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7033" tIns="97033" rIns="97033" bIns="97033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91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字魂27号-布丁体"/>
              <a:cs typeface="+mn-cs"/>
            </a:endParaRPr>
          </a:p>
        </p:txBody>
      </p:sp>
      <p:sp>
        <p:nvSpPr>
          <p:cNvPr id="985" name="Google Shape;985;p14"/>
          <p:cNvSpPr/>
          <p:nvPr/>
        </p:nvSpPr>
        <p:spPr>
          <a:xfrm>
            <a:off x="586919" y="6035235"/>
            <a:ext cx="277292" cy="277237"/>
          </a:xfrm>
          <a:custGeom>
            <a:avLst/>
            <a:gdLst/>
            <a:ahLst/>
            <a:cxnLst/>
            <a:rect l="l" t="t" r="r" b="b"/>
            <a:pathLst>
              <a:path w="5011" h="5010" extrusionOk="0">
                <a:moveTo>
                  <a:pt x="2484" y="0"/>
                </a:moveTo>
                <a:lnTo>
                  <a:pt x="2013" y="1070"/>
                </a:lnTo>
                <a:lnTo>
                  <a:pt x="1842" y="1413"/>
                </a:lnTo>
                <a:lnTo>
                  <a:pt x="1628" y="1627"/>
                </a:lnTo>
                <a:lnTo>
                  <a:pt x="1371" y="1841"/>
                </a:lnTo>
                <a:lnTo>
                  <a:pt x="1028" y="2012"/>
                </a:lnTo>
                <a:lnTo>
                  <a:pt x="1" y="2526"/>
                </a:lnTo>
                <a:lnTo>
                  <a:pt x="1028" y="2997"/>
                </a:lnTo>
                <a:lnTo>
                  <a:pt x="1371" y="3168"/>
                </a:lnTo>
                <a:lnTo>
                  <a:pt x="1628" y="3382"/>
                </a:lnTo>
                <a:lnTo>
                  <a:pt x="1842" y="3639"/>
                </a:lnTo>
                <a:lnTo>
                  <a:pt x="2013" y="3982"/>
                </a:lnTo>
                <a:lnTo>
                  <a:pt x="2484" y="5009"/>
                </a:lnTo>
                <a:lnTo>
                  <a:pt x="2955" y="3982"/>
                </a:lnTo>
                <a:lnTo>
                  <a:pt x="3169" y="3639"/>
                </a:lnTo>
                <a:lnTo>
                  <a:pt x="3383" y="3382"/>
                </a:lnTo>
                <a:lnTo>
                  <a:pt x="3597" y="3168"/>
                </a:lnTo>
                <a:lnTo>
                  <a:pt x="3940" y="2997"/>
                </a:lnTo>
                <a:lnTo>
                  <a:pt x="5010" y="2526"/>
                </a:lnTo>
                <a:lnTo>
                  <a:pt x="3940" y="2012"/>
                </a:lnTo>
                <a:lnTo>
                  <a:pt x="3597" y="1841"/>
                </a:lnTo>
                <a:lnTo>
                  <a:pt x="3383" y="1627"/>
                </a:lnTo>
                <a:lnTo>
                  <a:pt x="3169" y="1413"/>
                </a:lnTo>
                <a:lnTo>
                  <a:pt x="2955" y="1070"/>
                </a:lnTo>
                <a:lnTo>
                  <a:pt x="2484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7033" tIns="97033" rIns="97033" bIns="97033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91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字魂27号-布丁体"/>
              <a:cs typeface="+mn-cs"/>
            </a:endParaRPr>
          </a:p>
        </p:txBody>
      </p:sp>
      <p:sp>
        <p:nvSpPr>
          <p:cNvPr id="986" name="Google Shape;986;p14"/>
          <p:cNvSpPr/>
          <p:nvPr/>
        </p:nvSpPr>
        <p:spPr>
          <a:xfrm>
            <a:off x="719202" y="311468"/>
            <a:ext cx="277292" cy="277237"/>
          </a:xfrm>
          <a:custGeom>
            <a:avLst/>
            <a:gdLst/>
            <a:ahLst/>
            <a:cxnLst/>
            <a:rect l="l" t="t" r="r" b="b"/>
            <a:pathLst>
              <a:path w="5011" h="5010" extrusionOk="0">
                <a:moveTo>
                  <a:pt x="2484" y="0"/>
                </a:moveTo>
                <a:lnTo>
                  <a:pt x="2013" y="1070"/>
                </a:lnTo>
                <a:lnTo>
                  <a:pt x="1842" y="1413"/>
                </a:lnTo>
                <a:lnTo>
                  <a:pt x="1628" y="1627"/>
                </a:lnTo>
                <a:lnTo>
                  <a:pt x="1371" y="1841"/>
                </a:lnTo>
                <a:lnTo>
                  <a:pt x="1028" y="2012"/>
                </a:lnTo>
                <a:lnTo>
                  <a:pt x="1" y="2526"/>
                </a:lnTo>
                <a:lnTo>
                  <a:pt x="1028" y="2997"/>
                </a:lnTo>
                <a:lnTo>
                  <a:pt x="1371" y="3168"/>
                </a:lnTo>
                <a:lnTo>
                  <a:pt x="1628" y="3382"/>
                </a:lnTo>
                <a:lnTo>
                  <a:pt x="1842" y="3639"/>
                </a:lnTo>
                <a:lnTo>
                  <a:pt x="2013" y="3982"/>
                </a:lnTo>
                <a:lnTo>
                  <a:pt x="2484" y="5009"/>
                </a:lnTo>
                <a:lnTo>
                  <a:pt x="2955" y="3982"/>
                </a:lnTo>
                <a:lnTo>
                  <a:pt x="3169" y="3639"/>
                </a:lnTo>
                <a:lnTo>
                  <a:pt x="3383" y="3382"/>
                </a:lnTo>
                <a:lnTo>
                  <a:pt x="3597" y="3168"/>
                </a:lnTo>
                <a:lnTo>
                  <a:pt x="3940" y="2997"/>
                </a:lnTo>
                <a:lnTo>
                  <a:pt x="5010" y="2526"/>
                </a:lnTo>
                <a:lnTo>
                  <a:pt x="3940" y="2012"/>
                </a:lnTo>
                <a:lnTo>
                  <a:pt x="3597" y="1841"/>
                </a:lnTo>
                <a:lnTo>
                  <a:pt x="3383" y="1627"/>
                </a:lnTo>
                <a:lnTo>
                  <a:pt x="3169" y="1413"/>
                </a:lnTo>
                <a:lnTo>
                  <a:pt x="2955" y="1070"/>
                </a:lnTo>
                <a:lnTo>
                  <a:pt x="2484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7033" tIns="97033" rIns="97033" bIns="97033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91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字魂27号-布丁体"/>
              <a:cs typeface="+mn-cs"/>
            </a:endParaRPr>
          </a:p>
        </p:txBody>
      </p:sp>
      <p:sp>
        <p:nvSpPr>
          <p:cNvPr id="987" name="Google Shape;987;p14"/>
          <p:cNvSpPr/>
          <p:nvPr/>
        </p:nvSpPr>
        <p:spPr>
          <a:xfrm>
            <a:off x="11432701" y="6035235"/>
            <a:ext cx="277292" cy="277237"/>
          </a:xfrm>
          <a:custGeom>
            <a:avLst/>
            <a:gdLst/>
            <a:ahLst/>
            <a:cxnLst/>
            <a:rect l="l" t="t" r="r" b="b"/>
            <a:pathLst>
              <a:path w="5011" h="5010" extrusionOk="0">
                <a:moveTo>
                  <a:pt x="2484" y="0"/>
                </a:moveTo>
                <a:lnTo>
                  <a:pt x="2013" y="1070"/>
                </a:lnTo>
                <a:lnTo>
                  <a:pt x="1842" y="1413"/>
                </a:lnTo>
                <a:lnTo>
                  <a:pt x="1628" y="1627"/>
                </a:lnTo>
                <a:lnTo>
                  <a:pt x="1371" y="1841"/>
                </a:lnTo>
                <a:lnTo>
                  <a:pt x="1028" y="2012"/>
                </a:lnTo>
                <a:lnTo>
                  <a:pt x="1" y="2526"/>
                </a:lnTo>
                <a:lnTo>
                  <a:pt x="1028" y="2997"/>
                </a:lnTo>
                <a:lnTo>
                  <a:pt x="1371" y="3168"/>
                </a:lnTo>
                <a:lnTo>
                  <a:pt x="1628" y="3382"/>
                </a:lnTo>
                <a:lnTo>
                  <a:pt x="1842" y="3639"/>
                </a:lnTo>
                <a:lnTo>
                  <a:pt x="2013" y="3982"/>
                </a:lnTo>
                <a:lnTo>
                  <a:pt x="2484" y="5009"/>
                </a:lnTo>
                <a:lnTo>
                  <a:pt x="2955" y="3982"/>
                </a:lnTo>
                <a:lnTo>
                  <a:pt x="3169" y="3639"/>
                </a:lnTo>
                <a:lnTo>
                  <a:pt x="3383" y="3382"/>
                </a:lnTo>
                <a:lnTo>
                  <a:pt x="3597" y="3168"/>
                </a:lnTo>
                <a:lnTo>
                  <a:pt x="3940" y="2997"/>
                </a:lnTo>
                <a:lnTo>
                  <a:pt x="5010" y="2526"/>
                </a:lnTo>
                <a:lnTo>
                  <a:pt x="3940" y="2012"/>
                </a:lnTo>
                <a:lnTo>
                  <a:pt x="3597" y="1841"/>
                </a:lnTo>
                <a:lnTo>
                  <a:pt x="3383" y="1627"/>
                </a:lnTo>
                <a:lnTo>
                  <a:pt x="3169" y="1413"/>
                </a:lnTo>
                <a:lnTo>
                  <a:pt x="2955" y="1070"/>
                </a:lnTo>
                <a:lnTo>
                  <a:pt x="2484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7033" tIns="97033" rIns="97033" bIns="97033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91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字魂27号-布丁体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190139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A956962-332C-4122-9C7D-06D6754D75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77C26606-7FA6-4AF7-A0BE-D9D6883292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7AFAE900-E79D-4B7B-935F-10A343A54E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C420F6-D1E5-4E30-9591-3ACC93FE490A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2023/4/5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001F669F-C259-432C-A80C-024400BEF6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F229AF14-6C94-4C26-8E52-592B6D7FAB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428D62B-8079-4D3E-9DBC-E2B2A3469E9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04400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5C2F007-D638-43AB-8C95-F3D1224DB8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4BCBB44A-ADBB-4100-B70A-A89969F573A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D29070EE-5D2E-4825-8E12-39A1423DD46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943076AD-3971-431F-9471-0DE276C5EC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C420F6-D1E5-4E30-9591-3ACC93FE490A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2023/4/5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81F1A877-5FB9-41BB-8F3A-BB763BF17F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6A4C8BA3-C38B-4BE9-AA7C-F33CAFD500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428D62B-8079-4D3E-9DBC-E2B2A3469E9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486142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819A64E-CEAE-47DB-AD11-D420DD5E50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58608761-553E-40FF-9F8A-A273E9D416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B74F208A-AF54-41F7-AC36-50DC58D2472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BD22F866-ADFB-4E27-9BA0-DF39532ACBD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B0CFF399-DFB1-4E88-A611-DC92C24FF28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7FFA8D66-E200-49C9-B9B3-675A153EBC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C420F6-D1E5-4E30-9591-3ACC93FE490A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2023/4/5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4C03F245-62A0-43AC-883A-4D9821D3F9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2776BB72-2911-4B30-9AF7-42ADC2C4B3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428D62B-8079-4D3E-9DBC-E2B2A3469E9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145103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4418E13-5F75-4B20-9C30-9BBD88EE3A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C0C2835E-25AF-4CA0-8249-97268804C0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C420F6-D1E5-4E30-9591-3ACC93FE490A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2023/4/5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C792E352-8161-44C8-B1FE-60BB908404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6BBE7FA2-687C-473F-B3FF-7CAF132CA5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428D62B-8079-4D3E-9DBC-E2B2A3469E9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45217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8581962D-D784-49C6-9AE7-54866023B3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C420F6-D1E5-4E30-9591-3ACC93FE490A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2023/4/5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48053F52-1171-4987-8630-9362BC84D2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39A2C0C4-AA35-45A8-9CE0-2058A4C78A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428D62B-8079-4D3E-9DBC-E2B2A3469E9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192006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8B45AEC-2003-474C-BBE7-30D4CBBC90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AF0AAD3A-8E44-4080-9A1B-AF3B18E81C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AAD5E955-50E9-44AC-9FD9-2EAAE5A92A1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0AAC74E2-B34F-4491-81A2-9C007D80E3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C420F6-D1E5-4E30-9591-3ACC93FE490A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2023/4/5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7F1F8590-87C2-4863-9B22-64F73748AD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A819AF76-4E95-4055-812F-E5FDDBB6AA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428D62B-8079-4D3E-9DBC-E2B2A3469E9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158451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BB6C165-B608-4F9E-BDFE-EA13585331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4DFA3DD5-94C4-4DEF-A963-E636523482A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416CF638-0BA2-4875-BF92-08BA6121CF7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49237E08-8AE4-497B-8DFC-010E452601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C420F6-D1E5-4E30-9591-3ACC93FE490A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2023/4/5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D3B063BD-B7BF-4267-AE96-C1CF4524E3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425C216F-ADC8-4B7C-AE6D-56299F7547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428D62B-8079-4D3E-9DBC-E2B2A3469E9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19470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6" Type="http://schemas.openxmlformats.org/officeDocument/2006/relationships/hyperlink" Target="https://www.facebook.com/groups/629898828017053" TargetMode="Externa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image" Target="../media/image4.png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E25B8761-D927-4C37-84CB-B5365D5045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A58A07DD-02DD-42CF-B60E-2A25F00E98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3B43E3EA-744C-4FE6-B3B7-864219798D6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C420F6-D1E5-4E30-9591-3ACC93FE490A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2023/4/5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F705F22E-E61E-42B5-B625-898B9A07296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7CEFBFFC-2891-4BED-A5DC-BFFA0B9D22B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428D62B-8079-4D3E-9DBC-E2B2A3469E9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>
            <a:off x="-3076110" y="-914853"/>
            <a:ext cx="15631499" cy="10455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10729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  <p:sldLayoutId id="2147483697" r:id="rId12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A00A2AD-B2CE-DC4F-8015-E18525983D45}" type="datetimeFigureOut">
              <a:rPr kumimoji="1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字魂27号-布丁体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2023/4/5</a:t>
            </a:fld>
            <a:endParaRPr kumimoji="1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27号-布丁体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27号-布丁体"/>
              <a:cs typeface="+mn-cs"/>
            </a:endParaRPr>
          </a:p>
        </p:txBody>
      </p:sp>
      <p:sp>
        <p:nvSpPr>
          <p:cNvPr id="6" name="幻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CCDFA6-1E83-B64A-81A1-D9DB674537E5}" type="slidenum">
              <a:rPr kumimoji="1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字魂27号-布丁体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1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27号-布丁体"/>
              <a:cs typeface="+mn-cs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DC41725A-66FC-ECC9-D741-C488264DA5C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667"/>
          <a:stretch/>
        </p:blipFill>
        <p:spPr>
          <a:xfrm>
            <a:off x="-2253635" y="-811260"/>
            <a:ext cx="2556694" cy="2850412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10ECB967-163D-97A1-9542-86B164988CD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142"/>
          <a:stretch/>
        </p:blipFill>
        <p:spPr>
          <a:xfrm>
            <a:off x="650633" y="6783225"/>
            <a:ext cx="1960710" cy="2212719"/>
          </a:xfrm>
          <a:prstGeom prst="rect">
            <a:avLst/>
          </a:prstGeom>
        </p:spPr>
      </p:pic>
      <p:sp>
        <p:nvSpPr>
          <p:cNvPr id="16" name="TextBox 3">
            <a:extLst>
              <a:ext uri="{FF2B5EF4-FFF2-40B4-BE49-F238E27FC236}">
                <a16:creationId xmlns:a16="http://schemas.microsoft.com/office/drawing/2014/main" id="{29EA2F57-C96A-966D-50AE-CA599802F3D7}"/>
              </a:ext>
            </a:extLst>
          </p:cNvPr>
          <p:cNvSpPr txBox="1"/>
          <p:nvPr userDrawn="1"/>
        </p:nvSpPr>
        <p:spPr>
          <a:xfrm>
            <a:off x="2539171" y="7974020"/>
            <a:ext cx="7283515" cy="106413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105" b="1" i="0" u="none" strike="noStrike" kern="1200" cap="none" spc="0" normalizeH="0" baseline="0" noProof="0" dirty="0">
                <a:ln>
                  <a:noFill/>
                </a:ln>
                <a:solidFill>
                  <a:srgbClr val="2C9430"/>
                </a:solidFill>
                <a:effectLst/>
                <a:uLnTx/>
                <a:uFillTx/>
                <a:latin typeface="SVN-Newton" panose="02040603050506020204" pitchFamily="18" charset="0"/>
                <a:cs typeface="Times New Roman" panose="02020603050405020304" pitchFamily="18" charset="0"/>
              </a:rPr>
              <a:t>MĂNG NON – TÀI LIỆU TIỂU HỌC</a:t>
            </a:r>
          </a:p>
          <a:p>
            <a:pPr marL="0" marR="0" lvl="0" indent="0" algn="ctr" defTabSz="5346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105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Mời</a:t>
            </a:r>
            <a:r>
              <a:rPr kumimoji="0" lang="en-US" sz="2105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105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truy</a:t>
            </a:r>
            <a:r>
              <a:rPr kumimoji="0" lang="en-US" sz="2105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105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cập</a:t>
            </a:r>
            <a:r>
              <a:rPr kumimoji="0" lang="en-US" sz="2105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kumimoji="0" lang="en-US" sz="2105" b="0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hlinkClick r:id="rId1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MĂNG NON- TÀI LIỆU TIỂU HỌC | Facebook</a:t>
            </a:r>
            <a:endParaRPr kumimoji="0" lang="en-US" sz="2105" b="0" i="0" u="none" strike="noStrike" kern="1200" cap="none" spc="0" normalizeH="0" baseline="0" noProof="0" dirty="0">
              <a:ln>
                <a:noFill/>
              </a:ln>
              <a:solidFill>
                <a:srgbClr val="FF0066"/>
              </a:solidFill>
              <a:effectLst/>
              <a:uLnTx/>
              <a:uFillTx/>
              <a:latin typeface="SVN-Newton" panose="02040603050506020204" pitchFamily="18" charset="0"/>
              <a:cs typeface="Times New Roman" panose="02020603050405020304" pitchFamily="18" charset="0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105" b="1" i="0" u="none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cs typeface="Times New Roman" panose="02020603050405020304" pitchFamily="18" charset="0"/>
              </a:rPr>
              <a:t>SĐT ZALO : </a:t>
            </a:r>
            <a:r>
              <a:rPr kumimoji="0" lang="en-US" sz="2105" b="1" i="0" u="sng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cs typeface="+mn-cs"/>
              </a:rPr>
              <a:t>0382348780</a:t>
            </a:r>
            <a:r>
              <a:rPr kumimoji="0" lang="en-US" sz="2105" b="1" i="0" u="none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cs typeface="+mn-cs"/>
              </a:rPr>
              <a:t> - </a:t>
            </a:r>
            <a:r>
              <a:rPr kumimoji="0" lang="en-US" sz="2105" b="1" i="0" u="sng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cs typeface="+mn-cs"/>
              </a:rPr>
              <a:t>0984848929</a:t>
            </a:r>
            <a:endParaRPr kumimoji="0" lang="en-US" sz="2105" b="1" i="0" u="none" strike="noStrike" kern="1200" cap="none" spc="0" normalizeH="0" baseline="0" noProof="0" dirty="0">
              <a:ln>
                <a:noFill/>
              </a:ln>
              <a:solidFill>
                <a:srgbClr val="0D4370"/>
              </a:solidFill>
              <a:effectLst/>
              <a:uLnTx/>
              <a:uFillTx/>
              <a:latin typeface="SVN-Newton" panose="02040603050506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839CB496-B064-1976-8A73-F5C96C8179F1}"/>
              </a:ext>
            </a:extLst>
          </p:cNvPr>
          <p:cNvSpPr txBox="1">
            <a:spLocks/>
          </p:cNvSpPr>
          <p:nvPr userDrawn="1"/>
        </p:nvSpPr>
        <p:spPr>
          <a:xfrm>
            <a:off x="9822686" y="-375048"/>
            <a:ext cx="2556694" cy="1156798"/>
          </a:xfrm>
          <a:prstGeom prst="rect">
            <a:avLst/>
          </a:prstGeom>
        </p:spPr>
        <p:txBody>
          <a:bodyPr vert="horz" lIns="106934" tIns="53467" rIns="106934" bIns="53467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7" b="0" i="0" u="none" strike="noStrike" kern="1200" cap="none" spc="0" normalizeH="0" baseline="0" noProof="0" dirty="0" err="1">
                <a:ln>
                  <a:noFill/>
                </a:ln>
                <a:solidFill>
                  <a:srgbClr val="44546A">
                    <a:lumMod val="20000"/>
                    <a:lumOff val="80000"/>
                  </a:srgbClr>
                </a:solidFill>
                <a:effectLst/>
                <a:uLnTx/>
                <a:uFillTx/>
                <a:latin typeface="#9Slide07 HoneyCream" pitchFamily="2" charset="0"/>
                <a:cs typeface="+mj-cs"/>
              </a:rPr>
              <a:t>Măng</a:t>
            </a:r>
            <a:r>
              <a:rPr kumimoji="0" lang="en-US" sz="2807" b="0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20000"/>
                    <a:lumOff val="80000"/>
                  </a:srgbClr>
                </a:solidFill>
                <a:effectLst/>
                <a:uLnTx/>
                <a:uFillTx/>
                <a:latin typeface="#9Slide07 HoneyCream" pitchFamily="2" charset="0"/>
                <a:cs typeface="+mj-cs"/>
              </a:rPr>
              <a:t> Non</a:t>
            </a:r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C2819393-8A5D-E722-6425-C1F457F21F4D}"/>
              </a:ext>
            </a:extLst>
          </p:cNvPr>
          <p:cNvSpPr txBox="1">
            <a:spLocks/>
          </p:cNvSpPr>
          <p:nvPr userDrawn="1"/>
        </p:nvSpPr>
        <p:spPr>
          <a:xfrm>
            <a:off x="455940" y="9080370"/>
            <a:ext cx="2350096" cy="387363"/>
          </a:xfrm>
          <a:prstGeom prst="rect">
            <a:avLst/>
          </a:prstGeom>
        </p:spPr>
        <p:txBody>
          <a:bodyPr vert="horz" lIns="106934" tIns="53467" rIns="106934" bIns="53467" rtlCol="0" anchor="b">
            <a:normAutofit fontScale="700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743" b="0" i="0" u="none" strike="noStrike" kern="1200" cap="none" spc="0" normalizeH="0" baseline="0" noProof="0" dirty="0" err="1">
                <a:ln>
                  <a:noFill/>
                </a:ln>
                <a:solidFill>
                  <a:srgbClr val="2C9430"/>
                </a:solidFill>
                <a:effectLst/>
                <a:uLnTx/>
                <a:uFillTx/>
                <a:latin typeface="#9Slide07 HoneyCream" pitchFamily="2" charset="0"/>
                <a:cs typeface="+mj-cs"/>
              </a:rPr>
              <a:t>Măng</a:t>
            </a:r>
            <a:r>
              <a:rPr kumimoji="0" lang="en-US" sz="3743" b="0" i="0" u="none" strike="noStrike" kern="1200" cap="none" spc="0" normalizeH="0" baseline="0" noProof="0" dirty="0">
                <a:ln>
                  <a:noFill/>
                </a:ln>
                <a:solidFill>
                  <a:srgbClr val="2C9430"/>
                </a:solidFill>
                <a:effectLst/>
                <a:uLnTx/>
                <a:uFillTx/>
                <a:latin typeface="#9Slide07 HoneyCream" pitchFamily="2" charset="0"/>
                <a:cs typeface="+mj-cs"/>
              </a:rPr>
              <a:t> Non</a:t>
            </a:r>
          </a:p>
        </p:txBody>
      </p:sp>
      <p:sp>
        <p:nvSpPr>
          <p:cNvPr id="19" name="Title 1">
            <a:extLst>
              <a:ext uri="{FF2B5EF4-FFF2-40B4-BE49-F238E27FC236}">
                <a16:creationId xmlns:a16="http://schemas.microsoft.com/office/drawing/2014/main" id="{67CE625A-7EB5-37D6-AA98-E6F10E173EFB}"/>
              </a:ext>
            </a:extLst>
          </p:cNvPr>
          <p:cNvSpPr txBox="1">
            <a:spLocks/>
          </p:cNvSpPr>
          <p:nvPr userDrawn="1"/>
        </p:nvSpPr>
        <p:spPr>
          <a:xfrm>
            <a:off x="-379795" y="5542001"/>
            <a:ext cx="2556694" cy="1156798"/>
          </a:xfrm>
          <a:prstGeom prst="rect">
            <a:avLst/>
          </a:prstGeom>
        </p:spPr>
        <p:txBody>
          <a:bodyPr vert="horz" lIns="106934" tIns="53467" rIns="106934" bIns="53467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105" b="0" i="0" u="none" strike="noStrike" kern="1200" cap="none" spc="0" normalizeH="0" baseline="0" noProof="0" dirty="0" err="1">
                <a:ln>
                  <a:noFill/>
                </a:ln>
                <a:solidFill>
                  <a:srgbClr val="44546A">
                    <a:lumMod val="20000"/>
                    <a:lumOff val="80000"/>
                  </a:srgbClr>
                </a:solidFill>
                <a:effectLst/>
                <a:uLnTx/>
                <a:uFillTx/>
                <a:latin typeface="#9Slide07 HoneyCream" pitchFamily="2" charset="0"/>
                <a:cs typeface="+mj-cs"/>
              </a:rPr>
              <a:t>Măng</a:t>
            </a:r>
            <a:r>
              <a:rPr kumimoji="0" lang="en-US" sz="2105" b="0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20000"/>
                    <a:lumOff val="80000"/>
                  </a:srgbClr>
                </a:solidFill>
                <a:effectLst/>
                <a:uLnTx/>
                <a:uFillTx/>
                <a:latin typeface="#9Slide07 HoneyCream" pitchFamily="2" charset="0"/>
                <a:cs typeface="+mj-cs"/>
              </a:rPr>
              <a:t> Non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9185F81-9F4C-9E1A-DA28-FF4DF54F9336}"/>
              </a:ext>
            </a:extLst>
          </p:cNvPr>
          <p:cNvSpPr txBox="1"/>
          <p:nvPr userDrawn="1"/>
        </p:nvSpPr>
        <p:spPr>
          <a:xfrm>
            <a:off x="-2920124" y="1955745"/>
            <a:ext cx="3889672" cy="6321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508" b="0" i="0" u="none" strike="noStrike" kern="1200" cap="none" spc="0" normalizeH="0" baseline="0" noProof="0" dirty="0" err="1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uLnTx/>
                <a:uFillTx/>
                <a:latin typeface="#9Slide07 HoneyCream" pitchFamily="2" charset="0"/>
                <a:cs typeface="#9Slide05 Bodega Script" pitchFamily="2" charset="0"/>
              </a:rPr>
              <a:t>Măng</a:t>
            </a:r>
            <a:r>
              <a:rPr kumimoji="0" lang="en-US" sz="3508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uLnTx/>
                <a:uFillTx/>
                <a:latin typeface="#9Slide07 HoneyCream" pitchFamily="2" charset="0"/>
                <a:cs typeface="#9Slide05 Bodega Script" pitchFamily="2" charset="0"/>
              </a:rPr>
              <a:t> Non</a:t>
            </a:r>
            <a:endParaRPr kumimoji="0" lang="id-ID" sz="3508" b="0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reflection blurRad="6350" stA="53000" endA="300" endPos="35500" dir="5400000" sy="-90000" algn="bl" rotWithShape="0"/>
              </a:effectLst>
              <a:uLnTx/>
              <a:uFillTx/>
              <a:latin typeface="#9Slide07 HoneyCream" pitchFamily="2" charset="0"/>
              <a:cs typeface="#9Slide05 Bodega Script" pitchFamily="2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6BE93520-6E9F-4C6B-1BDC-F5F4B404C88B}"/>
              </a:ext>
            </a:extLst>
          </p:cNvPr>
          <p:cNvSpPr txBox="1"/>
          <p:nvPr userDrawn="1"/>
        </p:nvSpPr>
        <p:spPr>
          <a:xfrm>
            <a:off x="1630988" y="7353444"/>
            <a:ext cx="10284198" cy="5783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80202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Sản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phẩm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của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Măng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Non – </a:t>
            </a: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Tài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liệu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Tiểu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học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.</a:t>
            </a:r>
          </a:p>
          <a:p>
            <a:pPr marL="0" marR="0" lvl="0" indent="0" algn="ctr" defTabSz="80202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Nghiêm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cấm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buôn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bán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, </a:t>
            </a: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sao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chép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và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chỉnh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sửa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để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thu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lợi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sz="1579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nhuận</a:t>
            </a:r>
            <a:r>
              <a:rPr kumimoji="0" lang="en-US" sz="1579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3217978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  <p:sldLayoutId id="2147483702" r:id="rId4"/>
    <p:sldLayoutId id="2147483703" r:id="rId5"/>
    <p:sldLayoutId id="2147483704" r:id="rId6"/>
    <p:sldLayoutId id="2147483705" r:id="rId7"/>
    <p:sldLayoutId id="2147483706" r:id="rId8"/>
    <p:sldLayoutId id="2147483707" r:id="rId9"/>
    <p:sldLayoutId id="2147483708" r:id="rId10"/>
    <p:sldLayoutId id="2147483709" r:id="rId11"/>
    <p:sldLayoutId id="2147483710" r:id="rId12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7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6" presetClass="emph" presetSubtype="0" repeatCount="indefinite" accel="7000" decel="14000" autoRev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" dur="1050" fill="hold"/>
                                        <p:tgtEl>
                                          <p:spTgt spid="20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0" grpId="1"/>
    </p:bld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openxmlformats.org/officeDocument/2006/relationships/image" Target="../media/image2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microsoft.com/office/2007/relationships/hdphoto" Target="../media/hdphoto1.wdp"/><Relationship Id="rId7" Type="http://schemas.microsoft.com/office/2007/relationships/hdphoto" Target="../media/hdphoto2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Relationship Id="rId9" Type="http://schemas.openxmlformats.org/officeDocument/2006/relationships/image" Target="../media/image3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2.png"/><Relationship Id="rId5" Type="http://schemas.openxmlformats.org/officeDocument/2006/relationships/image" Target="../media/image8.png"/><Relationship Id="rId4" Type="http://schemas.microsoft.com/office/2007/relationships/hdphoto" Target="../media/hdphoto1.wdp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audio" Target="../media/audio2.wav"/><Relationship Id="rId7" Type="http://schemas.openxmlformats.org/officeDocument/2006/relationships/image" Target="../media/image3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3.png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audio" Target="../media/audio2.wav"/><Relationship Id="rId7" Type="http://schemas.openxmlformats.org/officeDocument/2006/relationships/image" Target="../media/image3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3.png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audio" Target="../media/audio2.wav"/><Relationship Id="rId7" Type="http://schemas.openxmlformats.org/officeDocument/2006/relationships/image" Target="../media/image3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3.png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audio" Target="../media/audio2.wav"/><Relationship Id="rId7" Type="http://schemas.openxmlformats.org/officeDocument/2006/relationships/image" Target="../media/image4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3.png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audio" Target="../media/audio2.wav"/><Relationship Id="rId7" Type="http://schemas.openxmlformats.org/officeDocument/2006/relationships/image" Target="../media/image4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3.png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audio" Target="../media/audio2.wav"/><Relationship Id="rId7" Type="http://schemas.openxmlformats.org/officeDocument/2006/relationships/image" Target="../media/image4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3.png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audio" Target="../media/audio2.wav"/><Relationship Id="rId7" Type="http://schemas.openxmlformats.org/officeDocument/2006/relationships/image" Target="../media/image4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3.png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6.png"/><Relationship Id="rId5" Type="http://schemas.openxmlformats.org/officeDocument/2006/relationships/image" Target="../media/image8.png"/><Relationship Id="rId4" Type="http://schemas.microsoft.com/office/2007/relationships/hdphoto" Target="../media/hdphoto1.wdp"/></Relationships>
</file>

<file path=ppt/slides/_rels/slide2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7.png"/></Relationships>
</file>

<file path=ppt/slides/_rels/slide2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8.png"/><Relationship Id="rId4" Type="http://schemas.openxmlformats.org/officeDocument/2006/relationships/image" Target="../media/image8.png"/></Relationships>
</file>

<file path=ppt/slides/_rels/slide2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9.png"/></Relationships>
</file>

<file path=ppt/slides/_rels/slide2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9.png"/></Relationships>
</file>

<file path=ppt/slides/_rels/slide2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9.png"/></Relationships>
</file>

<file path=ppt/slides/_rels/slide2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2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2.png"/><Relationship Id="rId4" Type="http://schemas.openxmlformats.org/officeDocument/2006/relationships/image" Target="../media/image5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s/_rels/slide3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4.png"/><Relationship Id="rId4" Type="http://schemas.openxmlformats.org/officeDocument/2006/relationships/image" Target="../media/image53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groups/629898828017053" TargetMode="External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4.xml"/><Relationship Id="rId5" Type="http://schemas.openxmlformats.org/officeDocument/2006/relationships/image" Target="../media/image57.png"/><Relationship Id="rId4" Type="http://schemas.openxmlformats.org/officeDocument/2006/relationships/image" Target="../media/image5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2.png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microsoft.com/office/2007/relationships/hdphoto" Target="../media/hdphoto1.wdp"/><Relationship Id="rId7" Type="http://schemas.openxmlformats.org/officeDocument/2006/relationships/image" Target="../media/image1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8.png"/><Relationship Id="rId9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openxmlformats.org/officeDocument/2006/relationships/image" Target="../media/image2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openxmlformats.org/officeDocument/2006/relationships/image" Target="../media/image2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2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>
            <a:extLst>
              <a:ext uri="{FF2B5EF4-FFF2-40B4-BE49-F238E27FC236}">
                <a16:creationId xmlns:a16="http://schemas.microsoft.com/office/drawing/2014/main" id="{1E9EBA77-4ACC-4DF3-9866-AD46CE74651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6">
              <a:lumMod val="20000"/>
              <a:lumOff val="80000"/>
              <a:alpha val="2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id="{1249A541-7846-4AAD-85E8-5954B0A93C0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701" r="6056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304800" y="269240"/>
            <a:ext cx="11582400" cy="6319520"/>
          </a:xfrm>
          <a:prstGeom prst="rect">
            <a:avLst/>
          </a:prstGeom>
          <a:solidFill>
            <a:schemeClr val="bg1"/>
          </a:solidFill>
          <a:ln>
            <a:solidFill>
              <a:srgbClr val="B1E7C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图片 1">
            <a:extLst>
              <a:ext uri="{FF2B5EF4-FFF2-40B4-BE49-F238E27FC236}">
                <a16:creationId xmlns:a16="http://schemas.microsoft.com/office/drawing/2014/main" id="{D8E40F90-6121-0042-86B8-C3D6C96549DB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6030410" y="1751425"/>
            <a:ext cx="6161590" cy="510657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281354" y="269240"/>
            <a:ext cx="7338646" cy="63330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40197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>
            <a:extLst>
              <a:ext uri="{FF2B5EF4-FFF2-40B4-BE49-F238E27FC236}">
                <a16:creationId xmlns:a16="http://schemas.microsoft.com/office/drawing/2014/main" id="{1E9EBA77-4ACC-4DF3-9866-AD46CE74651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6">
              <a:lumMod val="20000"/>
              <a:lumOff val="80000"/>
              <a:alpha val="2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id="{1249A541-7846-4AAD-85E8-5954B0A93C0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701" r="6056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304800" y="269240"/>
            <a:ext cx="11582400" cy="6319520"/>
          </a:xfrm>
          <a:prstGeom prst="rect">
            <a:avLst/>
          </a:prstGeom>
          <a:solidFill>
            <a:schemeClr val="bg1"/>
          </a:solidFill>
          <a:ln>
            <a:solidFill>
              <a:srgbClr val="B1E7C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/>
          <p:cNvSpPr txBox="1"/>
          <p:nvPr/>
        </p:nvSpPr>
        <p:spPr>
          <a:xfrm>
            <a:off x="5135413" y="1852954"/>
            <a:ext cx="5973843" cy="2826306"/>
          </a:xfrm>
          <a:prstGeom prst="round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>
                <a:solidFill>
                  <a:srgbClr val="FFC0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Tiếng</a:t>
            </a:r>
            <a:r>
              <a:rPr lang="en-US" sz="4000" dirty="0">
                <a:solidFill>
                  <a:srgbClr val="FFC0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4000" i="1" dirty="0" err="1">
                <a:solidFill>
                  <a:srgbClr val="FFC0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cỏ</a:t>
            </a:r>
            <a:r>
              <a:rPr lang="en-US" sz="4000" dirty="0">
                <a:solidFill>
                  <a:srgbClr val="FFC0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4000" dirty="0" err="1">
                <a:solidFill>
                  <a:srgbClr val="FFC0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là</a:t>
            </a:r>
            <a:r>
              <a:rPr lang="en-US" sz="4000" dirty="0">
                <a:solidFill>
                  <a:srgbClr val="FFC0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4000" dirty="0" err="1">
                <a:solidFill>
                  <a:srgbClr val="FFC0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dấu</a:t>
            </a:r>
            <a:r>
              <a:rPr lang="en-US" sz="4000" dirty="0">
                <a:solidFill>
                  <a:srgbClr val="FFC0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4000" dirty="0" err="1">
                <a:solidFill>
                  <a:srgbClr val="FFC0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hỏi</a:t>
            </a:r>
            <a:endParaRPr lang="en-US" sz="4000" dirty="0">
              <a:solidFill>
                <a:srgbClr val="FFC000"/>
              </a:solidFill>
              <a:latin typeface="Calibri" panose="020F0502020204030204" pitchFamily="34" charset="0"/>
              <a:ea typeface="Cambria" panose="02040503050406030204" pitchFamily="18" charset="0"/>
              <a:cs typeface="Calibri" panose="020F0502020204030204" pitchFamily="34" charset="0"/>
            </a:endParaRPr>
          </a:p>
          <a:p>
            <a:r>
              <a:rPr lang="en-US" sz="4000" dirty="0" err="1">
                <a:solidFill>
                  <a:srgbClr val="FFC0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Tuổi</a:t>
            </a:r>
            <a:r>
              <a:rPr lang="en-US" sz="4000" dirty="0">
                <a:solidFill>
                  <a:srgbClr val="FFC0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4000" dirty="0" err="1">
                <a:solidFill>
                  <a:srgbClr val="FFC0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thơ</a:t>
            </a:r>
            <a:r>
              <a:rPr lang="en-US" sz="4000" dirty="0">
                <a:solidFill>
                  <a:srgbClr val="FFC0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4000" dirty="0" err="1">
                <a:solidFill>
                  <a:srgbClr val="FFC0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chơi</a:t>
            </a:r>
            <a:r>
              <a:rPr lang="en-US" sz="4000" dirty="0">
                <a:solidFill>
                  <a:srgbClr val="FFC0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4000" dirty="0" err="1">
                <a:solidFill>
                  <a:srgbClr val="FFC0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chọi</a:t>
            </a:r>
            <a:r>
              <a:rPr lang="en-US" sz="4000" dirty="0">
                <a:solidFill>
                  <a:srgbClr val="FFC0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4000" dirty="0" err="1">
                <a:solidFill>
                  <a:srgbClr val="FFC0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gà</a:t>
            </a:r>
            <a:endParaRPr lang="en-US" sz="4000" dirty="0">
              <a:solidFill>
                <a:srgbClr val="FFC000"/>
              </a:solidFill>
              <a:latin typeface="Calibri" panose="020F0502020204030204" pitchFamily="34" charset="0"/>
              <a:ea typeface="Cambria" panose="02040503050406030204" pitchFamily="18" charset="0"/>
              <a:cs typeface="Calibri" panose="020F0502020204030204" pitchFamily="34" charset="0"/>
            </a:endParaRPr>
          </a:p>
          <a:p>
            <a:r>
              <a:rPr lang="en-US" sz="4000" dirty="0" err="1">
                <a:solidFill>
                  <a:srgbClr val="FFC0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Nếu</a:t>
            </a:r>
            <a:r>
              <a:rPr lang="en-US" sz="4000" dirty="0">
                <a:solidFill>
                  <a:srgbClr val="FFC0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4000" dirty="0" err="1">
                <a:solidFill>
                  <a:srgbClr val="FFC0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tiếng</a:t>
            </a:r>
            <a:r>
              <a:rPr lang="en-US" sz="4000" dirty="0">
                <a:solidFill>
                  <a:srgbClr val="FFC0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4000" dirty="0" err="1">
                <a:solidFill>
                  <a:srgbClr val="FFC0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không</a:t>
            </a:r>
            <a:r>
              <a:rPr lang="en-US" sz="4000" dirty="0">
                <a:solidFill>
                  <a:srgbClr val="FFC0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4000" dirty="0" err="1">
                <a:solidFill>
                  <a:srgbClr val="FFC0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có</a:t>
            </a:r>
            <a:r>
              <a:rPr lang="en-US" sz="4000" dirty="0">
                <a:solidFill>
                  <a:srgbClr val="FFC0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4000" dirty="0" err="1">
                <a:solidFill>
                  <a:srgbClr val="FFC0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dấu</a:t>
            </a:r>
            <a:endParaRPr lang="en-US" sz="4000" dirty="0">
              <a:solidFill>
                <a:srgbClr val="FFC000"/>
              </a:solidFill>
              <a:latin typeface="Calibri" panose="020F0502020204030204" pitchFamily="34" charset="0"/>
              <a:ea typeface="Cambria" panose="02040503050406030204" pitchFamily="18" charset="0"/>
              <a:cs typeface="Calibri" panose="020F0502020204030204" pitchFamily="34" charset="0"/>
            </a:endParaRPr>
          </a:p>
          <a:p>
            <a:r>
              <a:rPr lang="en-US" sz="4000" dirty="0" err="1">
                <a:solidFill>
                  <a:srgbClr val="FFC0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Là</a:t>
            </a:r>
            <a:r>
              <a:rPr lang="en-US" sz="4000" dirty="0">
                <a:solidFill>
                  <a:srgbClr val="FFC0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4000" dirty="0" err="1">
                <a:solidFill>
                  <a:srgbClr val="FFC0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tiếng</a:t>
            </a:r>
            <a:r>
              <a:rPr lang="en-US" sz="4000" dirty="0">
                <a:solidFill>
                  <a:srgbClr val="FFC0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4000" i="1" dirty="0" err="1">
                <a:solidFill>
                  <a:srgbClr val="FFC0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em</a:t>
            </a:r>
            <a:r>
              <a:rPr lang="en-US" sz="4000" dirty="0">
                <a:solidFill>
                  <a:srgbClr val="FFC0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reo ca.</a:t>
            </a:r>
          </a:p>
        </p:txBody>
      </p:sp>
      <p:grpSp>
        <p:nvGrpSpPr>
          <p:cNvPr id="14" name="Group 13"/>
          <p:cNvGrpSpPr/>
          <p:nvPr/>
        </p:nvGrpSpPr>
        <p:grpSpPr>
          <a:xfrm>
            <a:off x="7314456" y="269240"/>
            <a:ext cx="4557118" cy="736899"/>
            <a:chOff x="3660135" y="2010173"/>
            <a:chExt cx="4557118" cy="736899"/>
          </a:xfrm>
        </p:grpSpPr>
        <p:grpSp>
          <p:nvGrpSpPr>
            <p:cNvPr id="9" name="组合 23">
              <a:extLst>
                <a:ext uri="{FF2B5EF4-FFF2-40B4-BE49-F238E27FC236}">
                  <a16:creationId xmlns:a16="http://schemas.microsoft.com/office/drawing/2014/main" id="{948C7AB4-89FD-468F-B23E-F2110DD58A9E}"/>
                </a:ext>
              </a:extLst>
            </p:cNvPr>
            <p:cNvGrpSpPr/>
            <p:nvPr/>
          </p:nvGrpSpPr>
          <p:grpSpPr>
            <a:xfrm>
              <a:off x="3660135" y="2010173"/>
              <a:ext cx="4557118" cy="736899"/>
              <a:chOff x="3168506" y="-47228"/>
              <a:chExt cx="4557118" cy="736899"/>
            </a:xfrm>
          </p:grpSpPr>
          <p:pic>
            <p:nvPicPr>
              <p:cNvPr id="11" name="图片 24">
                <a:extLst>
                  <a:ext uri="{FF2B5EF4-FFF2-40B4-BE49-F238E27FC236}">
                    <a16:creationId xmlns:a16="http://schemas.microsoft.com/office/drawing/2014/main" id="{7CFAC86B-8C48-40BF-B7F3-973A8901594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168506" y="-47228"/>
                <a:ext cx="1308105" cy="736899"/>
              </a:xfrm>
              <a:prstGeom prst="rect">
                <a:avLst/>
              </a:prstGeom>
            </p:spPr>
          </p:pic>
          <p:pic>
            <p:nvPicPr>
              <p:cNvPr id="12" name="图片 26">
                <a:extLst>
                  <a:ext uri="{FF2B5EF4-FFF2-40B4-BE49-F238E27FC236}">
                    <a16:creationId xmlns:a16="http://schemas.microsoft.com/office/drawing/2014/main" id="{5318A63F-5535-4C61-A2AB-3E359F1B3B22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6405" t="39985" b="43942"/>
              <a:stretch/>
            </p:blipFill>
            <p:spPr>
              <a:xfrm>
                <a:off x="4351442" y="-47228"/>
                <a:ext cx="3374182" cy="736899"/>
              </a:xfrm>
              <a:prstGeom prst="rect">
                <a:avLst/>
              </a:prstGeom>
            </p:spPr>
          </p:pic>
        </p:grpSp>
        <p:sp>
          <p:nvSpPr>
            <p:cNvPr id="4" name="TextBox 3"/>
            <p:cNvSpPr txBox="1"/>
            <p:nvPr/>
          </p:nvSpPr>
          <p:spPr>
            <a:xfrm>
              <a:off x="5273040" y="2214880"/>
              <a:ext cx="22352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>
                  <a:solidFill>
                    <a:srgbClr val="FFC000"/>
                  </a:solidFill>
                  <a:latin typeface="SVN-Avo" panose="02040603050506020204" pitchFamily="18" charset="0"/>
                  <a:cs typeface="Calibri" panose="020F0502020204030204" pitchFamily="34" charset="0"/>
                </a:rPr>
                <a:t>TIẾNG NƯỚC MÌNH</a:t>
              </a:r>
            </a:p>
          </p:txBody>
        </p:sp>
      </p:grpSp>
      <p:pic>
        <p:nvPicPr>
          <p:cNvPr id="6" name="Picture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644" y="842913"/>
            <a:ext cx="3948969" cy="4023477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746879" y="4626718"/>
            <a:ext cx="2274005" cy="9693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25308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>
            <a:extLst>
              <a:ext uri="{FF2B5EF4-FFF2-40B4-BE49-F238E27FC236}">
                <a16:creationId xmlns:a16="http://schemas.microsoft.com/office/drawing/2014/main" id="{1E9EBA77-4ACC-4DF3-9866-AD46CE74651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6">
              <a:lumMod val="20000"/>
              <a:lumOff val="80000"/>
              <a:alpha val="2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10" name="图片 9">
              <a:extLst>
                <a:ext uri="{FF2B5EF4-FFF2-40B4-BE49-F238E27FC236}">
                  <a16:creationId xmlns:a16="http://schemas.microsoft.com/office/drawing/2014/main" id="{1249A541-7846-4AAD-85E8-5954B0A93C0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colorTemperature colorTemp="72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701" r="6056"/>
            <a:stretch/>
          </p:blipFill>
          <p:spPr>
            <a:xfrm>
              <a:off x="0" y="0"/>
              <a:ext cx="12192000" cy="6858000"/>
            </a:xfrm>
            <a:prstGeom prst="rect">
              <a:avLst/>
            </a:prstGeom>
          </p:spPr>
        </p:pic>
        <p:sp>
          <p:nvSpPr>
            <p:cNvPr id="2" name="Rectangle 1"/>
            <p:cNvSpPr/>
            <p:nvPr/>
          </p:nvSpPr>
          <p:spPr>
            <a:xfrm>
              <a:off x="213360" y="195580"/>
              <a:ext cx="11765280" cy="646684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B1E7C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" name="TextBox 5"/>
          <p:cNvSpPr txBox="1"/>
          <p:nvPr/>
        </p:nvSpPr>
        <p:spPr>
          <a:xfrm>
            <a:off x="377498" y="2164143"/>
            <a:ext cx="4500880" cy="2281476"/>
          </a:xfrm>
          <a:prstGeom prst="round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solidFill>
                  <a:srgbClr val="7030A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Tiếng</a:t>
            </a:r>
            <a:r>
              <a:rPr lang="en-US" sz="3200" dirty="0">
                <a:solidFill>
                  <a:srgbClr val="7030A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200" i="1" dirty="0" err="1">
                <a:solidFill>
                  <a:srgbClr val="7030A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bố</a:t>
            </a:r>
            <a:r>
              <a:rPr lang="en-US" sz="3200" dirty="0">
                <a:solidFill>
                  <a:srgbClr val="7030A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7030A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là</a:t>
            </a:r>
            <a:r>
              <a:rPr lang="en-US" sz="3200" dirty="0">
                <a:solidFill>
                  <a:srgbClr val="7030A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7030A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dấu</a:t>
            </a:r>
            <a:r>
              <a:rPr lang="en-US" sz="3200" dirty="0">
                <a:solidFill>
                  <a:srgbClr val="7030A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7030A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sắc</a:t>
            </a:r>
            <a:endParaRPr lang="en-US" sz="3200" dirty="0">
              <a:solidFill>
                <a:srgbClr val="7030A0"/>
              </a:solidFill>
              <a:latin typeface="Calibri" panose="020F0502020204030204" pitchFamily="34" charset="0"/>
              <a:ea typeface="Cambria" panose="02040503050406030204" pitchFamily="18" charset="0"/>
              <a:cs typeface="Calibri" panose="020F0502020204030204" pitchFamily="34" charset="0"/>
            </a:endParaRPr>
          </a:p>
          <a:p>
            <a:r>
              <a:rPr lang="en-US" sz="3200" dirty="0" err="1">
                <a:solidFill>
                  <a:srgbClr val="7030A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Có</a:t>
            </a:r>
            <a:r>
              <a:rPr lang="en-US" sz="3200" dirty="0">
                <a:solidFill>
                  <a:srgbClr val="7030A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7030A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phải</a:t>
            </a:r>
            <a:r>
              <a:rPr lang="en-US" sz="3200" dirty="0">
                <a:solidFill>
                  <a:srgbClr val="7030A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7030A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không</a:t>
            </a:r>
            <a:r>
              <a:rPr lang="en-US" sz="3200" dirty="0">
                <a:solidFill>
                  <a:srgbClr val="7030A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7030A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bố</a:t>
            </a:r>
            <a:r>
              <a:rPr lang="en-US" sz="3200" dirty="0">
                <a:solidFill>
                  <a:srgbClr val="7030A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7030A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ơi</a:t>
            </a:r>
            <a:r>
              <a:rPr lang="en-US" sz="3200" dirty="0">
                <a:solidFill>
                  <a:srgbClr val="7030A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?</a:t>
            </a:r>
          </a:p>
          <a:p>
            <a:r>
              <a:rPr lang="en-US" sz="3200" dirty="0">
                <a:solidFill>
                  <a:srgbClr val="7030A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Cao </a:t>
            </a:r>
            <a:r>
              <a:rPr lang="en-US" sz="3200" dirty="0" err="1">
                <a:solidFill>
                  <a:srgbClr val="7030A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như</a:t>
            </a:r>
            <a:r>
              <a:rPr lang="en-US" sz="3200" dirty="0">
                <a:solidFill>
                  <a:srgbClr val="7030A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7030A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mây</a:t>
            </a:r>
            <a:r>
              <a:rPr lang="en-US" sz="3200" dirty="0">
                <a:solidFill>
                  <a:srgbClr val="7030A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7030A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đỉnh</a:t>
            </a:r>
            <a:r>
              <a:rPr lang="en-US" sz="3200" dirty="0">
                <a:solidFill>
                  <a:srgbClr val="7030A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7030A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núi</a:t>
            </a:r>
            <a:endParaRPr lang="en-US" sz="3200" dirty="0">
              <a:solidFill>
                <a:srgbClr val="7030A0"/>
              </a:solidFill>
              <a:latin typeface="Calibri" panose="020F0502020204030204" pitchFamily="34" charset="0"/>
              <a:ea typeface="Cambria" panose="02040503050406030204" pitchFamily="18" charset="0"/>
              <a:cs typeface="Calibri" panose="020F0502020204030204" pitchFamily="34" charset="0"/>
            </a:endParaRPr>
          </a:p>
          <a:p>
            <a:r>
              <a:rPr lang="en-US" sz="3200" dirty="0" err="1">
                <a:solidFill>
                  <a:srgbClr val="7030A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Bát</a:t>
            </a:r>
            <a:r>
              <a:rPr lang="en-US" sz="3200" dirty="0">
                <a:solidFill>
                  <a:srgbClr val="7030A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7030A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ngát</a:t>
            </a:r>
            <a:r>
              <a:rPr lang="en-US" sz="3200" dirty="0">
                <a:solidFill>
                  <a:srgbClr val="7030A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7030A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như</a:t>
            </a:r>
            <a:r>
              <a:rPr lang="en-US" sz="3200" dirty="0">
                <a:solidFill>
                  <a:srgbClr val="7030A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7030A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trùng</a:t>
            </a:r>
            <a:r>
              <a:rPr lang="en-US" sz="3200" dirty="0">
                <a:solidFill>
                  <a:srgbClr val="7030A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7030A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khơi</a:t>
            </a:r>
            <a:r>
              <a:rPr lang="en-US" sz="3200" dirty="0">
                <a:solidFill>
                  <a:srgbClr val="7030A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.</a:t>
            </a:r>
          </a:p>
        </p:txBody>
      </p:sp>
      <p:sp>
        <p:nvSpPr>
          <p:cNvPr id="7" name="Rectangle 6"/>
          <p:cNvSpPr/>
          <p:nvPr/>
        </p:nvSpPr>
        <p:spPr>
          <a:xfrm>
            <a:off x="474624" y="4557649"/>
            <a:ext cx="4577715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3200" dirty="0" err="1">
                <a:solidFill>
                  <a:srgbClr val="FFC0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Tiếng</a:t>
            </a:r>
            <a:r>
              <a:rPr lang="en-US" sz="3200" dirty="0">
                <a:solidFill>
                  <a:srgbClr val="FFC0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200" i="1" dirty="0" err="1">
                <a:solidFill>
                  <a:srgbClr val="FFC0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mẹ</a:t>
            </a:r>
            <a:r>
              <a:rPr lang="en-US" sz="3200" dirty="0">
                <a:solidFill>
                  <a:srgbClr val="FFC0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FFC0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là</a:t>
            </a:r>
            <a:r>
              <a:rPr lang="en-US" sz="3200" dirty="0">
                <a:solidFill>
                  <a:srgbClr val="FFC0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FFC0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dấu</a:t>
            </a:r>
            <a:r>
              <a:rPr lang="en-US" sz="3200" dirty="0">
                <a:solidFill>
                  <a:srgbClr val="FFC0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FFC0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nặng</a:t>
            </a:r>
            <a:endParaRPr lang="en-US" sz="3200" dirty="0">
              <a:solidFill>
                <a:srgbClr val="FFC000"/>
              </a:solidFill>
              <a:latin typeface="Calibri" panose="020F0502020204030204" pitchFamily="34" charset="0"/>
              <a:ea typeface="Cambria" panose="02040503050406030204" pitchFamily="18" charset="0"/>
              <a:cs typeface="Calibri" panose="020F0502020204030204" pitchFamily="34" charset="0"/>
            </a:endParaRPr>
          </a:p>
          <a:p>
            <a:pPr lvl="0"/>
            <a:r>
              <a:rPr lang="en-US" sz="3200" dirty="0" err="1">
                <a:solidFill>
                  <a:srgbClr val="FFC0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Bập</a:t>
            </a:r>
            <a:r>
              <a:rPr lang="en-US" sz="3200" dirty="0">
                <a:solidFill>
                  <a:srgbClr val="FFC0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FFC0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bẹ</a:t>
            </a:r>
            <a:r>
              <a:rPr lang="en-US" sz="3200" dirty="0">
                <a:solidFill>
                  <a:srgbClr val="FFC0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FFC0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thuở</a:t>
            </a:r>
            <a:r>
              <a:rPr lang="en-US" sz="3200" dirty="0">
                <a:solidFill>
                  <a:srgbClr val="FFC0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FFC0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đầu</a:t>
            </a:r>
            <a:r>
              <a:rPr lang="en-US" sz="3200" dirty="0">
                <a:solidFill>
                  <a:srgbClr val="FFC0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FFC0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đời</a:t>
            </a:r>
            <a:endParaRPr lang="en-US" sz="3200" dirty="0">
              <a:solidFill>
                <a:srgbClr val="FFC000"/>
              </a:solidFill>
              <a:latin typeface="Calibri" panose="020F0502020204030204" pitchFamily="34" charset="0"/>
              <a:ea typeface="Cambria" panose="02040503050406030204" pitchFamily="18" charset="0"/>
              <a:cs typeface="Calibri" panose="020F0502020204030204" pitchFamily="34" charset="0"/>
            </a:endParaRPr>
          </a:p>
          <a:p>
            <a:pPr lvl="0"/>
            <a:r>
              <a:rPr lang="en-US" sz="3200" dirty="0" err="1">
                <a:solidFill>
                  <a:srgbClr val="FFC0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Ngọt</a:t>
            </a:r>
            <a:r>
              <a:rPr lang="en-US" sz="3200" dirty="0">
                <a:solidFill>
                  <a:srgbClr val="FFC0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FFC0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ngào</a:t>
            </a:r>
            <a:r>
              <a:rPr lang="en-US" sz="3200" dirty="0">
                <a:solidFill>
                  <a:srgbClr val="FFC0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FFC0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như</a:t>
            </a:r>
            <a:r>
              <a:rPr lang="en-US" sz="3200" dirty="0">
                <a:solidFill>
                  <a:srgbClr val="FFC0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FFC0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dòng</a:t>
            </a:r>
            <a:r>
              <a:rPr lang="en-US" sz="3200" dirty="0">
                <a:solidFill>
                  <a:srgbClr val="FFC0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FFC0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sữa</a:t>
            </a:r>
            <a:endParaRPr lang="en-US" sz="3200" dirty="0">
              <a:solidFill>
                <a:srgbClr val="FFC000"/>
              </a:solidFill>
              <a:latin typeface="Calibri" panose="020F0502020204030204" pitchFamily="34" charset="0"/>
              <a:ea typeface="Cambria" panose="02040503050406030204" pitchFamily="18" charset="0"/>
              <a:cs typeface="Calibri" panose="020F0502020204030204" pitchFamily="34" charset="0"/>
            </a:endParaRPr>
          </a:p>
          <a:p>
            <a:pPr lvl="0"/>
            <a:r>
              <a:rPr lang="en-US" sz="3200" dirty="0" err="1">
                <a:solidFill>
                  <a:srgbClr val="FFC0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Nuôi</a:t>
            </a:r>
            <a:r>
              <a:rPr lang="en-US" sz="3200" dirty="0">
                <a:solidFill>
                  <a:srgbClr val="FFC0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con </a:t>
            </a:r>
            <a:r>
              <a:rPr lang="en-US" sz="3200" dirty="0" err="1">
                <a:solidFill>
                  <a:srgbClr val="FFC0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lớn</a:t>
            </a:r>
            <a:r>
              <a:rPr lang="en-US" sz="3200" dirty="0">
                <a:solidFill>
                  <a:srgbClr val="FFC0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FFC0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thành</a:t>
            </a:r>
            <a:r>
              <a:rPr lang="en-US" sz="3200" dirty="0">
                <a:solidFill>
                  <a:srgbClr val="FFC0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FFC0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người</a:t>
            </a:r>
            <a:r>
              <a:rPr lang="en-US" sz="3200" dirty="0">
                <a:solidFill>
                  <a:srgbClr val="FFC0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049320" y="195580"/>
            <a:ext cx="4675791" cy="2281476"/>
          </a:xfrm>
          <a:prstGeom prst="round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solidFill>
                  <a:srgbClr val="0070C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Tiếng</a:t>
            </a:r>
            <a:r>
              <a:rPr lang="en-US" sz="3200" dirty="0">
                <a:solidFill>
                  <a:srgbClr val="0070C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200" i="1" dirty="0" err="1">
                <a:solidFill>
                  <a:srgbClr val="0070C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võng</a:t>
            </a:r>
            <a:r>
              <a:rPr lang="en-US" sz="3200" dirty="0">
                <a:solidFill>
                  <a:srgbClr val="0070C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là</a:t>
            </a:r>
            <a:r>
              <a:rPr lang="en-US" sz="3200" dirty="0">
                <a:solidFill>
                  <a:srgbClr val="0070C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dấu</a:t>
            </a:r>
            <a:r>
              <a:rPr lang="en-US" sz="3200" dirty="0">
                <a:solidFill>
                  <a:srgbClr val="0070C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ngã</a:t>
            </a:r>
            <a:endParaRPr lang="en-US" sz="3200" dirty="0">
              <a:solidFill>
                <a:srgbClr val="0070C0"/>
              </a:solidFill>
              <a:latin typeface="Calibri" panose="020F0502020204030204" pitchFamily="34" charset="0"/>
              <a:ea typeface="Cambria" panose="02040503050406030204" pitchFamily="18" charset="0"/>
              <a:cs typeface="Calibri" panose="020F0502020204030204" pitchFamily="34" charset="0"/>
            </a:endParaRPr>
          </a:p>
          <a:p>
            <a:r>
              <a:rPr lang="en-US" sz="3200" dirty="0" err="1">
                <a:solidFill>
                  <a:srgbClr val="0070C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Kẽo</a:t>
            </a:r>
            <a:r>
              <a:rPr lang="en-US" sz="3200" dirty="0">
                <a:solidFill>
                  <a:srgbClr val="0070C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kẹt</a:t>
            </a:r>
            <a:r>
              <a:rPr lang="en-US" sz="3200" dirty="0">
                <a:solidFill>
                  <a:srgbClr val="0070C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suốt</a:t>
            </a:r>
            <a:r>
              <a:rPr lang="en-US" sz="3200" dirty="0">
                <a:solidFill>
                  <a:srgbClr val="0070C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mùa</a:t>
            </a:r>
            <a:r>
              <a:rPr lang="en-US" sz="3200" dirty="0">
                <a:solidFill>
                  <a:srgbClr val="0070C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hè</a:t>
            </a:r>
            <a:endParaRPr lang="en-US" sz="3200" dirty="0">
              <a:solidFill>
                <a:srgbClr val="0070C0"/>
              </a:solidFill>
              <a:latin typeface="Calibri" panose="020F0502020204030204" pitchFamily="34" charset="0"/>
              <a:ea typeface="Cambria" panose="02040503050406030204" pitchFamily="18" charset="0"/>
              <a:cs typeface="Calibri" panose="020F0502020204030204" pitchFamily="34" charset="0"/>
            </a:endParaRPr>
          </a:p>
          <a:p>
            <a:r>
              <a:rPr lang="en-US" sz="3200" dirty="0" err="1">
                <a:solidFill>
                  <a:srgbClr val="0070C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Bà</a:t>
            </a:r>
            <a:r>
              <a:rPr lang="en-US" sz="3200" dirty="0">
                <a:solidFill>
                  <a:srgbClr val="0070C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ru</a:t>
            </a:r>
            <a:r>
              <a:rPr lang="en-US" sz="3200" dirty="0">
                <a:solidFill>
                  <a:srgbClr val="0070C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cháu</a:t>
            </a:r>
            <a:r>
              <a:rPr lang="en-US" sz="3200" dirty="0">
                <a:solidFill>
                  <a:srgbClr val="0070C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khôn</a:t>
            </a:r>
            <a:r>
              <a:rPr lang="en-US" sz="3200" dirty="0">
                <a:solidFill>
                  <a:srgbClr val="0070C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lớn</a:t>
            </a:r>
            <a:endParaRPr lang="en-US" sz="3200" dirty="0">
              <a:solidFill>
                <a:srgbClr val="0070C0"/>
              </a:solidFill>
              <a:latin typeface="Calibri" panose="020F0502020204030204" pitchFamily="34" charset="0"/>
              <a:ea typeface="Cambria" panose="02040503050406030204" pitchFamily="18" charset="0"/>
              <a:cs typeface="Calibri" panose="020F0502020204030204" pitchFamily="34" charset="0"/>
            </a:endParaRPr>
          </a:p>
          <a:p>
            <a:r>
              <a:rPr lang="en-US" sz="3200" dirty="0" err="1">
                <a:solidFill>
                  <a:srgbClr val="0070C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Trong</a:t>
            </a:r>
            <a:r>
              <a:rPr lang="en-US" sz="3200" dirty="0">
                <a:solidFill>
                  <a:srgbClr val="0070C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êm</a:t>
            </a:r>
            <a:r>
              <a:rPr lang="en-US" sz="3200" dirty="0">
                <a:solidFill>
                  <a:srgbClr val="0070C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đềm</a:t>
            </a:r>
            <a:r>
              <a:rPr lang="en-US" sz="3200" dirty="0">
                <a:solidFill>
                  <a:srgbClr val="0070C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tiếng</a:t>
            </a:r>
            <a:r>
              <a:rPr lang="en-US" sz="3200" dirty="0">
                <a:solidFill>
                  <a:srgbClr val="0070C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ve</a:t>
            </a:r>
            <a:r>
              <a:rPr lang="en-US" sz="3200" dirty="0">
                <a:solidFill>
                  <a:srgbClr val="0070C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.</a:t>
            </a:r>
          </a:p>
        </p:txBody>
      </p:sp>
      <p:sp>
        <p:nvSpPr>
          <p:cNvPr id="11" name="Rectangle 10"/>
          <p:cNvSpPr/>
          <p:nvPr/>
        </p:nvSpPr>
        <p:spPr>
          <a:xfrm>
            <a:off x="7141385" y="2441812"/>
            <a:ext cx="4244335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3200" dirty="0" err="1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Tiếng</a:t>
            </a:r>
            <a:r>
              <a:rPr lang="en-US" sz="3200" dirty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200" i="1" dirty="0" err="1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làng</a:t>
            </a:r>
            <a:r>
              <a:rPr lang="en-US" sz="3200" dirty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là</a:t>
            </a:r>
            <a:r>
              <a:rPr lang="en-US" sz="3200" dirty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dấu</a:t>
            </a:r>
            <a:r>
              <a:rPr lang="en-US" sz="3200" dirty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huyền</a:t>
            </a:r>
            <a:endParaRPr lang="en-US" sz="3200" dirty="0">
              <a:solidFill>
                <a:schemeClr val="accent2">
                  <a:lumMod val="75000"/>
                </a:schemeClr>
              </a:solidFill>
              <a:latin typeface="Calibri" panose="020F0502020204030204" pitchFamily="34" charset="0"/>
              <a:ea typeface="Cambria" panose="02040503050406030204" pitchFamily="18" charset="0"/>
              <a:cs typeface="Calibri" panose="020F0502020204030204" pitchFamily="34" charset="0"/>
            </a:endParaRPr>
          </a:p>
          <a:p>
            <a:pPr lvl="0"/>
            <a:r>
              <a:rPr lang="en-US" sz="3200" dirty="0" err="1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Có</a:t>
            </a:r>
            <a:r>
              <a:rPr lang="en-US" sz="3200" dirty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sân</a:t>
            </a:r>
            <a:r>
              <a:rPr lang="en-US" sz="3200" dirty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đình</a:t>
            </a:r>
            <a:r>
              <a:rPr lang="en-US" sz="3200" dirty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bến</a:t>
            </a:r>
            <a:r>
              <a:rPr lang="en-US" sz="3200" dirty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nước</a:t>
            </a:r>
            <a:endParaRPr lang="en-US" sz="3200" dirty="0">
              <a:solidFill>
                <a:schemeClr val="accent2">
                  <a:lumMod val="75000"/>
                </a:schemeClr>
              </a:solidFill>
              <a:latin typeface="Calibri" panose="020F0502020204030204" pitchFamily="34" charset="0"/>
              <a:ea typeface="Cambria" panose="02040503050406030204" pitchFamily="18" charset="0"/>
              <a:cs typeface="Calibri" panose="020F0502020204030204" pitchFamily="34" charset="0"/>
            </a:endParaRPr>
          </a:p>
          <a:p>
            <a:pPr lvl="0"/>
            <a:r>
              <a:rPr lang="en-US" sz="3200" dirty="0" err="1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Có</a:t>
            </a:r>
            <a:r>
              <a:rPr lang="en-US" sz="3200" dirty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cánh</a:t>
            </a:r>
            <a:r>
              <a:rPr lang="en-US" sz="3200" dirty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diều</a:t>
            </a:r>
            <a:r>
              <a:rPr lang="en-US" sz="3200" dirty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tuổi</a:t>
            </a:r>
            <a:r>
              <a:rPr lang="en-US" sz="3200" dirty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thơ</a:t>
            </a:r>
            <a:endParaRPr lang="en-US" sz="3200" dirty="0">
              <a:solidFill>
                <a:schemeClr val="accent2">
                  <a:lumMod val="75000"/>
                </a:schemeClr>
              </a:solidFill>
              <a:latin typeface="Calibri" panose="020F0502020204030204" pitchFamily="34" charset="0"/>
              <a:ea typeface="Cambria" panose="02040503050406030204" pitchFamily="18" charset="0"/>
              <a:cs typeface="Calibri" panose="020F0502020204030204" pitchFamily="34" charset="0"/>
            </a:endParaRPr>
          </a:p>
          <a:p>
            <a:pPr lvl="0"/>
            <a:r>
              <a:rPr lang="en-US" sz="3200" dirty="0" err="1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Nâng</a:t>
            </a:r>
            <a:r>
              <a:rPr lang="en-US" sz="3200" dirty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cả</a:t>
            </a:r>
            <a:r>
              <a:rPr lang="en-US" sz="3200" dirty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trời</a:t>
            </a:r>
            <a:r>
              <a:rPr lang="en-US" sz="3200" dirty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mơ</a:t>
            </a:r>
            <a:r>
              <a:rPr lang="en-US" sz="3200" dirty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ước</a:t>
            </a:r>
            <a:r>
              <a:rPr lang="en-US" sz="3200" dirty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049321" y="4445619"/>
            <a:ext cx="4421320" cy="2281476"/>
          </a:xfrm>
          <a:prstGeom prst="round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solidFill>
                  <a:srgbClr val="00B05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Tiếng</a:t>
            </a:r>
            <a:r>
              <a:rPr lang="en-US" sz="3200" dirty="0">
                <a:solidFill>
                  <a:srgbClr val="00B05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200" i="1" dirty="0" err="1">
                <a:solidFill>
                  <a:srgbClr val="00B05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cỏ</a:t>
            </a:r>
            <a:r>
              <a:rPr lang="en-US" sz="3200" dirty="0">
                <a:solidFill>
                  <a:srgbClr val="00B05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B05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là</a:t>
            </a:r>
            <a:r>
              <a:rPr lang="en-US" sz="3200" dirty="0">
                <a:solidFill>
                  <a:srgbClr val="00B05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B05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dấu</a:t>
            </a:r>
            <a:r>
              <a:rPr lang="en-US" sz="3200" dirty="0">
                <a:solidFill>
                  <a:srgbClr val="00B05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B05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hỏi</a:t>
            </a:r>
            <a:endParaRPr lang="en-US" sz="3200" dirty="0">
              <a:solidFill>
                <a:srgbClr val="00B050"/>
              </a:solidFill>
              <a:latin typeface="Calibri" panose="020F0502020204030204" pitchFamily="34" charset="0"/>
              <a:ea typeface="Cambria" panose="02040503050406030204" pitchFamily="18" charset="0"/>
              <a:cs typeface="Calibri" panose="020F0502020204030204" pitchFamily="34" charset="0"/>
            </a:endParaRPr>
          </a:p>
          <a:p>
            <a:r>
              <a:rPr lang="en-US" sz="3200" dirty="0" err="1">
                <a:solidFill>
                  <a:srgbClr val="00B05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Tuổi</a:t>
            </a:r>
            <a:r>
              <a:rPr lang="en-US" sz="3200" dirty="0">
                <a:solidFill>
                  <a:srgbClr val="00B05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B05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thơ</a:t>
            </a:r>
            <a:r>
              <a:rPr lang="en-US" sz="3200" dirty="0">
                <a:solidFill>
                  <a:srgbClr val="00B05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B05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chơi</a:t>
            </a:r>
            <a:r>
              <a:rPr lang="en-US" sz="3200" dirty="0">
                <a:solidFill>
                  <a:srgbClr val="00B05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B05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chọi</a:t>
            </a:r>
            <a:r>
              <a:rPr lang="en-US" sz="3200" dirty="0">
                <a:solidFill>
                  <a:srgbClr val="00B05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B05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gà</a:t>
            </a:r>
            <a:endParaRPr lang="en-US" sz="3200" dirty="0">
              <a:solidFill>
                <a:srgbClr val="00B050"/>
              </a:solidFill>
              <a:latin typeface="Calibri" panose="020F0502020204030204" pitchFamily="34" charset="0"/>
              <a:ea typeface="Cambria" panose="02040503050406030204" pitchFamily="18" charset="0"/>
              <a:cs typeface="Calibri" panose="020F0502020204030204" pitchFamily="34" charset="0"/>
            </a:endParaRPr>
          </a:p>
          <a:p>
            <a:r>
              <a:rPr lang="en-US" sz="3200" dirty="0" err="1">
                <a:solidFill>
                  <a:srgbClr val="00B05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Nếu</a:t>
            </a:r>
            <a:r>
              <a:rPr lang="en-US" sz="3200" dirty="0">
                <a:solidFill>
                  <a:srgbClr val="00B05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B05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tiếng</a:t>
            </a:r>
            <a:r>
              <a:rPr lang="en-US" sz="3200" dirty="0">
                <a:solidFill>
                  <a:srgbClr val="00B05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B05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không</a:t>
            </a:r>
            <a:r>
              <a:rPr lang="en-US" sz="3200" dirty="0">
                <a:solidFill>
                  <a:srgbClr val="00B05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B05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có</a:t>
            </a:r>
            <a:r>
              <a:rPr lang="en-US" sz="3200" dirty="0">
                <a:solidFill>
                  <a:srgbClr val="00B05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B05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dấu</a:t>
            </a:r>
            <a:endParaRPr lang="en-US" sz="3200" dirty="0">
              <a:solidFill>
                <a:srgbClr val="00B050"/>
              </a:solidFill>
              <a:latin typeface="Calibri" panose="020F0502020204030204" pitchFamily="34" charset="0"/>
              <a:ea typeface="Cambria" panose="02040503050406030204" pitchFamily="18" charset="0"/>
              <a:cs typeface="Calibri" panose="020F0502020204030204" pitchFamily="34" charset="0"/>
            </a:endParaRPr>
          </a:p>
          <a:p>
            <a:r>
              <a:rPr lang="en-US" sz="3200" dirty="0" err="1">
                <a:solidFill>
                  <a:srgbClr val="00B05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Là</a:t>
            </a:r>
            <a:r>
              <a:rPr lang="en-US" sz="3200" dirty="0">
                <a:solidFill>
                  <a:srgbClr val="00B05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B05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tiếng</a:t>
            </a:r>
            <a:r>
              <a:rPr lang="en-US" sz="3200" dirty="0">
                <a:solidFill>
                  <a:srgbClr val="00B05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200" i="1" dirty="0" err="1">
                <a:solidFill>
                  <a:srgbClr val="00B05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em</a:t>
            </a:r>
            <a:r>
              <a:rPr lang="en-US" sz="3200" dirty="0">
                <a:solidFill>
                  <a:srgbClr val="00B05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reo ca.</a:t>
            </a: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67769" y="6199417"/>
            <a:ext cx="1972135" cy="840669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292" y="531306"/>
            <a:ext cx="7206097" cy="17984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22422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9" grpId="0"/>
      <p:bldP spid="11" grpId="0"/>
      <p:bldP spid="1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>
            <a:extLst>
              <a:ext uri="{FF2B5EF4-FFF2-40B4-BE49-F238E27FC236}">
                <a16:creationId xmlns:a16="http://schemas.microsoft.com/office/drawing/2014/main" id="{1E9EBA77-4ACC-4DF3-9866-AD46CE74651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6">
              <a:lumMod val="20000"/>
              <a:lumOff val="80000"/>
              <a:alpha val="2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grpSp>
        <p:nvGrpSpPr>
          <p:cNvPr id="17" name="Group 1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10" name="图片 9">
              <a:extLst>
                <a:ext uri="{FF2B5EF4-FFF2-40B4-BE49-F238E27FC236}">
                  <a16:creationId xmlns:a16="http://schemas.microsoft.com/office/drawing/2014/main" id="{1249A541-7846-4AAD-85E8-5954B0A93C0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colorTemperature colorTemp="72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701" r="6056"/>
            <a:stretch/>
          </p:blipFill>
          <p:spPr>
            <a:xfrm>
              <a:off x="0" y="0"/>
              <a:ext cx="12192000" cy="6858000"/>
            </a:xfrm>
            <a:prstGeom prst="rect">
              <a:avLst/>
            </a:prstGeom>
          </p:spPr>
        </p:pic>
        <p:sp>
          <p:nvSpPr>
            <p:cNvPr id="2" name="Rectangle 1"/>
            <p:cNvSpPr/>
            <p:nvPr/>
          </p:nvSpPr>
          <p:spPr>
            <a:xfrm>
              <a:off x="304800" y="269240"/>
              <a:ext cx="11582400" cy="631952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B1E7C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pic>
        <p:nvPicPr>
          <p:cNvPr id="33" name="图片 33">
            <a:extLst>
              <a:ext uri="{FF2B5EF4-FFF2-40B4-BE49-F238E27FC236}">
                <a16:creationId xmlns:a16="http://schemas.microsoft.com/office/drawing/2014/main" id="{572CB537-680F-4637-A2AE-C853A227C1D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804" y="305074"/>
            <a:ext cx="1866900" cy="1866900"/>
          </a:xfrm>
          <a:prstGeom prst="rect">
            <a:avLst/>
          </a:prstGeom>
        </p:spPr>
      </p:pic>
      <p:pic>
        <p:nvPicPr>
          <p:cNvPr id="34" name="图片 37">
            <a:extLst>
              <a:ext uri="{FF2B5EF4-FFF2-40B4-BE49-F238E27FC236}">
                <a16:creationId xmlns:a16="http://schemas.microsoft.com/office/drawing/2014/main" id="{1B889226-C22D-4201-A953-79B1735170FA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980" b="22190"/>
          <a:stretch/>
        </p:blipFill>
        <p:spPr>
          <a:xfrm>
            <a:off x="7007350" y="493489"/>
            <a:ext cx="2862230" cy="1655233"/>
          </a:xfrm>
          <a:prstGeom prst="rect">
            <a:avLst/>
          </a:prstGeom>
        </p:spPr>
      </p:pic>
      <p:pic>
        <p:nvPicPr>
          <p:cNvPr id="35" name="图片 38">
            <a:extLst>
              <a:ext uri="{FF2B5EF4-FFF2-40B4-BE49-F238E27FC236}">
                <a16:creationId xmlns:a16="http://schemas.microsoft.com/office/drawing/2014/main" id="{2674F3DF-065E-448B-8973-CA70B3DF8776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5458"/>
          <a:stretch/>
        </p:blipFill>
        <p:spPr>
          <a:xfrm>
            <a:off x="9492250" y="227537"/>
            <a:ext cx="2290304" cy="1936266"/>
          </a:xfrm>
          <a:prstGeom prst="rect">
            <a:avLst/>
          </a:prstGeom>
        </p:spPr>
      </p:pic>
      <p:grpSp>
        <p:nvGrpSpPr>
          <p:cNvPr id="38" name="Group 37"/>
          <p:cNvGrpSpPr/>
          <p:nvPr/>
        </p:nvGrpSpPr>
        <p:grpSpPr>
          <a:xfrm>
            <a:off x="525414" y="1869518"/>
            <a:ext cx="3210129" cy="2228928"/>
            <a:chOff x="-1695311" y="2470394"/>
            <a:chExt cx="3210129" cy="2228928"/>
          </a:xfrm>
        </p:grpSpPr>
        <p:pic>
          <p:nvPicPr>
            <p:cNvPr id="36" name="图片 23"/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15567"/>
            <a:stretch/>
          </p:blipFill>
          <p:spPr>
            <a:xfrm rot="10800000">
              <a:off x="-1695311" y="2470394"/>
              <a:ext cx="3210129" cy="2228928"/>
            </a:xfrm>
            <a:prstGeom prst="rect">
              <a:avLst/>
            </a:prstGeom>
          </p:spPr>
        </p:pic>
        <p:sp>
          <p:nvSpPr>
            <p:cNvPr id="37" name="矩形 11">
              <a:extLst>
                <a:ext uri="{FF2B5EF4-FFF2-40B4-BE49-F238E27FC236}">
                  <a16:creationId xmlns:a16="http://schemas.microsoft.com/office/drawing/2014/main" id="{CBBA4045-F818-486A-8637-9878DE6616B2}"/>
                </a:ext>
              </a:extLst>
            </p:cNvPr>
            <p:cNvSpPr/>
            <p:nvPr/>
          </p:nvSpPr>
          <p:spPr>
            <a:xfrm>
              <a:off x="-1524668" y="3041261"/>
              <a:ext cx="2467534" cy="115108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lnSpc>
                  <a:spcPct val="200000"/>
                </a:lnSpc>
              </a:pPr>
              <a:r>
                <a:rPr lang="en-US" altLang="zh-CN" sz="4000" b="1" dirty="0" err="1">
                  <a:solidFill>
                    <a:srgbClr val="FFC000"/>
                  </a:solidFill>
                  <a:latin typeface="Calibri" panose="020F0502020204030204" pitchFamily="34" charset="0"/>
                  <a:ea typeface="字魂130号-快乐俏黑体" panose="00000500000000000000" pitchFamily="2" charset="-122"/>
                  <a:cs typeface="Calibri" panose="020F0502020204030204" pitchFamily="34" charset="0"/>
                  <a:sym typeface="思源黑体" panose="020B0500000000000000" pitchFamily="34" charset="-122"/>
                </a:rPr>
                <a:t>bát</a:t>
              </a:r>
              <a:r>
                <a:rPr lang="en-US" altLang="zh-CN" sz="4000" b="1" dirty="0">
                  <a:solidFill>
                    <a:srgbClr val="FFC000"/>
                  </a:solidFill>
                  <a:latin typeface="Calibri" panose="020F0502020204030204" pitchFamily="34" charset="0"/>
                  <a:ea typeface="字魂130号-快乐俏黑体" panose="00000500000000000000" pitchFamily="2" charset="-122"/>
                  <a:cs typeface="Calibri" panose="020F0502020204030204" pitchFamily="34" charset="0"/>
                  <a:sym typeface="思源黑体" panose="020B0500000000000000" pitchFamily="34" charset="-122"/>
                </a:rPr>
                <a:t> </a:t>
              </a:r>
              <a:r>
                <a:rPr lang="en-US" altLang="zh-CN" sz="4000" b="1" dirty="0" err="1">
                  <a:solidFill>
                    <a:srgbClr val="FFC000"/>
                  </a:solidFill>
                  <a:latin typeface="Calibri" panose="020F0502020204030204" pitchFamily="34" charset="0"/>
                  <a:ea typeface="字魂130号-快乐俏黑体" panose="00000500000000000000" pitchFamily="2" charset="-122"/>
                  <a:cs typeface="Calibri" panose="020F0502020204030204" pitchFamily="34" charset="0"/>
                  <a:sym typeface="思源黑体" panose="020B0500000000000000" pitchFamily="34" charset="-122"/>
                </a:rPr>
                <a:t>ngát</a:t>
              </a:r>
              <a:endParaRPr lang="zh-CN" altLang="en-US" sz="4000" b="1" dirty="0">
                <a:solidFill>
                  <a:srgbClr val="FFC000"/>
                </a:solidFill>
                <a:latin typeface="Calibri" panose="020F0502020204030204" pitchFamily="34" charset="0"/>
                <a:ea typeface="字魂130号-快乐俏黑体" panose="00000500000000000000" pitchFamily="2" charset="-122"/>
                <a:cs typeface="Calibri" panose="020F0502020204030204" pitchFamily="34" charset="0"/>
                <a:sym typeface="思源黑体" panose="020B0500000000000000" pitchFamily="34" charset="-122"/>
              </a:endParaRPr>
            </a:p>
          </p:txBody>
        </p:sp>
      </p:grpSp>
      <p:grpSp>
        <p:nvGrpSpPr>
          <p:cNvPr id="39" name="Group 38"/>
          <p:cNvGrpSpPr/>
          <p:nvPr/>
        </p:nvGrpSpPr>
        <p:grpSpPr>
          <a:xfrm>
            <a:off x="623240" y="4009166"/>
            <a:ext cx="3210129" cy="2228928"/>
            <a:chOff x="-1695311" y="2470394"/>
            <a:chExt cx="3210129" cy="2228928"/>
          </a:xfrm>
        </p:grpSpPr>
        <p:pic>
          <p:nvPicPr>
            <p:cNvPr id="40" name="图片 23"/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15567"/>
            <a:stretch/>
          </p:blipFill>
          <p:spPr>
            <a:xfrm rot="10800000">
              <a:off x="-1695311" y="2470394"/>
              <a:ext cx="3210129" cy="2228928"/>
            </a:xfrm>
            <a:prstGeom prst="rect">
              <a:avLst/>
            </a:prstGeom>
          </p:spPr>
        </p:pic>
        <p:sp>
          <p:nvSpPr>
            <p:cNvPr id="41" name="矩形 11">
              <a:extLst>
                <a:ext uri="{FF2B5EF4-FFF2-40B4-BE49-F238E27FC236}">
                  <a16:creationId xmlns:a16="http://schemas.microsoft.com/office/drawing/2014/main" id="{CBBA4045-F818-486A-8637-9878DE6616B2}"/>
                </a:ext>
              </a:extLst>
            </p:cNvPr>
            <p:cNvSpPr/>
            <p:nvPr/>
          </p:nvSpPr>
          <p:spPr>
            <a:xfrm>
              <a:off x="-1524668" y="3041261"/>
              <a:ext cx="2467534" cy="115108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lnSpc>
                  <a:spcPct val="200000"/>
                </a:lnSpc>
              </a:pPr>
              <a:r>
                <a:rPr lang="en-US" altLang="zh-CN" sz="4000" b="1" dirty="0" err="1">
                  <a:solidFill>
                    <a:srgbClr val="FFC000"/>
                  </a:solidFill>
                  <a:latin typeface="Calibri" panose="020F0502020204030204" pitchFamily="34" charset="0"/>
                  <a:ea typeface="字魂130号-快乐俏黑体" panose="00000500000000000000" pitchFamily="2" charset="-122"/>
                  <a:cs typeface="Calibri" panose="020F0502020204030204" pitchFamily="34" charset="0"/>
                  <a:sym typeface="思源黑体" panose="020B0500000000000000" pitchFamily="34" charset="-122"/>
                </a:rPr>
                <a:t>trùng</a:t>
              </a:r>
              <a:r>
                <a:rPr lang="en-US" altLang="zh-CN" sz="4000" b="1" dirty="0">
                  <a:solidFill>
                    <a:srgbClr val="FFC000"/>
                  </a:solidFill>
                  <a:latin typeface="Calibri" panose="020F0502020204030204" pitchFamily="34" charset="0"/>
                  <a:ea typeface="字魂130号-快乐俏黑体" panose="00000500000000000000" pitchFamily="2" charset="-122"/>
                  <a:cs typeface="Calibri" panose="020F0502020204030204" pitchFamily="34" charset="0"/>
                  <a:sym typeface="思源黑体" panose="020B0500000000000000" pitchFamily="34" charset="-122"/>
                </a:rPr>
                <a:t> </a:t>
              </a:r>
              <a:r>
                <a:rPr lang="en-US" altLang="zh-CN" sz="4000" b="1" dirty="0" err="1">
                  <a:solidFill>
                    <a:srgbClr val="FFC000"/>
                  </a:solidFill>
                  <a:latin typeface="Calibri" panose="020F0502020204030204" pitchFamily="34" charset="0"/>
                  <a:ea typeface="字魂130号-快乐俏黑体" panose="00000500000000000000" pitchFamily="2" charset="-122"/>
                  <a:cs typeface="Calibri" panose="020F0502020204030204" pitchFamily="34" charset="0"/>
                  <a:sym typeface="思源黑体" panose="020B0500000000000000" pitchFamily="34" charset="-122"/>
                </a:rPr>
                <a:t>khơi</a:t>
              </a:r>
              <a:endParaRPr lang="zh-CN" altLang="en-US" sz="4000" b="1" dirty="0">
                <a:solidFill>
                  <a:srgbClr val="FFC000"/>
                </a:solidFill>
                <a:latin typeface="Calibri" panose="020F0502020204030204" pitchFamily="34" charset="0"/>
                <a:ea typeface="字魂130号-快乐俏黑体" panose="00000500000000000000" pitchFamily="2" charset="-122"/>
                <a:cs typeface="Calibri" panose="020F0502020204030204" pitchFamily="34" charset="0"/>
                <a:sym typeface="思源黑体" panose="020B0500000000000000" pitchFamily="34" charset="-122"/>
              </a:endParaRPr>
            </a:p>
          </p:txBody>
        </p:sp>
      </p:grpSp>
      <p:grpSp>
        <p:nvGrpSpPr>
          <p:cNvPr id="42" name="Group 41"/>
          <p:cNvGrpSpPr/>
          <p:nvPr/>
        </p:nvGrpSpPr>
        <p:grpSpPr>
          <a:xfrm>
            <a:off x="4596440" y="4048508"/>
            <a:ext cx="3210129" cy="2228928"/>
            <a:chOff x="-1695311" y="2470394"/>
            <a:chExt cx="3210129" cy="2228928"/>
          </a:xfrm>
        </p:grpSpPr>
        <p:pic>
          <p:nvPicPr>
            <p:cNvPr id="43" name="图片 23"/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15567"/>
            <a:stretch/>
          </p:blipFill>
          <p:spPr>
            <a:xfrm rot="10800000">
              <a:off x="-1695311" y="2470394"/>
              <a:ext cx="3210129" cy="2228928"/>
            </a:xfrm>
            <a:prstGeom prst="rect">
              <a:avLst/>
            </a:prstGeom>
          </p:spPr>
        </p:pic>
        <p:sp>
          <p:nvSpPr>
            <p:cNvPr id="44" name="矩形 11">
              <a:extLst>
                <a:ext uri="{FF2B5EF4-FFF2-40B4-BE49-F238E27FC236}">
                  <a16:creationId xmlns:a16="http://schemas.microsoft.com/office/drawing/2014/main" id="{CBBA4045-F818-486A-8637-9878DE6616B2}"/>
                </a:ext>
              </a:extLst>
            </p:cNvPr>
            <p:cNvSpPr/>
            <p:nvPr/>
          </p:nvSpPr>
          <p:spPr>
            <a:xfrm>
              <a:off x="-1524668" y="3041261"/>
              <a:ext cx="2467534" cy="115108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lnSpc>
                  <a:spcPct val="200000"/>
                </a:lnSpc>
              </a:pPr>
              <a:r>
                <a:rPr lang="en-US" altLang="zh-CN" sz="4000" b="1" dirty="0" err="1">
                  <a:solidFill>
                    <a:srgbClr val="FFC000"/>
                  </a:solidFill>
                  <a:latin typeface="Calibri" panose="020F0502020204030204" pitchFamily="34" charset="0"/>
                  <a:ea typeface="字魂130号-快乐俏黑体" panose="00000500000000000000" pitchFamily="2" charset="-122"/>
                  <a:cs typeface="Calibri" panose="020F0502020204030204" pitchFamily="34" charset="0"/>
                  <a:sym typeface="思源黑体" panose="020B0500000000000000" pitchFamily="34" charset="-122"/>
                </a:rPr>
                <a:t>thuở</a:t>
              </a:r>
              <a:r>
                <a:rPr lang="en-US" altLang="zh-CN" sz="4000" b="1" dirty="0">
                  <a:solidFill>
                    <a:srgbClr val="FFC000"/>
                  </a:solidFill>
                  <a:latin typeface="Calibri" panose="020F0502020204030204" pitchFamily="34" charset="0"/>
                  <a:ea typeface="字魂130号-快乐俏黑体" panose="00000500000000000000" pitchFamily="2" charset="-122"/>
                  <a:cs typeface="Calibri" panose="020F0502020204030204" pitchFamily="34" charset="0"/>
                  <a:sym typeface="思源黑体" panose="020B0500000000000000" pitchFamily="34" charset="-122"/>
                </a:rPr>
                <a:t> </a:t>
              </a:r>
              <a:r>
                <a:rPr lang="en-US" altLang="zh-CN" sz="4000" b="1" dirty="0" err="1">
                  <a:solidFill>
                    <a:srgbClr val="FFC000"/>
                  </a:solidFill>
                  <a:latin typeface="Calibri" panose="020F0502020204030204" pitchFamily="34" charset="0"/>
                  <a:ea typeface="字魂130号-快乐俏黑体" panose="00000500000000000000" pitchFamily="2" charset="-122"/>
                  <a:cs typeface="Calibri" panose="020F0502020204030204" pitchFamily="34" charset="0"/>
                  <a:sym typeface="思源黑体" panose="020B0500000000000000" pitchFamily="34" charset="-122"/>
                </a:rPr>
                <a:t>đầu</a:t>
              </a:r>
              <a:endParaRPr lang="zh-CN" altLang="en-US" sz="4000" b="1" dirty="0">
                <a:solidFill>
                  <a:srgbClr val="FFC000"/>
                </a:solidFill>
                <a:latin typeface="Calibri" panose="020F0502020204030204" pitchFamily="34" charset="0"/>
                <a:ea typeface="字魂130号-快乐俏黑体" panose="00000500000000000000" pitchFamily="2" charset="-122"/>
                <a:cs typeface="Calibri" panose="020F0502020204030204" pitchFamily="34" charset="0"/>
                <a:sym typeface="思源黑体" panose="020B0500000000000000" pitchFamily="34" charset="-122"/>
              </a:endParaRPr>
            </a:p>
          </p:txBody>
        </p:sp>
      </p:grpSp>
      <p:grpSp>
        <p:nvGrpSpPr>
          <p:cNvPr id="45" name="Group 44"/>
          <p:cNvGrpSpPr/>
          <p:nvPr/>
        </p:nvGrpSpPr>
        <p:grpSpPr>
          <a:xfrm>
            <a:off x="4683430" y="1891104"/>
            <a:ext cx="3210129" cy="2228928"/>
            <a:chOff x="-1695311" y="2470394"/>
            <a:chExt cx="3210129" cy="2228928"/>
          </a:xfrm>
        </p:grpSpPr>
        <p:pic>
          <p:nvPicPr>
            <p:cNvPr id="46" name="图片 23"/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15567"/>
            <a:stretch/>
          </p:blipFill>
          <p:spPr>
            <a:xfrm rot="10800000">
              <a:off x="-1695311" y="2470394"/>
              <a:ext cx="3210129" cy="2228928"/>
            </a:xfrm>
            <a:prstGeom prst="rect">
              <a:avLst/>
            </a:prstGeom>
          </p:spPr>
        </p:pic>
        <p:sp>
          <p:nvSpPr>
            <p:cNvPr id="47" name="矩形 11">
              <a:extLst>
                <a:ext uri="{FF2B5EF4-FFF2-40B4-BE49-F238E27FC236}">
                  <a16:creationId xmlns:a16="http://schemas.microsoft.com/office/drawing/2014/main" id="{CBBA4045-F818-486A-8637-9878DE6616B2}"/>
                </a:ext>
              </a:extLst>
            </p:cNvPr>
            <p:cNvSpPr/>
            <p:nvPr/>
          </p:nvSpPr>
          <p:spPr>
            <a:xfrm>
              <a:off x="-1524668" y="3041261"/>
              <a:ext cx="2467534" cy="115108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lnSpc>
                  <a:spcPct val="200000"/>
                </a:lnSpc>
              </a:pPr>
              <a:r>
                <a:rPr lang="en-US" altLang="zh-CN" sz="4000" b="1" dirty="0" err="1">
                  <a:solidFill>
                    <a:srgbClr val="FFC000"/>
                  </a:solidFill>
                  <a:latin typeface="Calibri" panose="020F0502020204030204" pitchFamily="34" charset="0"/>
                  <a:ea typeface="字魂130号-快乐俏黑体" panose="00000500000000000000" pitchFamily="2" charset="-122"/>
                  <a:cs typeface="Calibri" panose="020F0502020204030204" pitchFamily="34" charset="0"/>
                  <a:sym typeface="思源黑体" panose="020B0500000000000000" pitchFamily="34" charset="-122"/>
                </a:rPr>
                <a:t>bập</a:t>
              </a:r>
              <a:r>
                <a:rPr lang="en-US" altLang="zh-CN" sz="4000" b="1" dirty="0">
                  <a:solidFill>
                    <a:srgbClr val="FFC000"/>
                  </a:solidFill>
                  <a:latin typeface="Calibri" panose="020F0502020204030204" pitchFamily="34" charset="0"/>
                  <a:ea typeface="字魂130号-快乐俏黑体" panose="00000500000000000000" pitchFamily="2" charset="-122"/>
                  <a:cs typeface="Calibri" panose="020F0502020204030204" pitchFamily="34" charset="0"/>
                  <a:sym typeface="思源黑体" panose="020B0500000000000000" pitchFamily="34" charset="-122"/>
                </a:rPr>
                <a:t> </a:t>
              </a:r>
              <a:r>
                <a:rPr lang="en-US" altLang="zh-CN" sz="4000" b="1" dirty="0" err="1">
                  <a:solidFill>
                    <a:srgbClr val="FFC000"/>
                  </a:solidFill>
                  <a:latin typeface="Calibri" panose="020F0502020204030204" pitchFamily="34" charset="0"/>
                  <a:ea typeface="字魂130号-快乐俏黑体" panose="00000500000000000000" pitchFamily="2" charset="-122"/>
                  <a:cs typeface="Calibri" panose="020F0502020204030204" pitchFamily="34" charset="0"/>
                  <a:sym typeface="思源黑体" panose="020B0500000000000000" pitchFamily="34" charset="-122"/>
                </a:rPr>
                <a:t>bẹ</a:t>
              </a:r>
              <a:endParaRPr lang="zh-CN" altLang="en-US" sz="4000" b="1" dirty="0">
                <a:solidFill>
                  <a:srgbClr val="FFC000"/>
                </a:solidFill>
                <a:latin typeface="Calibri" panose="020F0502020204030204" pitchFamily="34" charset="0"/>
                <a:ea typeface="字魂130号-快乐俏黑体" panose="00000500000000000000" pitchFamily="2" charset="-122"/>
                <a:cs typeface="Calibri" panose="020F0502020204030204" pitchFamily="34" charset="0"/>
                <a:sym typeface="思源黑体" panose="020B0500000000000000" pitchFamily="34" charset="-122"/>
              </a:endParaRPr>
            </a:p>
          </p:txBody>
        </p:sp>
      </p:grpSp>
      <p:grpSp>
        <p:nvGrpSpPr>
          <p:cNvPr id="48" name="Group 47"/>
          <p:cNvGrpSpPr/>
          <p:nvPr/>
        </p:nvGrpSpPr>
        <p:grpSpPr>
          <a:xfrm>
            <a:off x="8383434" y="4009166"/>
            <a:ext cx="3210129" cy="2228928"/>
            <a:chOff x="-1695311" y="2470394"/>
            <a:chExt cx="3210129" cy="2228928"/>
          </a:xfrm>
        </p:grpSpPr>
        <p:pic>
          <p:nvPicPr>
            <p:cNvPr id="49" name="图片 23"/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15567"/>
            <a:stretch/>
          </p:blipFill>
          <p:spPr>
            <a:xfrm rot="10800000">
              <a:off x="-1695311" y="2470394"/>
              <a:ext cx="3210129" cy="2228928"/>
            </a:xfrm>
            <a:prstGeom prst="rect">
              <a:avLst/>
            </a:prstGeom>
          </p:spPr>
        </p:pic>
        <p:sp>
          <p:nvSpPr>
            <p:cNvPr id="50" name="矩形 11">
              <a:extLst>
                <a:ext uri="{FF2B5EF4-FFF2-40B4-BE49-F238E27FC236}">
                  <a16:creationId xmlns:a16="http://schemas.microsoft.com/office/drawing/2014/main" id="{CBBA4045-F818-486A-8637-9878DE6616B2}"/>
                </a:ext>
              </a:extLst>
            </p:cNvPr>
            <p:cNvSpPr/>
            <p:nvPr/>
          </p:nvSpPr>
          <p:spPr>
            <a:xfrm>
              <a:off x="-1524668" y="3041261"/>
              <a:ext cx="2467534" cy="115108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lnSpc>
                  <a:spcPct val="200000"/>
                </a:lnSpc>
              </a:pPr>
              <a:r>
                <a:rPr lang="en-US" altLang="zh-CN" sz="4000" b="1" dirty="0">
                  <a:solidFill>
                    <a:srgbClr val="FFC000"/>
                  </a:solidFill>
                  <a:latin typeface="Calibri" panose="020F0502020204030204" pitchFamily="34" charset="0"/>
                  <a:ea typeface="字魂130号-快乐俏黑体" panose="00000500000000000000" pitchFamily="2" charset="-122"/>
                  <a:cs typeface="Calibri" panose="020F0502020204030204" pitchFamily="34" charset="0"/>
                  <a:sym typeface="思源黑体" panose="020B0500000000000000" pitchFamily="34" charset="-122"/>
                </a:rPr>
                <a:t>reo ca</a:t>
              </a:r>
              <a:endParaRPr lang="zh-CN" altLang="en-US" sz="4000" b="1" dirty="0">
                <a:solidFill>
                  <a:srgbClr val="FFC000"/>
                </a:solidFill>
                <a:latin typeface="Calibri" panose="020F0502020204030204" pitchFamily="34" charset="0"/>
                <a:ea typeface="字魂130号-快乐俏黑体" panose="00000500000000000000" pitchFamily="2" charset="-122"/>
                <a:cs typeface="Calibri" panose="020F0502020204030204" pitchFamily="34" charset="0"/>
                <a:sym typeface="思源黑体" panose="020B0500000000000000" pitchFamily="34" charset="-122"/>
              </a:endParaRPr>
            </a:p>
          </p:txBody>
        </p:sp>
      </p:grpSp>
      <p:grpSp>
        <p:nvGrpSpPr>
          <p:cNvPr id="51" name="Group 50"/>
          <p:cNvGrpSpPr/>
          <p:nvPr/>
        </p:nvGrpSpPr>
        <p:grpSpPr>
          <a:xfrm>
            <a:off x="8434366" y="1891105"/>
            <a:ext cx="3210129" cy="2228928"/>
            <a:chOff x="-1695311" y="2470394"/>
            <a:chExt cx="3210129" cy="2228928"/>
          </a:xfrm>
        </p:grpSpPr>
        <p:pic>
          <p:nvPicPr>
            <p:cNvPr id="52" name="图片 23"/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15567"/>
            <a:stretch/>
          </p:blipFill>
          <p:spPr>
            <a:xfrm rot="10800000">
              <a:off x="-1695311" y="2470394"/>
              <a:ext cx="3210129" cy="2228928"/>
            </a:xfrm>
            <a:prstGeom prst="rect">
              <a:avLst/>
            </a:prstGeom>
          </p:spPr>
        </p:pic>
        <p:sp>
          <p:nvSpPr>
            <p:cNvPr id="53" name="矩形 11">
              <a:extLst>
                <a:ext uri="{FF2B5EF4-FFF2-40B4-BE49-F238E27FC236}">
                  <a16:creationId xmlns:a16="http://schemas.microsoft.com/office/drawing/2014/main" id="{CBBA4045-F818-486A-8637-9878DE6616B2}"/>
                </a:ext>
              </a:extLst>
            </p:cNvPr>
            <p:cNvSpPr/>
            <p:nvPr/>
          </p:nvSpPr>
          <p:spPr>
            <a:xfrm>
              <a:off x="-1524668" y="3041261"/>
              <a:ext cx="2467534" cy="115108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lnSpc>
                  <a:spcPct val="200000"/>
                </a:lnSpc>
              </a:pPr>
              <a:r>
                <a:rPr lang="en-US" altLang="zh-CN" sz="4000" b="1" dirty="0" err="1">
                  <a:solidFill>
                    <a:srgbClr val="FFC000"/>
                  </a:solidFill>
                  <a:latin typeface="Calibri" panose="020F0502020204030204" pitchFamily="34" charset="0"/>
                  <a:ea typeface="字魂130号-快乐俏黑体" panose="00000500000000000000" pitchFamily="2" charset="-122"/>
                  <a:cs typeface="Calibri" panose="020F0502020204030204" pitchFamily="34" charset="0"/>
                  <a:sym typeface="思源黑体" panose="020B0500000000000000" pitchFamily="34" charset="-122"/>
                </a:rPr>
                <a:t>kẽo</a:t>
              </a:r>
              <a:r>
                <a:rPr lang="en-US" altLang="zh-CN" sz="4000" b="1" dirty="0">
                  <a:solidFill>
                    <a:srgbClr val="FFC000"/>
                  </a:solidFill>
                  <a:latin typeface="Calibri" panose="020F0502020204030204" pitchFamily="34" charset="0"/>
                  <a:ea typeface="字魂130号-快乐俏黑体" panose="00000500000000000000" pitchFamily="2" charset="-122"/>
                  <a:cs typeface="Calibri" panose="020F0502020204030204" pitchFamily="34" charset="0"/>
                  <a:sym typeface="思源黑体" panose="020B0500000000000000" pitchFamily="34" charset="-122"/>
                </a:rPr>
                <a:t> </a:t>
              </a:r>
              <a:r>
                <a:rPr lang="en-US" altLang="zh-CN" sz="4000" b="1" dirty="0" err="1">
                  <a:solidFill>
                    <a:srgbClr val="FFC000"/>
                  </a:solidFill>
                  <a:latin typeface="Calibri" panose="020F0502020204030204" pitchFamily="34" charset="0"/>
                  <a:ea typeface="字魂130号-快乐俏黑体" panose="00000500000000000000" pitchFamily="2" charset="-122"/>
                  <a:cs typeface="Calibri" panose="020F0502020204030204" pitchFamily="34" charset="0"/>
                  <a:sym typeface="思源黑体" panose="020B0500000000000000" pitchFamily="34" charset="-122"/>
                </a:rPr>
                <a:t>kẹt</a:t>
              </a:r>
              <a:endParaRPr lang="zh-CN" altLang="en-US" sz="4000" b="1" dirty="0">
                <a:solidFill>
                  <a:srgbClr val="FFC000"/>
                </a:solidFill>
                <a:latin typeface="Calibri" panose="020F0502020204030204" pitchFamily="34" charset="0"/>
                <a:ea typeface="字魂130号-快乐俏黑体" panose="00000500000000000000" pitchFamily="2" charset="-122"/>
                <a:cs typeface="Calibri" panose="020F0502020204030204" pitchFamily="34" charset="0"/>
                <a:sym typeface="思源黑体" panose="020B0500000000000000" pitchFamily="34" charset="-122"/>
              </a:endParaRPr>
            </a:p>
          </p:txBody>
        </p:sp>
      </p:grpSp>
      <p:pic>
        <p:nvPicPr>
          <p:cNvPr id="54" name="Picture 53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620974" y="300738"/>
            <a:ext cx="7206097" cy="1774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37015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>
            <a:extLst>
              <a:ext uri="{FF2B5EF4-FFF2-40B4-BE49-F238E27FC236}">
                <a16:creationId xmlns:a16="http://schemas.microsoft.com/office/drawing/2014/main" id="{1E9EBA77-4ACC-4DF3-9866-AD46CE74651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6">
              <a:lumMod val="20000"/>
              <a:lumOff val="80000"/>
              <a:alpha val="2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10" name="图片 9">
              <a:extLst>
                <a:ext uri="{FF2B5EF4-FFF2-40B4-BE49-F238E27FC236}">
                  <a16:creationId xmlns:a16="http://schemas.microsoft.com/office/drawing/2014/main" id="{1249A541-7846-4AAD-85E8-5954B0A93C0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colorTemperature colorTemp="72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701" r="6056"/>
            <a:stretch/>
          </p:blipFill>
          <p:spPr>
            <a:xfrm>
              <a:off x="0" y="0"/>
              <a:ext cx="12192000" cy="6858000"/>
            </a:xfrm>
            <a:prstGeom prst="rect">
              <a:avLst/>
            </a:prstGeom>
          </p:spPr>
        </p:pic>
        <p:sp>
          <p:nvSpPr>
            <p:cNvPr id="2" name="Rectangle 1"/>
            <p:cNvSpPr/>
            <p:nvPr/>
          </p:nvSpPr>
          <p:spPr>
            <a:xfrm>
              <a:off x="304800" y="269240"/>
              <a:ext cx="11582400" cy="631952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B1E7C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</p:grpSp>
      <p:pic>
        <p:nvPicPr>
          <p:cNvPr id="5" name="图片 1">
            <a:extLst>
              <a:ext uri="{FF2B5EF4-FFF2-40B4-BE49-F238E27FC236}">
                <a16:creationId xmlns:a16="http://schemas.microsoft.com/office/drawing/2014/main" id="{D8E40F90-6121-0042-86B8-C3D6C96549DB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6030410" y="1751425"/>
            <a:ext cx="6161590" cy="510657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375254" y="530101"/>
            <a:ext cx="8065707" cy="5797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6718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>
            <a:extLst>
              <a:ext uri="{FF2B5EF4-FFF2-40B4-BE49-F238E27FC236}">
                <a16:creationId xmlns:a16="http://schemas.microsoft.com/office/drawing/2014/main" id="{1E9EBA77-4ACC-4DF3-9866-AD46CE74651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6">
              <a:lumMod val="20000"/>
              <a:lumOff val="80000"/>
              <a:alpha val="2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10" name="图片 9">
              <a:extLst>
                <a:ext uri="{FF2B5EF4-FFF2-40B4-BE49-F238E27FC236}">
                  <a16:creationId xmlns:a16="http://schemas.microsoft.com/office/drawing/2014/main" id="{1249A541-7846-4AAD-85E8-5954B0A93C0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colorTemperature colorTemp="72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701" r="6056"/>
            <a:stretch/>
          </p:blipFill>
          <p:spPr>
            <a:xfrm>
              <a:off x="0" y="0"/>
              <a:ext cx="12192000" cy="6858000"/>
            </a:xfrm>
            <a:prstGeom prst="rect">
              <a:avLst/>
            </a:prstGeom>
          </p:spPr>
        </p:pic>
        <p:sp>
          <p:nvSpPr>
            <p:cNvPr id="2" name="Rectangle 1"/>
            <p:cNvSpPr/>
            <p:nvPr/>
          </p:nvSpPr>
          <p:spPr>
            <a:xfrm>
              <a:off x="304800" y="269240"/>
              <a:ext cx="11582400" cy="631952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B1E7C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24" name="Group 23"/>
          <p:cNvGrpSpPr/>
          <p:nvPr/>
        </p:nvGrpSpPr>
        <p:grpSpPr>
          <a:xfrm>
            <a:off x="504207" y="2645982"/>
            <a:ext cx="9751506" cy="615553"/>
            <a:chOff x="2137874" y="2869265"/>
            <a:chExt cx="9258776" cy="615553"/>
          </a:xfrm>
        </p:grpSpPr>
        <p:sp>
          <p:nvSpPr>
            <p:cNvPr id="25" name="矩形 12">
              <a:extLst>
                <a:ext uri="{FF2B5EF4-FFF2-40B4-BE49-F238E27FC236}">
                  <a16:creationId xmlns:a16="http://schemas.microsoft.com/office/drawing/2014/main" id="{34EE3892-9FF4-4E39-A43D-C54CAD47684C}"/>
                </a:ext>
              </a:extLst>
            </p:cNvPr>
            <p:cNvSpPr/>
            <p:nvPr/>
          </p:nvSpPr>
          <p:spPr>
            <a:xfrm>
              <a:off x="2900896" y="2869265"/>
              <a:ext cx="8495754" cy="615553"/>
            </a:xfrm>
            <a:prstGeom prst="rect">
              <a:avLst/>
            </a:prstGeom>
            <a:solidFill>
              <a:srgbClr val="3EC6B8"/>
            </a:solidFill>
          </p:spPr>
          <p:txBody>
            <a:bodyPr wrap="square" lIns="0" tIns="0" rIns="0" bIns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40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ea typeface="Cambria" panose="02040503050406030204" pitchFamily="18" charset="0"/>
                  <a:cs typeface="Calibri" panose="020F0502020204030204" pitchFamily="34" charset="0"/>
                </a:rPr>
                <a:t>   Dấu</a:t>
              </a:r>
              <a:r>
                <a:rPr kumimoji="0" lang="nl-NL" sz="4000" b="0" i="0" u="none" strike="noStrike" kern="0" cap="none" spc="0" normalizeH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ea typeface="Cambria" panose="02040503050406030204" pitchFamily="18" charset="0"/>
                  <a:cs typeface="Calibri" panose="020F0502020204030204" pitchFamily="34" charset="0"/>
                </a:rPr>
                <a:t> sắc, huyền, nặng, ngã</a:t>
              </a:r>
              <a:endParaRPr kumimoji="0" lang="en-US" sz="40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endParaRPr>
            </a:p>
          </p:txBody>
        </p:sp>
        <p:sp>
          <p:nvSpPr>
            <p:cNvPr id="26" name="Freeform 9">
              <a:extLst>
                <a:ext uri="{FF2B5EF4-FFF2-40B4-BE49-F238E27FC236}">
                  <a16:creationId xmlns:a16="http://schemas.microsoft.com/office/drawing/2014/main" id="{20F098FB-7164-4ACA-A47D-9E4D06BBA119}"/>
                </a:ext>
              </a:extLst>
            </p:cNvPr>
            <p:cNvSpPr/>
            <p:nvPr/>
          </p:nvSpPr>
          <p:spPr>
            <a:xfrm>
              <a:off x="2137874" y="2912671"/>
              <a:ext cx="543866" cy="543865"/>
            </a:xfrm>
            <a:custGeom>
              <a:avLst/>
              <a:gdLst>
                <a:gd name="connsiteX0" fmla="*/ 0 w 1252070"/>
                <a:gd name="connsiteY0" fmla="*/ 626035 h 1252070"/>
                <a:gd name="connsiteX1" fmla="*/ 626035 w 1252070"/>
                <a:gd name="connsiteY1" fmla="*/ 0 h 1252070"/>
                <a:gd name="connsiteX2" fmla="*/ 1252070 w 1252070"/>
                <a:gd name="connsiteY2" fmla="*/ 626035 h 1252070"/>
                <a:gd name="connsiteX3" fmla="*/ 626035 w 1252070"/>
                <a:gd name="connsiteY3" fmla="*/ 1252070 h 1252070"/>
                <a:gd name="connsiteX4" fmla="*/ 0 w 1252070"/>
                <a:gd name="connsiteY4" fmla="*/ 626035 h 1252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52070" h="1252070">
                  <a:moveTo>
                    <a:pt x="0" y="626035"/>
                  </a:moveTo>
                  <a:cubicBezTo>
                    <a:pt x="0" y="280285"/>
                    <a:pt x="280285" y="0"/>
                    <a:pt x="626035" y="0"/>
                  </a:cubicBezTo>
                  <a:cubicBezTo>
                    <a:pt x="971785" y="0"/>
                    <a:pt x="1252070" y="280285"/>
                    <a:pt x="1252070" y="626035"/>
                  </a:cubicBezTo>
                  <a:cubicBezTo>
                    <a:pt x="1252070" y="971785"/>
                    <a:pt x="971785" y="1252070"/>
                    <a:pt x="626035" y="1252070"/>
                  </a:cubicBezTo>
                  <a:cubicBezTo>
                    <a:pt x="280285" y="1252070"/>
                    <a:pt x="0" y="971785"/>
                    <a:pt x="0" y="626035"/>
                  </a:cubicBezTo>
                  <a:close/>
                </a:path>
              </a:pathLst>
            </a:custGeom>
            <a:solidFill>
              <a:srgbClr val="3EC6B8"/>
            </a:solidFill>
            <a:ln w="3175" cap="flat" cmpd="sng" algn="ctr">
              <a:noFill/>
              <a:prstDash val="solid"/>
              <a:miter lim="800000"/>
            </a:ln>
            <a:effectLst/>
          </p:spPr>
          <p:txBody>
            <a:bodyPr spcFirstLastPara="0" vert="horz" wrap="square" lIns="218921" tIns="218921" rIns="218921" bIns="218921" numCol="1" spcCol="1270" anchor="ctr" anchorCtr="0">
              <a:noAutofit/>
            </a:bodyPr>
            <a:lstStyle/>
            <a:p>
              <a:pPr marL="0" marR="0" lvl="0" indent="0" algn="ctr" defTabSz="124460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ea typeface="Cambria" panose="02040503050406030204" pitchFamily="18" charset="0"/>
                  <a:cs typeface="Calibri" panose="020F0502020204030204" pitchFamily="34" charset="0"/>
                  <a:sym typeface="思源黑体 CN" panose="020B0500000000000000" pitchFamily="34" charset="-122"/>
                </a:rPr>
                <a:t>A</a:t>
              </a:r>
            </a:p>
          </p:txBody>
        </p:sp>
      </p:grpSp>
      <p:grpSp>
        <p:nvGrpSpPr>
          <p:cNvPr id="27" name="Group 26"/>
          <p:cNvGrpSpPr/>
          <p:nvPr/>
        </p:nvGrpSpPr>
        <p:grpSpPr>
          <a:xfrm>
            <a:off x="479569" y="3656744"/>
            <a:ext cx="9776144" cy="735586"/>
            <a:chOff x="2067736" y="3661827"/>
            <a:chExt cx="9025601" cy="735586"/>
          </a:xfrm>
          <a:solidFill>
            <a:srgbClr val="7030A0"/>
          </a:solidFill>
        </p:grpSpPr>
        <p:sp>
          <p:nvSpPr>
            <p:cNvPr id="28" name="矩形 22">
              <a:extLst>
                <a:ext uri="{FF2B5EF4-FFF2-40B4-BE49-F238E27FC236}">
                  <a16:creationId xmlns:a16="http://schemas.microsoft.com/office/drawing/2014/main" id="{D833D932-7F8D-4B74-9E2A-EDE478930A1E}"/>
                </a:ext>
              </a:extLst>
            </p:cNvPr>
            <p:cNvSpPr/>
            <p:nvPr/>
          </p:nvSpPr>
          <p:spPr>
            <a:xfrm>
              <a:off x="2832414" y="3661827"/>
              <a:ext cx="8260923" cy="735586"/>
            </a:xfrm>
            <a:prstGeom prst="rect">
              <a:avLst/>
            </a:prstGeom>
            <a:grpFill/>
          </p:spPr>
          <p:txBody>
            <a:bodyPr wrap="square" lIns="0" tIns="0" rIns="0" bIns="0">
              <a:spAutoFit/>
            </a:bodyPr>
            <a:lstStyle/>
            <a:p>
              <a:pPr marL="0" marR="0" lvl="0" indent="0" algn="ctr" defTabSz="457200" eaLnBrk="1" fontAlgn="auto" latinLnBrk="0" hangingPunct="1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40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ea typeface="思源黑体 CN" panose="020B0500000000000000" pitchFamily="34" charset="-122"/>
                  <a:cs typeface="Calibri" panose="020F0502020204030204" pitchFamily="34" charset="0"/>
                  <a:sym typeface="思源黑体 CN" panose="020B0500000000000000" pitchFamily="34" charset="-122"/>
                </a:rPr>
                <a:t>Dấu</a:t>
              </a:r>
              <a:r>
                <a:rPr kumimoji="0" lang="en-US" altLang="zh-CN" sz="4000" b="0" i="0" u="none" strike="noStrike" kern="0" cap="none" spc="0" normalizeH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ea typeface="思源黑体 CN" panose="020B0500000000000000" pitchFamily="34" charset="-122"/>
                  <a:cs typeface="Calibri" panose="020F0502020204030204" pitchFamily="34" charset="0"/>
                  <a:sym typeface="思源黑体 CN" panose="020B0500000000000000" pitchFamily="34" charset="-122"/>
                </a:rPr>
                <a:t> </a:t>
              </a:r>
              <a:r>
                <a:rPr kumimoji="0" lang="en-US" altLang="zh-CN" sz="4000" b="0" i="0" u="none" strike="noStrike" kern="0" cap="none" spc="0" normalizeH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ea typeface="思源黑体 CN" panose="020B0500000000000000" pitchFamily="34" charset="-122"/>
                  <a:cs typeface="Calibri" panose="020F0502020204030204" pitchFamily="34" charset="0"/>
                  <a:sym typeface="思源黑体 CN" panose="020B0500000000000000" pitchFamily="34" charset="-122"/>
                </a:rPr>
                <a:t>sắc</a:t>
              </a:r>
              <a:r>
                <a:rPr lang="en-US" altLang="zh-CN" sz="4000" kern="0" dirty="0">
                  <a:solidFill>
                    <a:srgbClr val="FFFFFF"/>
                  </a:solidFill>
                  <a:latin typeface="Calibri" panose="020F0502020204030204" pitchFamily="34" charset="0"/>
                  <a:ea typeface="思源黑体 CN" panose="020B0500000000000000" pitchFamily="34" charset="-122"/>
                  <a:cs typeface="Calibri" panose="020F0502020204030204" pitchFamily="34" charset="0"/>
                  <a:sym typeface="思源黑体 CN" panose="020B0500000000000000" pitchFamily="34" charset="-122"/>
                </a:rPr>
                <a:t>, </a:t>
              </a:r>
              <a:r>
                <a:rPr lang="en-US" altLang="zh-CN" sz="4000" kern="0" dirty="0" err="1">
                  <a:solidFill>
                    <a:srgbClr val="FFFFFF"/>
                  </a:solidFill>
                  <a:latin typeface="Calibri" panose="020F0502020204030204" pitchFamily="34" charset="0"/>
                  <a:ea typeface="思源黑体 CN" panose="020B0500000000000000" pitchFamily="34" charset="-122"/>
                  <a:cs typeface="Calibri" panose="020F0502020204030204" pitchFamily="34" charset="0"/>
                  <a:sym typeface="思源黑体 CN" panose="020B0500000000000000" pitchFamily="34" charset="-122"/>
                </a:rPr>
                <a:t>huyền</a:t>
              </a:r>
              <a:r>
                <a:rPr lang="en-US" altLang="zh-CN" sz="4000" kern="0" dirty="0">
                  <a:solidFill>
                    <a:srgbClr val="FFFFFF"/>
                  </a:solidFill>
                  <a:latin typeface="Calibri" panose="020F0502020204030204" pitchFamily="34" charset="0"/>
                  <a:ea typeface="思源黑体 CN" panose="020B0500000000000000" pitchFamily="34" charset="-122"/>
                  <a:cs typeface="Calibri" panose="020F0502020204030204" pitchFamily="34" charset="0"/>
                  <a:sym typeface="思源黑体 CN" panose="020B0500000000000000" pitchFamily="34" charset="-122"/>
                </a:rPr>
                <a:t>, </a:t>
              </a:r>
              <a:r>
                <a:rPr lang="en-US" altLang="zh-CN" sz="4000" kern="0" dirty="0" err="1">
                  <a:solidFill>
                    <a:srgbClr val="FFFFFF"/>
                  </a:solidFill>
                  <a:latin typeface="Calibri" panose="020F0502020204030204" pitchFamily="34" charset="0"/>
                  <a:ea typeface="思源黑体 CN" panose="020B0500000000000000" pitchFamily="34" charset="-122"/>
                  <a:cs typeface="Calibri" panose="020F0502020204030204" pitchFamily="34" charset="0"/>
                  <a:sym typeface="思源黑体 CN" panose="020B0500000000000000" pitchFamily="34" charset="-122"/>
                </a:rPr>
                <a:t>nặng</a:t>
              </a:r>
              <a:r>
                <a:rPr lang="en-US" altLang="zh-CN" sz="4000" kern="0" dirty="0">
                  <a:solidFill>
                    <a:srgbClr val="FFFFFF"/>
                  </a:solidFill>
                  <a:latin typeface="Calibri" panose="020F0502020204030204" pitchFamily="34" charset="0"/>
                  <a:ea typeface="思源黑体 CN" panose="020B0500000000000000" pitchFamily="34" charset="-122"/>
                  <a:cs typeface="Calibri" panose="020F0502020204030204" pitchFamily="34" charset="0"/>
                  <a:sym typeface="思源黑体 CN" panose="020B0500000000000000" pitchFamily="34" charset="-122"/>
                </a:rPr>
                <a:t>, </a:t>
              </a:r>
              <a:r>
                <a:rPr lang="en-US" altLang="zh-CN" sz="4000" kern="0" dirty="0" err="1">
                  <a:solidFill>
                    <a:srgbClr val="FFFFFF"/>
                  </a:solidFill>
                  <a:latin typeface="Calibri" panose="020F0502020204030204" pitchFamily="34" charset="0"/>
                  <a:ea typeface="思源黑体 CN" panose="020B0500000000000000" pitchFamily="34" charset="-122"/>
                  <a:cs typeface="Calibri" panose="020F0502020204030204" pitchFamily="34" charset="0"/>
                  <a:sym typeface="思源黑体 CN" panose="020B0500000000000000" pitchFamily="34" charset="-122"/>
                </a:rPr>
                <a:t>ngã</a:t>
              </a:r>
              <a:r>
                <a:rPr lang="en-US" altLang="zh-CN" sz="4000" kern="0" dirty="0">
                  <a:solidFill>
                    <a:srgbClr val="FFFFFF"/>
                  </a:solidFill>
                  <a:latin typeface="Calibri" panose="020F0502020204030204" pitchFamily="34" charset="0"/>
                  <a:ea typeface="思源黑体 CN" panose="020B0500000000000000" pitchFamily="34" charset="-122"/>
                  <a:cs typeface="Calibri" panose="020F0502020204030204" pitchFamily="34" charset="0"/>
                  <a:sym typeface="思源黑体 CN" panose="020B0500000000000000" pitchFamily="34" charset="-122"/>
                </a:rPr>
                <a:t>, </a:t>
              </a:r>
              <a:r>
                <a:rPr lang="en-US" altLang="zh-CN" sz="4000" kern="0" dirty="0" err="1">
                  <a:solidFill>
                    <a:srgbClr val="FFFFFF"/>
                  </a:solidFill>
                  <a:latin typeface="Calibri" panose="020F0502020204030204" pitchFamily="34" charset="0"/>
                  <a:ea typeface="思源黑体 CN" panose="020B0500000000000000" pitchFamily="34" charset="-122"/>
                  <a:cs typeface="Calibri" panose="020F0502020204030204" pitchFamily="34" charset="0"/>
                  <a:sym typeface="思源黑体 CN" panose="020B0500000000000000" pitchFamily="34" charset="-122"/>
                </a:rPr>
                <a:t>hỏi</a:t>
              </a:r>
              <a:endParaRPr kumimoji="0" lang="zh-CN" altLang="en-US" sz="40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思源黑体 CN" panose="020B0500000000000000" pitchFamily="34" charset="-122"/>
                <a:cs typeface="Calibri" panose="020F0502020204030204" pitchFamily="34" charset="0"/>
                <a:sym typeface="思源黑体 CN" panose="020B0500000000000000" pitchFamily="34" charset="-122"/>
              </a:endParaRPr>
            </a:p>
          </p:txBody>
        </p:sp>
        <p:sp>
          <p:nvSpPr>
            <p:cNvPr id="29" name="Freeform 10">
              <a:extLst>
                <a:ext uri="{FF2B5EF4-FFF2-40B4-BE49-F238E27FC236}">
                  <a16:creationId xmlns:a16="http://schemas.microsoft.com/office/drawing/2014/main" id="{1EC56738-79AB-48D8-B47D-6D020F8F97CD}"/>
                </a:ext>
              </a:extLst>
            </p:cNvPr>
            <p:cNvSpPr/>
            <p:nvPr/>
          </p:nvSpPr>
          <p:spPr>
            <a:xfrm>
              <a:off x="2067736" y="3749204"/>
              <a:ext cx="543866" cy="543866"/>
            </a:xfrm>
            <a:custGeom>
              <a:avLst/>
              <a:gdLst>
                <a:gd name="connsiteX0" fmla="*/ 0 w 1252070"/>
                <a:gd name="connsiteY0" fmla="*/ 626035 h 1252070"/>
                <a:gd name="connsiteX1" fmla="*/ 626035 w 1252070"/>
                <a:gd name="connsiteY1" fmla="*/ 0 h 1252070"/>
                <a:gd name="connsiteX2" fmla="*/ 1252070 w 1252070"/>
                <a:gd name="connsiteY2" fmla="*/ 626035 h 1252070"/>
                <a:gd name="connsiteX3" fmla="*/ 626035 w 1252070"/>
                <a:gd name="connsiteY3" fmla="*/ 1252070 h 1252070"/>
                <a:gd name="connsiteX4" fmla="*/ 0 w 1252070"/>
                <a:gd name="connsiteY4" fmla="*/ 626035 h 1252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52070" h="1252070">
                  <a:moveTo>
                    <a:pt x="0" y="626035"/>
                  </a:moveTo>
                  <a:cubicBezTo>
                    <a:pt x="0" y="280285"/>
                    <a:pt x="280285" y="0"/>
                    <a:pt x="626035" y="0"/>
                  </a:cubicBezTo>
                  <a:cubicBezTo>
                    <a:pt x="971785" y="0"/>
                    <a:pt x="1252070" y="280285"/>
                    <a:pt x="1252070" y="626035"/>
                  </a:cubicBezTo>
                  <a:cubicBezTo>
                    <a:pt x="1252070" y="971785"/>
                    <a:pt x="971785" y="1252070"/>
                    <a:pt x="626035" y="1252070"/>
                  </a:cubicBezTo>
                  <a:cubicBezTo>
                    <a:pt x="280285" y="1252070"/>
                    <a:pt x="0" y="971785"/>
                    <a:pt x="0" y="626035"/>
                  </a:cubicBezTo>
                  <a:close/>
                </a:path>
              </a:pathLst>
            </a:custGeom>
            <a:grpFill/>
            <a:ln w="3175" cap="flat" cmpd="sng" algn="ctr">
              <a:noFill/>
              <a:prstDash val="solid"/>
              <a:miter lim="800000"/>
            </a:ln>
            <a:effectLst/>
          </p:spPr>
          <p:txBody>
            <a:bodyPr spcFirstLastPara="0" vert="horz" wrap="square" lIns="218921" tIns="218921" rIns="218921" bIns="218921" numCol="1" spcCol="1270" anchor="ctr" anchorCtr="0">
              <a:noAutofit/>
            </a:bodyPr>
            <a:lstStyle/>
            <a:p>
              <a:pPr marL="0" marR="0" lvl="0" indent="0" algn="ctr" defTabSz="124460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ea typeface="Cambria" panose="02040503050406030204" pitchFamily="18" charset="0"/>
                  <a:cs typeface="Calibri" panose="020F0502020204030204" pitchFamily="34" charset="0"/>
                  <a:sym typeface="思源黑体 CN" panose="020B0500000000000000" pitchFamily="34" charset="-122"/>
                </a:rPr>
                <a:t>B</a:t>
              </a:r>
            </a:p>
          </p:txBody>
        </p:sp>
      </p:grpSp>
      <p:grpSp>
        <p:nvGrpSpPr>
          <p:cNvPr id="30" name="Group 29"/>
          <p:cNvGrpSpPr/>
          <p:nvPr/>
        </p:nvGrpSpPr>
        <p:grpSpPr>
          <a:xfrm>
            <a:off x="503986" y="4771767"/>
            <a:ext cx="9751728" cy="735586"/>
            <a:chOff x="2139908" y="4813967"/>
            <a:chExt cx="9258987" cy="735586"/>
          </a:xfrm>
          <a:solidFill>
            <a:srgbClr val="EE0038">
              <a:lumMod val="60000"/>
              <a:lumOff val="40000"/>
            </a:srgbClr>
          </a:solidFill>
        </p:grpSpPr>
        <p:sp>
          <p:nvSpPr>
            <p:cNvPr id="31" name="Freeform 12">
              <a:extLst>
                <a:ext uri="{FF2B5EF4-FFF2-40B4-BE49-F238E27FC236}">
                  <a16:creationId xmlns:a16="http://schemas.microsoft.com/office/drawing/2014/main" id="{33FE93B1-4CC6-4B60-91F8-7A556B3608C8}"/>
                </a:ext>
              </a:extLst>
            </p:cNvPr>
            <p:cNvSpPr/>
            <p:nvPr/>
          </p:nvSpPr>
          <p:spPr>
            <a:xfrm>
              <a:off x="2139908" y="4909826"/>
              <a:ext cx="543866" cy="543867"/>
            </a:xfrm>
            <a:custGeom>
              <a:avLst/>
              <a:gdLst>
                <a:gd name="connsiteX0" fmla="*/ 0 w 1252070"/>
                <a:gd name="connsiteY0" fmla="*/ 626035 h 1252070"/>
                <a:gd name="connsiteX1" fmla="*/ 626035 w 1252070"/>
                <a:gd name="connsiteY1" fmla="*/ 0 h 1252070"/>
                <a:gd name="connsiteX2" fmla="*/ 1252070 w 1252070"/>
                <a:gd name="connsiteY2" fmla="*/ 626035 h 1252070"/>
                <a:gd name="connsiteX3" fmla="*/ 626035 w 1252070"/>
                <a:gd name="connsiteY3" fmla="*/ 1252070 h 1252070"/>
                <a:gd name="connsiteX4" fmla="*/ 0 w 1252070"/>
                <a:gd name="connsiteY4" fmla="*/ 626035 h 1252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52070" h="1252070">
                  <a:moveTo>
                    <a:pt x="0" y="626035"/>
                  </a:moveTo>
                  <a:cubicBezTo>
                    <a:pt x="0" y="280285"/>
                    <a:pt x="280285" y="0"/>
                    <a:pt x="626035" y="0"/>
                  </a:cubicBezTo>
                  <a:cubicBezTo>
                    <a:pt x="971785" y="0"/>
                    <a:pt x="1252070" y="280285"/>
                    <a:pt x="1252070" y="626035"/>
                  </a:cubicBezTo>
                  <a:cubicBezTo>
                    <a:pt x="1252070" y="971785"/>
                    <a:pt x="971785" y="1252070"/>
                    <a:pt x="626035" y="1252070"/>
                  </a:cubicBezTo>
                  <a:cubicBezTo>
                    <a:pt x="280285" y="1252070"/>
                    <a:pt x="0" y="971785"/>
                    <a:pt x="0" y="626035"/>
                  </a:cubicBezTo>
                  <a:close/>
                </a:path>
              </a:pathLst>
            </a:custGeom>
            <a:grpFill/>
            <a:ln w="3175" cap="flat" cmpd="sng" algn="ctr">
              <a:noFill/>
              <a:prstDash val="solid"/>
              <a:miter lim="800000"/>
            </a:ln>
            <a:effectLst/>
          </p:spPr>
          <p:txBody>
            <a:bodyPr spcFirstLastPara="0" vert="horz" wrap="square" lIns="218921" tIns="218921" rIns="218921" bIns="218921" numCol="1" spcCol="1270" anchor="ctr" anchorCtr="0">
              <a:noAutofit/>
            </a:bodyPr>
            <a:lstStyle/>
            <a:p>
              <a:pPr marL="0" marR="0" lvl="0" indent="0" algn="ctr" defTabSz="124460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ea typeface="Cambria" panose="02040503050406030204" pitchFamily="18" charset="0"/>
                  <a:cs typeface="Calibri" panose="020F0502020204030204" pitchFamily="34" charset="0"/>
                  <a:sym typeface="思源黑体 CN" panose="020B0500000000000000" pitchFamily="34" charset="-122"/>
                </a:rPr>
                <a:t>C</a:t>
              </a:r>
            </a:p>
          </p:txBody>
        </p:sp>
        <p:sp>
          <p:nvSpPr>
            <p:cNvPr id="32" name="矩形 23">
              <a:extLst>
                <a:ext uri="{FF2B5EF4-FFF2-40B4-BE49-F238E27FC236}">
                  <a16:creationId xmlns:a16="http://schemas.microsoft.com/office/drawing/2014/main" id="{7ADAF1A5-6ADF-4F62-8955-59F136B6D703}"/>
                </a:ext>
              </a:extLst>
            </p:cNvPr>
            <p:cNvSpPr/>
            <p:nvPr/>
          </p:nvSpPr>
          <p:spPr>
            <a:xfrm>
              <a:off x="2903140" y="4813967"/>
              <a:ext cx="8495755" cy="735586"/>
            </a:xfrm>
            <a:prstGeom prst="rect">
              <a:avLst/>
            </a:prstGeom>
            <a:grpFill/>
          </p:spPr>
          <p:txBody>
            <a:bodyPr wrap="square" lIns="0" tIns="0" rIns="0" bIns="0">
              <a:spAutoFit/>
            </a:bodyPr>
            <a:lstStyle/>
            <a:p>
              <a:pPr marL="0" marR="0" lvl="0" indent="0" defTabSz="457200" eaLnBrk="1" fontAlgn="auto" latinLnBrk="0" hangingPunct="1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40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ea typeface="思源黑体 CN" panose="020B0500000000000000" pitchFamily="34" charset="-122"/>
                  <a:cs typeface="Calibri" panose="020F0502020204030204" pitchFamily="34" charset="0"/>
                  <a:sym typeface="思源黑体 CN" panose="020B0500000000000000" pitchFamily="34" charset="-122"/>
                </a:rPr>
                <a:t>   </a:t>
              </a:r>
              <a:r>
                <a:rPr kumimoji="0" lang="en-US" altLang="zh-CN" sz="40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ea typeface="思源黑体 CN" panose="020B0500000000000000" pitchFamily="34" charset="-122"/>
                  <a:cs typeface="Calibri" panose="020F0502020204030204" pitchFamily="34" charset="0"/>
                  <a:sym typeface="思源黑体 CN" panose="020B0500000000000000" pitchFamily="34" charset="-122"/>
                </a:rPr>
                <a:t>Dấu</a:t>
              </a:r>
              <a:r>
                <a:rPr kumimoji="0" lang="en-US" altLang="zh-CN" sz="4000" b="0" i="0" u="none" strike="noStrike" kern="0" cap="none" spc="0" normalizeH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ea typeface="思源黑体 CN" panose="020B0500000000000000" pitchFamily="34" charset="-122"/>
                  <a:cs typeface="Calibri" panose="020F0502020204030204" pitchFamily="34" charset="0"/>
                  <a:sym typeface="思源黑体 CN" panose="020B0500000000000000" pitchFamily="34" charset="-122"/>
                </a:rPr>
                <a:t> </a:t>
              </a:r>
              <a:r>
                <a:rPr kumimoji="0" lang="en-US" altLang="zh-CN" sz="4000" b="0" i="0" u="none" strike="noStrike" kern="0" cap="none" spc="0" normalizeH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ea typeface="思源黑体 CN" panose="020B0500000000000000" pitchFamily="34" charset="-122"/>
                  <a:cs typeface="Calibri" panose="020F0502020204030204" pitchFamily="34" charset="0"/>
                  <a:sym typeface="思源黑体 CN" panose="020B0500000000000000" pitchFamily="34" charset="-122"/>
                </a:rPr>
                <a:t>sắc</a:t>
              </a:r>
              <a:r>
                <a:rPr kumimoji="0" lang="en-US" altLang="zh-CN" sz="4000" b="0" i="0" u="none" strike="noStrike" kern="0" cap="none" spc="0" normalizeH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ea typeface="思源黑体 CN" panose="020B0500000000000000" pitchFamily="34" charset="-122"/>
                  <a:cs typeface="Calibri" panose="020F0502020204030204" pitchFamily="34" charset="0"/>
                  <a:sym typeface="思源黑体 CN" panose="020B0500000000000000" pitchFamily="34" charset="-122"/>
                </a:rPr>
                <a:t>, </a:t>
              </a:r>
              <a:r>
                <a:rPr kumimoji="0" lang="en-US" altLang="zh-CN" sz="4000" b="0" i="0" u="none" strike="noStrike" kern="0" cap="none" spc="0" normalizeH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ea typeface="思源黑体 CN" panose="020B0500000000000000" pitchFamily="34" charset="-122"/>
                  <a:cs typeface="Calibri" panose="020F0502020204030204" pitchFamily="34" charset="0"/>
                  <a:sym typeface="思源黑体 CN" panose="020B0500000000000000" pitchFamily="34" charset="-122"/>
                </a:rPr>
                <a:t>huyền</a:t>
              </a:r>
              <a:r>
                <a:rPr kumimoji="0" lang="en-US" altLang="zh-CN" sz="4000" b="0" i="0" u="none" strike="noStrike" kern="0" cap="none" spc="0" normalizeH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ea typeface="思源黑体 CN" panose="020B0500000000000000" pitchFamily="34" charset="-122"/>
                  <a:cs typeface="Calibri" panose="020F0502020204030204" pitchFamily="34" charset="0"/>
                  <a:sym typeface="思源黑体 CN" panose="020B0500000000000000" pitchFamily="34" charset="-122"/>
                </a:rPr>
                <a:t>, </a:t>
              </a:r>
              <a:r>
                <a:rPr kumimoji="0" lang="en-US" altLang="zh-CN" sz="4000" b="0" i="0" u="none" strike="noStrike" kern="0" cap="none" spc="0" normalizeH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ea typeface="思源黑体 CN" panose="020B0500000000000000" pitchFamily="34" charset="-122"/>
                  <a:cs typeface="Calibri" panose="020F0502020204030204" pitchFamily="34" charset="0"/>
                  <a:sym typeface="思源黑体 CN" panose="020B0500000000000000" pitchFamily="34" charset="-122"/>
                </a:rPr>
                <a:t>nặng</a:t>
              </a:r>
              <a:r>
                <a:rPr lang="en-US" altLang="zh-CN" sz="4000" kern="0" dirty="0">
                  <a:solidFill>
                    <a:srgbClr val="FFFFFF"/>
                  </a:solidFill>
                  <a:latin typeface="Calibri" panose="020F0502020204030204" pitchFamily="34" charset="0"/>
                  <a:ea typeface="思源黑体 CN" panose="020B0500000000000000" pitchFamily="34" charset="-122"/>
                  <a:cs typeface="Calibri" panose="020F0502020204030204" pitchFamily="34" charset="0"/>
                  <a:sym typeface="思源黑体 CN" panose="020B0500000000000000" pitchFamily="34" charset="-122"/>
                </a:rPr>
                <a:t>, </a:t>
              </a:r>
              <a:r>
                <a:rPr lang="en-US" altLang="zh-CN" sz="4000" kern="0" dirty="0" err="1">
                  <a:solidFill>
                    <a:srgbClr val="FFFFFF"/>
                  </a:solidFill>
                  <a:latin typeface="Calibri" panose="020F0502020204030204" pitchFamily="34" charset="0"/>
                  <a:ea typeface="思源黑体 CN" panose="020B0500000000000000" pitchFamily="34" charset="-122"/>
                  <a:cs typeface="Calibri" panose="020F0502020204030204" pitchFamily="34" charset="0"/>
                  <a:sym typeface="思源黑体 CN" panose="020B0500000000000000" pitchFamily="34" charset="-122"/>
                </a:rPr>
                <a:t>ngã</a:t>
              </a:r>
              <a:r>
                <a:rPr lang="en-US" altLang="zh-CN" sz="4000" kern="0" dirty="0">
                  <a:solidFill>
                    <a:srgbClr val="FFFFFF"/>
                  </a:solidFill>
                  <a:latin typeface="Calibri" panose="020F0502020204030204" pitchFamily="34" charset="0"/>
                  <a:ea typeface="思源黑体 CN" panose="020B0500000000000000" pitchFamily="34" charset="-122"/>
                  <a:cs typeface="Calibri" panose="020F0502020204030204" pitchFamily="34" charset="0"/>
                  <a:sym typeface="思源黑体 CN" panose="020B0500000000000000" pitchFamily="34" charset="-122"/>
                </a:rPr>
                <a:t>, </a:t>
              </a:r>
              <a:r>
                <a:rPr lang="en-US" altLang="zh-CN" sz="4000" kern="0" dirty="0" err="1">
                  <a:solidFill>
                    <a:srgbClr val="FFFFFF"/>
                  </a:solidFill>
                  <a:latin typeface="Calibri" panose="020F0502020204030204" pitchFamily="34" charset="0"/>
                  <a:ea typeface="思源黑体 CN" panose="020B0500000000000000" pitchFamily="34" charset="-122"/>
                  <a:cs typeface="Calibri" panose="020F0502020204030204" pitchFamily="34" charset="0"/>
                  <a:sym typeface="思源黑体 CN" panose="020B0500000000000000" pitchFamily="34" charset="-122"/>
                </a:rPr>
                <a:t>hỏi</a:t>
              </a:r>
              <a:r>
                <a:rPr lang="en-US" altLang="zh-CN" sz="4000" kern="0" dirty="0">
                  <a:solidFill>
                    <a:srgbClr val="FFFFFF"/>
                  </a:solidFill>
                  <a:latin typeface="Calibri" panose="020F0502020204030204" pitchFamily="34" charset="0"/>
                  <a:ea typeface="思源黑体 CN" panose="020B0500000000000000" pitchFamily="34" charset="-122"/>
                  <a:cs typeface="Calibri" panose="020F0502020204030204" pitchFamily="34" charset="0"/>
                  <a:sym typeface="思源黑体 CN" panose="020B0500000000000000" pitchFamily="34" charset="-122"/>
                </a:rPr>
                <a:t>, </a:t>
              </a:r>
              <a:r>
                <a:rPr lang="en-US" altLang="zh-CN" sz="4000" kern="0" dirty="0" err="1">
                  <a:solidFill>
                    <a:srgbClr val="FFFFFF"/>
                  </a:solidFill>
                  <a:latin typeface="Calibri" panose="020F0502020204030204" pitchFamily="34" charset="0"/>
                  <a:ea typeface="思源黑体 CN" panose="020B0500000000000000" pitchFamily="34" charset="-122"/>
                  <a:cs typeface="Calibri" panose="020F0502020204030204" pitchFamily="34" charset="0"/>
                  <a:sym typeface="思源黑体 CN" panose="020B0500000000000000" pitchFamily="34" charset="-122"/>
                </a:rPr>
                <a:t>ngang</a:t>
              </a:r>
              <a:endParaRPr kumimoji="0" lang="zh-CN" altLang="en-US" sz="40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思源黑体 CN" panose="020B0500000000000000" pitchFamily="34" charset="-122"/>
                <a:cs typeface="Calibri" panose="020F0502020204030204" pitchFamily="34" charset="0"/>
                <a:sym typeface="思源黑体 CN" panose="020B0500000000000000" pitchFamily="34" charset="-122"/>
              </a:endParaRPr>
            </a:p>
          </p:txBody>
        </p:sp>
      </p:grpSp>
      <p:pic>
        <p:nvPicPr>
          <p:cNvPr id="33" name="图片 15"/>
          <p:cNvPicPr>
            <a:picLocks noChangeAspect="1"/>
          </p:cNvPicPr>
          <p:nvPr/>
        </p:nvPicPr>
        <p:blipFill rotWithShape="1">
          <a:blip r:embed="rId6"/>
          <a:srcRect l="16051" t="13178"/>
          <a:stretch/>
        </p:blipFill>
        <p:spPr>
          <a:xfrm>
            <a:off x="-29029" y="1"/>
            <a:ext cx="1845836" cy="1524000"/>
          </a:xfrm>
          <a:prstGeom prst="rect">
            <a:avLst/>
          </a:prstGeom>
        </p:spPr>
      </p:pic>
      <p:sp>
        <p:nvSpPr>
          <p:cNvPr id="34" name="圆角矩形 11">
            <a:extLst>
              <a:ext uri="{FF2B5EF4-FFF2-40B4-BE49-F238E27FC236}">
                <a16:creationId xmlns:a16="http://schemas.microsoft.com/office/drawing/2014/main" id="{7C031B5B-8B93-4C09-BB82-6A973E7AD2D1}"/>
              </a:ext>
            </a:extLst>
          </p:cNvPr>
          <p:cNvSpPr/>
          <p:nvPr/>
        </p:nvSpPr>
        <p:spPr>
          <a:xfrm>
            <a:off x="774115" y="1425203"/>
            <a:ext cx="9394090" cy="874716"/>
          </a:xfrm>
          <a:prstGeom prst="roundRect">
            <a:avLst>
              <a:gd name="adj" fmla="val 50000"/>
            </a:avLst>
          </a:prstGeom>
          <a:solidFill>
            <a:srgbClr val="FDB43B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lIns="0" tIns="0" rIns="0" bIns="0"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0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  <a:sym typeface="思源黑体 CN" panose="020B0500000000000000" pitchFamily="34" charset="-122"/>
              </a:rPr>
              <a:t>Bài</a:t>
            </a:r>
            <a:r>
              <a:rPr kumimoji="0" lang="en-US" altLang="zh-CN" sz="4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  <a:sym typeface="思源黑体 CN" panose="020B0500000000000000" pitchFamily="34" charset="-122"/>
              </a:rPr>
              <a:t> </a:t>
            </a:r>
            <a:r>
              <a:rPr kumimoji="0" lang="en-US" altLang="zh-CN" sz="40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  <a:sym typeface="思源黑体 CN" panose="020B0500000000000000" pitchFamily="34" charset="-122"/>
              </a:rPr>
              <a:t>thơ</a:t>
            </a:r>
            <a:r>
              <a:rPr kumimoji="0" lang="en-US" altLang="zh-CN" sz="4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  <a:sym typeface="思源黑体 CN" panose="020B0500000000000000" pitchFamily="34" charset="-122"/>
              </a:rPr>
              <a:t> </a:t>
            </a:r>
            <a:r>
              <a:rPr kumimoji="0" lang="en-US" altLang="zh-CN" sz="40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  <a:sym typeface="思源黑体 CN" panose="020B0500000000000000" pitchFamily="34" charset="-122"/>
              </a:rPr>
              <a:t>nhắc</a:t>
            </a:r>
            <a:r>
              <a:rPr kumimoji="0" lang="en-US" altLang="zh-CN" sz="4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  <a:sym typeface="思源黑体 CN" panose="020B0500000000000000" pitchFamily="34" charset="-122"/>
              </a:rPr>
              <a:t> </a:t>
            </a:r>
            <a:r>
              <a:rPr kumimoji="0" lang="en-US" altLang="zh-CN" sz="40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  <a:sym typeface="思源黑体 CN" panose="020B0500000000000000" pitchFamily="34" charset="-122"/>
              </a:rPr>
              <a:t>đến</a:t>
            </a:r>
            <a:r>
              <a:rPr kumimoji="0" lang="en-US" altLang="zh-CN" sz="4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  <a:sym typeface="思源黑体 CN" panose="020B0500000000000000" pitchFamily="34" charset="-122"/>
              </a:rPr>
              <a:t> </a:t>
            </a:r>
            <a:r>
              <a:rPr kumimoji="0" lang="en-US" altLang="zh-CN" sz="40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  <a:sym typeface="思源黑体 CN" panose="020B0500000000000000" pitchFamily="34" charset="-122"/>
              </a:rPr>
              <a:t>những</a:t>
            </a:r>
            <a:r>
              <a:rPr kumimoji="0" lang="en-US" altLang="zh-CN" sz="4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  <a:sym typeface="思源黑体 CN" panose="020B0500000000000000" pitchFamily="34" charset="-122"/>
              </a:rPr>
              <a:t> </a:t>
            </a:r>
            <a:r>
              <a:rPr kumimoji="0" lang="en-US" altLang="zh-CN" sz="40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  <a:sym typeface="思源黑体 CN" panose="020B0500000000000000" pitchFamily="34" charset="-122"/>
              </a:rPr>
              <a:t>dấu</a:t>
            </a:r>
            <a:r>
              <a:rPr kumimoji="0" lang="en-US" altLang="zh-CN" sz="4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  <a:sym typeface="思源黑体 CN" panose="020B0500000000000000" pitchFamily="34" charset="-122"/>
              </a:rPr>
              <a:t> </a:t>
            </a:r>
            <a:r>
              <a:rPr kumimoji="0" lang="en-US" altLang="zh-CN" sz="40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  <a:sym typeface="思源黑体 CN" panose="020B0500000000000000" pitchFamily="34" charset="-122"/>
              </a:rPr>
              <a:t>thanh</a:t>
            </a:r>
            <a:r>
              <a:rPr kumimoji="0" lang="en-US" altLang="zh-CN" sz="4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  <a:sym typeface="思源黑体 CN" panose="020B0500000000000000" pitchFamily="34" charset="-122"/>
              </a:rPr>
              <a:t> </a:t>
            </a:r>
            <a:r>
              <a:rPr kumimoji="0" lang="en-US" altLang="zh-CN" sz="40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  <a:sym typeface="思源黑体 CN" panose="020B0500000000000000" pitchFamily="34" charset="-122"/>
              </a:rPr>
              <a:t>nào</a:t>
            </a:r>
            <a:r>
              <a:rPr kumimoji="0" lang="en-US" altLang="zh-CN" sz="4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  <a:sym typeface="思源黑体 CN" panose="020B0500000000000000" pitchFamily="34" charset="-122"/>
              </a:rPr>
              <a:t>?</a:t>
            </a:r>
            <a:endParaRPr kumimoji="0" lang="zh-CN" altLang="en-US" sz="40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思源黑体 CN" panose="020B0500000000000000" pitchFamily="34" charset="-122"/>
              <a:cs typeface="Calibri" panose="020F0502020204030204" pitchFamily="34" charset="0"/>
              <a:sym typeface="思源黑体 CN" panose="020B0500000000000000" pitchFamily="34" charset="-122"/>
            </a:endParaRPr>
          </a:p>
        </p:txBody>
      </p:sp>
      <p:pic>
        <p:nvPicPr>
          <p:cNvPr id="36" name="Picture 3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084166" y="329267"/>
            <a:ext cx="2920237" cy="749873"/>
          </a:xfrm>
          <a:prstGeom prst="rect">
            <a:avLst/>
          </a:prstGeom>
        </p:spPr>
      </p:pic>
      <p:pic>
        <p:nvPicPr>
          <p:cNvPr id="37" name="图片 18">
            <a:extLst>
              <a:ext uri="{FF2B5EF4-FFF2-40B4-BE49-F238E27FC236}">
                <a16:creationId xmlns:a16="http://schemas.microsoft.com/office/drawing/2014/main" id="{23BD6897-7CC2-4343-BDA0-04E0ED5E2BCF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5013" y="3241296"/>
            <a:ext cx="4273159" cy="42731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76377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repeatCount="5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 tmFilter="0, 0; .2, .5; .8, .5; 1, 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500" autoRev="1" fill="hold"/>
                                        <p:tgtEl>
                                          <p:spTgt spid="3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>
            <a:extLst>
              <a:ext uri="{FF2B5EF4-FFF2-40B4-BE49-F238E27FC236}">
                <a16:creationId xmlns:a16="http://schemas.microsoft.com/office/drawing/2014/main" id="{1E9EBA77-4ACC-4DF3-9866-AD46CE74651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6">
              <a:lumMod val="20000"/>
              <a:lumOff val="80000"/>
              <a:alpha val="2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10" name="图片 9">
              <a:extLst>
                <a:ext uri="{FF2B5EF4-FFF2-40B4-BE49-F238E27FC236}">
                  <a16:creationId xmlns:a16="http://schemas.microsoft.com/office/drawing/2014/main" id="{1249A541-7846-4AAD-85E8-5954B0A93C0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colorTemperature colorTemp="72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701" r="6056"/>
            <a:stretch/>
          </p:blipFill>
          <p:spPr>
            <a:xfrm>
              <a:off x="0" y="0"/>
              <a:ext cx="12192000" cy="6858000"/>
            </a:xfrm>
            <a:prstGeom prst="rect">
              <a:avLst/>
            </a:prstGeom>
          </p:spPr>
        </p:pic>
        <p:sp>
          <p:nvSpPr>
            <p:cNvPr id="2" name="Rectangle 1"/>
            <p:cNvSpPr/>
            <p:nvPr/>
          </p:nvSpPr>
          <p:spPr>
            <a:xfrm>
              <a:off x="304800" y="269240"/>
              <a:ext cx="11582400" cy="631952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B1E7C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24" name="Group 23"/>
          <p:cNvGrpSpPr/>
          <p:nvPr/>
        </p:nvGrpSpPr>
        <p:grpSpPr>
          <a:xfrm>
            <a:off x="2006138" y="5561770"/>
            <a:ext cx="9676205" cy="615553"/>
            <a:chOff x="2145394" y="2751165"/>
            <a:chExt cx="9187280" cy="615553"/>
          </a:xfrm>
          <a:solidFill>
            <a:srgbClr val="FF5C82"/>
          </a:solidFill>
        </p:grpSpPr>
        <p:sp>
          <p:nvSpPr>
            <p:cNvPr id="25" name="矩形 12">
              <a:extLst>
                <a:ext uri="{FF2B5EF4-FFF2-40B4-BE49-F238E27FC236}">
                  <a16:creationId xmlns:a16="http://schemas.microsoft.com/office/drawing/2014/main" id="{34EE3892-9FF4-4E39-A43D-C54CAD47684C}"/>
                </a:ext>
              </a:extLst>
            </p:cNvPr>
            <p:cNvSpPr/>
            <p:nvPr/>
          </p:nvSpPr>
          <p:spPr>
            <a:xfrm>
              <a:off x="2836920" y="2751165"/>
              <a:ext cx="8495754" cy="615553"/>
            </a:xfrm>
            <a:prstGeom prst="rect">
              <a:avLst/>
            </a:prstGeom>
            <a:grpFill/>
          </p:spPr>
          <p:txBody>
            <a:bodyPr wrap="square" lIns="0" tIns="0" rIns="0" bIns="0">
              <a:spAutoFit/>
            </a:bodyPr>
            <a:lstStyle/>
            <a:p>
              <a:pPr marL="0" marR="0" lvl="0" indent="0" algn="just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40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ea typeface="Cambria" panose="02040503050406030204" pitchFamily="18" charset="0"/>
                  <a:cs typeface="Calibri" panose="020F0502020204030204" pitchFamily="34" charset="0"/>
                </a:rPr>
                <a:t>   Tiếng</a:t>
              </a:r>
              <a:r>
                <a:rPr kumimoji="0" lang="nl-NL" sz="4000" b="0" i="0" u="none" strike="noStrike" kern="0" cap="none" spc="0" normalizeH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ea typeface="Cambria" panose="02040503050406030204" pitchFamily="18" charset="0"/>
                  <a:cs typeface="Calibri" panose="020F0502020204030204" pitchFamily="34" charset="0"/>
                </a:rPr>
                <a:t> </a:t>
              </a:r>
              <a:r>
                <a:rPr kumimoji="0" lang="nl-NL" sz="4000" b="1" i="0" u="none" strike="noStrike" kern="0" cap="none" spc="0" normalizeH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ea typeface="Cambria" panose="02040503050406030204" pitchFamily="18" charset="0"/>
                  <a:cs typeface="Calibri" panose="020F0502020204030204" pitchFamily="34" charset="0"/>
                </a:rPr>
                <a:t>bát ngát</a:t>
              </a:r>
              <a:r>
                <a:rPr kumimoji="0" lang="nl-NL" sz="4000" b="0" i="0" u="none" strike="noStrike" kern="0" cap="none" spc="0" normalizeH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ea typeface="Cambria" panose="02040503050406030204" pitchFamily="18" charset="0"/>
                  <a:cs typeface="Calibri" panose="020F0502020204030204" pitchFamily="34" charset="0"/>
                </a:rPr>
                <a:t>, so sánh với trùng khơi.</a:t>
              </a:r>
              <a:endParaRPr kumimoji="0" lang="en-US" sz="40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endParaRPr>
            </a:p>
          </p:txBody>
        </p:sp>
        <p:sp>
          <p:nvSpPr>
            <p:cNvPr id="26" name="Freeform 9">
              <a:extLst>
                <a:ext uri="{FF2B5EF4-FFF2-40B4-BE49-F238E27FC236}">
                  <a16:creationId xmlns:a16="http://schemas.microsoft.com/office/drawing/2014/main" id="{20F098FB-7164-4ACA-A47D-9E4D06BBA119}"/>
                </a:ext>
              </a:extLst>
            </p:cNvPr>
            <p:cNvSpPr/>
            <p:nvPr/>
          </p:nvSpPr>
          <p:spPr>
            <a:xfrm>
              <a:off x="2145394" y="2822853"/>
              <a:ext cx="543866" cy="543865"/>
            </a:xfrm>
            <a:custGeom>
              <a:avLst/>
              <a:gdLst>
                <a:gd name="connsiteX0" fmla="*/ 0 w 1252070"/>
                <a:gd name="connsiteY0" fmla="*/ 626035 h 1252070"/>
                <a:gd name="connsiteX1" fmla="*/ 626035 w 1252070"/>
                <a:gd name="connsiteY1" fmla="*/ 0 h 1252070"/>
                <a:gd name="connsiteX2" fmla="*/ 1252070 w 1252070"/>
                <a:gd name="connsiteY2" fmla="*/ 626035 h 1252070"/>
                <a:gd name="connsiteX3" fmla="*/ 626035 w 1252070"/>
                <a:gd name="connsiteY3" fmla="*/ 1252070 h 1252070"/>
                <a:gd name="connsiteX4" fmla="*/ 0 w 1252070"/>
                <a:gd name="connsiteY4" fmla="*/ 626035 h 1252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52070" h="1252070">
                  <a:moveTo>
                    <a:pt x="0" y="626035"/>
                  </a:moveTo>
                  <a:cubicBezTo>
                    <a:pt x="0" y="280285"/>
                    <a:pt x="280285" y="0"/>
                    <a:pt x="626035" y="0"/>
                  </a:cubicBezTo>
                  <a:cubicBezTo>
                    <a:pt x="971785" y="0"/>
                    <a:pt x="1252070" y="280285"/>
                    <a:pt x="1252070" y="626035"/>
                  </a:cubicBezTo>
                  <a:cubicBezTo>
                    <a:pt x="1252070" y="971785"/>
                    <a:pt x="971785" y="1252070"/>
                    <a:pt x="626035" y="1252070"/>
                  </a:cubicBezTo>
                  <a:cubicBezTo>
                    <a:pt x="280285" y="1252070"/>
                    <a:pt x="0" y="971785"/>
                    <a:pt x="0" y="626035"/>
                  </a:cubicBezTo>
                  <a:close/>
                </a:path>
              </a:pathLst>
            </a:custGeom>
            <a:grpFill/>
            <a:ln w="3175" cap="flat" cmpd="sng" algn="ctr">
              <a:noFill/>
              <a:prstDash val="solid"/>
              <a:miter lim="800000"/>
            </a:ln>
            <a:effectLst/>
          </p:spPr>
          <p:txBody>
            <a:bodyPr spcFirstLastPara="0" vert="horz" wrap="square" lIns="218921" tIns="218921" rIns="218921" bIns="218921" numCol="1" spcCol="1270" anchor="ctr" anchorCtr="0">
              <a:noAutofit/>
            </a:bodyPr>
            <a:lstStyle/>
            <a:p>
              <a:pPr marL="0" marR="0" lvl="0" indent="0" algn="ctr" defTabSz="124460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ea typeface="Cambria" panose="02040503050406030204" pitchFamily="18" charset="0"/>
                  <a:cs typeface="Calibri" panose="020F0502020204030204" pitchFamily="34" charset="0"/>
                  <a:sym typeface="思源黑体 CN" panose="020B0500000000000000" pitchFamily="34" charset="-122"/>
                </a:rPr>
                <a:t>C</a:t>
              </a:r>
            </a:p>
          </p:txBody>
        </p:sp>
      </p:grpSp>
      <p:grpSp>
        <p:nvGrpSpPr>
          <p:cNvPr id="27" name="Group 26"/>
          <p:cNvGrpSpPr/>
          <p:nvPr/>
        </p:nvGrpSpPr>
        <p:grpSpPr>
          <a:xfrm>
            <a:off x="2014279" y="4090123"/>
            <a:ext cx="9700402" cy="1231106"/>
            <a:chOff x="2137663" y="3348696"/>
            <a:chExt cx="8955674" cy="1231106"/>
          </a:xfrm>
          <a:solidFill>
            <a:srgbClr val="7030A0"/>
          </a:solidFill>
        </p:grpSpPr>
        <p:sp>
          <p:nvSpPr>
            <p:cNvPr id="28" name="矩形 22">
              <a:extLst>
                <a:ext uri="{FF2B5EF4-FFF2-40B4-BE49-F238E27FC236}">
                  <a16:creationId xmlns:a16="http://schemas.microsoft.com/office/drawing/2014/main" id="{D833D932-7F8D-4B74-9E2A-EDE478930A1E}"/>
                </a:ext>
              </a:extLst>
            </p:cNvPr>
            <p:cNvSpPr/>
            <p:nvPr/>
          </p:nvSpPr>
          <p:spPr>
            <a:xfrm>
              <a:off x="2832414" y="3348696"/>
              <a:ext cx="8260923" cy="1231106"/>
            </a:xfrm>
            <a:prstGeom prst="rect">
              <a:avLst/>
            </a:prstGeom>
            <a:grpFill/>
          </p:spPr>
          <p:txBody>
            <a:bodyPr wrap="square" lIns="0" tIns="0" rIns="0" bIns="0">
              <a:spAutoFit/>
            </a:bodyPr>
            <a:lstStyle/>
            <a:p>
              <a:pPr lvl="0" defTabSz="457200">
                <a:defRPr/>
              </a:pPr>
              <a:r>
                <a:rPr kumimoji="0" lang="en-US" altLang="zh-CN" sz="40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ea typeface="思源黑体 CN" panose="020B0500000000000000" pitchFamily="34" charset="-122"/>
                  <a:cs typeface="Calibri" panose="020F0502020204030204" pitchFamily="34" charset="0"/>
                  <a:sym typeface="思源黑体 CN" panose="020B0500000000000000" pitchFamily="34" charset="-122"/>
                </a:rPr>
                <a:t>  </a:t>
              </a:r>
              <a:r>
                <a:rPr lang="nl-NL" sz="4000" kern="0" dirty="0">
                  <a:solidFill>
                    <a:srgbClr val="FFFFFF"/>
                  </a:solidFill>
                  <a:latin typeface="Calibri" panose="020F0502020204030204" pitchFamily="34" charset="0"/>
                  <a:ea typeface="Cambria" panose="02040503050406030204" pitchFamily="18" charset="0"/>
                  <a:cs typeface="Calibri" panose="020F0502020204030204" pitchFamily="34" charset="0"/>
                </a:rPr>
                <a:t> Tiếng </a:t>
              </a:r>
              <a:r>
                <a:rPr lang="nl-NL" sz="4000" b="1" kern="0" dirty="0">
                  <a:solidFill>
                    <a:srgbClr val="FFFFFF"/>
                  </a:solidFill>
                  <a:latin typeface="Calibri" panose="020F0502020204030204" pitchFamily="34" charset="0"/>
                  <a:ea typeface="Cambria" panose="02040503050406030204" pitchFamily="18" charset="0"/>
                  <a:cs typeface="Calibri" panose="020F0502020204030204" pitchFamily="34" charset="0"/>
                </a:rPr>
                <a:t>núi</a:t>
              </a:r>
              <a:r>
                <a:rPr lang="nl-NL" sz="4000" kern="0" dirty="0">
                  <a:solidFill>
                    <a:srgbClr val="FFFFFF"/>
                  </a:solidFill>
                  <a:latin typeface="Calibri" panose="020F0502020204030204" pitchFamily="34" charset="0"/>
                  <a:ea typeface="Cambria" panose="02040503050406030204" pitchFamily="18" charset="0"/>
                  <a:cs typeface="Calibri" panose="020F0502020204030204" pitchFamily="34" charset="0"/>
                </a:rPr>
                <a:t>, so sánh cao như mây, bát ngát như trùng khơi.  </a:t>
              </a:r>
              <a:endParaRPr kumimoji="0" lang="zh-CN" altLang="en-US" sz="40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思源黑体 CN" panose="020B0500000000000000" pitchFamily="34" charset="-122"/>
                <a:cs typeface="Calibri" panose="020F0502020204030204" pitchFamily="34" charset="0"/>
                <a:sym typeface="思源黑体 CN" panose="020B0500000000000000" pitchFamily="34" charset="-122"/>
              </a:endParaRPr>
            </a:p>
          </p:txBody>
        </p:sp>
        <p:sp>
          <p:nvSpPr>
            <p:cNvPr id="29" name="Freeform 10">
              <a:extLst>
                <a:ext uri="{FF2B5EF4-FFF2-40B4-BE49-F238E27FC236}">
                  <a16:creationId xmlns:a16="http://schemas.microsoft.com/office/drawing/2014/main" id="{1EC56738-79AB-48D8-B47D-6D020F8F97CD}"/>
                </a:ext>
              </a:extLst>
            </p:cNvPr>
            <p:cNvSpPr/>
            <p:nvPr/>
          </p:nvSpPr>
          <p:spPr>
            <a:xfrm>
              <a:off x="2137663" y="3733406"/>
              <a:ext cx="543866" cy="543866"/>
            </a:xfrm>
            <a:custGeom>
              <a:avLst/>
              <a:gdLst>
                <a:gd name="connsiteX0" fmla="*/ 0 w 1252070"/>
                <a:gd name="connsiteY0" fmla="*/ 626035 h 1252070"/>
                <a:gd name="connsiteX1" fmla="*/ 626035 w 1252070"/>
                <a:gd name="connsiteY1" fmla="*/ 0 h 1252070"/>
                <a:gd name="connsiteX2" fmla="*/ 1252070 w 1252070"/>
                <a:gd name="connsiteY2" fmla="*/ 626035 h 1252070"/>
                <a:gd name="connsiteX3" fmla="*/ 626035 w 1252070"/>
                <a:gd name="connsiteY3" fmla="*/ 1252070 h 1252070"/>
                <a:gd name="connsiteX4" fmla="*/ 0 w 1252070"/>
                <a:gd name="connsiteY4" fmla="*/ 626035 h 1252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52070" h="1252070">
                  <a:moveTo>
                    <a:pt x="0" y="626035"/>
                  </a:moveTo>
                  <a:cubicBezTo>
                    <a:pt x="0" y="280285"/>
                    <a:pt x="280285" y="0"/>
                    <a:pt x="626035" y="0"/>
                  </a:cubicBezTo>
                  <a:cubicBezTo>
                    <a:pt x="971785" y="0"/>
                    <a:pt x="1252070" y="280285"/>
                    <a:pt x="1252070" y="626035"/>
                  </a:cubicBezTo>
                  <a:cubicBezTo>
                    <a:pt x="1252070" y="971785"/>
                    <a:pt x="971785" y="1252070"/>
                    <a:pt x="626035" y="1252070"/>
                  </a:cubicBezTo>
                  <a:cubicBezTo>
                    <a:pt x="280285" y="1252070"/>
                    <a:pt x="0" y="971785"/>
                    <a:pt x="0" y="626035"/>
                  </a:cubicBezTo>
                  <a:close/>
                </a:path>
              </a:pathLst>
            </a:custGeom>
            <a:grpFill/>
            <a:ln w="3175" cap="flat" cmpd="sng" algn="ctr">
              <a:noFill/>
              <a:prstDash val="solid"/>
              <a:miter lim="800000"/>
            </a:ln>
            <a:effectLst/>
          </p:spPr>
          <p:txBody>
            <a:bodyPr spcFirstLastPara="0" vert="horz" wrap="square" lIns="218921" tIns="218921" rIns="218921" bIns="218921" numCol="1" spcCol="1270" anchor="ctr" anchorCtr="0">
              <a:noAutofit/>
            </a:bodyPr>
            <a:lstStyle/>
            <a:p>
              <a:pPr marL="0" marR="0" lvl="0" indent="0" algn="ctr" defTabSz="1244600" eaLnBrk="1" fontAlgn="auto" latinLnBrk="0" hangingPunct="1"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ea typeface="Cambria" panose="02040503050406030204" pitchFamily="18" charset="0"/>
                  <a:cs typeface="Calibri" panose="020F0502020204030204" pitchFamily="34" charset="0"/>
                  <a:sym typeface="思源黑体 CN" panose="020B0500000000000000" pitchFamily="34" charset="-122"/>
                </a:rPr>
                <a:t>B</a:t>
              </a:r>
            </a:p>
          </p:txBody>
        </p:sp>
      </p:grpSp>
      <p:grpSp>
        <p:nvGrpSpPr>
          <p:cNvPr id="30" name="Group 29"/>
          <p:cNvGrpSpPr/>
          <p:nvPr/>
        </p:nvGrpSpPr>
        <p:grpSpPr>
          <a:xfrm>
            <a:off x="2014279" y="2685858"/>
            <a:ext cx="9668064" cy="1231106"/>
            <a:chOff x="2219344" y="4584881"/>
            <a:chExt cx="9179551" cy="1231106"/>
          </a:xfrm>
          <a:solidFill>
            <a:srgbClr val="3EC6B8"/>
          </a:solidFill>
        </p:grpSpPr>
        <p:sp>
          <p:nvSpPr>
            <p:cNvPr id="31" name="Freeform 12">
              <a:extLst>
                <a:ext uri="{FF2B5EF4-FFF2-40B4-BE49-F238E27FC236}">
                  <a16:creationId xmlns:a16="http://schemas.microsoft.com/office/drawing/2014/main" id="{33FE93B1-4CC6-4B60-91F8-7A556B3608C8}"/>
                </a:ext>
              </a:extLst>
            </p:cNvPr>
            <p:cNvSpPr/>
            <p:nvPr/>
          </p:nvSpPr>
          <p:spPr>
            <a:xfrm>
              <a:off x="2219344" y="4928501"/>
              <a:ext cx="543866" cy="543867"/>
            </a:xfrm>
            <a:custGeom>
              <a:avLst/>
              <a:gdLst>
                <a:gd name="connsiteX0" fmla="*/ 0 w 1252070"/>
                <a:gd name="connsiteY0" fmla="*/ 626035 h 1252070"/>
                <a:gd name="connsiteX1" fmla="*/ 626035 w 1252070"/>
                <a:gd name="connsiteY1" fmla="*/ 0 h 1252070"/>
                <a:gd name="connsiteX2" fmla="*/ 1252070 w 1252070"/>
                <a:gd name="connsiteY2" fmla="*/ 626035 h 1252070"/>
                <a:gd name="connsiteX3" fmla="*/ 626035 w 1252070"/>
                <a:gd name="connsiteY3" fmla="*/ 1252070 h 1252070"/>
                <a:gd name="connsiteX4" fmla="*/ 0 w 1252070"/>
                <a:gd name="connsiteY4" fmla="*/ 626035 h 1252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52070" h="1252070">
                  <a:moveTo>
                    <a:pt x="0" y="626035"/>
                  </a:moveTo>
                  <a:cubicBezTo>
                    <a:pt x="0" y="280285"/>
                    <a:pt x="280285" y="0"/>
                    <a:pt x="626035" y="0"/>
                  </a:cubicBezTo>
                  <a:cubicBezTo>
                    <a:pt x="971785" y="0"/>
                    <a:pt x="1252070" y="280285"/>
                    <a:pt x="1252070" y="626035"/>
                  </a:cubicBezTo>
                  <a:cubicBezTo>
                    <a:pt x="1252070" y="971785"/>
                    <a:pt x="971785" y="1252070"/>
                    <a:pt x="626035" y="1252070"/>
                  </a:cubicBezTo>
                  <a:cubicBezTo>
                    <a:pt x="280285" y="1252070"/>
                    <a:pt x="0" y="971785"/>
                    <a:pt x="0" y="626035"/>
                  </a:cubicBezTo>
                  <a:close/>
                </a:path>
              </a:pathLst>
            </a:custGeom>
            <a:grpFill/>
            <a:ln w="3175" cap="flat" cmpd="sng" algn="ctr">
              <a:noFill/>
              <a:prstDash val="solid"/>
              <a:miter lim="800000"/>
            </a:ln>
            <a:effectLst/>
          </p:spPr>
          <p:txBody>
            <a:bodyPr spcFirstLastPara="0" vert="horz" wrap="square" lIns="218921" tIns="218921" rIns="218921" bIns="218921" numCol="1" spcCol="1270" anchor="ctr" anchorCtr="0">
              <a:noAutofit/>
            </a:bodyPr>
            <a:lstStyle/>
            <a:p>
              <a:pPr marL="0" marR="0" lvl="0" indent="0" algn="ctr" defTabSz="1244600" eaLnBrk="1" fontAlgn="auto" latinLnBrk="0" hangingPunct="1"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ea typeface="Cambria" panose="02040503050406030204" pitchFamily="18" charset="0"/>
                  <a:cs typeface="Calibri" panose="020F0502020204030204" pitchFamily="34" charset="0"/>
                  <a:sym typeface="思源黑体 CN" panose="020B0500000000000000" pitchFamily="34" charset="-122"/>
                </a:rPr>
                <a:t>A</a:t>
              </a:r>
            </a:p>
          </p:txBody>
        </p:sp>
        <p:sp>
          <p:nvSpPr>
            <p:cNvPr id="32" name="矩形 23">
              <a:extLst>
                <a:ext uri="{FF2B5EF4-FFF2-40B4-BE49-F238E27FC236}">
                  <a16:creationId xmlns:a16="http://schemas.microsoft.com/office/drawing/2014/main" id="{7ADAF1A5-6ADF-4F62-8955-59F136B6D703}"/>
                </a:ext>
              </a:extLst>
            </p:cNvPr>
            <p:cNvSpPr/>
            <p:nvPr/>
          </p:nvSpPr>
          <p:spPr>
            <a:xfrm>
              <a:off x="2903140" y="4584881"/>
              <a:ext cx="8495755" cy="1231106"/>
            </a:xfrm>
            <a:prstGeom prst="rect">
              <a:avLst/>
            </a:prstGeom>
            <a:grpFill/>
          </p:spPr>
          <p:txBody>
            <a:bodyPr wrap="square" lIns="0" tIns="0" rIns="0" bIns="0">
              <a:spAutoFit/>
            </a:bodyPr>
            <a:lstStyle/>
            <a:p>
              <a:pPr marL="0" marR="0" lvl="0" indent="0" defTabSz="457200" eaLnBrk="1" fontAlgn="auto" latinLnBrk="0" hangingPunct="1"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40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ea typeface="思源黑体 CN" panose="020B0500000000000000" pitchFamily="34" charset="-122"/>
                  <a:cs typeface="Calibri" panose="020F0502020204030204" pitchFamily="34" charset="0"/>
                  <a:sym typeface="思源黑体 CN" panose="020B0500000000000000" pitchFamily="34" charset="-122"/>
                </a:rPr>
                <a:t>   </a:t>
              </a:r>
              <a:r>
                <a:rPr kumimoji="0" lang="en-US" altLang="zh-CN" sz="40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ea typeface="思源黑体 CN" panose="020B0500000000000000" pitchFamily="34" charset="-122"/>
                  <a:cs typeface="Calibri" panose="020F0502020204030204" pitchFamily="34" charset="0"/>
                  <a:sym typeface="思源黑体 CN" panose="020B0500000000000000" pitchFamily="34" charset="-122"/>
                </a:rPr>
                <a:t>Tiếng</a:t>
              </a:r>
              <a:r>
                <a:rPr kumimoji="0" lang="en-US" altLang="zh-CN" sz="4000" b="0" i="0" u="none" strike="noStrike" kern="0" cap="none" spc="0" normalizeH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ea typeface="思源黑体 CN" panose="020B0500000000000000" pitchFamily="34" charset="-122"/>
                  <a:cs typeface="Calibri" panose="020F0502020204030204" pitchFamily="34" charset="0"/>
                  <a:sym typeface="思源黑体 CN" panose="020B0500000000000000" pitchFamily="34" charset="-122"/>
                </a:rPr>
                <a:t> </a:t>
              </a:r>
              <a:r>
                <a:rPr kumimoji="0" lang="en-US" altLang="zh-CN" sz="4000" b="1" i="0" u="none" strike="noStrike" kern="0" cap="none" spc="0" normalizeH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ea typeface="思源黑体 CN" panose="020B0500000000000000" pitchFamily="34" charset="-122"/>
                  <a:cs typeface="Calibri" panose="020F0502020204030204" pitchFamily="34" charset="0"/>
                  <a:sym typeface="思源黑体 CN" panose="020B0500000000000000" pitchFamily="34" charset="-122"/>
                </a:rPr>
                <a:t>bố</a:t>
              </a:r>
              <a:r>
                <a:rPr kumimoji="0" lang="en-US" altLang="zh-CN" sz="4000" b="0" i="0" u="none" strike="noStrike" kern="0" cap="none" spc="0" normalizeH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ea typeface="思源黑体 CN" panose="020B0500000000000000" pitchFamily="34" charset="-122"/>
                  <a:cs typeface="Calibri" panose="020F0502020204030204" pitchFamily="34" charset="0"/>
                  <a:sym typeface="思源黑体 CN" panose="020B0500000000000000" pitchFamily="34" charset="-122"/>
                </a:rPr>
                <a:t>, so </a:t>
              </a:r>
              <a:r>
                <a:rPr kumimoji="0" lang="en-US" altLang="zh-CN" sz="4000" b="0" i="0" u="none" strike="noStrike" kern="0" cap="none" spc="0" normalizeH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ea typeface="思源黑体 CN" panose="020B0500000000000000" pitchFamily="34" charset="-122"/>
                  <a:cs typeface="Calibri" panose="020F0502020204030204" pitchFamily="34" charset="0"/>
                  <a:sym typeface="思源黑体 CN" panose="020B0500000000000000" pitchFamily="34" charset="-122"/>
                </a:rPr>
                <a:t>sánh</a:t>
              </a:r>
              <a:r>
                <a:rPr kumimoji="0" lang="en-US" altLang="zh-CN" sz="4000" b="0" i="0" u="none" strike="noStrike" kern="0" cap="none" spc="0" normalizeH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ea typeface="思源黑体 CN" panose="020B0500000000000000" pitchFamily="34" charset="-122"/>
                  <a:cs typeface="Calibri" panose="020F0502020204030204" pitchFamily="34" charset="0"/>
                  <a:sym typeface="思源黑体 CN" panose="020B0500000000000000" pitchFamily="34" charset="-122"/>
                </a:rPr>
                <a:t> </a:t>
              </a:r>
              <a:r>
                <a:rPr kumimoji="0" lang="en-US" altLang="zh-CN" sz="4000" b="0" i="0" u="none" strike="noStrike" kern="0" cap="none" spc="0" normalizeH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ea typeface="思源黑体 CN" panose="020B0500000000000000" pitchFamily="34" charset="-122"/>
                  <a:cs typeface="Calibri" panose="020F0502020204030204" pitchFamily="34" charset="0"/>
                  <a:sym typeface="思源黑体 CN" panose="020B0500000000000000" pitchFamily="34" charset="-122"/>
                </a:rPr>
                <a:t>cao</a:t>
              </a:r>
              <a:r>
                <a:rPr kumimoji="0" lang="en-US" altLang="zh-CN" sz="4000" b="0" i="0" u="none" strike="noStrike" kern="0" cap="none" spc="0" normalizeH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ea typeface="思源黑体 CN" panose="020B0500000000000000" pitchFamily="34" charset="-122"/>
                  <a:cs typeface="Calibri" panose="020F0502020204030204" pitchFamily="34" charset="0"/>
                  <a:sym typeface="思源黑体 CN" panose="020B0500000000000000" pitchFamily="34" charset="-122"/>
                </a:rPr>
                <a:t> </a:t>
              </a:r>
              <a:r>
                <a:rPr kumimoji="0" lang="en-US" altLang="zh-CN" sz="4000" b="0" i="0" u="none" strike="noStrike" kern="0" cap="none" spc="0" normalizeH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ea typeface="思源黑体 CN" panose="020B0500000000000000" pitchFamily="34" charset="-122"/>
                  <a:cs typeface="Calibri" panose="020F0502020204030204" pitchFamily="34" charset="0"/>
                  <a:sym typeface="思源黑体 CN" panose="020B0500000000000000" pitchFamily="34" charset="-122"/>
                </a:rPr>
                <a:t>như</a:t>
              </a:r>
              <a:r>
                <a:rPr kumimoji="0" lang="en-US" altLang="zh-CN" sz="4000" b="0" i="0" u="none" strike="noStrike" kern="0" cap="none" spc="0" normalizeH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ea typeface="思源黑体 CN" panose="020B0500000000000000" pitchFamily="34" charset="-122"/>
                  <a:cs typeface="Calibri" panose="020F0502020204030204" pitchFamily="34" charset="0"/>
                  <a:sym typeface="思源黑体 CN" panose="020B0500000000000000" pitchFamily="34" charset="-122"/>
                </a:rPr>
                <a:t> </a:t>
              </a:r>
              <a:r>
                <a:rPr kumimoji="0" lang="en-US" altLang="zh-CN" sz="4000" b="0" i="0" u="none" strike="noStrike" kern="0" cap="none" spc="0" normalizeH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ea typeface="思源黑体 CN" panose="020B0500000000000000" pitchFamily="34" charset="-122"/>
                  <a:cs typeface="Calibri" panose="020F0502020204030204" pitchFamily="34" charset="0"/>
                  <a:sym typeface="思源黑体 CN" panose="020B0500000000000000" pitchFamily="34" charset="-122"/>
                </a:rPr>
                <a:t>mây</a:t>
              </a:r>
              <a:r>
                <a:rPr kumimoji="0" lang="en-US" altLang="zh-CN" sz="4000" b="0" i="0" u="none" strike="noStrike" kern="0" cap="none" spc="0" normalizeH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ea typeface="思源黑体 CN" panose="020B0500000000000000" pitchFamily="34" charset="-122"/>
                  <a:cs typeface="Calibri" panose="020F0502020204030204" pitchFamily="34" charset="0"/>
                  <a:sym typeface="思源黑体 CN" panose="020B0500000000000000" pitchFamily="34" charset="-122"/>
                </a:rPr>
                <a:t> </a:t>
              </a:r>
              <a:r>
                <a:rPr kumimoji="0" lang="en-US" altLang="zh-CN" sz="4000" b="0" i="0" u="none" strike="noStrike" kern="0" cap="none" spc="0" normalizeH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ea typeface="思源黑体 CN" panose="020B0500000000000000" pitchFamily="34" charset="-122"/>
                  <a:cs typeface="Calibri" panose="020F0502020204030204" pitchFamily="34" charset="0"/>
                  <a:sym typeface="思源黑体 CN" panose="020B0500000000000000" pitchFamily="34" charset="-122"/>
                </a:rPr>
                <a:t>đỉnh</a:t>
              </a:r>
              <a:r>
                <a:rPr kumimoji="0" lang="en-US" altLang="zh-CN" sz="4000" b="0" i="0" u="none" strike="noStrike" kern="0" cap="none" spc="0" normalizeH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ea typeface="思源黑体 CN" panose="020B0500000000000000" pitchFamily="34" charset="-122"/>
                  <a:cs typeface="Calibri" panose="020F0502020204030204" pitchFamily="34" charset="0"/>
                  <a:sym typeface="思源黑体 CN" panose="020B0500000000000000" pitchFamily="34" charset="-122"/>
                </a:rPr>
                <a:t> </a:t>
              </a:r>
              <a:r>
                <a:rPr kumimoji="0" lang="en-US" altLang="zh-CN" sz="4000" b="0" i="0" u="none" strike="noStrike" kern="0" cap="none" spc="0" normalizeH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ea typeface="思源黑体 CN" panose="020B0500000000000000" pitchFamily="34" charset="-122"/>
                  <a:cs typeface="Calibri" panose="020F0502020204030204" pitchFamily="34" charset="0"/>
                  <a:sym typeface="思源黑体 CN" panose="020B0500000000000000" pitchFamily="34" charset="-122"/>
                </a:rPr>
                <a:t>núi</a:t>
              </a:r>
              <a:r>
                <a:rPr kumimoji="0" lang="en-US" altLang="zh-CN" sz="4000" b="0" i="0" u="none" strike="noStrike" kern="0" cap="none" spc="0" normalizeH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ea typeface="思源黑体 CN" panose="020B0500000000000000" pitchFamily="34" charset="-122"/>
                  <a:cs typeface="Calibri" panose="020F0502020204030204" pitchFamily="34" charset="0"/>
                  <a:sym typeface="思源黑体 CN" panose="020B0500000000000000" pitchFamily="34" charset="-122"/>
                </a:rPr>
                <a:t>, </a:t>
              </a:r>
              <a:r>
                <a:rPr kumimoji="0" lang="en-US" altLang="zh-CN" sz="4000" b="0" i="0" u="none" strike="noStrike" kern="0" cap="none" spc="0" normalizeH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ea typeface="思源黑体 CN" panose="020B0500000000000000" pitchFamily="34" charset="-122"/>
                  <a:cs typeface="Calibri" panose="020F0502020204030204" pitchFamily="34" charset="0"/>
                  <a:sym typeface="思源黑体 CN" panose="020B0500000000000000" pitchFamily="34" charset="-122"/>
                </a:rPr>
                <a:t>bát</a:t>
              </a:r>
              <a:r>
                <a:rPr kumimoji="0" lang="en-US" altLang="zh-CN" sz="4000" b="0" i="0" u="none" strike="noStrike" kern="0" cap="none" spc="0" normalizeH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ea typeface="思源黑体 CN" panose="020B0500000000000000" pitchFamily="34" charset="-122"/>
                  <a:cs typeface="Calibri" panose="020F0502020204030204" pitchFamily="34" charset="0"/>
                  <a:sym typeface="思源黑体 CN" panose="020B0500000000000000" pitchFamily="34" charset="-122"/>
                </a:rPr>
                <a:t> </a:t>
              </a:r>
              <a:r>
                <a:rPr kumimoji="0" lang="en-US" altLang="zh-CN" sz="4000" b="0" i="0" u="none" strike="noStrike" kern="0" cap="none" spc="0" normalizeH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ea typeface="思源黑体 CN" panose="020B0500000000000000" pitchFamily="34" charset="-122"/>
                  <a:cs typeface="Calibri" panose="020F0502020204030204" pitchFamily="34" charset="0"/>
                  <a:sym typeface="思源黑体 CN" panose="020B0500000000000000" pitchFamily="34" charset="-122"/>
                </a:rPr>
                <a:t>ngát</a:t>
              </a:r>
              <a:r>
                <a:rPr kumimoji="0" lang="en-US" altLang="zh-CN" sz="4000" b="0" i="0" u="none" strike="noStrike" kern="0" cap="none" spc="0" normalizeH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ea typeface="思源黑体 CN" panose="020B0500000000000000" pitchFamily="34" charset="-122"/>
                  <a:cs typeface="Calibri" panose="020F0502020204030204" pitchFamily="34" charset="0"/>
                  <a:sym typeface="思源黑体 CN" panose="020B0500000000000000" pitchFamily="34" charset="-122"/>
                </a:rPr>
                <a:t> </a:t>
              </a:r>
              <a:r>
                <a:rPr kumimoji="0" lang="en-US" altLang="zh-CN" sz="4000" b="0" i="0" u="none" strike="noStrike" kern="0" cap="none" spc="0" normalizeH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ea typeface="思源黑体 CN" panose="020B0500000000000000" pitchFamily="34" charset="-122"/>
                  <a:cs typeface="Calibri" panose="020F0502020204030204" pitchFamily="34" charset="0"/>
                  <a:sym typeface="思源黑体 CN" panose="020B0500000000000000" pitchFamily="34" charset="-122"/>
                </a:rPr>
                <a:t>như</a:t>
              </a:r>
              <a:r>
                <a:rPr kumimoji="0" lang="en-US" altLang="zh-CN" sz="4000" b="0" i="0" u="none" strike="noStrike" kern="0" cap="none" spc="0" normalizeH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ea typeface="思源黑体 CN" panose="020B0500000000000000" pitchFamily="34" charset="-122"/>
                  <a:cs typeface="Calibri" panose="020F0502020204030204" pitchFamily="34" charset="0"/>
                  <a:sym typeface="思源黑体 CN" panose="020B0500000000000000" pitchFamily="34" charset="-122"/>
                </a:rPr>
                <a:t> </a:t>
              </a:r>
              <a:r>
                <a:rPr kumimoji="0" lang="en-US" altLang="zh-CN" sz="4000" b="0" i="0" u="none" strike="noStrike" kern="0" cap="none" spc="0" normalizeH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ea typeface="思源黑体 CN" panose="020B0500000000000000" pitchFamily="34" charset="-122"/>
                  <a:cs typeface="Calibri" panose="020F0502020204030204" pitchFamily="34" charset="0"/>
                  <a:sym typeface="思源黑体 CN" panose="020B0500000000000000" pitchFamily="34" charset="-122"/>
                </a:rPr>
                <a:t>trùng</a:t>
              </a:r>
              <a:r>
                <a:rPr kumimoji="0" lang="en-US" altLang="zh-CN" sz="4000" b="0" i="0" u="none" strike="noStrike" kern="0" cap="none" spc="0" normalizeH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ea typeface="思源黑体 CN" panose="020B0500000000000000" pitchFamily="34" charset="-122"/>
                  <a:cs typeface="Calibri" panose="020F0502020204030204" pitchFamily="34" charset="0"/>
                  <a:sym typeface="思源黑体 CN" panose="020B0500000000000000" pitchFamily="34" charset="-122"/>
                </a:rPr>
                <a:t> </a:t>
              </a:r>
              <a:r>
                <a:rPr kumimoji="0" lang="en-US" altLang="zh-CN" sz="4000" b="0" i="0" u="none" strike="noStrike" kern="0" cap="none" spc="0" normalizeH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ea typeface="思源黑体 CN" panose="020B0500000000000000" pitchFamily="34" charset="-122"/>
                  <a:cs typeface="Calibri" panose="020F0502020204030204" pitchFamily="34" charset="0"/>
                  <a:sym typeface="思源黑体 CN" panose="020B0500000000000000" pitchFamily="34" charset="-122"/>
                </a:rPr>
                <a:t>khơi</a:t>
              </a:r>
              <a:r>
                <a:rPr kumimoji="0" lang="en-US" altLang="zh-CN" sz="4000" b="0" i="0" u="none" strike="noStrike" kern="0" cap="none" spc="0" normalizeH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ea typeface="思源黑体 CN" panose="020B0500000000000000" pitchFamily="34" charset="-122"/>
                  <a:cs typeface="Calibri" panose="020F0502020204030204" pitchFamily="34" charset="0"/>
                  <a:sym typeface="思源黑体 CN" panose="020B0500000000000000" pitchFamily="34" charset="-122"/>
                </a:rPr>
                <a:t>.</a:t>
              </a:r>
              <a:endParaRPr kumimoji="0" lang="zh-CN" altLang="en-US" sz="40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思源黑体 CN" panose="020B0500000000000000" pitchFamily="34" charset="-122"/>
                <a:cs typeface="Calibri" panose="020F0502020204030204" pitchFamily="34" charset="0"/>
                <a:sym typeface="思源黑体 CN" panose="020B0500000000000000" pitchFamily="34" charset="-122"/>
              </a:endParaRPr>
            </a:p>
          </p:txBody>
        </p:sp>
      </p:grpSp>
      <p:pic>
        <p:nvPicPr>
          <p:cNvPr id="33" name="图片 15"/>
          <p:cNvPicPr>
            <a:picLocks noChangeAspect="1"/>
          </p:cNvPicPr>
          <p:nvPr/>
        </p:nvPicPr>
        <p:blipFill rotWithShape="1">
          <a:blip r:embed="rId6"/>
          <a:srcRect l="16051" t="13178"/>
          <a:stretch/>
        </p:blipFill>
        <p:spPr>
          <a:xfrm>
            <a:off x="-29029" y="1"/>
            <a:ext cx="1845836" cy="1524000"/>
          </a:xfrm>
          <a:prstGeom prst="rect">
            <a:avLst/>
          </a:prstGeom>
        </p:spPr>
      </p:pic>
      <p:sp>
        <p:nvSpPr>
          <p:cNvPr id="34" name="圆角矩形 11">
            <a:extLst>
              <a:ext uri="{FF2B5EF4-FFF2-40B4-BE49-F238E27FC236}">
                <a16:creationId xmlns:a16="http://schemas.microsoft.com/office/drawing/2014/main" id="{7C031B5B-8B93-4C09-BB82-6A973E7AD2D1}"/>
              </a:ext>
            </a:extLst>
          </p:cNvPr>
          <p:cNvSpPr/>
          <p:nvPr/>
        </p:nvSpPr>
        <p:spPr>
          <a:xfrm>
            <a:off x="714513" y="946461"/>
            <a:ext cx="11172687" cy="1468455"/>
          </a:xfrm>
          <a:prstGeom prst="roundRect">
            <a:avLst>
              <a:gd name="adj" fmla="val 50000"/>
            </a:avLst>
          </a:prstGeom>
          <a:solidFill>
            <a:srgbClr val="FDB43B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lIns="0" tIns="0" rIns="0" bIns="0"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4000" b="1" kern="0" noProof="0" dirty="0">
                <a:solidFill>
                  <a:srgbClr val="0000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  <a:sym typeface="思源黑体 CN" panose="020B0500000000000000" pitchFamily="34" charset="-122"/>
              </a:rPr>
              <a:t>Ở </a:t>
            </a:r>
            <a:r>
              <a:rPr lang="en-US" altLang="zh-CN" sz="4000" b="1" kern="0" noProof="0" dirty="0" err="1">
                <a:solidFill>
                  <a:srgbClr val="0000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  <a:sym typeface="思源黑体 CN" panose="020B0500000000000000" pitchFamily="34" charset="-122"/>
              </a:rPr>
              <a:t>khổ</a:t>
            </a:r>
            <a:r>
              <a:rPr lang="en-US" altLang="zh-CN" sz="4000" b="1" kern="0" noProof="0" dirty="0">
                <a:solidFill>
                  <a:srgbClr val="0000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  <a:sym typeface="思源黑体 CN" panose="020B0500000000000000" pitchFamily="34" charset="-122"/>
              </a:rPr>
              <a:t> 1, </a:t>
            </a:r>
            <a:r>
              <a:rPr lang="en-US" altLang="zh-CN" sz="4000" b="1" kern="0" noProof="0" dirty="0" err="1">
                <a:solidFill>
                  <a:srgbClr val="0000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  <a:sym typeface="思源黑体 CN" panose="020B0500000000000000" pitchFamily="34" charset="-122"/>
              </a:rPr>
              <a:t>dấu</a:t>
            </a:r>
            <a:r>
              <a:rPr lang="en-US" altLang="zh-CN" sz="4000" b="1" kern="0" noProof="0" dirty="0">
                <a:solidFill>
                  <a:srgbClr val="0000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  <a:sym typeface="思源黑体 CN" panose="020B0500000000000000" pitchFamily="34" charset="-122"/>
              </a:rPr>
              <a:t> </a:t>
            </a:r>
            <a:r>
              <a:rPr lang="en-US" altLang="zh-CN" sz="4000" b="1" kern="0" noProof="0" dirty="0" err="1">
                <a:solidFill>
                  <a:srgbClr val="0000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  <a:sym typeface="思源黑体 CN" panose="020B0500000000000000" pitchFamily="34" charset="-122"/>
              </a:rPr>
              <a:t>sắc</a:t>
            </a:r>
            <a:r>
              <a:rPr lang="en-US" altLang="zh-CN" sz="4000" b="1" kern="0" noProof="0" dirty="0">
                <a:solidFill>
                  <a:srgbClr val="0000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  <a:sym typeface="思源黑体 CN" panose="020B0500000000000000" pitchFamily="34" charset="-122"/>
              </a:rPr>
              <a:t> </a:t>
            </a:r>
            <a:r>
              <a:rPr lang="en-US" altLang="zh-CN" sz="4000" b="1" kern="0" noProof="0" dirty="0" err="1">
                <a:solidFill>
                  <a:srgbClr val="0000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  <a:sym typeface="思源黑体 CN" panose="020B0500000000000000" pitchFamily="34" charset="-122"/>
              </a:rPr>
              <a:t>được</a:t>
            </a:r>
            <a:r>
              <a:rPr lang="en-US" altLang="zh-CN" sz="4000" b="1" kern="0" noProof="0" dirty="0">
                <a:solidFill>
                  <a:srgbClr val="0000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  <a:sym typeface="思源黑体 CN" panose="020B0500000000000000" pitchFamily="34" charset="-122"/>
              </a:rPr>
              <a:t> </a:t>
            </a:r>
            <a:r>
              <a:rPr lang="en-US" altLang="zh-CN" sz="4000" b="1" kern="0" noProof="0" dirty="0" err="1">
                <a:solidFill>
                  <a:srgbClr val="0000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  <a:sym typeface="思源黑体 CN" panose="020B0500000000000000" pitchFamily="34" charset="-122"/>
              </a:rPr>
              <a:t>nhắc</a:t>
            </a:r>
            <a:r>
              <a:rPr lang="en-US" altLang="zh-CN" sz="4000" b="1" kern="0" noProof="0" dirty="0">
                <a:solidFill>
                  <a:srgbClr val="0000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  <a:sym typeface="思源黑体 CN" panose="020B0500000000000000" pitchFamily="34" charset="-122"/>
              </a:rPr>
              <a:t> </a:t>
            </a:r>
            <a:r>
              <a:rPr lang="en-US" altLang="zh-CN" sz="4000" b="1" kern="0" noProof="0" dirty="0" err="1">
                <a:solidFill>
                  <a:srgbClr val="0000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  <a:sym typeface="思源黑体 CN" panose="020B0500000000000000" pitchFamily="34" charset="-122"/>
              </a:rPr>
              <a:t>đến</a:t>
            </a:r>
            <a:r>
              <a:rPr lang="en-US" altLang="zh-CN" sz="4000" b="1" kern="0" noProof="0" dirty="0">
                <a:solidFill>
                  <a:srgbClr val="0000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  <a:sym typeface="思源黑体 CN" panose="020B0500000000000000" pitchFamily="34" charset="-122"/>
              </a:rPr>
              <a:t> qua </a:t>
            </a:r>
            <a:r>
              <a:rPr lang="en-US" altLang="zh-CN" sz="4000" b="1" kern="0" noProof="0" dirty="0" err="1">
                <a:solidFill>
                  <a:srgbClr val="0000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  <a:sym typeface="思源黑体 CN" panose="020B0500000000000000" pitchFamily="34" charset="-122"/>
              </a:rPr>
              <a:t>tiếng</a:t>
            </a:r>
            <a:r>
              <a:rPr lang="en-US" altLang="zh-CN" sz="4000" b="1" kern="0" noProof="0" dirty="0">
                <a:solidFill>
                  <a:srgbClr val="0000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  <a:sym typeface="思源黑体 CN" panose="020B0500000000000000" pitchFamily="34" charset="-122"/>
              </a:rPr>
              <a:t> </a:t>
            </a:r>
            <a:r>
              <a:rPr lang="en-US" altLang="zh-CN" sz="4000" b="1" kern="0" noProof="0" dirty="0" err="1">
                <a:solidFill>
                  <a:srgbClr val="0000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  <a:sym typeface="思源黑体 CN" panose="020B0500000000000000" pitchFamily="34" charset="-122"/>
              </a:rPr>
              <a:t>nào</a:t>
            </a:r>
            <a:r>
              <a:rPr lang="en-US" altLang="zh-CN" sz="4000" b="1" kern="0" noProof="0" dirty="0">
                <a:solidFill>
                  <a:srgbClr val="0000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  <a:sym typeface="思源黑体 CN" panose="020B0500000000000000" pitchFamily="34" charset="-122"/>
              </a:rPr>
              <a:t>?</a:t>
            </a:r>
          </a:p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000" b="1" i="0" u="none" strike="noStrike" kern="0" cap="none" spc="0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  <a:sym typeface="思源黑体 CN" panose="020B0500000000000000" pitchFamily="34" charset="-122"/>
              </a:rPr>
              <a:t>Nêu</a:t>
            </a:r>
            <a:r>
              <a:rPr kumimoji="0" lang="en-US" altLang="zh-CN" sz="4000" b="1" i="0" u="none" strike="noStrike" kern="0" cap="none" spc="0" normalizeH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  <a:sym typeface="思源黑体 CN" panose="020B0500000000000000" pitchFamily="34" charset="-122"/>
              </a:rPr>
              <a:t> </a:t>
            </a:r>
            <a:r>
              <a:rPr kumimoji="0" lang="en-US" altLang="zh-CN" sz="4000" b="1" i="0" u="none" strike="noStrike" kern="0" cap="none" spc="0" normalizeH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  <a:sym typeface="思源黑体 CN" panose="020B0500000000000000" pitchFamily="34" charset="-122"/>
              </a:rPr>
              <a:t>hình</a:t>
            </a:r>
            <a:r>
              <a:rPr kumimoji="0" lang="en-US" altLang="zh-CN" sz="4000" b="1" i="0" u="none" strike="noStrike" kern="0" cap="none" spc="0" normalizeH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  <a:sym typeface="思源黑体 CN" panose="020B0500000000000000" pitchFamily="34" charset="-122"/>
              </a:rPr>
              <a:t> </a:t>
            </a:r>
            <a:r>
              <a:rPr kumimoji="0" lang="en-US" altLang="zh-CN" sz="4000" b="1" i="0" u="none" strike="noStrike" kern="0" cap="none" spc="0" normalizeH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  <a:sym typeface="思源黑体 CN" panose="020B0500000000000000" pitchFamily="34" charset="-122"/>
              </a:rPr>
              <a:t>ảnh</a:t>
            </a:r>
            <a:r>
              <a:rPr kumimoji="0" lang="en-US" altLang="zh-CN" sz="4000" b="1" i="0" u="none" strike="noStrike" kern="0" cap="none" spc="0" normalizeH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  <a:sym typeface="思源黑体 CN" panose="020B0500000000000000" pitchFamily="34" charset="-122"/>
              </a:rPr>
              <a:t> so </a:t>
            </a:r>
            <a:r>
              <a:rPr kumimoji="0" lang="en-US" altLang="zh-CN" sz="4000" b="1" i="0" u="none" strike="noStrike" kern="0" cap="none" spc="0" normalizeH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  <a:sym typeface="思源黑体 CN" panose="020B0500000000000000" pitchFamily="34" charset="-122"/>
              </a:rPr>
              <a:t>sánh</a:t>
            </a:r>
            <a:r>
              <a:rPr kumimoji="0" lang="en-US" altLang="zh-CN" sz="4000" b="1" i="0" u="none" strike="noStrike" kern="0" cap="none" spc="0" normalizeH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  <a:sym typeface="思源黑体 CN" panose="020B0500000000000000" pitchFamily="34" charset="-122"/>
              </a:rPr>
              <a:t> </a:t>
            </a:r>
            <a:r>
              <a:rPr kumimoji="0" lang="en-US" altLang="zh-CN" sz="4000" b="1" i="0" u="none" strike="noStrike" kern="0" cap="none" spc="0" normalizeH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  <a:sym typeface="思源黑体 CN" panose="020B0500000000000000" pitchFamily="34" charset="-122"/>
              </a:rPr>
              <a:t>được</a:t>
            </a:r>
            <a:r>
              <a:rPr kumimoji="0" lang="en-US" altLang="zh-CN" sz="4000" b="1" i="0" u="none" strike="noStrike" kern="0" cap="none" spc="0" normalizeH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  <a:sym typeface="思源黑体 CN" panose="020B0500000000000000" pitchFamily="34" charset="-122"/>
              </a:rPr>
              <a:t> </a:t>
            </a:r>
            <a:r>
              <a:rPr kumimoji="0" lang="en-US" altLang="zh-CN" sz="4000" b="1" i="0" u="none" strike="noStrike" kern="0" cap="none" spc="0" normalizeH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  <a:sym typeface="思源黑体 CN" panose="020B0500000000000000" pitchFamily="34" charset="-122"/>
              </a:rPr>
              <a:t>gợi</a:t>
            </a:r>
            <a:r>
              <a:rPr kumimoji="0" lang="en-US" altLang="zh-CN" sz="4000" b="1" i="0" u="none" strike="noStrike" kern="0" cap="none" spc="0" normalizeH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  <a:sym typeface="思源黑体 CN" panose="020B0500000000000000" pitchFamily="34" charset="-122"/>
              </a:rPr>
              <a:t> </a:t>
            </a:r>
            <a:r>
              <a:rPr kumimoji="0" lang="en-US" altLang="zh-CN" sz="4000" b="1" i="0" u="none" strike="noStrike" kern="0" cap="none" spc="0" normalizeH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  <a:sym typeface="思源黑体 CN" panose="020B0500000000000000" pitchFamily="34" charset="-122"/>
              </a:rPr>
              <a:t>ra</a:t>
            </a:r>
            <a:r>
              <a:rPr kumimoji="0" lang="en-US" altLang="zh-CN" sz="4000" b="1" i="0" u="none" strike="noStrike" kern="0" cap="none" spc="0" normalizeH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  <a:sym typeface="思源黑体 CN" panose="020B0500000000000000" pitchFamily="34" charset="-122"/>
              </a:rPr>
              <a:t> </a:t>
            </a:r>
            <a:r>
              <a:rPr kumimoji="0" lang="en-US" altLang="zh-CN" sz="4000" b="1" i="0" u="none" strike="noStrike" kern="0" cap="none" spc="0" normalizeH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  <a:sym typeface="思源黑体 CN" panose="020B0500000000000000" pitchFamily="34" charset="-122"/>
              </a:rPr>
              <a:t>từ</a:t>
            </a:r>
            <a:r>
              <a:rPr kumimoji="0" lang="en-US" altLang="zh-CN" sz="4000" b="1" i="0" u="none" strike="noStrike" kern="0" cap="none" spc="0" normalizeH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  <a:sym typeface="思源黑体 CN" panose="020B0500000000000000" pitchFamily="34" charset="-122"/>
              </a:rPr>
              <a:t> </a:t>
            </a:r>
            <a:r>
              <a:rPr kumimoji="0" lang="en-US" altLang="zh-CN" sz="4000" b="1" i="0" u="none" strike="noStrike" kern="0" cap="none" spc="0" normalizeH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  <a:sym typeface="思源黑体 CN" panose="020B0500000000000000" pitchFamily="34" charset="-122"/>
              </a:rPr>
              <a:t>tiếng</a:t>
            </a:r>
            <a:r>
              <a:rPr kumimoji="0" lang="en-US" altLang="zh-CN" sz="4000" b="1" i="0" u="none" strike="noStrike" kern="0" cap="none" spc="0" normalizeH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  <a:sym typeface="思源黑体 CN" panose="020B0500000000000000" pitchFamily="34" charset="-122"/>
              </a:rPr>
              <a:t> </a:t>
            </a:r>
            <a:r>
              <a:rPr kumimoji="0" lang="en-US" altLang="zh-CN" sz="4000" b="1" i="0" u="none" strike="noStrike" kern="0" cap="none" spc="0" normalizeH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  <a:sym typeface="思源黑体 CN" panose="020B0500000000000000" pitchFamily="34" charset="-122"/>
              </a:rPr>
              <a:t>đó</a:t>
            </a:r>
            <a:endParaRPr kumimoji="0" lang="zh-CN" altLang="en-US" sz="40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思源黑体 CN" panose="020B0500000000000000" pitchFamily="34" charset="-122"/>
              <a:cs typeface="Calibri" panose="020F0502020204030204" pitchFamily="34" charset="0"/>
              <a:sym typeface="思源黑体 CN" panose="020B0500000000000000" pitchFamily="34" charset="-122"/>
            </a:endParaRPr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26462" y="112552"/>
            <a:ext cx="2662643" cy="683727"/>
          </a:xfrm>
          <a:prstGeom prst="rect">
            <a:avLst/>
          </a:prstGeom>
        </p:spPr>
      </p:pic>
      <p:pic>
        <p:nvPicPr>
          <p:cNvPr id="19" name="图片 18">
            <a:extLst>
              <a:ext uri="{FF2B5EF4-FFF2-40B4-BE49-F238E27FC236}">
                <a16:creationId xmlns:a16="http://schemas.microsoft.com/office/drawing/2014/main" id="{23BD6897-7CC2-4343-BDA0-04E0ED5E2BCF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98958" y="3827784"/>
            <a:ext cx="3450840" cy="3450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44025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repeatCount="5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 tmFilter="0, 0; .2, .5; .8, .5; 1, 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500" autoRev="1" fill="hold"/>
                                        <p:tgtEl>
                                          <p:spTgt spid="3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>
            <a:extLst>
              <a:ext uri="{FF2B5EF4-FFF2-40B4-BE49-F238E27FC236}">
                <a16:creationId xmlns:a16="http://schemas.microsoft.com/office/drawing/2014/main" id="{1E9EBA77-4ACC-4DF3-9866-AD46CE74651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6">
              <a:lumMod val="20000"/>
              <a:lumOff val="80000"/>
              <a:alpha val="2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10" name="图片 9">
              <a:extLst>
                <a:ext uri="{FF2B5EF4-FFF2-40B4-BE49-F238E27FC236}">
                  <a16:creationId xmlns:a16="http://schemas.microsoft.com/office/drawing/2014/main" id="{1249A541-7846-4AAD-85E8-5954B0A93C0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colorTemperature colorTemp="72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701" r="6056"/>
            <a:stretch/>
          </p:blipFill>
          <p:spPr>
            <a:xfrm>
              <a:off x="0" y="0"/>
              <a:ext cx="12192000" cy="6858000"/>
            </a:xfrm>
            <a:prstGeom prst="rect">
              <a:avLst/>
            </a:prstGeom>
          </p:spPr>
        </p:pic>
        <p:sp>
          <p:nvSpPr>
            <p:cNvPr id="2" name="Rectangle 1"/>
            <p:cNvSpPr/>
            <p:nvPr/>
          </p:nvSpPr>
          <p:spPr>
            <a:xfrm>
              <a:off x="304800" y="269240"/>
              <a:ext cx="11582400" cy="631952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B1E7C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24" name="Group 23"/>
          <p:cNvGrpSpPr/>
          <p:nvPr/>
        </p:nvGrpSpPr>
        <p:grpSpPr>
          <a:xfrm>
            <a:off x="1670996" y="5125888"/>
            <a:ext cx="10224346" cy="1231106"/>
            <a:chOff x="2145394" y="2585128"/>
            <a:chExt cx="9707724" cy="1231106"/>
          </a:xfrm>
          <a:solidFill>
            <a:srgbClr val="FF5C82"/>
          </a:solidFill>
        </p:grpSpPr>
        <p:sp>
          <p:nvSpPr>
            <p:cNvPr id="25" name="矩形 12">
              <a:extLst>
                <a:ext uri="{FF2B5EF4-FFF2-40B4-BE49-F238E27FC236}">
                  <a16:creationId xmlns:a16="http://schemas.microsoft.com/office/drawing/2014/main" id="{34EE3892-9FF4-4E39-A43D-C54CAD47684C}"/>
                </a:ext>
              </a:extLst>
            </p:cNvPr>
            <p:cNvSpPr/>
            <p:nvPr/>
          </p:nvSpPr>
          <p:spPr>
            <a:xfrm>
              <a:off x="2836920" y="2585128"/>
              <a:ext cx="9016198" cy="1231106"/>
            </a:xfrm>
            <a:prstGeom prst="rect">
              <a:avLst/>
            </a:prstGeom>
            <a:grpFill/>
          </p:spPr>
          <p:txBody>
            <a:bodyPr wrap="square" lIns="0" tIns="0" rIns="0" bIns="0">
              <a:spAutoFit/>
            </a:bodyPr>
            <a:lstStyle/>
            <a:p>
              <a:pPr marL="0" marR="0" lvl="0" indent="0" algn="just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40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ea typeface="Cambria" panose="02040503050406030204" pitchFamily="18" charset="0"/>
                  <a:cs typeface="Calibri" panose="020F0502020204030204" pitchFamily="34" charset="0"/>
                </a:rPr>
                <a:t>   Tiếng</a:t>
              </a:r>
              <a:r>
                <a:rPr kumimoji="0" lang="nl-NL" sz="4000" b="0" i="0" u="none" strike="noStrike" kern="0" cap="none" spc="0" normalizeH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ea typeface="Cambria" panose="02040503050406030204" pitchFamily="18" charset="0"/>
                  <a:cs typeface="Calibri" panose="020F0502020204030204" pitchFamily="34" charset="0"/>
                </a:rPr>
                <a:t> </a:t>
              </a:r>
              <a:r>
                <a:rPr kumimoji="0" lang="nl-NL" sz="4000" b="1" i="0" u="none" strike="noStrike" kern="0" cap="none" spc="0" normalizeH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ea typeface="Cambria" panose="02040503050406030204" pitchFamily="18" charset="0"/>
                  <a:cs typeface="Calibri" panose="020F0502020204030204" pitchFamily="34" charset="0"/>
                </a:rPr>
                <a:t>ngọt</a:t>
              </a:r>
              <a:r>
                <a:rPr lang="nl-NL" sz="4000" kern="0" dirty="0">
                  <a:solidFill>
                    <a:srgbClr val="FFFFFF"/>
                  </a:solidFill>
                  <a:latin typeface="Calibri" panose="020F0502020204030204" pitchFamily="34" charset="0"/>
                  <a:ea typeface="Cambria" panose="02040503050406030204" pitchFamily="18" charset="0"/>
                  <a:cs typeface="Calibri" panose="020F0502020204030204" pitchFamily="34" charset="0"/>
                </a:rPr>
                <a:t>. </a:t>
              </a:r>
              <a:r>
                <a:rPr kumimoji="0" lang="nl-NL" sz="4000" b="0" i="0" u="none" strike="noStrike" kern="0" cap="none" spc="0" normalizeH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ea typeface="Cambria" panose="02040503050406030204" pitchFamily="18" charset="0"/>
                  <a:cs typeface="Calibri" panose="020F0502020204030204" pitchFamily="34" charset="0"/>
                </a:rPr>
                <a:t>So sánh: ngọt ngào như dòng sữa.</a:t>
              </a:r>
              <a:endParaRPr kumimoji="0" lang="en-US" sz="40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endParaRPr>
            </a:p>
          </p:txBody>
        </p:sp>
        <p:sp>
          <p:nvSpPr>
            <p:cNvPr id="26" name="Freeform 9">
              <a:extLst>
                <a:ext uri="{FF2B5EF4-FFF2-40B4-BE49-F238E27FC236}">
                  <a16:creationId xmlns:a16="http://schemas.microsoft.com/office/drawing/2014/main" id="{20F098FB-7164-4ACA-A47D-9E4D06BBA119}"/>
                </a:ext>
              </a:extLst>
            </p:cNvPr>
            <p:cNvSpPr/>
            <p:nvPr/>
          </p:nvSpPr>
          <p:spPr>
            <a:xfrm>
              <a:off x="2145394" y="2822853"/>
              <a:ext cx="543866" cy="543865"/>
            </a:xfrm>
            <a:custGeom>
              <a:avLst/>
              <a:gdLst>
                <a:gd name="connsiteX0" fmla="*/ 0 w 1252070"/>
                <a:gd name="connsiteY0" fmla="*/ 626035 h 1252070"/>
                <a:gd name="connsiteX1" fmla="*/ 626035 w 1252070"/>
                <a:gd name="connsiteY1" fmla="*/ 0 h 1252070"/>
                <a:gd name="connsiteX2" fmla="*/ 1252070 w 1252070"/>
                <a:gd name="connsiteY2" fmla="*/ 626035 h 1252070"/>
                <a:gd name="connsiteX3" fmla="*/ 626035 w 1252070"/>
                <a:gd name="connsiteY3" fmla="*/ 1252070 h 1252070"/>
                <a:gd name="connsiteX4" fmla="*/ 0 w 1252070"/>
                <a:gd name="connsiteY4" fmla="*/ 626035 h 1252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52070" h="1252070">
                  <a:moveTo>
                    <a:pt x="0" y="626035"/>
                  </a:moveTo>
                  <a:cubicBezTo>
                    <a:pt x="0" y="280285"/>
                    <a:pt x="280285" y="0"/>
                    <a:pt x="626035" y="0"/>
                  </a:cubicBezTo>
                  <a:cubicBezTo>
                    <a:pt x="971785" y="0"/>
                    <a:pt x="1252070" y="280285"/>
                    <a:pt x="1252070" y="626035"/>
                  </a:cubicBezTo>
                  <a:cubicBezTo>
                    <a:pt x="1252070" y="971785"/>
                    <a:pt x="971785" y="1252070"/>
                    <a:pt x="626035" y="1252070"/>
                  </a:cubicBezTo>
                  <a:cubicBezTo>
                    <a:pt x="280285" y="1252070"/>
                    <a:pt x="0" y="971785"/>
                    <a:pt x="0" y="626035"/>
                  </a:cubicBezTo>
                  <a:close/>
                </a:path>
              </a:pathLst>
            </a:custGeom>
            <a:grpFill/>
            <a:ln w="3175" cap="flat" cmpd="sng" algn="ctr">
              <a:noFill/>
              <a:prstDash val="solid"/>
              <a:miter lim="800000"/>
            </a:ln>
            <a:effectLst/>
          </p:spPr>
          <p:txBody>
            <a:bodyPr spcFirstLastPara="0" vert="horz" wrap="square" lIns="218921" tIns="218921" rIns="218921" bIns="218921" numCol="1" spcCol="1270" anchor="ctr" anchorCtr="0">
              <a:noAutofit/>
            </a:bodyPr>
            <a:lstStyle/>
            <a:p>
              <a:pPr marL="0" marR="0" lvl="0" indent="0" algn="ctr" defTabSz="124460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ea typeface="Cambria" panose="02040503050406030204" pitchFamily="18" charset="0"/>
                  <a:cs typeface="Calibri" panose="020F0502020204030204" pitchFamily="34" charset="0"/>
                  <a:sym typeface="思源黑体 CN" panose="020B0500000000000000" pitchFamily="34" charset="-122"/>
                </a:rPr>
                <a:t>C</a:t>
              </a:r>
            </a:p>
          </p:txBody>
        </p:sp>
      </p:grpSp>
      <p:grpSp>
        <p:nvGrpSpPr>
          <p:cNvPr id="27" name="Group 26"/>
          <p:cNvGrpSpPr/>
          <p:nvPr/>
        </p:nvGrpSpPr>
        <p:grpSpPr>
          <a:xfrm>
            <a:off x="1638658" y="2608853"/>
            <a:ext cx="10248542" cy="1231106"/>
            <a:chOff x="2137663" y="3348696"/>
            <a:chExt cx="9461732" cy="1231106"/>
          </a:xfrm>
          <a:solidFill>
            <a:srgbClr val="3EC6B8"/>
          </a:solidFill>
        </p:grpSpPr>
        <p:sp>
          <p:nvSpPr>
            <p:cNvPr id="28" name="矩形 22">
              <a:extLst>
                <a:ext uri="{FF2B5EF4-FFF2-40B4-BE49-F238E27FC236}">
                  <a16:creationId xmlns:a16="http://schemas.microsoft.com/office/drawing/2014/main" id="{D833D932-7F8D-4B74-9E2A-EDE478930A1E}"/>
                </a:ext>
              </a:extLst>
            </p:cNvPr>
            <p:cNvSpPr/>
            <p:nvPr/>
          </p:nvSpPr>
          <p:spPr>
            <a:xfrm>
              <a:off x="2832414" y="3348696"/>
              <a:ext cx="8766981" cy="1231106"/>
            </a:xfrm>
            <a:prstGeom prst="rect">
              <a:avLst/>
            </a:prstGeom>
            <a:grpFill/>
          </p:spPr>
          <p:txBody>
            <a:bodyPr wrap="square" lIns="0" tIns="0" rIns="0" bIns="0">
              <a:spAutoFit/>
            </a:bodyPr>
            <a:lstStyle/>
            <a:p>
              <a:pPr lvl="0" defTabSz="457200">
                <a:defRPr/>
              </a:pPr>
              <a:r>
                <a:rPr kumimoji="0" lang="en-US" altLang="zh-CN" sz="40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ea typeface="思源黑体 CN" panose="020B0500000000000000" pitchFamily="34" charset="-122"/>
                  <a:cs typeface="Calibri" panose="020F0502020204030204" pitchFamily="34" charset="0"/>
                  <a:sym typeface="思源黑体 CN" panose="020B0500000000000000" pitchFamily="34" charset="-122"/>
                </a:rPr>
                <a:t>  </a:t>
              </a:r>
              <a:r>
                <a:rPr lang="nl-NL" sz="4000" kern="0" dirty="0">
                  <a:solidFill>
                    <a:srgbClr val="FFFFFF"/>
                  </a:solidFill>
                  <a:latin typeface="Calibri" panose="020F0502020204030204" pitchFamily="34" charset="0"/>
                  <a:ea typeface="Cambria" panose="02040503050406030204" pitchFamily="18" charset="0"/>
                  <a:cs typeface="Calibri" panose="020F0502020204030204" pitchFamily="34" charset="0"/>
                </a:rPr>
                <a:t> Tiếng </a:t>
              </a:r>
              <a:r>
                <a:rPr lang="nl-NL" sz="4000" b="1" kern="0" dirty="0">
                  <a:solidFill>
                    <a:srgbClr val="FFFFFF"/>
                  </a:solidFill>
                  <a:latin typeface="Calibri" panose="020F0502020204030204" pitchFamily="34" charset="0"/>
                  <a:ea typeface="Cambria" panose="02040503050406030204" pitchFamily="18" charset="0"/>
                  <a:cs typeface="Calibri" panose="020F0502020204030204" pitchFamily="34" charset="0"/>
                </a:rPr>
                <a:t>bập bẹ</a:t>
              </a:r>
              <a:r>
                <a:rPr lang="nl-NL" sz="4000" kern="0" dirty="0">
                  <a:solidFill>
                    <a:srgbClr val="FFFFFF"/>
                  </a:solidFill>
                  <a:latin typeface="Calibri" panose="020F0502020204030204" pitchFamily="34" charset="0"/>
                  <a:ea typeface="Cambria" panose="02040503050406030204" pitchFamily="18" charset="0"/>
                  <a:cs typeface="Calibri" panose="020F0502020204030204" pitchFamily="34" charset="0"/>
                </a:rPr>
                <a:t>. So sánh: thuở đầu nuôi con lớn thành người</a:t>
              </a:r>
              <a:endParaRPr kumimoji="0" lang="zh-CN" altLang="en-US" sz="40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思源黑体 CN" panose="020B0500000000000000" pitchFamily="34" charset="-122"/>
                <a:cs typeface="Calibri" panose="020F0502020204030204" pitchFamily="34" charset="0"/>
                <a:sym typeface="思源黑体 CN" panose="020B0500000000000000" pitchFamily="34" charset="-122"/>
              </a:endParaRPr>
            </a:p>
          </p:txBody>
        </p:sp>
        <p:sp>
          <p:nvSpPr>
            <p:cNvPr id="29" name="Freeform 10">
              <a:extLst>
                <a:ext uri="{FF2B5EF4-FFF2-40B4-BE49-F238E27FC236}">
                  <a16:creationId xmlns:a16="http://schemas.microsoft.com/office/drawing/2014/main" id="{1EC56738-79AB-48D8-B47D-6D020F8F97CD}"/>
                </a:ext>
              </a:extLst>
            </p:cNvPr>
            <p:cNvSpPr/>
            <p:nvPr/>
          </p:nvSpPr>
          <p:spPr>
            <a:xfrm>
              <a:off x="2137663" y="3733406"/>
              <a:ext cx="543866" cy="543866"/>
            </a:xfrm>
            <a:custGeom>
              <a:avLst/>
              <a:gdLst>
                <a:gd name="connsiteX0" fmla="*/ 0 w 1252070"/>
                <a:gd name="connsiteY0" fmla="*/ 626035 h 1252070"/>
                <a:gd name="connsiteX1" fmla="*/ 626035 w 1252070"/>
                <a:gd name="connsiteY1" fmla="*/ 0 h 1252070"/>
                <a:gd name="connsiteX2" fmla="*/ 1252070 w 1252070"/>
                <a:gd name="connsiteY2" fmla="*/ 626035 h 1252070"/>
                <a:gd name="connsiteX3" fmla="*/ 626035 w 1252070"/>
                <a:gd name="connsiteY3" fmla="*/ 1252070 h 1252070"/>
                <a:gd name="connsiteX4" fmla="*/ 0 w 1252070"/>
                <a:gd name="connsiteY4" fmla="*/ 626035 h 1252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52070" h="1252070">
                  <a:moveTo>
                    <a:pt x="0" y="626035"/>
                  </a:moveTo>
                  <a:cubicBezTo>
                    <a:pt x="0" y="280285"/>
                    <a:pt x="280285" y="0"/>
                    <a:pt x="626035" y="0"/>
                  </a:cubicBezTo>
                  <a:cubicBezTo>
                    <a:pt x="971785" y="0"/>
                    <a:pt x="1252070" y="280285"/>
                    <a:pt x="1252070" y="626035"/>
                  </a:cubicBezTo>
                  <a:cubicBezTo>
                    <a:pt x="1252070" y="971785"/>
                    <a:pt x="971785" y="1252070"/>
                    <a:pt x="626035" y="1252070"/>
                  </a:cubicBezTo>
                  <a:cubicBezTo>
                    <a:pt x="280285" y="1252070"/>
                    <a:pt x="0" y="971785"/>
                    <a:pt x="0" y="626035"/>
                  </a:cubicBezTo>
                  <a:close/>
                </a:path>
              </a:pathLst>
            </a:custGeom>
            <a:grpFill/>
            <a:ln w="3175" cap="flat" cmpd="sng" algn="ctr">
              <a:noFill/>
              <a:prstDash val="solid"/>
              <a:miter lim="800000"/>
            </a:ln>
            <a:effectLst/>
          </p:spPr>
          <p:txBody>
            <a:bodyPr spcFirstLastPara="0" vert="horz" wrap="square" lIns="218921" tIns="218921" rIns="218921" bIns="218921" numCol="1" spcCol="1270" anchor="ctr" anchorCtr="0">
              <a:noAutofit/>
            </a:bodyPr>
            <a:lstStyle/>
            <a:p>
              <a:pPr marL="0" marR="0" lvl="0" indent="0" algn="ctr" defTabSz="1244600" eaLnBrk="1" fontAlgn="auto" latinLnBrk="0" hangingPunct="1"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ea typeface="Cambria" panose="02040503050406030204" pitchFamily="18" charset="0"/>
                  <a:cs typeface="Calibri" panose="020F0502020204030204" pitchFamily="34" charset="0"/>
                  <a:sym typeface="思源黑体 CN" panose="020B0500000000000000" pitchFamily="34" charset="-122"/>
                </a:rPr>
                <a:t>A</a:t>
              </a:r>
            </a:p>
          </p:txBody>
        </p:sp>
      </p:grpSp>
      <p:grpSp>
        <p:nvGrpSpPr>
          <p:cNvPr id="30" name="Group 29"/>
          <p:cNvGrpSpPr/>
          <p:nvPr/>
        </p:nvGrpSpPr>
        <p:grpSpPr>
          <a:xfrm>
            <a:off x="1670996" y="4175147"/>
            <a:ext cx="10216204" cy="620501"/>
            <a:chOff x="2219344" y="4851867"/>
            <a:chExt cx="9699994" cy="620501"/>
          </a:xfrm>
          <a:solidFill>
            <a:srgbClr val="7030A0"/>
          </a:solidFill>
        </p:grpSpPr>
        <p:sp>
          <p:nvSpPr>
            <p:cNvPr id="31" name="Freeform 12">
              <a:extLst>
                <a:ext uri="{FF2B5EF4-FFF2-40B4-BE49-F238E27FC236}">
                  <a16:creationId xmlns:a16="http://schemas.microsoft.com/office/drawing/2014/main" id="{33FE93B1-4CC6-4B60-91F8-7A556B3608C8}"/>
                </a:ext>
              </a:extLst>
            </p:cNvPr>
            <p:cNvSpPr/>
            <p:nvPr/>
          </p:nvSpPr>
          <p:spPr>
            <a:xfrm>
              <a:off x="2219344" y="4928501"/>
              <a:ext cx="543866" cy="543867"/>
            </a:xfrm>
            <a:custGeom>
              <a:avLst/>
              <a:gdLst>
                <a:gd name="connsiteX0" fmla="*/ 0 w 1252070"/>
                <a:gd name="connsiteY0" fmla="*/ 626035 h 1252070"/>
                <a:gd name="connsiteX1" fmla="*/ 626035 w 1252070"/>
                <a:gd name="connsiteY1" fmla="*/ 0 h 1252070"/>
                <a:gd name="connsiteX2" fmla="*/ 1252070 w 1252070"/>
                <a:gd name="connsiteY2" fmla="*/ 626035 h 1252070"/>
                <a:gd name="connsiteX3" fmla="*/ 626035 w 1252070"/>
                <a:gd name="connsiteY3" fmla="*/ 1252070 h 1252070"/>
                <a:gd name="connsiteX4" fmla="*/ 0 w 1252070"/>
                <a:gd name="connsiteY4" fmla="*/ 626035 h 1252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52070" h="1252070">
                  <a:moveTo>
                    <a:pt x="0" y="626035"/>
                  </a:moveTo>
                  <a:cubicBezTo>
                    <a:pt x="0" y="280285"/>
                    <a:pt x="280285" y="0"/>
                    <a:pt x="626035" y="0"/>
                  </a:cubicBezTo>
                  <a:cubicBezTo>
                    <a:pt x="971785" y="0"/>
                    <a:pt x="1252070" y="280285"/>
                    <a:pt x="1252070" y="626035"/>
                  </a:cubicBezTo>
                  <a:cubicBezTo>
                    <a:pt x="1252070" y="971785"/>
                    <a:pt x="971785" y="1252070"/>
                    <a:pt x="626035" y="1252070"/>
                  </a:cubicBezTo>
                  <a:cubicBezTo>
                    <a:pt x="280285" y="1252070"/>
                    <a:pt x="0" y="971785"/>
                    <a:pt x="0" y="626035"/>
                  </a:cubicBezTo>
                  <a:close/>
                </a:path>
              </a:pathLst>
            </a:custGeom>
            <a:grpFill/>
            <a:ln w="3175" cap="flat" cmpd="sng" algn="ctr">
              <a:noFill/>
              <a:prstDash val="solid"/>
              <a:miter lim="800000"/>
            </a:ln>
            <a:effectLst/>
          </p:spPr>
          <p:txBody>
            <a:bodyPr spcFirstLastPara="0" vert="horz" wrap="square" lIns="218921" tIns="218921" rIns="218921" bIns="218921" numCol="1" spcCol="1270" anchor="ctr" anchorCtr="0">
              <a:noAutofit/>
            </a:bodyPr>
            <a:lstStyle/>
            <a:p>
              <a:pPr marL="0" marR="0" lvl="0" indent="0" algn="ctr" defTabSz="1244600" eaLnBrk="1" fontAlgn="auto" latinLnBrk="0" hangingPunct="1"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ea typeface="Cambria" panose="02040503050406030204" pitchFamily="18" charset="0"/>
                  <a:cs typeface="Calibri" panose="020F0502020204030204" pitchFamily="34" charset="0"/>
                  <a:sym typeface="思源黑体 CN" panose="020B0500000000000000" pitchFamily="34" charset="-122"/>
                </a:rPr>
                <a:t>B</a:t>
              </a:r>
            </a:p>
          </p:txBody>
        </p:sp>
        <p:sp>
          <p:nvSpPr>
            <p:cNvPr id="32" name="矩形 23">
              <a:extLst>
                <a:ext uri="{FF2B5EF4-FFF2-40B4-BE49-F238E27FC236}">
                  <a16:creationId xmlns:a16="http://schemas.microsoft.com/office/drawing/2014/main" id="{7ADAF1A5-6ADF-4F62-8955-59F136B6D703}"/>
                </a:ext>
              </a:extLst>
            </p:cNvPr>
            <p:cNvSpPr/>
            <p:nvPr/>
          </p:nvSpPr>
          <p:spPr>
            <a:xfrm>
              <a:off x="2903140" y="4851867"/>
              <a:ext cx="9016198" cy="615553"/>
            </a:xfrm>
            <a:prstGeom prst="rect">
              <a:avLst/>
            </a:prstGeom>
            <a:grpFill/>
          </p:spPr>
          <p:txBody>
            <a:bodyPr wrap="square" lIns="0" tIns="0" rIns="0" bIns="0">
              <a:spAutoFit/>
            </a:bodyPr>
            <a:lstStyle/>
            <a:p>
              <a:pPr marL="0" marR="0" lvl="0" indent="0" defTabSz="457200" eaLnBrk="1" fontAlgn="auto" latinLnBrk="0" hangingPunct="1"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40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ea typeface="思源黑体 CN" panose="020B0500000000000000" pitchFamily="34" charset="-122"/>
                  <a:cs typeface="Calibri" panose="020F0502020204030204" pitchFamily="34" charset="0"/>
                  <a:sym typeface="思源黑体 CN" panose="020B0500000000000000" pitchFamily="34" charset="-122"/>
                </a:rPr>
                <a:t>   </a:t>
              </a:r>
              <a:r>
                <a:rPr kumimoji="0" lang="en-US" altLang="zh-CN" sz="40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ea typeface="思源黑体 CN" panose="020B0500000000000000" pitchFamily="34" charset="-122"/>
                  <a:cs typeface="Calibri" panose="020F0502020204030204" pitchFamily="34" charset="0"/>
                  <a:sym typeface="思源黑体 CN" panose="020B0500000000000000" pitchFamily="34" charset="-122"/>
                </a:rPr>
                <a:t>Tiếng</a:t>
              </a:r>
              <a:r>
                <a:rPr kumimoji="0" lang="en-US" altLang="zh-CN" sz="4000" b="0" i="0" u="none" strike="noStrike" kern="0" cap="none" spc="0" normalizeH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ea typeface="思源黑体 CN" panose="020B0500000000000000" pitchFamily="34" charset="-122"/>
                  <a:cs typeface="Calibri" panose="020F0502020204030204" pitchFamily="34" charset="0"/>
                  <a:sym typeface="思源黑体 CN" panose="020B0500000000000000" pitchFamily="34" charset="-122"/>
                </a:rPr>
                <a:t> </a:t>
              </a:r>
              <a:r>
                <a:rPr kumimoji="0" lang="en-US" altLang="zh-CN" sz="4000" b="1" i="0" u="none" strike="noStrike" kern="0" cap="none" spc="0" normalizeH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ea typeface="思源黑体 CN" panose="020B0500000000000000" pitchFamily="34" charset="-122"/>
                  <a:cs typeface="Calibri" panose="020F0502020204030204" pitchFamily="34" charset="0"/>
                  <a:sym typeface="思源黑体 CN" panose="020B0500000000000000" pitchFamily="34" charset="-122"/>
                </a:rPr>
                <a:t>mẹ</a:t>
              </a:r>
              <a:r>
                <a:rPr lang="en-US" altLang="zh-CN" sz="4000" kern="0" dirty="0">
                  <a:solidFill>
                    <a:srgbClr val="FFFFFF"/>
                  </a:solidFill>
                  <a:latin typeface="Calibri" panose="020F0502020204030204" pitchFamily="34" charset="0"/>
                  <a:ea typeface="思源黑体 CN" panose="020B0500000000000000" pitchFamily="34" charset="-122"/>
                  <a:cs typeface="Calibri" panose="020F0502020204030204" pitchFamily="34" charset="0"/>
                  <a:sym typeface="思源黑体 CN" panose="020B0500000000000000" pitchFamily="34" charset="-122"/>
                </a:rPr>
                <a:t>. S</a:t>
              </a:r>
              <a:r>
                <a:rPr kumimoji="0" lang="en-US" altLang="zh-CN" sz="4000" b="0" i="0" u="none" strike="noStrike" kern="0" cap="none" spc="0" normalizeH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ea typeface="思源黑体 CN" panose="020B0500000000000000" pitchFamily="34" charset="-122"/>
                  <a:cs typeface="Calibri" panose="020F0502020204030204" pitchFamily="34" charset="0"/>
                  <a:sym typeface="思源黑体 CN" panose="020B0500000000000000" pitchFamily="34" charset="-122"/>
                </a:rPr>
                <a:t>o </a:t>
              </a:r>
              <a:r>
                <a:rPr kumimoji="0" lang="en-US" altLang="zh-CN" sz="4000" b="0" i="0" u="none" strike="noStrike" kern="0" cap="none" spc="0" normalizeH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ea typeface="思源黑体 CN" panose="020B0500000000000000" pitchFamily="34" charset="-122"/>
                  <a:cs typeface="Calibri" panose="020F0502020204030204" pitchFamily="34" charset="0"/>
                  <a:sym typeface="思源黑体 CN" panose="020B0500000000000000" pitchFamily="34" charset="-122"/>
                </a:rPr>
                <a:t>sánh</a:t>
              </a:r>
              <a:r>
                <a:rPr kumimoji="0" lang="en-US" altLang="zh-CN" sz="4000" b="0" i="0" u="none" strike="noStrike" kern="0" cap="none" spc="0" normalizeH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ea typeface="思源黑体 CN" panose="020B0500000000000000" pitchFamily="34" charset="-122"/>
                  <a:cs typeface="Calibri" panose="020F0502020204030204" pitchFamily="34" charset="0"/>
                  <a:sym typeface="思源黑体 CN" panose="020B0500000000000000" pitchFamily="34" charset="-122"/>
                </a:rPr>
                <a:t>: </a:t>
              </a:r>
              <a:r>
                <a:rPr kumimoji="0" lang="en-US" altLang="zh-CN" sz="4000" b="0" i="0" u="none" strike="noStrike" kern="0" cap="none" spc="0" normalizeH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ea typeface="思源黑体 CN" panose="020B0500000000000000" pitchFamily="34" charset="-122"/>
                  <a:cs typeface="Calibri" panose="020F0502020204030204" pitchFamily="34" charset="0"/>
                  <a:sym typeface="思源黑体 CN" panose="020B0500000000000000" pitchFamily="34" charset="-122"/>
                </a:rPr>
                <a:t>ngọt</a:t>
              </a:r>
              <a:r>
                <a:rPr kumimoji="0" lang="en-US" altLang="zh-CN" sz="4000" b="0" i="0" u="none" strike="noStrike" kern="0" cap="none" spc="0" normalizeH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ea typeface="思源黑体 CN" panose="020B0500000000000000" pitchFamily="34" charset="-122"/>
                  <a:cs typeface="Calibri" panose="020F0502020204030204" pitchFamily="34" charset="0"/>
                  <a:sym typeface="思源黑体 CN" panose="020B0500000000000000" pitchFamily="34" charset="-122"/>
                </a:rPr>
                <a:t> </a:t>
              </a:r>
              <a:r>
                <a:rPr kumimoji="0" lang="en-US" altLang="zh-CN" sz="4000" b="0" i="0" u="none" strike="noStrike" kern="0" cap="none" spc="0" normalizeH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ea typeface="思源黑体 CN" panose="020B0500000000000000" pitchFamily="34" charset="-122"/>
                  <a:cs typeface="Calibri" panose="020F0502020204030204" pitchFamily="34" charset="0"/>
                  <a:sym typeface="思源黑体 CN" panose="020B0500000000000000" pitchFamily="34" charset="-122"/>
                </a:rPr>
                <a:t>ngào</a:t>
              </a:r>
              <a:r>
                <a:rPr kumimoji="0" lang="en-US" altLang="zh-CN" sz="4000" b="0" i="0" u="none" strike="noStrike" kern="0" cap="none" spc="0" normalizeH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ea typeface="思源黑体 CN" panose="020B0500000000000000" pitchFamily="34" charset="-122"/>
                  <a:cs typeface="Calibri" panose="020F0502020204030204" pitchFamily="34" charset="0"/>
                  <a:sym typeface="思源黑体 CN" panose="020B0500000000000000" pitchFamily="34" charset="-122"/>
                </a:rPr>
                <a:t> </a:t>
              </a:r>
              <a:r>
                <a:rPr kumimoji="0" lang="en-US" altLang="zh-CN" sz="4000" b="0" i="0" u="none" strike="noStrike" kern="0" cap="none" spc="0" normalizeH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ea typeface="思源黑体 CN" panose="020B0500000000000000" pitchFamily="34" charset="-122"/>
                  <a:cs typeface="Calibri" panose="020F0502020204030204" pitchFamily="34" charset="0"/>
                  <a:sym typeface="思源黑体 CN" panose="020B0500000000000000" pitchFamily="34" charset="-122"/>
                </a:rPr>
                <a:t>như</a:t>
              </a:r>
              <a:r>
                <a:rPr kumimoji="0" lang="en-US" altLang="zh-CN" sz="4000" b="0" i="0" u="none" strike="noStrike" kern="0" cap="none" spc="0" normalizeH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ea typeface="思源黑体 CN" panose="020B0500000000000000" pitchFamily="34" charset="-122"/>
                  <a:cs typeface="Calibri" panose="020F0502020204030204" pitchFamily="34" charset="0"/>
                  <a:sym typeface="思源黑体 CN" panose="020B0500000000000000" pitchFamily="34" charset="-122"/>
                </a:rPr>
                <a:t> </a:t>
              </a:r>
              <a:r>
                <a:rPr kumimoji="0" lang="en-US" altLang="zh-CN" sz="4000" b="0" i="0" u="none" strike="noStrike" kern="0" cap="none" spc="0" normalizeH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ea typeface="思源黑体 CN" panose="020B0500000000000000" pitchFamily="34" charset="-122"/>
                  <a:cs typeface="Calibri" panose="020F0502020204030204" pitchFamily="34" charset="0"/>
                  <a:sym typeface="思源黑体 CN" panose="020B0500000000000000" pitchFamily="34" charset="-122"/>
                </a:rPr>
                <a:t>dòng</a:t>
              </a:r>
              <a:r>
                <a:rPr kumimoji="0" lang="en-US" altLang="zh-CN" sz="4000" b="0" i="0" u="none" strike="noStrike" kern="0" cap="none" spc="0" normalizeH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ea typeface="思源黑体 CN" panose="020B0500000000000000" pitchFamily="34" charset="-122"/>
                  <a:cs typeface="Calibri" panose="020F0502020204030204" pitchFamily="34" charset="0"/>
                  <a:sym typeface="思源黑体 CN" panose="020B0500000000000000" pitchFamily="34" charset="-122"/>
                </a:rPr>
                <a:t> </a:t>
              </a:r>
              <a:r>
                <a:rPr kumimoji="0" lang="en-US" altLang="zh-CN" sz="4000" b="0" i="0" u="none" strike="noStrike" kern="0" cap="none" spc="0" normalizeH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ea typeface="思源黑体 CN" panose="020B0500000000000000" pitchFamily="34" charset="-122"/>
                  <a:cs typeface="Calibri" panose="020F0502020204030204" pitchFamily="34" charset="0"/>
                  <a:sym typeface="思源黑体 CN" panose="020B0500000000000000" pitchFamily="34" charset="-122"/>
                </a:rPr>
                <a:t>sữa</a:t>
              </a:r>
              <a:r>
                <a:rPr kumimoji="0" lang="en-US" altLang="zh-CN" sz="4000" b="0" i="0" u="none" strike="noStrike" kern="0" cap="none" spc="0" normalizeH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ea typeface="思源黑体 CN" panose="020B0500000000000000" pitchFamily="34" charset="-122"/>
                  <a:cs typeface="Calibri" panose="020F0502020204030204" pitchFamily="34" charset="0"/>
                  <a:sym typeface="思源黑体 CN" panose="020B0500000000000000" pitchFamily="34" charset="-122"/>
                </a:rPr>
                <a:t>.</a:t>
              </a:r>
              <a:endParaRPr kumimoji="0" lang="zh-CN" altLang="en-US" sz="40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思源黑体 CN" panose="020B0500000000000000" pitchFamily="34" charset="-122"/>
                <a:cs typeface="Calibri" panose="020F0502020204030204" pitchFamily="34" charset="0"/>
                <a:sym typeface="思源黑体 CN" panose="020B0500000000000000" pitchFamily="34" charset="-122"/>
              </a:endParaRPr>
            </a:p>
          </p:txBody>
        </p:sp>
      </p:grpSp>
      <p:pic>
        <p:nvPicPr>
          <p:cNvPr id="33" name="图片 15"/>
          <p:cNvPicPr>
            <a:picLocks noChangeAspect="1"/>
          </p:cNvPicPr>
          <p:nvPr/>
        </p:nvPicPr>
        <p:blipFill rotWithShape="1">
          <a:blip r:embed="rId6"/>
          <a:srcRect l="16051" t="13178"/>
          <a:stretch/>
        </p:blipFill>
        <p:spPr>
          <a:xfrm>
            <a:off x="-29029" y="1"/>
            <a:ext cx="1845836" cy="1524000"/>
          </a:xfrm>
          <a:prstGeom prst="rect">
            <a:avLst/>
          </a:prstGeom>
        </p:spPr>
      </p:pic>
      <p:sp>
        <p:nvSpPr>
          <p:cNvPr id="34" name="圆角矩形 11">
            <a:extLst>
              <a:ext uri="{FF2B5EF4-FFF2-40B4-BE49-F238E27FC236}">
                <a16:creationId xmlns:a16="http://schemas.microsoft.com/office/drawing/2014/main" id="{7C031B5B-8B93-4C09-BB82-6A973E7AD2D1}"/>
              </a:ext>
            </a:extLst>
          </p:cNvPr>
          <p:cNvSpPr/>
          <p:nvPr/>
        </p:nvSpPr>
        <p:spPr>
          <a:xfrm>
            <a:off x="722655" y="871158"/>
            <a:ext cx="11172687" cy="1468455"/>
          </a:xfrm>
          <a:prstGeom prst="roundRect">
            <a:avLst>
              <a:gd name="adj" fmla="val 50000"/>
            </a:avLst>
          </a:prstGeom>
          <a:solidFill>
            <a:srgbClr val="FDB43B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lIns="0" tIns="0" rIns="0" bIns="0"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4000" b="1" kern="0" noProof="0" dirty="0">
                <a:solidFill>
                  <a:srgbClr val="0000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  <a:sym typeface="思源黑体 CN" panose="020B0500000000000000" pitchFamily="34" charset="-122"/>
              </a:rPr>
              <a:t>Ở </a:t>
            </a:r>
            <a:r>
              <a:rPr lang="en-US" altLang="zh-CN" sz="4000" b="1" kern="0" noProof="0" dirty="0" err="1">
                <a:solidFill>
                  <a:srgbClr val="0000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  <a:sym typeface="思源黑体 CN" panose="020B0500000000000000" pitchFamily="34" charset="-122"/>
              </a:rPr>
              <a:t>khổ</a:t>
            </a:r>
            <a:r>
              <a:rPr lang="en-US" altLang="zh-CN" sz="4000" b="1" kern="0" noProof="0" dirty="0">
                <a:solidFill>
                  <a:srgbClr val="0000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  <a:sym typeface="思源黑体 CN" panose="020B0500000000000000" pitchFamily="34" charset="-122"/>
              </a:rPr>
              <a:t> 2, </a:t>
            </a:r>
            <a:r>
              <a:rPr lang="en-US" altLang="zh-CN" sz="4000" b="1" kern="0" noProof="0" dirty="0" err="1">
                <a:solidFill>
                  <a:srgbClr val="0000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  <a:sym typeface="思源黑体 CN" panose="020B0500000000000000" pitchFamily="34" charset="-122"/>
              </a:rPr>
              <a:t>dấu</a:t>
            </a:r>
            <a:r>
              <a:rPr lang="en-US" altLang="zh-CN" sz="4000" b="1" kern="0" noProof="0" dirty="0">
                <a:solidFill>
                  <a:srgbClr val="0000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  <a:sym typeface="思源黑体 CN" panose="020B0500000000000000" pitchFamily="34" charset="-122"/>
              </a:rPr>
              <a:t> </a:t>
            </a:r>
            <a:r>
              <a:rPr lang="en-US" altLang="zh-CN" sz="4000" b="1" kern="0" noProof="0" dirty="0" err="1">
                <a:solidFill>
                  <a:srgbClr val="0000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  <a:sym typeface="思源黑体 CN" panose="020B0500000000000000" pitchFamily="34" charset="-122"/>
              </a:rPr>
              <a:t>nặng</a:t>
            </a:r>
            <a:r>
              <a:rPr lang="en-US" altLang="zh-CN" sz="4000" b="1" kern="0" noProof="0" dirty="0">
                <a:solidFill>
                  <a:srgbClr val="0000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  <a:sym typeface="思源黑体 CN" panose="020B0500000000000000" pitchFamily="34" charset="-122"/>
              </a:rPr>
              <a:t> </a:t>
            </a:r>
            <a:r>
              <a:rPr lang="en-US" altLang="zh-CN" sz="4000" b="1" kern="0" noProof="0" dirty="0" err="1">
                <a:solidFill>
                  <a:srgbClr val="0000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  <a:sym typeface="思源黑体 CN" panose="020B0500000000000000" pitchFamily="34" charset="-122"/>
              </a:rPr>
              <a:t>được</a:t>
            </a:r>
            <a:r>
              <a:rPr lang="en-US" altLang="zh-CN" sz="4000" b="1" kern="0" noProof="0" dirty="0">
                <a:solidFill>
                  <a:srgbClr val="0000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  <a:sym typeface="思源黑体 CN" panose="020B0500000000000000" pitchFamily="34" charset="-122"/>
              </a:rPr>
              <a:t> </a:t>
            </a:r>
            <a:r>
              <a:rPr lang="en-US" altLang="zh-CN" sz="4000" b="1" kern="0" noProof="0" dirty="0" err="1">
                <a:solidFill>
                  <a:srgbClr val="0000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  <a:sym typeface="思源黑体 CN" panose="020B0500000000000000" pitchFamily="34" charset="-122"/>
              </a:rPr>
              <a:t>nhắc</a:t>
            </a:r>
            <a:r>
              <a:rPr lang="en-US" altLang="zh-CN" sz="4000" b="1" kern="0" noProof="0" dirty="0">
                <a:solidFill>
                  <a:srgbClr val="0000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  <a:sym typeface="思源黑体 CN" panose="020B0500000000000000" pitchFamily="34" charset="-122"/>
              </a:rPr>
              <a:t> </a:t>
            </a:r>
            <a:r>
              <a:rPr lang="en-US" altLang="zh-CN" sz="4000" b="1" kern="0" noProof="0" dirty="0" err="1">
                <a:solidFill>
                  <a:srgbClr val="0000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  <a:sym typeface="思源黑体 CN" panose="020B0500000000000000" pitchFamily="34" charset="-122"/>
              </a:rPr>
              <a:t>đến</a:t>
            </a:r>
            <a:r>
              <a:rPr lang="en-US" altLang="zh-CN" sz="4000" b="1" kern="0" noProof="0" dirty="0">
                <a:solidFill>
                  <a:srgbClr val="0000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  <a:sym typeface="思源黑体 CN" panose="020B0500000000000000" pitchFamily="34" charset="-122"/>
              </a:rPr>
              <a:t> qua </a:t>
            </a:r>
            <a:r>
              <a:rPr lang="en-US" altLang="zh-CN" sz="4000" b="1" kern="0" noProof="0" dirty="0" err="1">
                <a:solidFill>
                  <a:srgbClr val="0000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  <a:sym typeface="思源黑体 CN" panose="020B0500000000000000" pitchFamily="34" charset="-122"/>
              </a:rPr>
              <a:t>tiếng</a:t>
            </a:r>
            <a:r>
              <a:rPr lang="en-US" altLang="zh-CN" sz="4000" b="1" kern="0" noProof="0" dirty="0">
                <a:solidFill>
                  <a:srgbClr val="0000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  <a:sym typeface="思源黑体 CN" panose="020B0500000000000000" pitchFamily="34" charset="-122"/>
              </a:rPr>
              <a:t> </a:t>
            </a:r>
            <a:r>
              <a:rPr lang="en-US" altLang="zh-CN" sz="4000" b="1" kern="0" noProof="0" dirty="0" err="1">
                <a:solidFill>
                  <a:srgbClr val="0000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  <a:sym typeface="思源黑体 CN" panose="020B0500000000000000" pitchFamily="34" charset="-122"/>
              </a:rPr>
              <a:t>nào</a:t>
            </a:r>
            <a:r>
              <a:rPr lang="en-US" altLang="zh-CN" sz="4000" b="1" kern="0" noProof="0" dirty="0">
                <a:solidFill>
                  <a:srgbClr val="0000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  <a:sym typeface="思源黑体 CN" panose="020B0500000000000000" pitchFamily="34" charset="-122"/>
              </a:rPr>
              <a:t>?</a:t>
            </a:r>
          </a:p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000" b="1" i="0" u="none" strike="noStrike" kern="0" cap="none" spc="0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  <a:sym typeface="思源黑体 CN" panose="020B0500000000000000" pitchFamily="34" charset="-122"/>
              </a:rPr>
              <a:t>Nêu</a:t>
            </a:r>
            <a:r>
              <a:rPr kumimoji="0" lang="en-US" altLang="zh-CN" sz="4000" b="1" i="0" u="none" strike="noStrike" kern="0" cap="none" spc="0" normalizeH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  <a:sym typeface="思源黑体 CN" panose="020B0500000000000000" pitchFamily="34" charset="-122"/>
              </a:rPr>
              <a:t> </a:t>
            </a:r>
            <a:r>
              <a:rPr kumimoji="0" lang="en-US" altLang="zh-CN" sz="4000" b="1" i="0" u="none" strike="noStrike" kern="0" cap="none" spc="0" normalizeH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  <a:sym typeface="思源黑体 CN" panose="020B0500000000000000" pitchFamily="34" charset="-122"/>
              </a:rPr>
              <a:t>hình</a:t>
            </a:r>
            <a:r>
              <a:rPr kumimoji="0" lang="en-US" altLang="zh-CN" sz="4000" b="1" i="0" u="none" strike="noStrike" kern="0" cap="none" spc="0" normalizeH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  <a:sym typeface="思源黑体 CN" panose="020B0500000000000000" pitchFamily="34" charset="-122"/>
              </a:rPr>
              <a:t> </a:t>
            </a:r>
            <a:r>
              <a:rPr kumimoji="0" lang="en-US" altLang="zh-CN" sz="4000" b="1" i="0" u="none" strike="noStrike" kern="0" cap="none" spc="0" normalizeH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  <a:sym typeface="思源黑体 CN" panose="020B0500000000000000" pitchFamily="34" charset="-122"/>
              </a:rPr>
              <a:t>ảnh</a:t>
            </a:r>
            <a:r>
              <a:rPr kumimoji="0" lang="en-US" altLang="zh-CN" sz="4000" b="1" i="0" u="none" strike="noStrike" kern="0" cap="none" spc="0" normalizeH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  <a:sym typeface="思源黑体 CN" panose="020B0500000000000000" pitchFamily="34" charset="-122"/>
              </a:rPr>
              <a:t> so </a:t>
            </a:r>
            <a:r>
              <a:rPr kumimoji="0" lang="en-US" altLang="zh-CN" sz="4000" b="1" i="0" u="none" strike="noStrike" kern="0" cap="none" spc="0" normalizeH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  <a:sym typeface="思源黑体 CN" panose="020B0500000000000000" pitchFamily="34" charset="-122"/>
              </a:rPr>
              <a:t>sánh</a:t>
            </a:r>
            <a:r>
              <a:rPr kumimoji="0" lang="en-US" altLang="zh-CN" sz="4000" b="1" i="0" u="none" strike="noStrike" kern="0" cap="none" spc="0" normalizeH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  <a:sym typeface="思源黑体 CN" panose="020B0500000000000000" pitchFamily="34" charset="-122"/>
              </a:rPr>
              <a:t> </a:t>
            </a:r>
            <a:r>
              <a:rPr kumimoji="0" lang="en-US" altLang="zh-CN" sz="4000" b="1" i="0" u="none" strike="noStrike" kern="0" cap="none" spc="0" normalizeH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  <a:sym typeface="思源黑体 CN" panose="020B0500000000000000" pitchFamily="34" charset="-122"/>
              </a:rPr>
              <a:t>được</a:t>
            </a:r>
            <a:r>
              <a:rPr kumimoji="0" lang="en-US" altLang="zh-CN" sz="4000" b="1" i="0" u="none" strike="noStrike" kern="0" cap="none" spc="0" normalizeH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  <a:sym typeface="思源黑体 CN" panose="020B0500000000000000" pitchFamily="34" charset="-122"/>
              </a:rPr>
              <a:t> </a:t>
            </a:r>
            <a:r>
              <a:rPr kumimoji="0" lang="en-US" altLang="zh-CN" sz="4000" b="1" i="0" u="none" strike="noStrike" kern="0" cap="none" spc="0" normalizeH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  <a:sym typeface="思源黑体 CN" panose="020B0500000000000000" pitchFamily="34" charset="-122"/>
              </a:rPr>
              <a:t>gợi</a:t>
            </a:r>
            <a:r>
              <a:rPr kumimoji="0" lang="en-US" altLang="zh-CN" sz="4000" b="1" i="0" u="none" strike="noStrike" kern="0" cap="none" spc="0" normalizeH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  <a:sym typeface="思源黑体 CN" panose="020B0500000000000000" pitchFamily="34" charset="-122"/>
              </a:rPr>
              <a:t> </a:t>
            </a:r>
            <a:r>
              <a:rPr kumimoji="0" lang="en-US" altLang="zh-CN" sz="4000" b="1" i="0" u="none" strike="noStrike" kern="0" cap="none" spc="0" normalizeH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  <a:sym typeface="思源黑体 CN" panose="020B0500000000000000" pitchFamily="34" charset="-122"/>
              </a:rPr>
              <a:t>ra</a:t>
            </a:r>
            <a:r>
              <a:rPr kumimoji="0" lang="en-US" altLang="zh-CN" sz="4000" b="1" i="0" u="none" strike="noStrike" kern="0" cap="none" spc="0" normalizeH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  <a:sym typeface="思源黑体 CN" panose="020B0500000000000000" pitchFamily="34" charset="-122"/>
              </a:rPr>
              <a:t> </a:t>
            </a:r>
            <a:r>
              <a:rPr kumimoji="0" lang="en-US" altLang="zh-CN" sz="4000" b="1" i="0" u="none" strike="noStrike" kern="0" cap="none" spc="0" normalizeH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  <a:sym typeface="思源黑体 CN" panose="020B0500000000000000" pitchFamily="34" charset="-122"/>
              </a:rPr>
              <a:t>từ</a:t>
            </a:r>
            <a:r>
              <a:rPr kumimoji="0" lang="en-US" altLang="zh-CN" sz="4000" b="1" i="0" u="none" strike="noStrike" kern="0" cap="none" spc="0" normalizeH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  <a:sym typeface="思源黑体 CN" panose="020B0500000000000000" pitchFamily="34" charset="-122"/>
              </a:rPr>
              <a:t> </a:t>
            </a:r>
            <a:r>
              <a:rPr kumimoji="0" lang="en-US" altLang="zh-CN" sz="4000" b="1" i="0" u="none" strike="noStrike" kern="0" cap="none" spc="0" normalizeH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  <a:sym typeface="思源黑体 CN" panose="020B0500000000000000" pitchFamily="34" charset="-122"/>
              </a:rPr>
              <a:t>tiếng</a:t>
            </a:r>
            <a:r>
              <a:rPr kumimoji="0" lang="en-US" altLang="zh-CN" sz="4000" b="1" i="0" u="none" strike="noStrike" kern="0" cap="none" spc="0" normalizeH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  <a:sym typeface="思源黑体 CN" panose="020B0500000000000000" pitchFamily="34" charset="-122"/>
              </a:rPr>
              <a:t> </a:t>
            </a:r>
            <a:r>
              <a:rPr kumimoji="0" lang="en-US" altLang="zh-CN" sz="4000" b="1" i="0" u="none" strike="noStrike" kern="0" cap="none" spc="0" normalizeH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  <a:sym typeface="思源黑体 CN" panose="020B0500000000000000" pitchFamily="34" charset="-122"/>
              </a:rPr>
              <a:t>đó</a:t>
            </a:r>
            <a:endParaRPr kumimoji="0" lang="zh-CN" altLang="en-US" sz="40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思源黑体 CN" panose="020B0500000000000000" pitchFamily="34" charset="-122"/>
              <a:cs typeface="Calibri" panose="020F0502020204030204" pitchFamily="34" charset="0"/>
              <a:sym typeface="思源黑体 CN" panose="020B0500000000000000" pitchFamily="34" charset="-122"/>
            </a:endParaRPr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92575" y="9828"/>
            <a:ext cx="2920237" cy="743776"/>
          </a:xfrm>
          <a:prstGeom prst="rect">
            <a:avLst/>
          </a:prstGeom>
        </p:spPr>
      </p:pic>
      <p:pic>
        <p:nvPicPr>
          <p:cNvPr id="20" name="图片 18">
            <a:extLst>
              <a:ext uri="{FF2B5EF4-FFF2-40B4-BE49-F238E27FC236}">
                <a16:creationId xmlns:a16="http://schemas.microsoft.com/office/drawing/2014/main" id="{23BD6897-7CC2-4343-BDA0-04E0ED5E2BCF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808902" y="4109198"/>
            <a:ext cx="3202954" cy="32029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82035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repeatCount="5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 tmFilter="0, 0; .2, .5; .8, .5; 1, 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500" autoRev="1" fill="hold"/>
                                        <p:tgtEl>
                                          <p:spTgt spid="3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>
            <a:extLst>
              <a:ext uri="{FF2B5EF4-FFF2-40B4-BE49-F238E27FC236}">
                <a16:creationId xmlns:a16="http://schemas.microsoft.com/office/drawing/2014/main" id="{1E9EBA77-4ACC-4DF3-9866-AD46CE74651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6">
              <a:lumMod val="20000"/>
              <a:lumOff val="80000"/>
              <a:alpha val="2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10" name="图片 9">
              <a:extLst>
                <a:ext uri="{FF2B5EF4-FFF2-40B4-BE49-F238E27FC236}">
                  <a16:creationId xmlns:a16="http://schemas.microsoft.com/office/drawing/2014/main" id="{1249A541-7846-4AAD-85E8-5954B0A93C0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colorTemperature colorTemp="72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701" r="6056"/>
            <a:stretch/>
          </p:blipFill>
          <p:spPr>
            <a:xfrm>
              <a:off x="0" y="0"/>
              <a:ext cx="12192000" cy="6858000"/>
            </a:xfrm>
            <a:prstGeom prst="rect">
              <a:avLst/>
            </a:prstGeom>
          </p:spPr>
        </p:pic>
        <p:sp>
          <p:nvSpPr>
            <p:cNvPr id="2" name="Rectangle 1"/>
            <p:cNvSpPr/>
            <p:nvPr/>
          </p:nvSpPr>
          <p:spPr>
            <a:xfrm>
              <a:off x="304800" y="269240"/>
              <a:ext cx="11582400" cy="631952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B1E7C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24" name="Group 23"/>
          <p:cNvGrpSpPr/>
          <p:nvPr/>
        </p:nvGrpSpPr>
        <p:grpSpPr>
          <a:xfrm>
            <a:off x="337138" y="5225736"/>
            <a:ext cx="9668064" cy="1231106"/>
            <a:chOff x="2153124" y="2751165"/>
            <a:chExt cx="9179550" cy="1231106"/>
          </a:xfrm>
          <a:solidFill>
            <a:srgbClr val="FF5C82"/>
          </a:solidFill>
        </p:grpSpPr>
        <p:sp>
          <p:nvSpPr>
            <p:cNvPr id="25" name="矩形 12">
              <a:extLst>
                <a:ext uri="{FF2B5EF4-FFF2-40B4-BE49-F238E27FC236}">
                  <a16:creationId xmlns:a16="http://schemas.microsoft.com/office/drawing/2014/main" id="{34EE3892-9FF4-4E39-A43D-C54CAD47684C}"/>
                </a:ext>
              </a:extLst>
            </p:cNvPr>
            <p:cNvSpPr/>
            <p:nvPr/>
          </p:nvSpPr>
          <p:spPr>
            <a:xfrm>
              <a:off x="2836920" y="2751165"/>
              <a:ext cx="8495754" cy="1231106"/>
            </a:xfrm>
            <a:prstGeom prst="rect">
              <a:avLst/>
            </a:prstGeom>
            <a:grpFill/>
          </p:spPr>
          <p:txBody>
            <a:bodyPr wrap="square" lIns="0" tIns="0" rIns="0" bIns="0">
              <a:spAutoFit/>
            </a:bodyPr>
            <a:lstStyle/>
            <a:p>
              <a:pPr marL="0" marR="0" lvl="0" indent="0" algn="just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40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ea typeface="Cambria" panose="02040503050406030204" pitchFamily="18" charset="0"/>
                  <a:cs typeface="Calibri" panose="020F0502020204030204" pitchFamily="34" charset="0"/>
                </a:rPr>
                <a:t>   Tiếng</a:t>
              </a:r>
              <a:r>
                <a:rPr kumimoji="0" lang="nl-NL" sz="4000" b="0" i="0" u="none" strike="noStrike" kern="0" cap="none" spc="0" normalizeH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ea typeface="Cambria" panose="02040503050406030204" pitchFamily="18" charset="0"/>
                  <a:cs typeface="Calibri" panose="020F0502020204030204" pitchFamily="34" charset="0"/>
                </a:rPr>
                <a:t> </a:t>
              </a:r>
              <a:r>
                <a:rPr kumimoji="0" lang="nl-NL" sz="4000" b="1" i="0" u="none" strike="noStrike" kern="0" cap="none" spc="0" normalizeH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ea typeface="Cambria" panose="02040503050406030204" pitchFamily="18" charset="0"/>
                  <a:cs typeface="Calibri" panose="020F0502020204030204" pitchFamily="34" charset="0"/>
                </a:rPr>
                <a:t>kẽo kẹt. </a:t>
              </a:r>
              <a:r>
                <a:rPr kumimoji="0" lang="nl-NL" sz="4000" i="0" u="none" strike="noStrike" kern="0" cap="none" spc="0" normalizeH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ea typeface="Cambria" panose="02040503050406030204" pitchFamily="18" charset="0"/>
                  <a:cs typeface="Calibri" panose="020F0502020204030204" pitchFamily="34" charset="0"/>
                </a:rPr>
                <a:t>Gợi nhớ đến hình ảnh tiếng võng suốt mùa hè.</a:t>
              </a:r>
              <a:endParaRPr kumimoji="0" lang="en-US" sz="40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endParaRPr>
            </a:p>
          </p:txBody>
        </p:sp>
        <p:sp>
          <p:nvSpPr>
            <p:cNvPr id="26" name="Freeform 9">
              <a:extLst>
                <a:ext uri="{FF2B5EF4-FFF2-40B4-BE49-F238E27FC236}">
                  <a16:creationId xmlns:a16="http://schemas.microsoft.com/office/drawing/2014/main" id="{20F098FB-7164-4ACA-A47D-9E4D06BBA119}"/>
                </a:ext>
              </a:extLst>
            </p:cNvPr>
            <p:cNvSpPr/>
            <p:nvPr/>
          </p:nvSpPr>
          <p:spPr>
            <a:xfrm>
              <a:off x="2153124" y="3094785"/>
              <a:ext cx="543866" cy="543865"/>
            </a:xfrm>
            <a:custGeom>
              <a:avLst/>
              <a:gdLst>
                <a:gd name="connsiteX0" fmla="*/ 0 w 1252070"/>
                <a:gd name="connsiteY0" fmla="*/ 626035 h 1252070"/>
                <a:gd name="connsiteX1" fmla="*/ 626035 w 1252070"/>
                <a:gd name="connsiteY1" fmla="*/ 0 h 1252070"/>
                <a:gd name="connsiteX2" fmla="*/ 1252070 w 1252070"/>
                <a:gd name="connsiteY2" fmla="*/ 626035 h 1252070"/>
                <a:gd name="connsiteX3" fmla="*/ 626035 w 1252070"/>
                <a:gd name="connsiteY3" fmla="*/ 1252070 h 1252070"/>
                <a:gd name="connsiteX4" fmla="*/ 0 w 1252070"/>
                <a:gd name="connsiteY4" fmla="*/ 626035 h 1252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52070" h="1252070">
                  <a:moveTo>
                    <a:pt x="0" y="626035"/>
                  </a:moveTo>
                  <a:cubicBezTo>
                    <a:pt x="0" y="280285"/>
                    <a:pt x="280285" y="0"/>
                    <a:pt x="626035" y="0"/>
                  </a:cubicBezTo>
                  <a:cubicBezTo>
                    <a:pt x="971785" y="0"/>
                    <a:pt x="1252070" y="280285"/>
                    <a:pt x="1252070" y="626035"/>
                  </a:cubicBezTo>
                  <a:cubicBezTo>
                    <a:pt x="1252070" y="971785"/>
                    <a:pt x="971785" y="1252070"/>
                    <a:pt x="626035" y="1252070"/>
                  </a:cubicBezTo>
                  <a:cubicBezTo>
                    <a:pt x="280285" y="1252070"/>
                    <a:pt x="0" y="971785"/>
                    <a:pt x="0" y="626035"/>
                  </a:cubicBezTo>
                  <a:close/>
                </a:path>
              </a:pathLst>
            </a:custGeom>
            <a:grpFill/>
            <a:ln w="3175" cap="flat" cmpd="sng" algn="ctr">
              <a:noFill/>
              <a:prstDash val="solid"/>
              <a:miter lim="800000"/>
            </a:ln>
            <a:effectLst/>
          </p:spPr>
          <p:txBody>
            <a:bodyPr spcFirstLastPara="0" vert="horz" wrap="square" lIns="218921" tIns="218921" rIns="218921" bIns="218921" numCol="1" spcCol="1270" anchor="ctr" anchorCtr="0">
              <a:noAutofit/>
            </a:bodyPr>
            <a:lstStyle/>
            <a:p>
              <a:pPr marL="0" marR="0" lvl="0" indent="0" algn="ctr" defTabSz="124460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ea typeface="Cambria" panose="02040503050406030204" pitchFamily="18" charset="0"/>
                  <a:cs typeface="Calibri" panose="020F0502020204030204" pitchFamily="34" charset="0"/>
                  <a:sym typeface="思源黑体 CN" panose="020B0500000000000000" pitchFamily="34" charset="-122"/>
                </a:rPr>
                <a:t>C</a:t>
              </a:r>
            </a:p>
          </p:txBody>
        </p:sp>
      </p:grpSp>
      <p:grpSp>
        <p:nvGrpSpPr>
          <p:cNvPr id="27" name="Group 26"/>
          <p:cNvGrpSpPr/>
          <p:nvPr/>
        </p:nvGrpSpPr>
        <p:grpSpPr>
          <a:xfrm>
            <a:off x="304800" y="2382621"/>
            <a:ext cx="9700402" cy="1231106"/>
            <a:chOff x="2137663" y="3348696"/>
            <a:chExt cx="8955674" cy="1231106"/>
          </a:xfrm>
          <a:solidFill>
            <a:srgbClr val="3EC6B8"/>
          </a:solidFill>
        </p:grpSpPr>
        <p:sp>
          <p:nvSpPr>
            <p:cNvPr id="28" name="矩形 22">
              <a:extLst>
                <a:ext uri="{FF2B5EF4-FFF2-40B4-BE49-F238E27FC236}">
                  <a16:creationId xmlns:a16="http://schemas.microsoft.com/office/drawing/2014/main" id="{D833D932-7F8D-4B74-9E2A-EDE478930A1E}"/>
                </a:ext>
              </a:extLst>
            </p:cNvPr>
            <p:cNvSpPr/>
            <p:nvPr/>
          </p:nvSpPr>
          <p:spPr>
            <a:xfrm>
              <a:off x="2832414" y="3348696"/>
              <a:ext cx="8260923" cy="1231106"/>
            </a:xfrm>
            <a:prstGeom prst="rect">
              <a:avLst/>
            </a:prstGeom>
            <a:grpFill/>
          </p:spPr>
          <p:txBody>
            <a:bodyPr wrap="square" lIns="0" tIns="0" rIns="0" bIns="0">
              <a:spAutoFit/>
            </a:bodyPr>
            <a:lstStyle/>
            <a:p>
              <a:pPr lvl="0" defTabSz="457200">
                <a:defRPr/>
              </a:pPr>
              <a:r>
                <a:rPr kumimoji="0" lang="en-US" altLang="zh-CN" sz="40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ea typeface="思源黑体 CN" panose="020B0500000000000000" pitchFamily="34" charset="-122"/>
                  <a:cs typeface="Calibri" panose="020F0502020204030204" pitchFamily="34" charset="0"/>
                  <a:sym typeface="思源黑体 CN" panose="020B0500000000000000" pitchFamily="34" charset="-122"/>
                </a:rPr>
                <a:t>  </a:t>
              </a:r>
              <a:r>
                <a:rPr lang="nl-NL" sz="4000" kern="0" dirty="0">
                  <a:solidFill>
                    <a:srgbClr val="FFFFFF"/>
                  </a:solidFill>
                  <a:latin typeface="Calibri" panose="020F0502020204030204" pitchFamily="34" charset="0"/>
                  <a:ea typeface="Cambria" panose="02040503050406030204" pitchFamily="18" charset="0"/>
                  <a:cs typeface="Calibri" panose="020F0502020204030204" pitchFamily="34" charset="0"/>
                </a:rPr>
                <a:t> Tiếng </a:t>
              </a:r>
              <a:r>
                <a:rPr lang="nl-NL" sz="4000" b="1" kern="0" dirty="0">
                  <a:solidFill>
                    <a:srgbClr val="FFFFFF"/>
                  </a:solidFill>
                  <a:latin typeface="Calibri" panose="020F0502020204030204" pitchFamily="34" charset="0"/>
                  <a:ea typeface="Cambria" panose="02040503050406030204" pitchFamily="18" charset="0"/>
                  <a:cs typeface="Calibri" panose="020F0502020204030204" pitchFamily="34" charset="0"/>
                </a:rPr>
                <a:t>võng</a:t>
              </a:r>
              <a:r>
                <a:rPr lang="nl-NL" sz="4000" kern="0" dirty="0">
                  <a:solidFill>
                    <a:srgbClr val="FFFFFF"/>
                  </a:solidFill>
                  <a:latin typeface="Calibri" panose="020F0502020204030204" pitchFamily="34" charset="0"/>
                  <a:ea typeface="Cambria" panose="02040503050406030204" pitchFamily="18" charset="0"/>
                  <a:cs typeface="Calibri" panose="020F0502020204030204" pitchFamily="34" charset="0"/>
                </a:rPr>
                <a:t>. Gợi nhớ đến hình ảnh chiếc võng kẽo kẹt. </a:t>
              </a:r>
              <a:endParaRPr kumimoji="0" lang="zh-CN" altLang="en-US" sz="40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思源黑体 CN" panose="020B0500000000000000" pitchFamily="34" charset="-122"/>
                <a:cs typeface="Calibri" panose="020F0502020204030204" pitchFamily="34" charset="0"/>
                <a:sym typeface="思源黑体 CN" panose="020B0500000000000000" pitchFamily="34" charset="-122"/>
              </a:endParaRPr>
            </a:p>
          </p:txBody>
        </p:sp>
        <p:sp>
          <p:nvSpPr>
            <p:cNvPr id="29" name="Freeform 10">
              <a:extLst>
                <a:ext uri="{FF2B5EF4-FFF2-40B4-BE49-F238E27FC236}">
                  <a16:creationId xmlns:a16="http://schemas.microsoft.com/office/drawing/2014/main" id="{1EC56738-79AB-48D8-B47D-6D020F8F97CD}"/>
                </a:ext>
              </a:extLst>
            </p:cNvPr>
            <p:cNvSpPr/>
            <p:nvPr/>
          </p:nvSpPr>
          <p:spPr>
            <a:xfrm>
              <a:off x="2137663" y="3733406"/>
              <a:ext cx="543866" cy="543866"/>
            </a:xfrm>
            <a:custGeom>
              <a:avLst/>
              <a:gdLst>
                <a:gd name="connsiteX0" fmla="*/ 0 w 1252070"/>
                <a:gd name="connsiteY0" fmla="*/ 626035 h 1252070"/>
                <a:gd name="connsiteX1" fmla="*/ 626035 w 1252070"/>
                <a:gd name="connsiteY1" fmla="*/ 0 h 1252070"/>
                <a:gd name="connsiteX2" fmla="*/ 1252070 w 1252070"/>
                <a:gd name="connsiteY2" fmla="*/ 626035 h 1252070"/>
                <a:gd name="connsiteX3" fmla="*/ 626035 w 1252070"/>
                <a:gd name="connsiteY3" fmla="*/ 1252070 h 1252070"/>
                <a:gd name="connsiteX4" fmla="*/ 0 w 1252070"/>
                <a:gd name="connsiteY4" fmla="*/ 626035 h 1252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52070" h="1252070">
                  <a:moveTo>
                    <a:pt x="0" y="626035"/>
                  </a:moveTo>
                  <a:cubicBezTo>
                    <a:pt x="0" y="280285"/>
                    <a:pt x="280285" y="0"/>
                    <a:pt x="626035" y="0"/>
                  </a:cubicBezTo>
                  <a:cubicBezTo>
                    <a:pt x="971785" y="0"/>
                    <a:pt x="1252070" y="280285"/>
                    <a:pt x="1252070" y="626035"/>
                  </a:cubicBezTo>
                  <a:cubicBezTo>
                    <a:pt x="1252070" y="971785"/>
                    <a:pt x="971785" y="1252070"/>
                    <a:pt x="626035" y="1252070"/>
                  </a:cubicBezTo>
                  <a:cubicBezTo>
                    <a:pt x="280285" y="1252070"/>
                    <a:pt x="0" y="971785"/>
                    <a:pt x="0" y="626035"/>
                  </a:cubicBezTo>
                  <a:close/>
                </a:path>
              </a:pathLst>
            </a:custGeom>
            <a:grpFill/>
            <a:ln w="3175" cap="flat" cmpd="sng" algn="ctr">
              <a:noFill/>
              <a:prstDash val="solid"/>
              <a:miter lim="800000"/>
            </a:ln>
            <a:effectLst/>
          </p:spPr>
          <p:txBody>
            <a:bodyPr spcFirstLastPara="0" vert="horz" wrap="square" lIns="218921" tIns="218921" rIns="218921" bIns="218921" numCol="1" spcCol="1270" anchor="ctr" anchorCtr="0">
              <a:noAutofit/>
            </a:bodyPr>
            <a:lstStyle/>
            <a:p>
              <a:pPr marL="0" marR="0" lvl="0" indent="0" algn="ctr" defTabSz="1244600" eaLnBrk="1" fontAlgn="auto" latinLnBrk="0" hangingPunct="1"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ea typeface="Cambria" panose="02040503050406030204" pitchFamily="18" charset="0"/>
                  <a:cs typeface="Calibri" panose="020F0502020204030204" pitchFamily="34" charset="0"/>
                  <a:sym typeface="思源黑体 CN" panose="020B0500000000000000" pitchFamily="34" charset="-122"/>
                </a:rPr>
                <a:t>A</a:t>
              </a:r>
            </a:p>
          </p:txBody>
        </p:sp>
      </p:grpSp>
      <p:grpSp>
        <p:nvGrpSpPr>
          <p:cNvPr id="30" name="Group 29"/>
          <p:cNvGrpSpPr/>
          <p:nvPr/>
        </p:nvGrpSpPr>
        <p:grpSpPr>
          <a:xfrm>
            <a:off x="337138" y="3788880"/>
            <a:ext cx="9668064" cy="1231106"/>
            <a:chOff x="2219344" y="4584881"/>
            <a:chExt cx="9179551" cy="1231106"/>
          </a:xfrm>
          <a:solidFill>
            <a:srgbClr val="7030A0"/>
          </a:solidFill>
        </p:grpSpPr>
        <p:sp>
          <p:nvSpPr>
            <p:cNvPr id="31" name="Freeform 12">
              <a:extLst>
                <a:ext uri="{FF2B5EF4-FFF2-40B4-BE49-F238E27FC236}">
                  <a16:creationId xmlns:a16="http://schemas.microsoft.com/office/drawing/2014/main" id="{33FE93B1-4CC6-4B60-91F8-7A556B3608C8}"/>
                </a:ext>
              </a:extLst>
            </p:cNvPr>
            <p:cNvSpPr/>
            <p:nvPr/>
          </p:nvSpPr>
          <p:spPr>
            <a:xfrm>
              <a:off x="2219344" y="4928501"/>
              <a:ext cx="543866" cy="543867"/>
            </a:xfrm>
            <a:custGeom>
              <a:avLst/>
              <a:gdLst>
                <a:gd name="connsiteX0" fmla="*/ 0 w 1252070"/>
                <a:gd name="connsiteY0" fmla="*/ 626035 h 1252070"/>
                <a:gd name="connsiteX1" fmla="*/ 626035 w 1252070"/>
                <a:gd name="connsiteY1" fmla="*/ 0 h 1252070"/>
                <a:gd name="connsiteX2" fmla="*/ 1252070 w 1252070"/>
                <a:gd name="connsiteY2" fmla="*/ 626035 h 1252070"/>
                <a:gd name="connsiteX3" fmla="*/ 626035 w 1252070"/>
                <a:gd name="connsiteY3" fmla="*/ 1252070 h 1252070"/>
                <a:gd name="connsiteX4" fmla="*/ 0 w 1252070"/>
                <a:gd name="connsiteY4" fmla="*/ 626035 h 1252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52070" h="1252070">
                  <a:moveTo>
                    <a:pt x="0" y="626035"/>
                  </a:moveTo>
                  <a:cubicBezTo>
                    <a:pt x="0" y="280285"/>
                    <a:pt x="280285" y="0"/>
                    <a:pt x="626035" y="0"/>
                  </a:cubicBezTo>
                  <a:cubicBezTo>
                    <a:pt x="971785" y="0"/>
                    <a:pt x="1252070" y="280285"/>
                    <a:pt x="1252070" y="626035"/>
                  </a:cubicBezTo>
                  <a:cubicBezTo>
                    <a:pt x="1252070" y="971785"/>
                    <a:pt x="971785" y="1252070"/>
                    <a:pt x="626035" y="1252070"/>
                  </a:cubicBezTo>
                  <a:cubicBezTo>
                    <a:pt x="280285" y="1252070"/>
                    <a:pt x="0" y="971785"/>
                    <a:pt x="0" y="626035"/>
                  </a:cubicBezTo>
                  <a:close/>
                </a:path>
              </a:pathLst>
            </a:custGeom>
            <a:grpFill/>
            <a:ln w="3175" cap="flat" cmpd="sng" algn="ctr">
              <a:noFill/>
              <a:prstDash val="solid"/>
              <a:miter lim="800000"/>
            </a:ln>
            <a:effectLst/>
          </p:spPr>
          <p:txBody>
            <a:bodyPr spcFirstLastPara="0" vert="horz" wrap="square" lIns="218921" tIns="218921" rIns="218921" bIns="218921" numCol="1" spcCol="1270" anchor="ctr" anchorCtr="0">
              <a:noAutofit/>
            </a:bodyPr>
            <a:lstStyle/>
            <a:p>
              <a:pPr marL="0" marR="0" lvl="0" indent="0" algn="ctr" defTabSz="1244600" eaLnBrk="1" fontAlgn="auto" latinLnBrk="0" hangingPunct="1"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ea typeface="Cambria" panose="02040503050406030204" pitchFamily="18" charset="0"/>
                  <a:cs typeface="Calibri" panose="020F0502020204030204" pitchFamily="34" charset="0"/>
                  <a:sym typeface="思源黑体 CN" panose="020B0500000000000000" pitchFamily="34" charset="-122"/>
                </a:rPr>
                <a:t>B</a:t>
              </a:r>
            </a:p>
          </p:txBody>
        </p:sp>
        <p:sp>
          <p:nvSpPr>
            <p:cNvPr id="32" name="矩形 23">
              <a:extLst>
                <a:ext uri="{FF2B5EF4-FFF2-40B4-BE49-F238E27FC236}">
                  <a16:creationId xmlns:a16="http://schemas.microsoft.com/office/drawing/2014/main" id="{7ADAF1A5-6ADF-4F62-8955-59F136B6D703}"/>
                </a:ext>
              </a:extLst>
            </p:cNvPr>
            <p:cNvSpPr/>
            <p:nvPr/>
          </p:nvSpPr>
          <p:spPr>
            <a:xfrm>
              <a:off x="2903140" y="4584881"/>
              <a:ext cx="8495755" cy="1231106"/>
            </a:xfrm>
            <a:prstGeom prst="rect">
              <a:avLst/>
            </a:prstGeom>
            <a:grpFill/>
          </p:spPr>
          <p:txBody>
            <a:bodyPr wrap="square" lIns="0" tIns="0" rIns="0" bIns="0">
              <a:spAutoFit/>
            </a:bodyPr>
            <a:lstStyle/>
            <a:p>
              <a:pPr lvl="0" defTabSz="457200">
                <a:defRPr/>
              </a:pPr>
              <a:r>
                <a:rPr kumimoji="0" lang="en-US" altLang="zh-CN" sz="40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ea typeface="思源黑体 CN" panose="020B0500000000000000" pitchFamily="34" charset="-122"/>
                  <a:cs typeface="Calibri" panose="020F0502020204030204" pitchFamily="34" charset="0"/>
                  <a:sym typeface="思源黑体 CN" panose="020B0500000000000000" pitchFamily="34" charset="-122"/>
                </a:rPr>
                <a:t>  </a:t>
              </a:r>
              <a:r>
                <a:rPr lang="nl-NL" sz="4000" kern="0" dirty="0">
                  <a:solidFill>
                    <a:srgbClr val="FFFFFF"/>
                  </a:solidFill>
                  <a:latin typeface="Calibri" panose="020F0502020204030204" pitchFamily="34" charset="0"/>
                  <a:ea typeface="Cambria" panose="02040503050406030204" pitchFamily="18" charset="0"/>
                  <a:cs typeface="Calibri" panose="020F0502020204030204" pitchFamily="34" charset="0"/>
                </a:rPr>
                <a:t>Tiếng </a:t>
              </a:r>
              <a:r>
                <a:rPr lang="nl-NL" sz="4000" b="1" kern="0" dirty="0">
                  <a:solidFill>
                    <a:srgbClr val="FFFFFF"/>
                  </a:solidFill>
                  <a:latin typeface="Calibri" panose="020F0502020204030204" pitchFamily="34" charset="0"/>
                  <a:ea typeface="Cambria" panose="02040503050406030204" pitchFamily="18" charset="0"/>
                  <a:cs typeface="Calibri" panose="020F0502020204030204" pitchFamily="34" charset="0"/>
                </a:rPr>
                <a:t>võng</a:t>
              </a:r>
              <a:r>
                <a:rPr lang="nl-NL" sz="4000" kern="0" dirty="0">
                  <a:solidFill>
                    <a:srgbClr val="FFFFFF"/>
                  </a:solidFill>
                  <a:latin typeface="Calibri" panose="020F0502020204030204" pitchFamily="34" charset="0"/>
                  <a:ea typeface="Cambria" panose="02040503050406030204" pitchFamily="18" charset="0"/>
                  <a:cs typeface="Calibri" panose="020F0502020204030204" pitchFamily="34" charset="0"/>
                </a:rPr>
                <a:t>. Gợi nhớ đến hình ảnh bà đưa võng, ru cháu ngủ.</a:t>
              </a:r>
              <a:endParaRPr kumimoji="0" lang="zh-CN" altLang="en-US" sz="40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思源黑体 CN" panose="020B0500000000000000" pitchFamily="34" charset="-122"/>
                <a:cs typeface="Calibri" panose="020F0502020204030204" pitchFamily="34" charset="0"/>
                <a:sym typeface="思源黑体 CN" panose="020B0500000000000000" pitchFamily="34" charset="-122"/>
              </a:endParaRPr>
            </a:p>
          </p:txBody>
        </p:sp>
      </p:grpSp>
      <p:pic>
        <p:nvPicPr>
          <p:cNvPr id="33" name="图片 15"/>
          <p:cNvPicPr>
            <a:picLocks noChangeAspect="1"/>
          </p:cNvPicPr>
          <p:nvPr/>
        </p:nvPicPr>
        <p:blipFill rotWithShape="1">
          <a:blip r:embed="rId6"/>
          <a:srcRect l="16051" t="13178"/>
          <a:stretch/>
        </p:blipFill>
        <p:spPr>
          <a:xfrm>
            <a:off x="-29029" y="1"/>
            <a:ext cx="1845836" cy="1524000"/>
          </a:xfrm>
          <a:prstGeom prst="rect">
            <a:avLst/>
          </a:prstGeom>
        </p:spPr>
      </p:pic>
      <p:sp>
        <p:nvSpPr>
          <p:cNvPr id="34" name="圆角矩形 11">
            <a:extLst>
              <a:ext uri="{FF2B5EF4-FFF2-40B4-BE49-F238E27FC236}">
                <a16:creationId xmlns:a16="http://schemas.microsoft.com/office/drawing/2014/main" id="{7C031B5B-8B93-4C09-BB82-6A973E7AD2D1}"/>
              </a:ext>
            </a:extLst>
          </p:cNvPr>
          <p:cNvSpPr/>
          <p:nvPr/>
        </p:nvSpPr>
        <p:spPr>
          <a:xfrm>
            <a:off x="509656" y="637041"/>
            <a:ext cx="11172687" cy="1468455"/>
          </a:xfrm>
          <a:prstGeom prst="roundRect">
            <a:avLst>
              <a:gd name="adj" fmla="val 50000"/>
            </a:avLst>
          </a:prstGeom>
          <a:solidFill>
            <a:srgbClr val="FDB43B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lIns="0" tIns="0" rIns="0" bIns="0"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4000" b="1" kern="0" noProof="0" dirty="0" err="1">
                <a:solidFill>
                  <a:srgbClr val="0000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  <a:sym typeface="思源黑体 CN" panose="020B0500000000000000" pitchFamily="34" charset="-122"/>
              </a:rPr>
              <a:t>Dấu</a:t>
            </a:r>
            <a:r>
              <a:rPr lang="en-US" altLang="zh-CN" sz="4000" b="1" kern="0" noProof="0" dirty="0">
                <a:solidFill>
                  <a:srgbClr val="0000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  <a:sym typeface="思源黑体 CN" panose="020B0500000000000000" pitchFamily="34" charset="-122"/>
              </a:rPr>
              <a:t> </a:t>
            </a:r>
            <a:r>
              <a:rPr lang="en-US" altLang="zh-CN" sz="4000" b="1" kern="0" noProof="0" dirty="0" err="1">
                <a:solidFill>
                  <a:srgbClr val="0000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  <a:sym typeface="思源黑体 CN" panose="020B0500000000000000" pitchFamily="34" charset="-122"/>
              </a:rPr>
              <a:t>ngã</a:t>
            </a:r>
            <a:r>
              <a:rPr lang="en-US" altLang="zh-CN" sz="4000" b="1" kern="0" noProof="0" dirty="0">
                <a:solidFill>
                  <a:srgbClr val="0000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  <a:sym typeface="思源黑体 CN" panose="020B0500000000000000" pitchFamily="34" charset="-122"/>
              </a:rPr>
              <a:t> </a:t>
            </a:r>
            <a:r>
              <a:rPr lang="en-US" altLang="zh-CN" sz="4000" b="1" kern="0" noProof="0" dirty="0" err="1">
                <a:solidFill>
                  <a:srgbClr val="0000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  <a:sym typeface="思源黑体 CN" panose="020B0500000000000000" pitchFamily="34" charset="-122"/>
              </a:rPr>
              <a:t>được</a:t>
            </a:r>
            <a:r>
              <a:rPr lang="en-US" altLang="zh-CN" sz="4000" b="1" kern="0" noProof="0" dirty="0">
                <a:solidFill>
                  <a:srgbClr val="0000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  <a:sym typeface="思源黑体 CN" panose="020B0500000000000000" pitchFamily="34" charset="-122"/>
              </a:rPr>
              <a:t> </a:t>
            </a:r>
            <a:r>
              <a:rPr lang="en-US" altLang="zh-CN" sz="4000" b="1" kern="0" noProof="0" dirty="0" err="1">
                <a:solidFill>
                  <a:srgbClr val="0000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  <a:sym typeface="思源黑体 CN" panose="020B0500000000000000" pitchFamily="34" charset="-122"/>
              </a:rPr>
              <a:t>gắn</a:t>
            </a:r>
            <a:r>
              <a:rPr lang="en-US" altLang="zh-CN" sz="4000" b="1" kern="0" noProof="0" dirty="0">
                <a:solidFill>
                  <a:srgbClr val="0000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  <a:sym typeface="思源黑体 CN" panose="020B0500000000000000" pitchFamily="34" charset="-122"/>
              </a:rPr>
              <a:t> </a:t>
            </a:r>
            <a:r>
              <a:rPr lang="en-US" altLang="zh-CN" sz="4000" b="1" kern="0" noProof="0" dirty="0" err="1">
                <a:solidFill>
                  <a:srgbClr val="0000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  <a:sym typeface="思源黑体 CN" panose="020B0500000000000000" pitchFamily="34" charset="-122"/>
              </a:rPr>
              <a:t>với</a:t>
            </a:r>
            <a:r>
              <a:rPr lang="en-US" altLang="zh-CN" sz="4000" b="1" kern="0" noProof="0" dirty="0">
                <a:solidFill>
                  <a:srgbClr val="0000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  <a:sym typeface="思源黑体 CN" panose="020B0500000000000000" pitchFamily="34" charset="-122"/>
              </a:rPr>
              <a:t> </a:t>
            </a:r>
            <a:r>
              <a:rPr lang="en-US" altLang="zh-CN" sz="4000" b="1" kern="0" noProof="0" dirty="0" err="1">
                <a:solidFill>
                  <a:srgbClr val="0000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  <a:sym typeface="思源黑体 CN" panose="020B0500000000000000" pitchFamily="34" charset="-122"/>
              </a:rPr>
              <a:t>tiếng</a:t>
            </a:r>
            <a:r>
              <a:rPr lang="en-US" altLang="zh-CN" sz="4000" b="1" kern="0" noProof="0" dirty="0">
                <a:solidFill>
                  <a:srgbClr val="0000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  <a:sym typeface="思源黑体 CN" panose="020B0500000000000000" pitchFamily="34" charset="-122"/>
              </a:rPr>
              <a:t> </a:t>
            </a:r>
            <a:r>
              <a:rPr lang="en-US" altLang="zh-CN" sz="4000" b="1" kern="0" noProof="0" dirty="0" err="1">
                <a:solidFill>
                  <a:srgbClr val="0000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  <a:sym typeface="思源黑体 CN" panose="020B0500000000000000" pitchFamily="34" charset="-122"/>
              </a:rPr>
              <a:t>nào</a:t>
            </a:r>
            <a:r>
              <a:rPr lang="en-US" altLang="zh-CN" sz="4000" b="1" kern="0" noProof="0" dirty="0">
                <a:solidFill>
                  <a:srgbClr val="0000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  <a:sym typeface="思源黑体 CN" panose="020B0500000000000000" pitchFamily="34" charset="-122"/>
              </a:rPr>
              <a:t>?</a:t>
            </a:r>
          </a:p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000" b="1" i="0" u="none" strike="noStrike" kern="0" cap="none" spc="0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  <a:sym typeface="思源黑体 CN" panose="020B0500000000000000" pitchFamily="34" charset="-122"/>
              </a:rPr>
              <a:t>Tiếng</a:t>
            </a:r>
            <a:r>
              <a:rPr kumimoji="0" lang="en-US" altLang="zh-CN" sz="4000" b="1" i="0" u="none" strike="noStrike" kern="0" cap="none" spc="0" normalizeH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  <a:sym typeface="思源黑体 CN" panose="020B0500000000000000" pitchFamily="34" charset="-122"/>
              </a:rPr>
              <a:t> </a:t>
            </a:r>
            <a:r>
              <a:rPr kumimoji="0" lang="en-US" altLang="zh-CN" sz="4000" b="1" i="0" u="none" strike="noStrike" kern="0" cap="none" spc="0" normalizeH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  <a:sym typeface="思源黑体 CN" panose="020B0500000000000000" pitchFamily="34" charset="-122"/>
              </a:rPr>
              <a:t>đó</a:t>
            </a:r>
            <a:r>
              <a:rPr kumimoji="0" lang="en-US" altLang="zh-CN" sz="4000" b="1" i="0" u="none" strike="noStrike" kern="0" cap="none" spc="0" normalizeH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  <a:sym typeface="思源黑体 CN" panose="020B0500000000000000" pitchFamily="34" charset="-122"/>
              </a:rPr>
              <a:t> </a:t>
            </a:r>
            <a:r>
              <a:rPr kumimoji="0" lang="en-US" altLang="zh-CN" sz="4000" b="1" i="0" u="none" strike="noStrike" kern="0" cap="none" spc="0" normalizeH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  <a:sym typeface="思源黑体 CN" panose="020B0500000000000000" pitchFamily="34" charset="-122"/>
              </a:rPr>
              <a:t>gợi</a:t>
            </a:r>
            <a:r>
              <a:rPr kumimoji="0" lang="en-US" altLang="zh-CN" sz="4000" b="1" i="0" u="none" strike="noStrike" kern="0" cap="none" spc="0" normalizeH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  <a:sym typeface="思源黑体 CN" panose="020B0500000000000000" pitchFamily="34" charset="-122"/>
              </a:rPr>
              <a:t> </a:t>
            </a:r>
            <a:r>
              <a:rPr kumimoji="0" lang="en-US" altLang="zh-CN" sz="4000" b="1" i="0" u="none" strike="noStrike" kern="0" cap="none" spc="0" normalizeH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  <a:sym typeface="思源黑体 CN" panose="020B0500000000000000" pitchFamily="34" charset="-122"/>
              </a:rPr>
              <a:t>nhớ</a:t>
            </a:r>
            <a:r>
              <a:rPr kumimoji="0" lang="en-US" altLang="zh-CN" sz="4000" b="1" i="0" u="none" strike="noStrike" kern="0" cap="none" spc="0" normalizeH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  <a:sym typeface="思源黑体 CN" panose="020B0500000000000000" pitchFamily="34" charset="-122"/>
              </a:rPr>
              <a:t> </a:t>
            </a:r>
            <a:r>
              <a:rPr kumimoji="0" lang="en-US" altLang="zh-CN" sz="4000" b="1" i="0" u="none" strike="noStrike" kern="0" cap="none" spc="0" normalizeH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  <a:sym typeface="思源黑体 CN" panose="020B0500000000000000" pitchFamily="34" charset="-122"/>
              </a:rPr>
              <a:t>đến</a:t>
            </a:r>
            <a:r>
              <a:rPr kumimoji="0" lang="en-US" altLang="zh-CN" sz="4000" b="1" i="0" u="none" strike="noStrike" kern="0" cap="none" spc="0" normalizeH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  <a:sym typeface="思源黑体 CN" panose="020B0500000000000000" pitchFamily="34" charset="-122"/>
              </a:rPr>
              <a:t> </a:t>
            </a:r>
            <a:r>
              <a:rPr kumimoji="0" lang="en-US" altLang="zh-CN" sz="4000" b="1" i="0" u="none" strike="noStrike" kern="0" cap="none" spc="0" normalizeH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  <a:sym typeface="思源黑体 CN" panose="020B0500000000000000" pitchFamily="34" charset="-122"/>
              </a:rPr>
              <a:t>điều</a:t>
            </a:r>
            <a:r>
              <a:rPr kumimoji="0" lang="en-US" altLang="zh-CN" sz="4000" b="1" i="0" u="none" strike="noStrike" kern="0" cap="none" spc="0" normalizeH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  <a:sym typeface="思源黑体 CN" panose="020B0500000000000000" pitchFamily="34" charset="-122"/>
              </a:rPr>
              <a:t> </a:t>
            </a:r>
            <a:r>
              <a:rPr kumimoji="0" lang="en-US" altLang="zh-CN" sz="4000" b="1" i="0" u="none" strike="noStrike" kern="0" cap="none" spc="0" normalizeH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  <a:sym typeface="思源黑体 CN" panose="020B0500000000000000" pitchFamily="34" charset="-122"/>
              </a:rPr>
              <a:t>gì</a:t>
            </a:r>
            <a:r>
              <a:rPr kumimoji="0" lang="en-US" altLang="zh-CN" sz="4000" b="1" i="0" u="none" strike="noStrike" kern="0" cap="none" spc="0" normalizeH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  <a:sym typeface="思源黑体 CN" panose="020B0500000000000000" pitchFamily="34" charset="-122"/>
              </a:rPr>
              <a:t>?</a:t>
            </a:r>
            <a:endParaRPr kumimoji="0" lang="zh-CN" altLang="en-US" sz="40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思源黑体 CN" panose="020B0500000000000000" pitchFamily="34" charset="-122"/>
              <a:cs typeface="Calibri" panose="020F0502020204030204" pitchFamily="34" charset="0"/>
              <a:sym typeface="思源黑体 CN" panose="020B0500000000000000" pitchFamily="34" charset="-122"/>
            </a:endParaRPr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04856" y="174528"/>
            <a:ext cx="2920237" cy="749873"/>
          </a:xfrm>
          <a:prstGeom prst="rect">
            <a:avLst/>
          </a:prstGeom>
        </p:spPr>
      </p:pic>
      <p:pic>
        <p:nvPicPr>
          <p:cNvPr id="20" name="图片 18">
            <a:extLst>
              <a:ext uri="{FF2B5EF4-FFF2-40B4-BE49-F238E27FC236}">
                <a16:creationId xmlns:a16="http://schemas.microsoft.com/office/drawing/2014/main" id="{23BD6897-7CC2-4343-BDA0-04E0ED5E2BCF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52310" y="3149672"/>
            <a:ext cx="4334119" cy="43341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5141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repeatCount="5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 tmFilter="0, 0; .2, .5; .8, .5; 1, 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500" autoRev="1" fill="hold"/>
                                        <p:tgtEl>
                                          <p:spTgt spid="3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>
            <a:extLst>
              <a:ext uri="{FF2B5EF4-FFF2-40B4-BE49-F238E27FC236}">
                <a16:creationId xmlns:a16="http://schemas.microsoft.com/office/drawing/2014/main" id="{1E9EBA77-4ACC-4DF3-9866-AD46CE74651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6">
              <a:lumMod val="20000"/>
              <a:lumOff val="80000"/>
              <a:alpha val="2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10" name="图片 9">
              <a:extLst>
                <a:ext uri="{FF2B5EF4-FFF2-40B4-BE49-F238E27FC236}">
                  <a16:creationId xmlns:a16="http://schemas.microsoft.com/office/drawing/2014/main" id="{1249A541-7846-4AAD-85E8-5954B0A93C0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colorTemperature colorTemp="72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701" r="6056"/>
            <a:stretch/>
          </p:blipFill>
          <p:spPr>
            <a:xfrm>
              <a:off x="0" y="0"/>
              <a:ext cx="12192000" cy="6858000"/>
            </a:xfrm>
            <a:prstGeom prst="rect">
              <a:avLst/>
            </a:prstGeom>
          </p:spPr>
        </p:pic>
        <p:sp>
          <p:nvSpPr>
            <p:cNvPr id="2" name="Rectangle 1"/>
            <p:cNvSpPr/>
            <p:nvPr/>
          </p:nvSpPr>
          <p:spPr>
            <a:xfrm>
              <a:off x="304800" y="269240"/>
              <a:ext cx="11582400" cy="631952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B1E7C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24" name="Group 23"/>
          <p:cNvGrpSpPr/>
          <p:nvPr/>
        </p:nvGrpSpPr>
        <p:grpSpPr>
          <a:xfrm>
            <a:off x="1981941" y="3729415"/>
            <a:ext cx="9668064" cy="1231106"/>
            <a:chOff x="2153124" y="2751165"/>
            <a:chExt cx="9179550" cy="1231106"/>
          </a:xfrm>
          <a:solidFill>
            <a:srgbClr val="7030A0"/>
          </a:solidFill>
        </p:grpSpPr>
        <p:sp>
          <p:nvSpPr>
            <p:cNvPr id="25" name="矩形 12">
              <a:extLst>
                <a:ext uri="{FF2B5EF4-FFF2-40B4-BE49-F238E27FC236}">
                  <a16:creationId xmlns:a16="http://schemas.microsoft.com/office/drawing/2014/main" id="{34EE3892-9FF4-4E39-A43D-C54CAD47684C}"/>
                </a:ext>
              </a:extLst>
            </p:cNvPr>
            <p:cNvSpPr/>
            <p:nvPr/>
          </p:nvSpPr>
          <p:spPr>
            <a:xfrm>
              <a:off x="2836920" y="2751165"/>
              <a:ext cx="8495754" cy="1231106"/>
            </a:xfrm>
            <a:prstGeom prst="rect">
              <a:avLst/>
            </a:prstGeom>
            <a:grpFill/>
          </p:spPr>
          <p:txBody>
            <a:bodyPr wrap="square" lIns="0" tIns="0" rIns="0" bIns="0">
              <a:spAutoFit/>
            </a:bodyPr>
            <a:lstStyle/>
            <a:p>
              <a:pPr marL="0" marR="0" lvl="0" indent="0" algn="just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40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ea typeface="Cambria" panose="02040503050406030204" pitchFamily="18" charset="0"/>
                  <a:cs typeface="Calibri" panose="020F0502020204030204" pitchFamily="34" charset="0"/>
                </a:rPr>
                <a:t>   Tiếng</a:t>
              </a:r>
              <a:r>
                <a:rPr kumimoji="0" lang="nl-NL" sz="4000" b="0" i="0" u="none" strike="noStrike" kern="0" cap="none" spc="0" normalizeH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ea typeface="Cambria" panose="02040503050406030204" pitchFamily="18" charset="0"/>
                  <a:cs typeface="Calibri" panose="020F0502020204030204" pitchFamily="34" charset="0"/>
                </a:rPr>
                <a:t> </a:t>
              </a:r>
              <a:r>
                <a:rPr kumimoji="0" lang="nl-NL" sz="4000" b="1" i="0" u="none" strike="noStrike" kern="0" cap="none" spc="0" normalizeH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ea typeface="Cambria" panose="02040503050406030204" pitchFamily="18" charset="0"/>
                  <a:cs typeface="Calibri" panose="020F0502020204030204" pitchFamily="34" charset="0"/>
                </a:rPr>
                <a:t>cánh diều. </a:t>
              </a:r>
              <a:r>
                <a:rPr kumimoji="0" lang="nl-NL" sz="4000" i="0" u="none" strike="noStrike" kern="0" cap="none" spc="0" normalizeH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ea typeface="Cambria" panose="02040503050406030204" pitchFamily="18" charset="0"/>
                  <a:cs typeface="Calibri" panose="020F0502020204030204" pitchFamily="34" charset="0"/>
                </a:rPr>
                <a:t>Gợi nhớ đến hình ảnh cánh diều tuổi thơ.</a:t>
              </a:r>
              <a:endParaRPr kumimoji="0" lang="en-US" sz="40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endParaRPr>
            </a:p>
          </p:txBody>
        </p:sp>
        <p:sp>
          <p:nvSpPr>
            <p:cNvPr id="26" name="Freeform 9">
              <a:extLst>
                <a:ext uri="{FF2B5EF4-FFF2-40B4-BE49-F238E27FC236}">
                  <a16:creationId xmlns:a16="http://schemas.microsoft.com/office/drawing/2014/main" id="{20F098FB-7164-4ACA-A47D-9E4D06BBA119}"/>
                </a:ext>
              </a:extLst>
            </p:cNvPr>
            <p:cNvSpPr/>
            <p:nvPr/>
          </p:nvSpPr>
          <p:spPr>
            <a:xfrm>
              <a:off x="2153124" y="3094785"/>
              <a:ext cx="543866" cy="543865"/>
            </a:xfrm>
            <a:custGeom>
              <a:avLst/>
              <a:gdLst>
                <a:gd name="connsiteX0" fmla="*/ 0 w 1252070"/>
                <a:gd name="connsiteY0" fmla="*/ 626035 h 1252070"/>
                <a:gd name="connsiteX1" fmla="*/ 626035 w 1252070"/>
                <a:gd name="connsiteY1" fmla="*/ 0 h 1252070"/>
                <a:gd name="connsiteX2" fmla="*/ 1252070 w 1252070"/>
                <a:gd name="connsiteY2" fmla="*/ 626035 h 1252070"/>
                <a:gd name="connsiteX3" fmla="*/ 626035 w 1252070"/>
                <a:gd name="connsiteY3" fmla="*/ 1252070 h 1252070"/>
                <a:gd name="connsiteX4" fmla="*/ 0 w 1252070"/>
                <a:gd name="connsiteY4" fmla="*/ 626035 h 1252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52070" h="1252070">
                  <a:moveTo>
                    <a:pt x="0" y="626035"/>
                  </a:moveTo>
                  <a:cubicBezTo>
                    <a:pt x="0" y="280285"/>
                    <a:pt x="280285" y="0"/>
                    <a:pt x="626035" y="0"/>
                  </a:cubicBezTo>
                  <a:cubicBezTo>
                    <a:pt x="971785" y="0"/>
                    <a:pt x="1252070" y="280285"/>
                    <a:pt x="1252070" y="626035"/>
                  </a:cubicBezTo>
                  <a:cubicBezTo>
                    <a:pt x="1252070" y="971785"/>
                    <a:pt x="971785" y="1252070"/>
                    <a:pt x="626035" y="1252070"/>
                  </a:cubicBezTo>
                  <a:cubicBezTo>
                    <a:pt x="280285" y="1252070"/>
                    <a:pt x="0" y="971785"/>
                    <a:pt x="0" y="626035"/>
                  </a:cubicBezTo>
                  <a:close/>
                </a:path>
              </a:pathLst>
            </a:custGeom>
            <a:grpFill/>
            <a:ln w="3175" cap="flat" cmpd="sng" algn="ctr">
              <a:noFill/>
              <a:prstDash val="solid"/>
              <a:miter lim="800000"/>
            </a:ln>
            <a:effectLst/>
          </p:spPr>
          <p:txBody>
            <a:bodyPr spcFirstLastPara="0" vert="horz" wrap="square" lIns="218921" tIns="218921" rIns="218921" bIns="218921" numCol="1" spcCol="1270" anchor="ctr" anchorCtr="0">
              <a:noAutofit/>
            </a:bodyPr>
            <a:lstStyle/>
            <a:p>
              <a:pPr marL="0" marR="0" lvl="0" indent="0" algn="ctr" defTabSz="124460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ea typeface="Cambria" panose="02040503050406030204" pitchFamily="18" charset="0"/>
                  <a:cs typeface="Calibri" panose="020F0502020204030204" pitchFamily="34" charset="0"/>
                  <a:sym typeface="思源黑体 CN" panose="020B0500000000000000" pitchFamily="34" charset="-122"/>
                </a:rPr>
                <a:t>B</a:t>
              </a:r>
            </a:p>
          </p:txBody>
        </p:sp>
      </p:grpSp>
      <p:grpSp>
        <p:nvGrpSpPr>
          <p:cNvPr id="27" name="Group 26"/>
          <p:cNvGrpSpPr/>
          <p:nvPr/>
        </p:nvGrpSpPr>
        <p:grpSpPr>
          <a:xfrm>
            <a:off x="1981941" y="2286312"/>
            <a:ext cx="9700402" cy="1231106"/>
            <a:chOff x="2137663" y="3348696"/>
            <a:chExt cx="8955674" cy="1231106"/>
          </a:xfrm>
          <a:solidFill>
            <a:srgbClr val="3EC6B8"/>
          </a:solidFill>
        </p:grpSpPr>
        <p:sp>
          <p:nvSpPr>
            <p:cNvPr id="28" name="矩形 22">
              <a:extLst>
                <a:ext uri="{FF2B5EF4-FFF2-40B4-BE49-F238E27FC236}">
                  <a16:creationId xmlns:a16="http://schemas.microsoft.com/office/drawing/2014/main" id="{D833D932-7F8D-4B74-9E2A-EDE478930A1E}"/>
                </a:ext>
              </a:extLst>
            </p:cNvPr>
            <p:cNvSpPr/>
            <p:nvPr/>
          </p:nvSpPr>
          <p:spPr>
            <a:xfrm>
              <a:off x="2832414" y="3348696"/>
              <a:ext cx="8260923" cy="1231106"/>
            </a:xfrm>
            <a:prstGeom prst="rect">
              <a:avLst/>
            </a:prstGeom>
            <a:grpFill/>
          </p:spPr>
          <p:txBody>
            <a:bodyPr wrap="square" lIns="0" tIns="0" rIns="0" bIns="0">
              <a:spAutoFit/>
            </a:bodyPr>
            <a:lstStyle/>
            <a:p>
              <a:pPr lvl="0" defTabSz="457200">
                <a:defRPr/>
              </a:pPr>
              <a:r>
                <a:rPr kumimoji="0" lang="en-US" altLang="zh-CN" sz="40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ea typeface="思源黑体 CN" panose="020B0500000000000000" pitchFamily="34" charset="-122"/>
                  <a:cs typeface="Calibri" panose="020F0502020204030204" pitchFamily="34" charset="0"/>
                  <a:sym typeface="思源黑体 CN" panose="020B0500000000000000" pitchFamily="34" charset="-122"/>
                </a:rPr>
                <a:t>  </a:t>
              </a:r>
              <a:r>
                <a:rPr lang="nl-NL" sz="4000" kern="0" dirty="0">
                  <a:solidFill>
                    <a:srgbClr val="FFFFFF"/>
                  </a:solidFill>
                  <a:latin typeface="Calibri" panose="020F0502020204030204" pitchFamily="34" charset="0"/>
                  <a:ea typeface="Cambria" panose="02040503050406030204" pitchFamily="18" charset="0"/>
                  <a:cs typeface="Calibri" panose="020F0502020204030204" pitchFamily="34" charset="0"/>
                </a:rPr>
                <a:t> Tiếng </a:t>
              </a:r>
              <a:r>
                <a:rPr lang="nl-NL" sz="4000" b="1" kern="0" dirty="0">
                  <a:solidFill>
                    <a:srgbClr val="FFFFFF"/>
                  </a:solidFill>
                  <a:latin typeface="Calibri" panose="020F0502020204030204" pitchFamily="34" charset="0"/>
                  <a:ea typeface="Cambria" panose="02040503050406030204" pitchFamily="18" charset="0"/>
                  <a:cs typeface="Calibri" panose="020F0502020204030204" pitchFamily="34" charset="0"/>
                </a:rPr>
                <a:t>sân đình</a:t>
              </a:r>
              <a:r>
                <a:rPr lang="nl-NL" sz="4000" kern="0" dirty="0">
                  <a:solidFill>
                    <a:srgbClr val="FFFFFF"/>
                  </a:solidFill>
                  <a:latin typeface="Calibri" panose="020F0502020204030204" pitchFamily="34" charset="0"/>
                  <a:ea typeface="Cambria" panose="02040503050406030204" pitchFamily="18" charset="0"/>
                  <a:cs typeface="Calibri" panose="020F0502020204030204" pitchFamily="34" charset="0"/>
                </a:rPr>
                <a:t>. Gợi nhớ đến hình ảnh làng quê thân thương. </a:t>
              </a:r>
              <a:endParaRPr kumimoji="0" lang="zh-CN" altLang="en-US" sz="40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思源黑体 CN" panose="020B0500000000000000" pitchFamily="34" charset="-122"/>
                <a:cs typeface="Calibri" panose="020F0502020204030204" pitchFamily="34" charset="0"/>
                <a:sym typeface="思源黑体 CN" panose="020B0500000000000000" pitchFamily="34" charset="-122"/>
              </a:endParaRPr>
            </a:p>
          </p:txBody>
        </p:sp>
        <p:sp>
          <p:nvSpPr>
            <p:cNvPr id="29" name="Freeform 10">
              <a:extLst>
                <a:ext uri="{FF2B5EF4-FFF2-40B4-BE49-F238E27FC236}">
                  <a16:creationId xmlns:a16="http://schemas.microsoft.com/office/drawing/2014/main" id="{1EC56738-79AB-48D8-B47D-6D020F8F97CD}"/>
                </a:ext>
              </a:extLst>
            </p:cNvPr>
            <p:cNvSpPr/>
            <p:nvPr/>
          </p:nvSpPr>
          <p:spPr>
            <a:xfrm>
              <a:off x="2137663" y="3733406"/>
              <a:ext cx="543866" cy="543866"/>
            </a:xfrm>
            <a:custGeom>
              <a:avLst/>
              <a:gdLst>
                <a:gd name="connsiteX0" fmla="*/ 0 w 1252070"/>
                <a:gd name="connsiteY0" fmla="*/ 626035 h 1252070"/>
                <a:gd name="connsiteX1" fmla="*/ 626035 w 1252070"/>
                <a:gd name="connsiteY1" fmla="*/ 0 h 1252070"/>
                <a:gd name="connsiteX2" fmla="*/ 1252070 w 1252070"/>
                <a:gd name="connsiteY2" fmla="*/ 626035 h 1252070"/>
                <a:gd name="connsiteX3" fmla="*/ 626035 w 1252070"/>
                <a:gd name="connsiteY3" fmla="*/ 1252070 h 1252070"/>
                <a:gd name="connsiteX4" fmla="*/ 0 w 1252070"/>
                <a:gd name="connsiteY4" fmla="*/ 626035 h 1252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52070" h="1252070">
                  <a:moveTo>
                    <a:pt x="0" y="626035"/>
                  </a:moveTo>
                  <a:cubicBezTo>
                    <a:pt x="0" y="280285"/>
                    <a:pt x="280285" y="0"/>
                    <a:pt x="626035" y="0"/>
                  </a:cubicBezTo>
                  <a:cubicBezTo>
                    <a:pt x="971785" y="0"/>
                    <a:pt x="1252070" y="280285"/>
                    <a:pt x="1252070" y="626035"/>
                  </a:cubicBezTo>
                  <a:cubicBezTo>
                    <a:pt x="1252070" y="971785"/>
                    <a:pt x="971785" y="1252070"/>
                    <a:pt x="626035" y="1252070"/>
                  </a:cubicBezTo>
                  <a:cubicBezTo>
                    <a:pt x="280285" y="1252070"/>
                    <a:pt x="0" y="971785"/>
                    <a:pt x="0" y="626035"/>
                  </a:cubicBezTo>
                  <a:close/>
                </a:path>
              </a:pathLst>
            </a:custGeom>
            <a:grpFill/>
            <a:ln w="3175" cap="flat" cmpd="sng" algn="ctr">
              <a:noFill/>
              <a:prstDash val="solid"/>
              <a:miter lim="800000"/>
            </a:ln>
            <a:effectLst/>
          </p:spPr>
          <p:txBody>
            <a:bodyPr spcFirstLastPara="0" vert="horz" wrap="square" lIns="218921" tIns="218921" rIns="218921" bIns="218921" numCol="1" spcCol="1270" anchor="ctr" anchorCtr="0">
              <a:noAutofit/>
            </a:bodyPr>
            <a:lstStyle/>
            <a:p>
              <a:pPr marL="0" marR="0" lvl="0" indent="0" algn="ctr" defTabSz="1244600" eaLnBrk="1" fontAlgn="auto" latinLnBrk="0" hangingPunct="1"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ea typeface="Cambria" panose="02040503050406030204" pitchFamily="18" charset="0"/>
                  <a:cs typeface="Calibri" panose="020F0502020204030204" pitchFamily="34" charset="0"/>
                  <a:sym typeface="思源黑体 CN" panose="020B0500000000000000" pitchFamily="34" charset="-122"/>
                </a:rPr>
                <a:t>A</a:t>
              </a:r>
            </a:p>
          </p:txBody>
        </p:sp>
      </p:grpSp>
      <p:grpSp>
        <p:nvGrpSpPr>
          <p:cNvPr id="30" name="Group 29"/>
          <p:cNvGrpSpPr/>
          <p:nvPr/>
        </p:nvGrpSpPr>
        <p:grpSpPr>
          <a:xfrm>
            <a:off x="1981941" y="5176838"/>
            <a:ext cx="9668064" cy="1231106"/>
            <a:chOff x="2219344" y="4584881"/>
            <a:chExt cx="9179551" cy="1231106"/>
          </a:xfrm>
          <a:solidFill>
            <a:srgbClr val="FF5C82"/>
          </a:solidFill>
        </p:grpSpPr>
        <p:sp>
          <p:nvSpPr>
            <p:cNvPr id="31" name="Freeform 12">
              <a:extLst>
                <a:ext uri="{FF2B5EF4-FFF2-40B4-BE49-F238E27FC236}">
                  <a16:creationId xmlns:a16="http://schemas.microsoft.com/office/drawing/2014/main" id="{33FE93B1-4CC6-4B60-91F8-7A556B3608C8}"/>
                </a:ext>
              </a:extLst>
            </p:cNvPr>
            <p:cNvSpPr/>
            <p:nvPr/>
          </p:nvSpPr>
          <p:spPr>
            <a:xfrm>
              <a:off x="2219344" y="4928501"/>
              <a:ext cx="543866" cy="543867"/>
            </a:xfrm>
            <a:custGeom>
              <a:avLst/>
              <a:gdLst>
                <a:gd name="connsiteX0" fmla="*/ 0 w 1252070"/>
                <a:gd name="connsiteY0" fmla="*/ 626035 h 1252070"/>
                <a:gd name="connsiteX1" fmla="*/ 626035 w 1252070"/>
                <a:gd name="connsiteY1" fmla="*/ 0 h 1252070"/>
                <a:gd name="connsiteX2" fmla="*/ 1252070 w 1252070"/>
                <a:gd name="connsiteY2" fmla="*/ 626035 h 1252070"/>
                <a:gd name="connsiteX3" fmla="*/ 626035 w 1252070"/>
                <a:gd name="connsiteY3" fmla="*/ 1252070 h 1252070"/>
                <a:gd name="connsiteX4" fmla="*/ 0 w 1252070"/>
                <a:gd name="connsiteY4" fmla="*/ 626035 h 1252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52070" h="1252070">
                  <a:moveTo>
                    <a:pt x="0" y="626035"/>
                  </a:moveTo>
                  <a:cubicBezTo>
                    <a:pt x="0" y="280285"/>
                    <a:pt x="280285" y="0"/>
                    <a:pt x="626035" y="0"/>
                  </a:cubicBezTo>
                  <a:cubicBezTo>
                    <a:pt x="971785" y="0"/>
                    <a:pt x="1252070" y="280285"/>
                    <a:pt x="1252070" y="626035"/>
                  </a:cubicBezTo>
                  <a:cubicBezTo>
                    <a:pt x="1252070" y="971785"/>
                    <a:pt x="971785" y="1252070"/>
                    <a:pt x="626035" y="1252070"/>
                  </a:cubicBezTo>
                  <a:cubicBezTo>
                    <a:pt x="280285" y="1252070"/>
                    <a:pt x="0" y="971785"/>
                    <a:pt x="0" y="626035"/>
                  </a:cubicBezTo>
                  <a:close/>
                </a:path>
              </a:pathLst>
            </a:custGeom>
            <a:grpFill/>
            <a:ln w="3175" cap="flat" cmpd="sng" algn="ctr">
              <a:noFill/>
              <a:prstDash val="solid"/>
              <a:miter lim="800000"/>
            </a:ln>
            <a:effectLst/>
          </p:spPr>
          <p:txBody>
            <a:bodyPr spcFirstLastPara="0" vert="horz" wrap="square" lIns="218921" tIns="218921" rIns="218921" bIns="218921" numCol="1" spcCol="1270" anchor="ctr" anchorCtr="0">
              <a:noAutofit/>
            </a:bodyPr>
            <a:lstStyle/>
            <a:p>
              <a:pPr marL="0" marR="0" lvl="0" indent="0" algn="ctr" defTabSz="1244600" eaLnBrk="1" fontAlgn="auto" latinLnBrk="0" hangingPunct="1"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ea typeface="Cambria" panose="02040503050406030204" pitchFamily="18" charset="0"/>
                  <a:cs typeface="Calibri" panose="020F0502020204030204" pitchFamily="34" charset="0"/>
                  <a:sym typeface="思源黑体 CN" panose="020B0500000000000000" pitchFamily="34" charset="-122"/>
                </a:rPr>
                <a:t>C</a:t>
              </a:r>
            </a:p>
          </p:txBody>
        </p:sp>
        <p:sp>
          <p:nvSpPr>
            <p:cNvPr id="32" name="矩形 23">
              <a:extLst>
                <a:ext uri="{FF2B5EF4-FFF2-40B4-BE49-F238E27FC236}">
                  <a16:creationId xmlns:a16="http://schemas.microsoft.com/office/drawing/2014/main" id="{7ADAF1A5-6ADF-4F62-8955-59F136B6D703}"/>
                </a:ext>
              </a:extLst>
            </p:cNvPr>
            <p:cNvSpPr/>
            <p:nvPr/>
          </p:nvSpPr>
          <p:spPr>
            <a:xfrm>
              <a:off x="2903140" y="4584881"/>
              <a:ext cx="8495755" cy="1231106"/>
            </a:xfrm>
            <a:prstGeom prst="rect">
              <a:avLst/>
            </a:prstGeom>
            <a:grpFill/>
          </p:spPr>
          <p:txBody>
            <a:bodyPr wrap="square" lIns="0" tIns="0" rIns="0" bIns="0">
              <a:spAutoFit/>
            </a:bodyPr>
            <a:lstStyle/>
            <a:p>
              <a:pPr lvl="0" defTabSz="457200">
                <a:defRPr/>
              </a:pPr>
              <a:r>
                <a:rPr kumimoji="0" lang="en-US" altLang="zh-CN" sz="40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ea typeface="思源黑体 CN" panose="020B0500000000000000" pitchFamily="34" charset="-122"/>
                  <a:cs typeface="Calibri" panose="020F0502020204030204" pitchFamily="34" charset="0"/>
                  <a:sym typeface="思源黑体 CN" panose="020B0500000000000000" pitchFamily="34" charset="-122"/>
                </a:rPr>
                <a:t>  </a:t>
              </a:r>
              <a:r>
                <a:rPr lang="nl-NL" sz="4000" kern="0" dirty="0">
                  <a:solidFill>
                    <a:srgbClr val="FFFFFF"/>
                  </a:solidFill>
                  <a:latin typeface="Calibri" panose="020F0502020204030204" pitchFamily="34" charset="0"/>
                  <a:ea typeface="Cambria" panose="02040503050406030204" pitchFamily="18" charset="0"/>
                  <a:cs typeface="Calibri" panose="020F0502020204030204" pitchFamily="34" charset="0"/>
                </a:rPr>
                <a:t>Tiếng </a:t>
              </a:r>
              <a:r>
                <a:rPr lang="nl-NL" sz="4000" b="1" kern="0" dirty="0">
                  <a:solidFill>
                    <a:srgbClr val="FFFFFF"/>
                  </a:solidFill>
                  <a:latin typeface="Calibri" panose="020F0502020204030204" pitchFamily="34" charset="0"/>
                  <a:ea typeface="Cambria" panose="02040503050406030204" pitchFamily="18" charset="0"/>
                  <a:cs typeface="Calibri" panose="020F0502020204030204" pitchFamily="34" charset="0"/>
                </a:rPr>
                <a:t>làng</a:t>
              </a:r>
              <a:r>
                <a:rPr lang="nl-NL" sz="4000" kern="0" dirty="0">
                  <a:solidFill>
                    <a:srgbClr val="FFFFFF"/>
                  </a:solidFill>
                  <a:latin typeface="Calibri" panose="020F0502020204030204" pitchFamily="34" charset="0"/>
                  <a:ea typeface="Cambria" panose="02040503050406030204" pitchFamily="18" charset="0"/>
                  <a:cs typeface="Calibri" panose="020F0502020204030204" pitchFamily="34" charset="0"/>
                </a:rPr>
                <a:t>. Gợi nhớ đến hình ảnh làng quê thân thương.</a:t>
              </a:r>
              <a:endParaRPr kumimoji="0" lang="zh-CN" altLang="en-US" sz="40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思源黑体 CN" panose="020B0500000000000000" pitchFamily="34" charset="-122"/>
                <a:cs typeface="Calibri" panose="020F0502020204030204" pitchFamily="34" charset="0"/>
                <a:sym typeface="思源黑体 CN" panose="020B0500000000000000" pitchFamily="34" charset="-122"/>
              </a:endParaRPr>
            </a:p>
          </p:txBody>
        </p:sp>
      </p:grpSp>
      <p:pic>
        <p:nvPicPr>
          <p:cNvPr id="33" name="图片 15"/>
          <p:cNvPicPr>
            <a:picLocks noChangeAspect="1"/>
          </p:cNvPicPr>
          <p:nvPr/>
        </p:nvPicPr>
        <p:blipFill rotWithShape="1">
          <a:blip r:embed="rId6"/>
          <a:srcRect l="16051" t="13178"/>
          <a:stretch/>
        </p:blipFill>
        <p:spPr>
          <a:xfrm>
            <a:off x="-29029" y="1"/>
            <a:ext cx="1845836" cy="1524000"/>
          </a:xfrm>
          <a:prstGeom prst="rect">
            <a:avLst/>
          </a:prstGeom>
        </p:spPr>
      </p:pic>
      <p:sp>
        <p:nvSpPr>
          <p:cNvPr id="34" name="圆角矩形 11">
            <a:extLst>
              <a:ext uri="{FF2B5EF4-FFF2-40B4-BE49-F238E27FC236}">
                <a16:creationId xmlns:a16="http://schemas.microsoft.com/office/drawing/2014/main" id="{7C031B5B-8B93-4C09-BB82-6A973E7AD2D1}"/>
              </a:ext>
            </a:extLst>
          </p:cNvPr>
          <p:cNvSpPr/>
          <p:nvPr/>
        </p:nvSpPr>
        <p:spPr>
          <a:xfrm>
            <a:off x="509656" y="637041"/>
            <a:ext cx="11172687" cy="1468455"/>
          </a:xfrm>
          <a:prstGeom prst="roundRect">
            <a:avLst>
              <a:gd name="adj" fmla="val 50000"/>
            </a:avLst>
          </a:prstGeom>
          <a:solidFill>
            <a:srgbClr val="FDB43B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lIns="0" tIns="0" rIns="0" bIns="0"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4000" b="1" kern="0" noProof="0" dirty="0" err="1">
                <a:solidFill>
                  <a:srgbClr val="0000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  <a:sym typeface="思源黑体 CN" panose="020B0500000000000000" pitchFamily="34" charset="-122"/>
              </a:rPr>
              <a:t>Dấu</a:t>
            </a:r>
            <a:r>
              <a:rPr lang="en-US" altLang="zh-CN" sz="4000" b="1" kern="0" noProof="0" dirty="0">
                <a:solidFill>
                  <a:srgbClr val="0000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  <a:sym typeface="思源黑体 CN" panose="020B0500000000000000" pitchFamily="34" charset="-122"/>
              </a:rPr>
              <a:t> </a:t>
            </a:r>
            <a:r>
              <a:rPr lang="en-US" altLang="zh-CN" sz="4000" b="1" kern="0" noProof="0" dirty="0" err="1">
                <a:solidFill>
                  <a:srgbClr val="0000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  <a:sym typeface="思源黑体 CN" panose="020B0500000000000000" pitchFamily="34" charset="-122"/>
              </a:rPr>
              <a:t>huyền</a:t>
            </a:r>
            <a:r>
              <a:rPr lang="en-US" altLang="zh-CN" sz="4000" b="1" kern="0" noProof="0" dirty="0">
                <a:solidFill>
                  <a:srgbClr val="0000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  <a:sym typeface="思源黑体 CN" panose="020B0500000000000000" pitchFamily="34" charset="-122"/>
              </a:rPr>
              <a:t> </a:t>
            </a:r>
            <a:r>
              <a:rPr lang="en-US" altLang="zh-CN" sz="4000" b="1" kern="0" noProof="0" dirty="0" err="1">
                <a:solidFill>
                  <a:srgbClr val="0000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  <a:sym typeface="思源黑体 CN" panose="020B0500000000000000" pitchFamily="34" charset="-122"/>
              </a:rPr>
              <a:t>được</a:t>
            </a:r>
            <a:r>
              <a:rPr lang="en-US" altLang="zh-CN" sz="4000" b="1" kern="0" noProof="0" dirty="0">
                <a:solidFill>
                  <a:srgbClr val="0000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  <a:sym typeface="思源黑体 CN" panose="020B0500000000000000" pitchFamily="34" charset="-122"/>
              </a:rPr>
              <a:t> </a:t>
            </a:r>
            <a:r>
              <a:rPr lang="en-US" altLang="zh-CN" sz="4000" b="1" kern="0" noProof="0" dirty="0" err="1">
                <a:solidFill>
                  <a:srgbClr val="0000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  <a:sym typeface="思源黑体 CN" panose="020B0500000000000000" pitchFamily="34" charset="-122"/>
              </a:rPr>
              <a:t>gắn</a:t>
            </a:r>
            <a:r>
              <a:rPr lang="en-US" altLang="zh-CN" sz="4000" b="1" kern="0" noProof="0" dirty="0">
                <a:solidFill>
                  <a:srgbClr val="0000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  <a:sym typeface="思源黑体 CN" panose="020B0500000000000000" pitchFamily="34" charset="-122"/>
              </a:rPr>
              <a:t> </a:t>
            </a:r>
            <a:r>
              <a:rPr lang="en-US" altLang="zh-CN" sz="4000" b="1" kern="0" noProof="0" dirty="0" err="1">
                <a:solidFill>
                  <a:srgbClr val="0000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  <a:sym typeface="思源黑体 CN" panose="020B0500000000000000" pitchFamily="34" charset="-122"/>
              </a:rPr>
              <a:t>với</a:t>
            </a:r>
            <a:r>
              <a:rPr lang="en-US" altLang="zh-CN" sz="4000" b="1" kern="0" noProof="0" dirty="0">
                <a:solidFill>
                  <a:srgbClr val="0000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  <a:sym typeface="思源黑体 CN" panose="020B0500000000000000" pitchFamily="34" charset="-122"/>
              </a:rPr>
              <a:t> </a:t>
            </a:r>
            <a:r>
              <a:rPr lang="en-US" altLang="zh-CN" sz="4000" b="1" kern="0" noProof="0" dirty="0" err="1">
                <a:solidFill>
                  <a:srgbClr val="0000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  <a:sym typeface="思源黑体 CN" panose="020B0500000000000000" pitchFamily="34" charset="-122"/>
              </a:rPr>
              <a:t>tiếng</a:t>
            </a:r>
            <a:r>
              <a:rPr lang="en-US" altLang="zh-CN" sz="4000" b="1" kern="0" noProof="0" dirty="0">
                <a:solidFill>
                  <a:srgbClr val="0000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  <a:sym typeface="思源黑体 CN" panose="020B0500000000000000" pitchFamily="34" charset="-122"/>
              </a:rPr>
              <a:t> </a:t>
            </a:r>
            <a:r>
              <a:rPr lang="en-US" altLang="zh-CN" sz="4000" b="1" kern="0" noProof="0" dirty="0" err="1">
                <a:solidFill>
                  <a:srgbClr val="0000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  <a:sym typeface="思源黑体 CN" panose="020B0500000000000000" pitchFamily="34" charset="-122"/>
              </a:rPr>
              <a:t>nào</a:t>
            </a:r>
            <a:r>
              <a:rPr lang="en-US" altLang="zh-CN" sz="4000" b="1" kern="0" noProof="0" dirty="0">
                <a:solidFill>
                  <a:srgbClr val="0000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  <a:sym typeface="思源黑体 CN" panose="020B0500000000000000" pitchFamily="34" charset="-122"/>
              </a:rPr>
              <a:t>?</a:t>
            </a:r>
          </a:p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000" b="1" i="0" u="none" strike="noStrike" kern="0" cap="none" spc="0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  <a:sym typeface="思源黑体 CN" panose="020B0500000000000000" pitchFamily="34" charset="-122"/>
              </a:rPr>
              <a:t>Tiếng</a:t>
            </a:r>
            <a:r>
              <a:rPr kumimoji="0" lang="en-US" altLang="zh-CN" sz="4000" b="1" i="0" u="none" strike="noStrike" kern="0" cap="none" spc="0" normalizeH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  <a:sym typeface="思源黑体 CN" panose="020B0500000000000000" pitchFamily="34" charset="-122"/>
              </a:rPr>
              <a:t> </a:t>
            </a:r>
            <a:r>
              <a:rPr kumimoji="0" lang="en-US" altLang="zh-CN" sz="4000" b="1" i="0" u="none" strike="noStrike" kern="0" cap="none" spc="0" normalizeH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  <a:sym typeface="思源黑体 CN" panose="020B0500000000000000" pitchFamily="34" charset="-122"/>
              </a:rPr>
              <a:t>đó</a:t>
            </a:r>
            <a:r>
              <a:rPr kumimoji="0" lang="en-US" altLang="zh-CN" sz="4000" b="1" i="0" u="none" strike="noStrike" kern="0" cap="none" spc="0" normalizeH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  <a:sym typeface="思源黑体 CN" panose="020B0500000000000000" pitchFamily="34" charset="-122"/>
              </a:rPr>
              <a:t> </a:t>
            </a:r>
            <a:r>
              <a:rPr kumimoji="0" lang="en-US" altLang="zh-CN" sz="4000" b="1" i="0" u="none" strike="noStrike" kern="0" cap="none" spc="0" normalizeH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  <a:sym typeface="思源黑体 CN" panose="020B0500000000000000" pitchFamily="34" charset="-122"/>
              </a:rPr>
              <a:t>gợi</a:t>
            </a:r>
            <a:r>
              <a:rPr kumimoji="0" lang="en-US" altLang="zh-CN" sz="4000" b="1" i="0" u="none" strike="noStrike" kern="0" cap="none" spc="0" normalizeH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  <a:sym typeface="思源黑体 CN" panose="020B0500000000000000" pitchFamily="34" charset="-122"/>
              </a:rPr>
              <a:t> </a:t>
            </a:r>
            <a:r>
              <a:rPr kumimoji="0" lang="en-US" altLang="zh-CN" sz="4000" b="1" i="0" u="none" strike="noStrike" kern="0" cap="none" spc="0" normalizeH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  <a:sym typeface="思源黑体 CN" panose="020B0500000000000000" pitchFamily="34" charset="-122"/>
              </a:rPr>
              <a:t>nhớ</a:t>
            </a:r>
            <a:r>
              <a:rPr kumimoji="0" lang="en-US" altLang="zh-CN" sz="4000" b="1" i="0" u="none" strike="noStrike" kern="0" cap="none" spc="0" normalizeH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  <a:sym typeface="思源黑体 CN" panose="020B0500000000000000" pitchFamily="34" charset="-122"/>
              </a:rPr>
              <a:t> </a:t>
            </a:r>
            <a:r>
              <a:rPr kumimoji="0" lang="en-US" altLang="zh-CN" sz="4000" b="1" i="0" u="none" strike="noStrike" kern="0" cap="none" spc="0" normalizeH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  <a:sym typeface="思源黑体 CN" panose="020B0500000000000000" pitchFamily="34" charset="-122"/>
              </a:rPr>
              <a:t>đến</a:t>
            </a:r>
            <a:r>
              <a:rPr kumimoji="0" lang="en-US" altLang="zh-CN" sz="4000" b="1" i="0" u="none" strike="noStrike" kern="0" cap="none" spc="0" normalizeH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  <a:sym typeface="思源黑体 CN" panose="020B0500000000000000" pitchFamily="34" charset="-122"/>
              </a:rPr>
              <a:t> </a:t>
            </a:r>
            <a:r>
              <a:rPr kumimoji="0" lang="en-US" altLang="zh-CN" sz="4000" b="1" i="0" u="none" strike="noStrike" kern="0" cap="none" spc="0" normalizeH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  <a:sym typeface="思源黑体 CN" panose="020B0500000000000000" pitchFamily="34" charset="-122"/>
              </a:rPr>
              <a:t>điều</a:t>
            </a:r>
            <a:r>
              <a:rPr kumimoji="0" lang="en-US" altLang="zh-CN" sz="4000" b="1" i="0" u="none" strike="noStrike" kern="0" cap="none" spc="0" normalizeH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  <a:sym typeface="思源黑体 CN" panose="020B0500000000000000" pitchFamily="34" charset="-122"/>
              </a:rPr>
              <a:t> </a:t>
            </a:r>
            <a:r>
              <a:rPr kumimoji="0" lang="en-US" altLang="zh-CN" sz="4000" b="1" i="0" u="none" strike="noStrike" kern="0" cap="none" spc="0" normalizeH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  <a:sym typeface="思源黑体 CN" panose="020B0500000000000000" pitchFamily="34" charset="-122"/>
              </a:rPr>
              <a:t>gì</a:t>
            </a:r>
            <a:r>
              <a:rPr kumimoji="0" lang="en-US" altLang="zh-CN" sz="4000" b="1" i="0" u="none" strike="noStrike" kern="0" cap="none" spc="0" normalizeH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  <a:sym typeface="思源黑体 CN" panose="020B0500000000000000" pitchFamily="34" charset="-122"/>
              </a:rPr>
              <a:t>?</a:t>
            </a:r>
            <a:endParaRPr kumimoji="0" lang="zh-CN" altLang="en-US" sz="40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思源黑体 CN" panose="020B0500000000000000" pitchFamily="34" charset="-122"/>
              <a:cs typeface="Calibri" panose="020F0502020204030204" pitchFamily="34" charset="0"/>
              <a:sym typeface="思源黑体 CN" panose="020B0500000000000000" pitchFamily="34" charset="-122"/>
            </a:endParaRPr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61488" y="78674"/>
            <a:ext cx="2920237" cy="743776"/>
          </a:xfrm>
          <a:prstGeom prst="rect">
            <a:avLst/>
          </a:prstGeom>
        </p:spPr>
      </p:pic>
      <p:pic>
        <p:nvPicPr>
          <p:cNvPr id="20" name="图片 18">
            <a:extLst>
              <a:ext uri="{FF2B5EF4-FFF2-40B4-BE49-F238E27FC236}">
                <a16:creationId xmlns:a16="http://schemas.microsoft.com/office/drawing/2014/main" id="{23BD6897-7CC2-4343-BDA0-04E0ED5E2BCF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10716" y="3729415"/>
            <a:ext cx="3666410" cy="36664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04058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repeatCount="5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 tmFilter="0, 0; .2, .5; .8, .5; 1, 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500" autoRev="1" fill="hold"/>
                                        <p:tgtEl>
                                          <p:spTgt spid="3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>
            <a:extLst>
              <a:ext uri="{FF2B5EF4-FFF2-40B4-BE49-F238E27FC236}">
                <a16:creationId xmlns:a16="http://schemas.microsoft.com/office/drawing/2014/main" id="{1E9EBA77-4ACC-4DF3-9866-AD46CE74651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6">
              <a:lumMod val="20000"/>
              <a:lumOff val="80000"/>
              <a:alpha val="2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10" name="图片 9">
              <a:extLst>
                <a:ext uri="{FF2B5EF4-FFF2-40B4-BE49-F238E27FC236}">
                  <a16:creationId xmlns:a16="http://schemas.microsoft.com/office/drawing/2014/main" id="{1249A541-7846-4AAD-85E8-5954B0A93C0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colorTemperature colorTemp="72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701" r="6056"/>
            <a:stretch/>
          </p:blipFill>
          <p:spPr>
            <a:xfrm>
              <a:off x="0" y="0"/>
              <a:ext cx="12192000" cy="6858000"/>
            </a:xfrm>
            <a:prstGeom prst="rect">
              <a:avLst/>
            </a:prstGeom>
          </p:spPr>
        </p:pic>
        <p:sp>
          <p:nvSpPr>
            <p:cNvPr id="2" name="Rectangle 1"/>
            <p:cNvSpPr/>
            <p:nvPr/>
          </p:nvSpPr>
          <p:spPr>
            <a:xfrm>
              <a:off x="304800" y="269240"/>
              <a:ext cx="11582400" cy="631952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B1E7C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24" name="Group 23"/>
          <p:cNvGrpSpPr/>
          <p:nvPr/>
        </p:nvGrpSpPr>
        <p:grpSpPr>
          <a:xfrm>
            <a:off x="321083" y="5591436"/>
            <a:ext cx="9676205" cy="615553"/>
            <a:chOff x="2145394" y="2751165"/>
            <a:chExt cx="9187280" cy="615553"/>
          </a:xfrm>
          <a:solidFill>
            <a:srgbClr val="FF5C82"/>
          </a:solidFill>
        </p:grpSpPr>
        <p:sp>
          <p:nvSpPr>
            <p:cNvPr id="25" name="矩形 12">
              <a:extLst>
                <a:ext uri="{FF2B5EF4-FFF2-40B4-BE49-F238E27FC236}">
                  <a16:creationId xmlns:a16="http://schemas.microsoft.com/office/drawing/2014/main" id="{34EE3892-9FF4-4E39-A43D-C54CAD47684C}"/>
                </a:ext>
              </a:extLst>
            </p:cNvPr>
            <p:cNvSpPr/>
            <p:nvPr/>
          </p:nvSpPr>
          <p:spPr>
            <a:xfrm>
              <a:off x="2836920" y="2751165"/>
              <a:ext cx="8495754" cy="615553"/>
            </a:xfrm>
            <a:prstGeom prst="rect">
              <a:avLst/>
            </a:prstGeom>
            <a:grpFill/>
          </p:spPr>
          <p:txBody>
            <a:bodyPr wrap="square" lIns="0" tIns="0" rIns="0" bIns="0">
              <a:spAutoFit/>
            </a:bodyPr>
            <a:lstStyle/>
            <a:p>
              <a:pPr lvl="0" defTabSz="457200">
                <a:defRPr/>
              </a:pPr>
              <a:r>
                <a:rPr kumimoji="0" lang="nl-NL" sz="40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ea typeface="Cambria" panose="02040503050406030204" pitchFamily="18" charset="0"/>
                  <a:cs typeface="Calibri" panose="020F0502020204030204" pitchFamily="34" charset="0"/>
                </a:rPr>
                <a:t>   Tiếng </a:t>
              </a:r>
              <a:r>
                <a:rPr kumimoji="0" lang="nl-NL" sz="4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ea typeface="Cambria" panose="02040503050406030204" pitchFamily="18" charset="0"/>
                  <a:cs typeface="Calibri" panose="020F0502020204030204" pitchFamily="34" charset="0"/>
                </a:rPr>
                <a:t>cỏ</a:t>
              </a:r>
              <a:r>
                <a:rPr lang="nl-NL" sz="4000" kern="0" noProof="0" dirty="0">
                  <a:solidFill>
                    <a:srgbClr val="FFFFFF"/>
                  </a:solidFill>
                  <a:latin typeface="Calibri" panose="020F0502020204030204" pitchFamily="34" charset="0"/>
                  <a:ea typeface="Cambria" panose="02040503050406030204" pitchFamily="18" charset="0"/>
                  <a:cs typeface="Calibri" panose="020F0502020204030204" pitchFamily="34" charset="0"/>
                </a:rPr>
                <a:t>. </a:t>
              </a:r>
              <a:r>
                <a:rPr lang="nl-NL" sz="4000" kern="0" dirty="0">
                  <a:solidFill>
                    <a:srgbClr val="FFFFFF"/>
                  </a:solidFill>
                  <a:latin typeface="Calibri" panose="020F0502020204030204" pitchFamily="34" charset="0"/>
                  <a:ea typeface="Cambria" panose="02040503050406030204" pitchFamily="18" charset="0"/>
                  <a:cs typeface="Calibri" panose="020F0502020204030204" pitchFamily="34" charset="0"/>
                </a:rPr>
                <a:t>Gợi nhớ đến hình ảnh loài cây.</a:t>
              </a:r>
              <a:endParaRPr lang="zh-CN" altLang="en-US" sz="4000" kern="0" dirty="0">
                <a:solidFill>
                  <a:srgbClr val="FFFFFF"/>
                </a:solidFill>
                <a:latin typeface="Calibri" panose="020F0502020204030204" pitchFamily="34" charset="0"/>
                <a:ea typeface="思源黑体 CN" panose="020B0500000000000000" pitchFamily="34" charset="-122"/>
                <a:cs typeface="Calibri" panose="020F0502020204030204" pitchFamily="34" charset="0"/>
                <a:sym typeface="思源黑体 CN" panose="020B0500000000000000" pitchFamily="34" charset="-122"/>
              </a:endParaRPr>
            </a:p>
          </p:txBody>
        </p:sp>
        <p:sp>
          <p:nvSpPr>
            <p:cNvPr id="26" name="Freeform 9">
              <a:extLst>
                <a:ext uri="{FF2B5EF4-FFF2-40B4-BE49-F238E27FC236}">
                  <a16:creationId xmlns:a16="http://schemas.microsoft.com/office/drawing/2014/main" id="{20F098FB-7164-4ACA-A47D-9E4D06BBA119}"/>
                </a:ext>
              </a:extLst>
            </p:cNvPr>
            <p:cNvSpPr/>
            <p:nvPr/>
          </p:nvSpPr>
          <p:spPr>
            <a:xfrm>
              <a:off x="2145394" y="2822853"/>
              <a:ext cx="543866" cy="543865"/>
            </a:xfrm>
            <a:custGeom>
              <a:avLst/>
              <a:gdLst>
                <a:gd name="connsiteX0" fmla="*/ 0 w 1252070"/>
                <a:gd name="connsiteY0" fmla="*/ 626035 h 1252070"/>
                <a:gd name="connsiteX1" fmla="*/ 626035 w 1252070"/>
                <a:gd name="connsiteY1" fmla="*/ 0 h 1252070"/>
                <a:gd name="connsiteX2" fmla="*/ 1252070 w 1252070"/>
                <a:gd name="connsiteY2" fmla="*/ 626035 h 1252070"/>
                <a:gd name="connsiteX3" fmla="*/ 626035 w 1252070"/>
                <a:gd name="connsiteY3" fmla="*/ 1252070 h 1252070"/>
                <a:gd name="connsiteX4" fmla="*/ 0 w 1252070"/>
                <a:gd name="connsiteY4" fmla="*/ 626035 h 1252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52070" h="1252070">
                  <a:moveTo>
                    <a:pt x="0" y="626035"/>
                  </a:moveTo>
                  <a:cubicBezTo>
                    <a:pt x="0" y="280285"/>
                    <a:pt x="280285" y="0"/>
                    <a:pt x="626035" y="0"/>
                  </a:cubicBezTo>
                  <a:cubicBezTo>
                    <a:pt x="971785" y="0"/>
                    <a:pt x="1252070" y="280285"/>
                    <a:pt x="1252070" y="626035"/>
                  </a:cubicBezTo>
                  <a:cubicBezTo>
                    <a:pt x="1252070" y="971785"/>
                    <a:pt x="971785" y="1252070"/>
                    <a:pt x="626035" y="1252070"/>
                  </a:cubicBezTo>
                  <a:cubicBezTo>
                    <a:pt x="280285" y="1252070"/>
                    <a:pt x="0" y="971785"/>
                    <a:pt x="0" y="626035"/>
                  </a:cubicBezTo>
                  <a:close/>
                </a:path>
              </a:pathLst>
            </a:custGeom>
            <a:grpFill/>
            <a:ln w="3175" cap="flat" cmpd="sng" algn="ctr">
              <a:noFill/>
              <a:prstDash val="solid"/>
              <a:miter lim="800000"/>
            </a:ln>
            <a:effectLst/>
          </p:spPr>
          <p:txBody>
            <a:bodyPr spcFirstLastPara="0" vert="horz" wrap="square" lIns="218921" tIns="218921" rIns="218921" bIns="218921" numCol="1" spcCol="1270" anchor="ctr" anchorCtr="0">
              <a:noAutofit/>
            </a:bodyPr>
            <a:lstStyle/>
            <a:p>
              <a:pPr marL="0" marR="0" lvl="0" indent="0" algn="ctr" defTabSz="12446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ea typeface="Cambria" panose="02040503050406030204" pitchFamily="18" charset="0"/>
                  <a:cs typeface="Calibri" panose="020F0502020204030204" pitchFamily="34" charset="0"/>
                  <a:sym typeface="思源黑体 CN" panose="020B0500000000000000" pitchFamily="34" charset="-122"/>
                </a:rPr>
                <a:t>C</a:t>
              </a:r>
            </a:p>
          </p:txBody>
        </p:sp>
      </p:grpSp>
      <p:grpSp>
        <p:nvGrpSpPr>
          <p:cNvPr id="27" name="Group 26"/>
          <p:cNvGrpSpPr/>
          <p:nvPr/>
        </p:nvGrpSpPr>
        <p:grpSpPr>
          <a:xfrm>
            <a:off x="304800" y="3938384"/>
            <a:ext cx="9724826" cy="1231106"/>
            <a:chOff x="2115114" y="3348696"/>
            <a:chExt cx="8978223" cy="1231106"/>
          </a:xfrm>
          <a:solidFill>
            <a:srgbClr val="7030A0"/>
          </a:solidFill>
        </p:grpSpPr>
        <p:sp>
          <p:nvSpPr>
            <p:cNvPr id="28" name="矩形 22">
              <a:extLst>
                <a:ext uri="{FF2B5EF4-FFF2-40B4-BE49-F238E27FC236}">
                  <a16:creationId xmlns:a16="http://schemas.microsoft.com/office/drawing/2014/main" id="{D833D932-7F8D-4B74-9E2A-EDE478930A1E}"/>
                </a:ext>
              </a:extLst>
            </p:cNvPr>
            <p:cNvSpPr/>
            <p:nvPr/>
          </p:nvSpPr>
          <p:spPr>
            <a:xfrm>
              <a:off x="2832414" y="3348696"/>
              <a:ext cx="8260923" cy="1231106"/>
            </a:xfrm>
            <a:prstGeom prst="rect">
              <a:avLst/>
            </a:prstGeom>
            <a:grpFill/>
          </p:spPr>
          <p:txBody>
            <a:bodyPr wrap="square" lIns="0" tIns="0" rIns="0" bIns="0">
              <a:spAutoFit/>
            </a:bodyPr>
            <a:lstStyle/>
            <a:p>
              <a:pPr lvl="0" defTabSz="457200">
                <a:defRPr/>
              </a:pPr>
              <a:r>
                <a:rPr kumimoji="0" lang="en-US" altLang="zh-CN" sz="40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ea typeface="思源黑体 CN" panose="020B0500000000000000" pitchFamily="34" charset="-122"/>
                  <a:cs typeface="Calibri" panose="020F0502020204030204" pitchFamily="34" charset="0"/>
                  <a:sym typeface="思源黑体 CN" panose="020B0500000000000000" pitchFamily="34" charset="-122"/>
                </a:rPr>
                <a:t>  </a:t>
              </a:r>
              <a:r>
                <a:rPr kumimoji="0" lang="nl-NL" sz="40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ea typeface="Cambria" panose="02040503050406030204" pitchFamily="18" charset="0"/>
                  <a:cs typeface="Calibri" panose="020F0502020204030204" pitchFamily="34" charset="0"/>
                </a:rPr>
                <a:t> Tiếng </a:t>
              </a:r>
              <a:r>
                <a:rPr kumimoji="0" lang="nl-NL" sz="4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ea typeface="Cambria" panose="02040503050406030204" pitchFamily="18" charset="0"/>
                  <a:cs typeface="Calibri" panose="020F0502020204030204" pitchFamily="34" charset="0"/>
                </a:rPr>
                <a:t>cỏ</a:t>
              </a:r>
              <a:r>
                <a:rPr lang="nl-NL" sz="4000" kern="0" dirty="0">
                  <a:solidFill>
                    <a:srgbClr val="FFFFFF"/>
                  </a:solidFill>
                  <a:latin typeface="Calibri" panose="020F0502020204030204" pitchFamily="34" charset="0"/>
                  <a:ea typeface="Cambria" panose="02040503050406030204" pitchFamily="18" charset="0"/>
                  <a:cs typeface="Calibri" panose="020F0502020204030204" pitchFamily="34" charset="0"/>
                </a:rPr>
                <a:t>.</a:t>
              </a:r>
              <a:r>
                <a:rPr kumimoji="0" lang="nl-NL" sz="40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ea typeface="Cambria" panose="02040503050406030204" pitchFamily="18" charset="0"/>
                  <a:cs typeface="Calibri" panose="020F0502020204030204" pitchFamily="34" charset="0"/>
                </a:rPr>
                <a:t> </a:t>
              </a:r>
              <a:r>
                <a:rPr lang="nl-NL" sz="4000" kern="0" dirty="0">
                  <a:solidFill>
                    <a:srgbClr val="FFFFFF"/>
                  </a:solidFill>
                  <a:latin typeface="Calibri" panose="020F0502020204030204" pitchFamily="34" charset="0"/>
                  <a:ea typeface="Cambria" panose="02040503050406030204" pitchFamily="18" charset="0"/>
                  <a:cs typeface="Calibri" panose="020F0502020204030204" pitchFamily="34" charset="0"/>
                </a:rPr>
                <a:t>Gợi nhớ đến hình ảnh cây cối ở làng quê thân thương.</a:t>
              </a:r>
              <a:endParaRPr lang="zh-CN" altLang="en-US" sz="4000" kern="0" dirty="0">
                <a:solidFill>
                  <a:srgbClr val="FFFFFF"/>
                </a:solidFill>
                <a:latin typeface="Calibri" panose="020F0502020204030204" pitchFamily="34" charset="0"/>
                <a:ea typeface="思源黑体 CN" panose="020B0500000000000000" pitchFamily="34" charset="-122"/>
                <a:cs typeface="Calibri" panose="020F0502020204030204" pitchFamily="34" charset="0"/>
                <a:sym typeface="思源黑体 CN" panose="020B0500000000000000" pitchFamily="34" charset="-122"/>
              </a:endParaRPr>
            </a:p>
          </p:txBody>
        </p:sp>
        <p:sp>
          <p:nvSpPr>
            <p:cNvPr id="29" name="Freeform 10">
              <a:extLst>
                <a:ext uri="{FF2B5EF4-FFF2-40B4-BE49-F238E27FC236}">
                  <a16:creationId xmlns:a16="http://schemas.microsoft.com/office/drawing/2014/main" id="{1EC56738-79AB-48D8-B47D-6D020F8F97CD}"/>
                </a:ext>
              </a:extLst>
            </p:cNvPr>
            <p:cNvSpPr/>
            <p:nvPr/>
          </p:nvSpPr>
          <p:spPr>
            <a:xfrm>
              <a:off x="2115114" y="3661870"/>
              <a:ext cx="543866" cy="543866"/>
            </a:xfrm>
            <a:custGeom>
              <a:avLst/>
              <a:gdLst>
                <a:gd name="connsiteX0" fmla="*/ 0 w 1252070"/>
                <a:gd name="connsiteY0" fmla="*/ 626035 h 1252070"/>
                <a:gd name="connsiteX1" fmla="*/ 626035 w 1252070"/>
                <a:gd name="connsiteY1" fmla="*/ 0 h 1252070"/>
                <a:gd name="connsiteX2" fmla="*/ 1252070 w 1252070"/>
                <a:gd name="connsiteY2" fmla="*/ 626035 h 1252070"/>
                <a:gd name="connsiteX3" fmla="*/ 626035 w 1252070"/>
                <a:gd name="connsiteY3" fmla="*/ 1252070 h 1252070"/>
                <a:gd name="connsiteX4" fmla="*/ 0 w 1252070"/>
                <a:gd name="connsiteY4" fmla="*/ 626035 h 1252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52070" h="1252070">
                  <a:moveTo>
                    <a:pt x="0" y="626035"/>
                  </a:moveTo>
                  <a:cubicBezTo>
                    <a:pt x="0" y="280285"/>
                    <a:pt x="280285" y="0"/>
                    <a:pt x="626035" y="0"/>
                  </a:cubicBezTo>
                  <a:cubicBezTo>
                    <a:pt x="971785" y="0"/>
                    <a:pt x="1252070" y="280285"/>
                    <a:pt x="1252070" y="626035"/>
                  </a:cubicBezTo>
                  <a:cubicBezTo>
                    <a:pt x="1252070" y="971785"/>
                    <a:pt x="971785" y="1252070"/>
                    <a:pt x="626035" y="1252070"/>
                  </a:cubicBezTo>
                  <a:cubicBezTo>
                    <a:pt x="280285" y="1252070"/>
                    <a:pt x="0" y="971785"/>
                    <a:pt x="0" y="626035"/>
                  </a:cubicBezTo>
                  <a:close/>
                </a:path>
              </a:pathLst>
            </a:custGeom>
            <a:grpFill/>
            <a:ln w="3175" cap="flat" cmpd="sng" algn="ctr">
              <a:noFill/>
              <a:prstDash val="solid"/>
              <a:miter lim="800000"/>
            </a:ln>
            <a:effectLst/>
          </p:spPr>
          <p:txBody>
            <a:bodyPr spcFirstLastPara="0" vert="horz" wrap="square" lIns="218921" tIns="218921" rIns="218921" bIns="218921" numCol="1" spcCol="1270" anchor="ctr" anchorCtr="0">
              <a:noAutofit/>
            </a:bodyPr>
            <a:lstStyle/>
            <a:p>
              <a:pPr marL="0" marR="0" lvl="0" indent="0" algn="ctr" defTabSz="12446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ea typeface="Cambria" panose="02040503050406030204" pitchFamily="18" charset="0"/>
                  <a:cs typeface="Calibri" panose="020F0502020204030204" pitchFamily="34" charset="0"/>
                  <a:sym typeface="思源黑体 CN" panose="020B0500000000000000" pitchFamily="34" charset="-122"/>
                </a:rPr>
                <a:t>B</a:t>
              </a:r>
            </a:p>
          </p:txBody>
        </p:sp>
      </p:grpSp>
      <p:grpSp>
        <p:nvGrpSpPr>
          <p:cNvPr id="30" name="Group 29"/>
          <p:cNvGrpSpPr/>
          <p:nvPr/>
        </p:nvGrpSpPr>
        <p:grpSpPr>
          <a:xfrm>
            <a:off x="329224" y="2534119"/>
            <a:ext cx="9668064" cy="1231106"/>
            <a:chOff x="2219344" y="4584881"/>
            <a:chExt cx="9179551" cy="1231106"/>
          </a:xfrm>
          <a:solidFill>
            <a:srgbClr val="3EC6B8"/>
          </a:solidFill>
        </p:grpSpPr>
        <p:sp>
          <p:nvSpPr>
            <p:cNvPr id="31" name="Freeform 12">
              <a:extLst>
                <a:ext uri="{FF2B5EF4-FFF2-40B4-BE49-F238E27FC236}">
                  <a16:creationId xmlns:a16="http://schemas.microsoft.com/office/drawing/2014/main" id="{33FE93B1-4CC6-4B60-91F8-7A556B3608C8}"/>
                </a:ext>
              </a:extLst>
            </p:cNvPr>
            <p:cNvSpPr/>
            <p:nvPr/>
          </p:nvSpPr>
          <p:spPr>
            <a:xfrm>
              <a:off x="2219344" y="4928501"/>
              <a:ext cx="543866" cy="543867"/>
            </a:xfrm>
            <a:custGeom>
              <a:avLst/>
              <a:gdLst>
                <a:gd name="connsiteX0" fmla="*/ 0 w 1252070"/>
                <a:gd name="connsiteY0" fmla="*/ 626035 h 1252070"/>
                <a:gd name="connsiteX1" fmla="*/ 626035 w 1252070"/>
                <a:gd name="connsiteY1" fmla="*/ 0 h 1252070"/>
                <a:gd name="connsiteX2" fmla="*/ 1252070 w 1252070"/>
                <a:gd name="connsiteY2" fmla="*/ 626035 h 1252070"/>
                <a:gd name="connsiteX3" fmla="*/ 626035 w 1252070"/>
                <a:gd name="connsiteY3" fmla="*/ 1252070 h 1252070"/>
                <a:gd name="connsiteX4" fmla="*/ 0 w 1252070"/>
                <a:gd name="connsiteY4" fmla="*/ 626035 h 1252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52070" h="1252070">
                  <a:moveTo>
                    <a:pt x="0" y="626035"/>
                  </a:moveTo>
                  <a:cubicBezTo>
                    <a:pt x="0" y="280285"/>
                    <a:pt x="280285" y="0"/>
                    <a:pt x="626035" y="0"/>
                  </a:cubicBezTo>
                  <a:cubicBezTo>
                    <a:pt x="971785" y="0"/>
                    <a:pt x="1252070" y="280285"/>
                    <a:pt x="1252070" y="626035"/>
                  </a:cubicBezTo>
                  <a:cubicBezTo>
                    <a:pt x="1252070" y="971785"/>
                    <a:pt x="971785" y="1252070"/>
                    <a:pt x="626035" y="1252070"/>
                  </a:cubicBezTo>
                  <a:cubicBezTo>
                    <a:pt x="280285" y="1252070"/>
                    <a:pt x="0" y="971785"/>
                    <a:pt x="0" y="626035"/>
                  </a:cubicBezTo>
                  <a:close/>
                </a:path>
              </a:pathLst>
            </a:custGeom>
            <a:grpFill/>
            <a:ln w="3175" cap="flat" cmpd="sng" algn="ctr">
              <a:noFill/>
              <a:prstDash val="solid"/>
              <a:miter lim="800000"/>
            </a:ln>
            <a:effectLst/>
          </p:spPr>
          <p:txBody>
            <a:bodyPr spcFirstLastPara="0" vert="horz" wrap="square" lIns="218921" tIns="218921" rIns="218921" bIns="218921" numCol="1" spcCol="1270" anchor="ctr" anchorCtr="0">
              <a:noAutofit/>
            </a:bodyPr>
            <a:lstStyle/>
            <a:p>
              <a:pPr marL="0" marR="0" lvl="0" indent="0" algn="ctr" defTabSz="12446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ea typeface="Cambria" panose="02040503050406030204" pitchFamily="18" charset="0"/>
                  <a:cs typeface="Calibri" panose="020F0502020204030204" pitchFamily="34" charset="0"/>
                  <a:sym typeface="思源黑体 CN" panose="020B0500000000000000" pitchFamily="34" charset="-122"/>
                </a:rPr>
                <a:t>A</a:t>
              </a:r>
            </a:p>
          </p:txBody>
        </p:sp>
        <p:sp>
          <p:nvSpPr>
            <p:cNvPr id="32" name="矩形 23">
              <a:extLst>
                <a:ext uri="{FF2B5EF4-FFF2-40B4-BE49-F238E27FC236}">
                  <a16:creationId xmlns:a16="http://schemas.microsoft.com/office/drawing/2014/main" id="{7ADAF1A5-6ADF-4F62-8955-59F136B6D703}"/>
                </a:ext>
              </a:extLst>
            </p:cNvPr>
            <p:cNvSpPr/>
            <p:nvPr/>
          </p:nvSpPr>
          <p:spPr>
            <a:xfrm>
              <a:off x="2903140" y="4584881"/>
              <a:ext cx="8495755" cy="1231106"/>
            </a:xfrm>
            <a:prstGeom prst="rect">
              <a:avLst/>
            </a:prstGeom>
            <a:grpFill/>
          </p:spPr>
          <p:txBody>
            <a:bodyPr wrap="square" lIns="0" tIns="0" rIns="0" bIns="0">
              <a:spAutoFit/>
            </a:bodyPr>
            <a:lstStyle/>
            <a:p>
              <a:pPr lvl="0" defTabSz="457200">
                <a:defRPr/>
              </a:pPr>
              <a:r>
                <a:rPr kumimoji="0" lang="en-US" altLang="zh-CN" sz="40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ea typeface="思源黑体 CN" panose="020B0500000000000000" pitchFamily="34" charset="-122"/>
                  <a:cs typeface="Calibri" panose="020F0502020204030204" pitchFamily="34" charset="0"/>
                  <a:sym typeface="思源黑体 CN" panose="020B0500000000000000" pitchFamily="34" charset="-122"/>
                </a:rPr>
                <a:t>   </a:t>
              </a:r>
              <a:r>
                <a:rPr kumimoji="0" lang="en-US" altLang="zh-CN" sz="40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ea typeface="思源黑体 CN" panose="020B0500000000000000" pitchFamily="34" charset="-122"/>
                  <a:cs typeface="Calibri" panose="020F0502020204030204" pitchFamily="34" charset="0"/>
                  <a:sym typeface="思源黑体 CN" panose="020B0500000000000000" pitchFamily="34" charset="-122"/>
                </a:rPr>
                <a:t>Tiếng</a:t>
              </a:r>
              <a:r>
                <a:rPr kumimoji="0" lang="en-US" altLang="zh-CN" sz="40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ea typeface="思源黑体 CN" panose="020B0500000000000000" pitchFamily="34" charset="-122"/>
                  <a:cs typeface="Calibri" panose="020F0502020204030204" pitchFamily="34" charset="0"/>
                  <a:sym typeface="思源黑体 CN" panose="020B0500000000000000" pitchFamily="34" charset="-122"/>
                </a:rPr>
                <a:t> </a:t>
              </a:r>
              <a:r>
                <a:rPr kumimoji="0" lang="en-US" altLang="zh-CN" sz="40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ea typeface="思源黑体 CN" panose="020B0500000000000000" pitchFamily="34" charset="-122"/>
                  <a:cs typeface="Calibri" panose="020F0502020204030204" pitchFamily="34" charset="0"/>
                  <a:sym typeface="思源黑体 CN" panose="020B0500000000000000" pitchFamily="34" charset="-122"/>
                </a:rPr>
                <a:t>cỏ</a:t>
              </a:r>
              <a:r>
                <a:rPr kumimoji="0" lang="en-US" altLang="zh-CN" sz="4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ea typeface="思源黑体 CN" panose="020B0500000000000000" pitchFamily="34" charset="-122"/>
                  <a:cs typeface="Calibri" panose="020F0502020204030204" pitchFamily="34" charset="0"/>
                  <a:sym typeface="思源黑体 CN" panose="020B0500000000000000" pitchFamily="34" charset="-122"/>
                </a:rPr>
                <a:t>. </a:t>
              </a:r>
              <a:r>
                <a:rPr lang="nl-NL" sz="4000" kern="0" dirty="0">
                  <a:solidFill>
                    <a:srgbClr val="FFFFFF"/>
                  </a:solidFill>
                  <a:latin typeface="Calibri" panose="020F0502020204030204" pitchFamily="34" charset="0"/>
                  <a:ea typeface="Cambria" panose="02040503050406030204" pitchFamily="18" charset="0"/>
                  <a:cs typeface="Calibri" panose="020F0502020204030204" pitchFamily="34" charset="0"/>
                </a:rPr>
                <a:t>Gợi nhớ đến trò chơi tuổi thơ (chọi cỏ gà).</a:t>
              </a:r>
              <a:endParaRPr lang="zh-CN" altLang="en-US" sz="4000" kern="0" dirty="0">
                <a:solidFill>
                  <a:srgbClr val="FFFFFF"/>
                </a:solidFill>
                <a:latin typeface="Calibri" panose="020F0502020204030204" pitchFamily="34" charset="0"/>
                <a:ea typeface="思源黑体 CN" panose="020B0500000000000000" pitchFamily="34" charset="-122"/>
                <a:cs typeface="Calibri" panose="020F0502020204030204" pitchFamily="34" charset="0"/>
                <a:sym typeface="思源黑体 CN" panose="020B0500000000000000" pitchFamily="34" charset="-122"/>
              </a:endParaRPr>
            </a:p>
          </p:txBody>
        </p:sp>
      </p:grpSp>
      <p:pic>
        <p:nvPicPr>
          <p:cNvPr id="33" name="图片 15"/>
          <p:cNvPicPr>
            <a:picLocks noChangeAspect="1"/>
          </p:cNvPicPr>
          <p:nvPr/>
        </p:nvPicPr>
        <p:blipFill rotWithShape="1">
          <a:blip r:embed="rId6"/>
          <a:srcRect l="16051" t="13178"/>
          <a:stretch/>
        </p:blipFill>
        <p:spPr>
          <a:xfrm>
            <a:off x="-29029" y="1"/>
            <a:ext cx="1845836" cy="1524000"/>
          </a:xfrm>
          <a:prstGeom prst="rect">
            <a:avLst/>
          </a:prstGeom>
        </p:spPr>
      </p:pic>
      <p:sp>
        <p:nvSpPr>
          <p:cNvPr id="34" name="圆角矩形 11">
            <a:extLst>
              <a:ext uri="{FF2B5EF4-FFF2-40B4-BE49-F238E27FC236}">
                <a16:creationId xmlns:a16="http://schemas.microsoft.com/office/drawing/2014/main" id="{7C031B5B-8B93-4C09-BB82-6A973E7AD2D1}"/>
              </a:ext>
            </a:extLst>
          </p:cNvPr>
          <p:cNvSpPr/>
          <p:nvPr/>
        </p:nvSpPr>
        <p:spPr>
          <a:xfrm>
            <a:off x="509656" y="871159"/>
            <a:ext cx="11172687" cy="1468455"/>
          </a:xfrm>
          <a:prstGeom prst="roundRect">
            <a:avLst>
              <a:gd name="adj" fmla="val 50000"/>
            </a:avLst>
          </a:prstGeom>
          <a:solidFill>
            <a:srgbClr val="FDB43B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lIns="0" tIns="0" rIns="0" bIns="0" rtlCol="0" anchor="ctr"/>
          <a:lstStyle/>
          <a:p>
            <a:pPr lvl="0" algn="ctr" defTabSz="457200">
              <a:defRPr/>
            </a:pPr>
            <a:r>
              <a:rPr lang="en-US" altLang="zh-CN" sz="4000" b="1" kern="0" dirty="0" err="1">
                <a:solidFill>
                  <a:srgbClr val="0000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  <a:sym typeface="思源黑体 CN" panose="020B0500000000000000" pitchFamily="34" charset="-122"/>
              </a:rPr>
              <a:t>Dấu</a:t>
            </a:r>
            <a:r>
              <a:rPr lang="en-US" altLang="zh-CN" sz="4000" b="1" kern="0" dirty="0">
                <a:solidFill>
                  <a:srgbClr val="0000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  <a:sym typeface="思源黑体 CN" panose="020B0500000000000000" pitchFamily="34" charset="-122"/>
              </a:rPr>
              <a:t> </a:t>
            </a:r>
            <a:r>
              <a:rPr lang="en-US" altLang="zh-CN" sz="4000" b="1" kern="0" dirty="0" err="1">
                <a:solidFill>
                  <a:srgbClr val="0000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  <a:sym typeface="思源黑体 CN" panose="020B0500000000000000" pitchFamily="34" charset="-122"/>
              </a:rPr>
              <a:t>hỏi</a:t>
            </a:r>
            <a:r>
              <a:rPr lang="en-US" altLang="zh-CN" sz="4000" b="1" kern="0" dirty="0">
                <a:solidFill>
                  <a:srgbClr val="0000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  <a:sym typeface="思源黑体 CN" panose="020B0500000000000000" pitchFamily="34" charset="-122"/>
              </a:rPr>
              <a:t> </a:t>
            </a:r>
            <a:r>
              <a:rPr lang="en-US" altLang="zh-CN" sz="4000" b="1" kern="0" dirty="0" err="1">
                <a:solidFill>
                  <a:srgbClr val="0000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  <a:sym typeface="思源黑体 CN" panose="020B0500000000000000" pitchFamily="34" charset="-122"/>
              </a:rPr>
              <a:t>được</a:t>
            </a:r>
            <a:r>
              <a:rPr lang="en-US" altLang="zh-CN" sz="4000" b="1" kern="0" dirty="0">
                <a:solidFill>
                  <a:srgbClr val="0000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  <a:sym typeface="思源黑体 CN" panose="020B0500000000000000" pitchFamily="34" charset="-122"/>
              </a:rPr>
              <a:t> </a:t>
            </a:r>
            <a:r>
              <a:rPr lang="en-US" altLang="zh-CN" sz="4000" b="1" kern="0" dirty="0" err="1">
                <a:solidFill>
                  <a:srgbClr val="0000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  <a:sym typeface="思源黑体 CN" panose="020B0500000000000000" pitchFamily="34" charset="-122"/>
              </a:rPr>
              <a:t>gắn</a:t>
            </a:r>
            <a:r>
              <a:rPr lang="en-US" altLang="zh-CN" sz="4000" b="1" kern="0" dirty="0">
                <a:solidFill>
                  <a:srgbClr val="0000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  <a:sym typeface="思源黑体 CN" panose="020B0500000000000000" pitchFamily="34" charset="-122"/>
              </a:rPr>
              <a:t> </a:t>
            </a:r>
            <a:r>
              <a:rPr lang="en-US" altLang="zh-CN" sz="4000" b="1" kern="0" dirty="0" err="1">
                <a:solidFill>
                  <a:srgbClr val="0000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  <a:sym typeface="思源黑体 CN" panose="020B0500000000000000" pitchFamily="34" charset="-122"/>
              </a:rPr>
              <a:t>với</a:t>
            </a:r>
            <a:r>
              <a:rPr lang="en-US" altLang="zh-CN" sz="4000" b="1" kern="0" dirty="0">
                <a:solidFill>
                  <a:srgbClr val="0000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  <a:sym typeface="思源黑体 CN" panose="020B0500000000000000" pitchFamily="34" charset="-122"/>
              </a:rPr>
              <a:t> </a:t>
            </a:r>
            <a:r>
              <a:rPr lang="en-US" altLang="zh-CN" sz="4000" b="1" kern="0" dirty="0" err="1">
                <a:solidFill>
                  <a:srgbClr val="0000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  <a:sym typeface="思源黑体 CN" panose="020B0500000000000000" pitchFamily="34" charset="-122"/>
              </a:rPr>
              <a:t>tiếng</a:t>
            </a:r>
            <a:r>
              <a:rPr lang="en-US" altLang="zh-CN" sz="4000" b="1" kern="0" dirty="0">
                <a:solidFill>
                  <a:srgbClr val="0000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  <a:sym typeface="思源黑体 CN" panose="020B0500000000000000" pitchFamily="34" charset="-122"/>
              </a:rPr>
              <a:t> </a:t>
            </a:r>
            <a:r>
              <a:rPr lang="en-US" altLang="zh-CN" sz="4000" b="1" kern="0" dirty="0" err="1">
                <a:solidFill>
                  <a:srgbClr val="0000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  <a:sym typeface="思源黑体 CN" panose="020B0500000000000000" pitchFamily="34" charset="-122"/>
              </a:rPr>
              <a:t>nào</a:t>
            </a:r>
            <a:r>
              <a:rPr lang="en-US" altLang="zh-CN" sz="4000" b="1" kern="0" dirty="0">
                <a:solidFill>
                  <a:srgbClr val="0000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  <a:sym typeface="思源黑体 CN" panose="020B0500000000000000" pitchFamily="34" charset="-122"/>
              </a:rPr>
              <a:t>?</a:t>
            </a:r>
          </a:p>
          <a:p>
            <a:pPr lvl="0" algn="ctr" defTabSz="457200">
              <a:defRPr/>
            </a:pPr>
            <a:r>
              <a:rPr lang="en-US" altLang="zh-CN" sz="4000" b="1" kern="0" dirty="0" err="1">
                <a:solidFill>
                  <a:srgbClr val="0000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  <a:sym typeface="思源黑体 CN" panose="020B0500000000000000" pitchFamily="34" charset="-122"/>
              </a:rPr>
              <a:t>Tiếng</a:t>
            </a:r>
            <a:r>
              <a:rPr lang="en-US" altLang="zh-CN" sz="4000" b="1" kern="0" dirty="0">
                <a:solidFill>
                  <a:srgbClr val="0000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  <a:sym typeface="思源黑体 CN" panose="020B0500000000000000" pitchFamily="34" charset="-122"/>
              </a:rPr>
              <a:t> </a:t>
            </a:r>
            <a:r>
              <a:rPr lang="en-US" altLang="zh-CN" sz="4000" b="1" kern="0" dirty="0" err="1">
                <a:solidFill>
                  <a:srgbClr val="0000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  <a:sym typeface="思源黑体 CN" panose="020B0500000000000000" pitchFamily="34" charset="-122"/>
              </a:rPr>
              <a:t>đó</a:t>
            </a:r>
            <a:r>
              <a:rPr lang="en-US" altLang="zh-CN" sz="4000" b="1" kern="0" dirty="0">
                <a:solidFill>
                  <a:srgbClr val="0000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  <a:sym typeface="思源黑体 CN" panose="020B0500000000000000" pitchFamily="34" charset="-122"/>
              </a:rPr>
              <a:t> </a:t>
            </a:r>
            <a:r>
              <a:rPr lang="en-US" altLang="zh-CN" sz="4000" b="1" kern="0" dirty="0" err="1">
                <a:solidFill>
                  <a:srgbClr val="0000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  <a:sym typeface="思源黑体 CN" panose="020B0500000000000000" pitchFamily="34" charset="-122"/>
              </a:rPr>
              <a:t>gợi</a:t>
            </a:r>
            <a:r>
              <a:rPr lang="en-US" altLang="zh-CN" sz="4000" b="1" kern="0" dirty="0">
                <a:solidFill>
                  <a:srgbClr val="0000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  <a:sym typeface="思源黑体 CN" panose="020B0500000000000000" pitchFamily="34" charset="-122"/>
              </a:rPr>
              <a:t> </a:t>
            </a:r>
            <a:r>
              <a:rPr lang="en-US" altLang="zh-CN" sz="4000" b="1" kern="0" dirty="0" err="1">
                <a:solidFill>
                  <a:srgbClr val="0000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  <a:sym typeface="思源黑体 CN" panose="020B0500000000000000" pitchFamily="34" charset="-122"/>
              </a:rPr>
              <a:t>nhớ</a:t>
            </a:r>
            <a:r>
              <a:rPr lang="en-US" altLang="zh-CN" sz="4000" b="1" kern="0" dirty="0">
                <a:solidFill>
                  <a:srgbClr val="0000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  <a:sym typeface="思源黑体 CN" panose="020B0500000000000000" pitchFamily="34" charset="-122"/>
              </a:rPr>
              <a:t> </a:t>
            </a:r>
            <a:r>
              <a:rPr lang="en-US" altLang="zh-CN" sz="4000" b="1" kern="0" dirty="0" err="1">
                <a:solidFill>
                  <a:srgbClr val="0000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  <a:sym typeface="思源黑体 CN" panose="020B0500000000000000" pitchFamily="34" charset="-122"/>
              </a:rPr>
              <a:t>đến</a:t>
            </a:r>
            <a:r>
              <a:rPr lang="en-US" altLang="zh-CN" sz="4000" b="1" kern="0" dirty="0">
                <a:solidFill>
                  <a:srgbClr val="0000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  <a:sym typeface="思源黑体 CN" panose="020B0500000000000000" pitchFamily="34" charset="-122"/>
              </a:rPr>
              <a:t> </a:t>
            </a:r>
            <a:r>
              <a:rPr lang="en-US" altLang="zh-CN" sz="4000" b="1" kern="0" dirty="0" err="1">
                <a:solidFill>
                  <a:srgbClr val="0000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  <a:sym typeface="思源黑体 CN" panose="020B0500000000000000" pitchFamily="34" charset="-122"/>
              </a:rPr>
              <a:t>điều</a:t>
            </a:r>
            <a:r>
              <a:rPr lang="en-US" altLang="zh-CN" sz="4000" b="1" kern="0" dirty="0">
                <a:solidFill>
                  <a:srgbClr val="0000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  <a:sym typeface="思源黑体 CN" panose="020B0500000000000000" pitchFamily="34" charset="-122"/>
              </a:rPr>
              <a:t> </a:t>
            </a:r>
            <a:r>
              <a:rPr lang="en-US" altLang="zh-CN" sz="4000" b="1" kern="0" dirty="0" err="1">
                <a:solidFill>
                  <a:srgbClr val="0000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  <a:sym typeface="思源黑体 CN" panose="020B0500000000000000" pitchFamily="34" charset="-122"/>
              </a:rPr>
              <a:t>gì</a:t>
            </a:r>
            <a:r>
              <a:rPr lang="en-US" altLang="zh-CN" sz="4000" b="1" kern="0" dirty="0">
                <a:solidFill>
                  <a:srgbClr val="0000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  <a:sym typeface="思源黑体 CN" panose="020B0500000000000000" pitchFamily="34" charset="-122"/>
              </a:rPr>
              <a:t>?</a:t>
            </a:r>
            <a:endParaRPr lang="zh-CN" altLang="en-US" sz="4000" b="1" kern="0" dirty="0">
              <a:solidFill>
                <a:srgbClr val="000000"/>
              </a:solidFill>
              <a:latin typeface="Calibri" panose="020F0502020204030204" pitchFamily="34" charset="0"/>
              <a:ea typeface="思源黑体 CN" panose="020B0500000000000000" pitchFamily="34" charset="-122"/>
              <a:cs typeface="Calibri" panose="020F0502020204030204" pitchFamily="34" charset="0"/>
              <a:sym typeface="思源黑体 CN" panose="020B0500000000000000" pitchFamily="34" charset="-122"/>
            </a:endParaRPr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482838" y="230031"/>
            <a:ext cx="2920237" cy="743776"/>
          </a:xfrm>
          <a:prstGeom prst="rect">
            <a:avLst/>
          </a:prstGeom>
        </p:spPr>
      </p:pic>
      <p:pic>
        <p:nvPicPr>
          <p:cNvPr id="20" name="图片 18">
            <a:extLst>
              <a:ext uri="{FF2B5EF4-FFF2-40B4-BE49-F238E27FC236}">
                <a16:creationId xmlns:a16="http://schemas.microsoft.com/office/drawing/2014/main" id="{23BD6897-7CC2-4343-BDA0-04E0ED5E2BCF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52310" y="3149672"/>
            <a:ext cx="4334119" cy="43341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86047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repeatCount="5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 tmFilter="0, 0; .2, .5; .8, .5; 1, 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500" autoRev="1" fill="hold"/>
                                        <p:tgtEl>
                                          <p:spTgt spid="3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>
            <a:extLst>
              <a:ext uri="{FF2B5EF4-FFF2-40B4-BE49-F238E27FC236}">
                <a16:creationId xmlns:a16="http://schemas.microsoft.com/office/drawing/2014/main" id="{1E9EBA77-4ACC-4DF3-9866-AD46CE74651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6">
              <a:lumMod val="20000"/>
              <a:lumOff val="80000"/>
              <a:alpha val="2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id="{1249A541-7846-4AAD-85E8-5954B0A93C01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701" r="6056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304800" y="269240"/>
            <a:ext cx="11582400" cy="6319520"/>
          </a:xfrm>
          <a:prstGeom prst="rect">
            <a:avLst/>
          </a:prstGeom>
          <a:solidFill>
            <a:schemeClr val="bg1"/>
          </a:solidFill>
          <a:ln>
            <a:solidFill>
              <a:srgbClr val="B1E7C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C1D243B2-748F-559A-C2C1-282EC8A3B486}"/>
              </a:ext>
            </a:extLst>
          </p:cNvPr>
          <p:cNvGrpSpPr/>
          <p:nvPr/>
        </p:nvGrpSpPr>
        <p:grpSpPr>
          <a:xfrm>
            <a:off x="3440388" y="3841658"/>
            <a:ext cx="8546543" cy="1478736"/>
            <a:chOff x="2098496" y="3659454"/>
            <a:chExt cx="8546543" cy="1298914"/>
          </a:xfrm>
        </p:grpSpPr>
        <p:sp>
          <p:nvSpPr>
            <p:cNvPr id="6" name="Rectangle: Rounded Corners 21">
              <a:extLst>
                <a:ext uri="{FF2B5EF4-FFF2-40B4-BE49-F238E27FC236}">
                  <a16:creationId xmlns:a16="http://schemas.microsoft.com/office/drawing/2014/main" id="{B116C137-75AB-72D2-DA99-317994BC8111}"/>
                </a:ext>
              </a:extLst>
            </p:cNvPr>
            <p:cNvSpPr/>
            <p:nvPr/>
          </p:nvSpPr>
          <p:spPr>
            <a:xfrm>
              <a:off x="2228688" y="3801319"/>
              <a:ext cx="8416351" cy="1056924"/>
            </a:xfrm>
            <a:custGeom>
              <a:avLst/>
              <a:gdLst>
                <a:gd name="connsiteX0" fmla="*/ 0 w 8416351"/>
                <a:gd name="connsiteY0" fmla="*/ 200545 h 1203245"/>
                <a:gd name="connsiteX1" fmla="*/ 200545 w 8416351"/>
                <a:gd name="connsiteY1" fmla="*/ 0 h 1203245"/>
                <a:gd name="connsiteX2" fmla="*/ 8215806 w 8416351"/>
                <a:gd name="connsiteY2" fmla="*/ 0 h 1203245"/>
                <a:gd name="connsiteX3" fmla="*/ 8416351 w 8416351"/>
                <a:gd name="connsiteY3" fmla="*/ 200545 h 1203245"/>
                <a:gd name="connsiteX4" fmla="*/ 8416351 w 8416351"/>
                <a:gd name="connsiteY4" fmla="*/ 1002700 h 1203245"/>
                <a:gd name="connsiteX5" fmla="*/ 8215806 w 8416351"/>
                <a:gd name="connsiteY5" fmla="*/ 1203245 h 1203245"/>
                <a:gd name="connsiteX6" fmla="*/ 200545 w 8416351"/>
                <a:gd name="connsiteY6" fmla="*/ 1203245 h 1203245"/>
                <a:gd name="connsiteX7" fmla="*/ 0 w 8416351"/>
                <a:gd name="connsiteY7" fmla="*/ 1002700 h 1203245"/>
                <a:gd name="connsiteX8" fmla="*/ 0 w 8416351"/>
                <a:gd name="connsiteY8" fmla="*/ 200545 h 1203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416351" h="1203245" fill="none" extrusionOk="0">
                  <a:moveTo>
                    <a:pt x="0" y="200545"/>
                  </a:moveTo>
                  <a:cubicBezTo>
                    <a:pt x="11317" y="100170"/>
                    <a:pt x="100813" y="15647"/>
                    <a:pt x="200545" y="0"/>
                  </a:cubicBezTo>
                  <a:cubicBezTo>
                    <a:pt x="1310580" y="-168267"/>
                    <a:pt x="6610222" y="-42953"/>
                    <a:pt x="8215806" y="0"/>
                  </a:cubicBezTo>
                  <a:cubicBezTo>
                    <a:pt x="8332673" y="6933"/>
                    <a:pt x="8415557" y="79034"/>
                    <a:pt x="8416351" y="200545"/>
                  </a:cubicBezTo>
                  <a:cubicBezTo>
                    <a:pt x="8482900" y="382253"/>
                    <a:pt x="8398304" y="840802"/>
                    <a:pt x="8416351" y="1002700"/>
                  </a:cubicBezTo>
                  <a:cubicBezTo>
                    <a:pt x="8423245" y="1106976"/>
                    <a:pt x="8329599" y="1209970"/>
                    <a:pt x="8215806" y="1203245"/>
                  </a:cubicBezTo>
                  <a:cubicBezTo>
                    <a:pt x="5784481" y="1271470"/>
                    <a:pt x="2658875" y="1214121"/>
                    <a:pt x="200545" y="1203245"/>
                  </a:cubicBezTo>
                  <a:cubicBezTo>
                    <a:pt x="97788" y="1216048"/>
                    <a:pt x="19273" y="1103536"/>
                    <a:pt x="0" y="1002700"/>
                  </a:cubicBezTo>
                  <a:cubicBezTo>
                    <a:pt x="70116" y="847516"/>
                    <a:pt x="49867" y="537823"/>
                    <a:pt x="0" y="200545"/>
                  </a:cubicBezTo>
                  <a:close/>
                </a:path>
                <a:path w="8416351" h="1203245" stroke="0" extrusionOk="0">
                  <a:moveTo>
                    <a:pt x="0" y="200545"/>
                  </a:moveTo>
                  <a:cubicBezTo>
                    <a:pt x="-355" y="88224"/>
                    <a:pt x="86910" y="6834"/>
                    <a:pt x="200545" y="0"/>
                  </a:cubicBezTo>
                  <a:cubicBezTo>
                    <a:pt x="3235141" y="163917"/>
                    <a:pt x="5079937" y="128764"/>
                    <a:pt x="8215806" y="0"/>
                  </a:cubicBezTo>
                  <a:cubicBezTo>
                    <a:pt x="8336787" y="6823"/>
                    <a:pt x="8421644" y="110003"/>
                    <a:pt x="8416351" y="200545"/>
                  </a:cubicBezTo>
                  <a:cubicBezTo>
                    <a:pt x="8354968" y="361033"/>
                    <a:pt x="8414708" y="769446"/>
                    <a:pt x="8416351" y="1002700"/>
                  </a:cubicBezTo>
                  <a:cubicBezTo>
                    <a:pt x="8408984" y="1127211"/>
                    <a:pt x="8326624" y="1207344"/>
                    <a:pt x="8215806" y="1203245"/>
                  </a:cubicBezTo>
                  <a:cubicBezTo>
                    <a:pt x="4288151" y="1181263"/>
                    <a:pt x="1736999" y="1128357"/>
                    <a:pt x="200545" y="1203245"/>
                  </a:cubicBezTo>
                  <a:cubicBezTo>
                    <a:pt x="102528" y="1198292"/>
                    <a:pt x="-5713" y="1123430"/>
                    <a:pt x="0" y="1002700"/>
                  </a:cubicBezTo>
                  <a:cubicBezTo>
                    <a:pt x="-14894" y="761389"/>
                    <a:pt x="66567" y="550091"/>
                    <a:pt x="0" y="200545"/>
                  </a:cubicBezTo>
                  <a:close/>
                </a:path>
              </a:pathLst>
            </a:custGeom>
            <a:ln w="38100">
              <a:extLst>
                <a:ext uri="{C807C97D-BFC1-408E-A445-0C87EB9F89A2}">
                  <ask:lineSketchStyleProps xmlns:ask="http://schemas.microsoft.com/office/drawing/2018/sketchyshapes" xmlns="" sd="1872881490">
                    <a:prstGeom prst="roundRect">
                      <a:avLst/>
                    </a:prstGeom>
                    <ask:type>
                      <ask:lineSketchCurved/>
                    </ask:type>
                  </ask:lineSketchStyleProps>
                </a:ext>
              </a:extLst>
            </a:ln>
            <a:effectLst>
              <a:glow rad="63500">
                <a:schemeClr val="accent6">
                  <a:satMod val="175000"/>
                  <a:alpha val="40000"/>
                </a:schemeClr>
              </a:glow>
            </a:effectLst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7" name="Google Shape;282;p27">
              <a:extLst>
                <a:ext uri="{FF2B5EF4-FFF2-40B4-BE49-F238E27FC236}">
                  <a16:creationId xmlns:a16="http://schemas.microsoft.com/office/drawing/2014/main" id="{1F5BE7CA-7E8E-576E-1981-AD71AFFAE4D9}"/>
                </a:ext>
              </a:extLst>
            </p:cNvPr>
            <p:cNvGrpSpPr/>
            <p:nvPr/>
          </p:nvGrpSpPr>
          <p:grpSpPr>
            <a:xfrm rot="-488383">
              <a:off x="2098496" y="3659454"/>
              <a:ext cx="1094690" cy="1171482"/>
              <a:chOff x="2769810" y="1396779"/>
              <a:chExt cx="508124" cy="605419"/>
            </a:xfrm>
          </p:grpSpPr>
          <p:sp>
            <p:nvSpPr>
              <p:cNvPr id="11" name="Google Shape;283;p27">
                <a:extLst>
                  <a:ext uri="{FF2B5EF4-FFF2-40B4-BE49-F238E27FC236}">
                    <a16:creationId xmlns:a16="http://schemas.microsoft.com/office/drawing/2014/main" id="{0A4C761D-A579-0CD1-A969-454CE28550C2}"/>
                  </a:ext>
                </a:extLst>
              </p:cNvPr>
              <p:cNvSpPr/>
              <p:nvPr/>
            </p:nvSpPr>
            <p:spPr>
              <a:xfrm>
                <a:off x="2769810" y="1396779"/>
                <a:ext cx="508124" cy="605419"/>
              </a:xfrm>
              <a:custGeom>
                <a:avLst/>
                <a:gdLst/>
                <a:ahLst/>
                <a:cxnLst/>
                <a:rect l="l" t="t" r="r" b="b"/>
                <a:pathLst>
                  <a:path w="11526" h="13733" extrusionOk="0">
                    <a:moveTo>
                      <a:pt x="6561" y="3755"/>
                    </a:moveTo>
                    <a:cubicBezTo>
                      <a:pt x="7763" y="3755"/>
                      <a:pt x="8239" y="4243"/>
                      <a:pt x="8239" y="5076"/>
                    </a:cubicBezTo>
                    <a:cubicBezTo>
                      <a:pt x="8239" y="5922"/>
                      <a:pt x="7763" y="6422"/>
                      <a:pt x="6561" y="6422"/>
                    </a:cubicBezTo>
                    <a:lnTo>
                      <a:pt x="4536" y="6422"/>
                    </a:lnTo>
                    <a:lnTo>
                      <a:pt x="4536" y="3755"/>
                    </a:lnTo>
                    <a:close/>
                    <a:moveTo>
                      <a:pt x="6703" y="8636"/>
                    </a:moveTo>
                    <a:cubicBezTo>
                      <a:pt x="7811" y="8636"/>
                      <a:pt x="8525" y="9077"/>
                      <a:pt x="8525" y="10053"/>
                    </a:cubicBezTo>
                    <a:cubicBezTo>
                      <a:pt x="8525" y="11089"/>
                      <a:pt x="7870" y="11518"/>
                      <a:pt x="6703" y="11518"/>
                    </a:cubicBezTo>
                    <a:lnTo>
                      <a:pt x="4536" y="11518"/>
                    </a:lnTo>
                    <a:lnTo>
                      <a:pt x="4536" y="8636"/>
                    </a:lnTo>
                    <a:close/>
                    <a:moveTo>
                      <a:pt x="2279" y="0"/>
                    </a:moveTo>
                    <a:cubicBezTo>
                      <a:pt x="2117" y="0"/>
                      <a:pt x="1951" y="32"/>
                      <a:pt x="1786" y="100"/>
                    </a:cubicBezTo>
                    <a:cubicBezTo>
                      <a:pt x="834" y="492"/>
                      <a:pt x="726" y="1790"/>
                      <a:pt x="1584" y="2350"/>
                    </a:cubicBezTo>
                    <a:cubicBezTo>
                      <a:pt x="1536" y="2528"/>
                      <a:pt x="1500" y="2719"/>
                      <a:pt x="1500" y="2909"/>
                    </a:cubicBezTo>
                    <a:lnTo>
                      <a:pt x="1500" y="10768"/>
                    </a:lnTo>
                    <a:cubicBezTo>
                      <a:pt x="1358" y="10672"/>
                      <a:pt x="1179" y="10625"/>
                      <a:pt x="1012" y="10625"/>
                    </a:cubicBezTo>
                    <a:cubicBezTo>
                      <a:pt x="417" y="10637"/>
                      <a:pt x="0" y="11208"/>
                      <a:pt x="179" y="11768"/>
                    </a:cubicBezTo>
                    <a:cubicBezTo>
                      <a:pt x="295" y="12167"/>
                      <a:pt x="650" y="12409"/>
                      <a:pt x="1024" y="12409"/>
                    </a:cubicBezTo>
                    <a:cubicBezTo>
                      <a:pt x="1185" y="12409"/>
                      <a:pt x="1350" y="12365"/>
                      <a:pt x="1500" y="12268"/>
                    </a:cubicBezTo>
                    <a:lnTo>
                      <a:pt x="1500" y="12363"/>
                    </a:lnTo>
                    <a:cubicBezTo>
                      <a:pt x="1500" y="13256"/>
                      <a:pt x="1989" y="13732"/>
                      <a:pt x="2882" y="13732"/>
                    </a:cubicBezTo>
                    <a:lnTo>
                      <a:pt x="7132" y="13732"/>
                    </a:lnTo>
                    <a:cubicBezTo>
                      <a:pt x="9894" y="13732"/>
                      <a:pt x="11525" y="12303"/>
                      <a:pt x="11525" y="10089"/>
                    </a:cubicBezTo>
                    <a:cubicBezTo>
                      <a:pt x="11514" y="8529"/>
                      <a:pt x="10406" y="7600"/>
                      <a:pt x="8978" y="7339"/>
                    </a:cubicBezTo>
                    <a:lnTo>
                      <a:pt x="8978" y="7291"/>
                    </a:lnTo>
                    <a:cubicBezTo>
                      <a:pt x="10478" y="6827"/>
                      <a:pt x="11133" y="5838"/>
                      <a:pt x="11133" y="4588"/>
                    </a:cubicBezTo>
                    <a:cubicBezTo>
                      <a:pt x="11144" y="3790"/>
                      <a:pt x="10811" y="3017"/>
                      <a:pt x="10216" y="2481"/>
                    </a:cubicBezTo>
                    <a:cubicBezTo>
                      <a:pt x="11192" y="2147"/>
                      <a:pt x="11383" y="838"/>
                      <a:pt x="10537" y="242"/>
                    </a:cubicBezTo>
                    <a:cubicBezTo>
                      <a:pt x="10306" y="80"/>
                      <a:pt x="10051" y="6"/>
                      <a:pt x="9802" y="6"/>
                    </a:cubicBezTo>
                    <a:cubicBezTo>
                      <a:pt x="9141" y="6"/>
                      <a:pt x="8525" y="526"/>
                      <a:pt x="8525" y="1278"/>
                    </a:cubicBezTo>
                    <a:cubicBezTo>
                      <a:pt x="8525" y="1421"/>
                      <a:pt x="8549" y="1552"/>
                      <a:pt x="8597" y="1683"/>
                    </a:cubicBezTo>
                    <a:cubicBezTo>
                      <a:pt x="8144" y="1588"/>
                      <a:pt x="7668" y="1540"/>
                      <a:pt x="7203" y="1540"/>
                    </a:cubicBezTo>
                    <a:lnTo>
                      <a:pt x="3524" y="1540"/>
                    </a:lnTo>
                    <a:cubicBezTo>
                      <a:pt x="3702" y="713"/>
                      <a:pt x="3049" y="0"/>
                      <a:pt x="2279" y="0"/>
                    </a:cubicBezTo>
                    <a:close/>
                  </a:path>
                </a:pathLst>
              </a:custGeom>
              <a:solidFill>
                <a:srgbClr val="DD895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36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2" name="Google Shape;284;p27">
                <a:extLst>
                  <a:ext uri="{FF2B5EF4-FFF2-40B4-BE49-F238E27FC236}">
                    <a16:creationId xmlns:a16="http://schemas.microsoft.com/office/drawing/2014/main" id="{8297E678-27AE-048C-05DF-18E2A0564194}"/>
                  </a:ext>
                </a:extLst>
              </p:cNvPr>
              <p:cNvSpPr/>
              <p:nvPr/>
            </p:nvSpPr>
            <p:spPr>
              <a:xfrm>
                <a:off x="2828046" y="1421599"/>
                <a:ext cx="73534" cy="63438"/>
              </a:xfrm>
              <a:custGeom>
                <a:avLst/>
                <a:gdLst/>
                <a:ahLst/>
                <a:cxnLst/>
                <a:rect l="l" t="t" r="r" b="b"/>
                <a:pathLst>
                  <a:path w="1668" h="1439" extrusionOk="0">
                    <a:moveTo>
                      <a:pt x="953" y="1"/>
                    </a:moveTo>
                    <a:cubicBezTo>
                      <a:pt x="322" y="1"/>
                      <a:pt x="1" y="775"/>
                      <a:pt x="453" y="1227"/>
                    </a:cubicBezTo>
                    <a:cubicBezTo>
                      <a:pt x="599" y="1373"/>
                      <a:pt x="778" y="1439"/>
                      <a:pt x="952" y="1439"/>
                    </a:cubicBezTo>
                    <a:cubicBezTo>
                      <a:pt x="1318" y="1439"/>
                      <a:pt x="1668" y="1151"/>
                      <a:pt x="1668" y="715"/>
                    </a:cubicBezTo>
                    <a:cubicBezTo>
                      <a:pt x="1668" y="322"/>
                      <a:pt x="1346" y="1"/>
                      <a:pt x="953" y="1"/>
                    </a:cubicBezTo>
                    <a:close/>
                  </a:path>
                </a:pathLst>
              </a:custGeom>
              <a:solidFill>
                <a:srgbClr val="EFD8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36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3" name="Google Shape;285;p27">
                <a:extLst>
                  <a:ext uri="{FF2B5EF4-FFF2-40B4-BE49-F238E27FC236}">
                    <a16:creationId xmlns:a16="http://schemas.microsoft.com/office/drawing/2014/main" id="{6052E752-0B84-94F8-0312-B4D180C25415}"/>
                  </a:ext>
                </a:extLst>
              </p:cNvPr>
              <p:cNvSpPr/>
              <p:nvPr/>
            </p:nvSpPr>
            <p:spPr>
              <a:xfrm>
                <a:off x="3159786" y="1421599"/>
                <a:ext cx="73534" cy="63218"/>
              </a:xfrm>
              <a:custGeom>
                <a:avLst/>
                <a:gdLst/>
                <a:ahLst/>
                <a:cxnLst/>
                <a:rect l="l" t="t" r="r" b="b"/>
                <a:pathLst>
                  <a:path w="1668" h="1434" extrusionOk="0">
                    <a:moveTo>
                      <a:pt x="953" y="1"/>
                    </a:moveTo>
                    <a:cubicBezTo>
                      <a:pt x="310" y="1"/>
                      <a:pt x="1" y="775"/>
                      <a:pt x="441" y="1227"/>
                    </a:cubicBezTo>
                    <a:cubicBezTo>
                      <a:pt x="587" y="1369"/>
                      <a:pt x="766" y="1433"/>
                      <a:pt x="942" y="1433"/>
                    </a:cubicBezTo>
                    <a:cubicBezTo>
                      <a:pt x="1312" y="1433"/>
                      <a:pt x="1667" y="1151"/>
                      <a:pt x="1667" y="715"/>
                    </a:cubicBezTo>
                    <a:cubicBezTo>
                      <a:pt x="1667" y="322"/>
                      <a:pt x="1346" y="1"/>
                      <a:pt x="953" y="1"/>
                    </a:cubicBezTo>
                    <a:close/>
                  </a:path>
                </a:pathLst>
              </a:custGeom>
              <a:solidFill>
                <a:srgbClr val="EFD8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36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4" name="Google Shape;286;p27">
                <a:extLst>
                  <a:ext uri="{FF2B5EF4-FFF2-40B4-BE49-F238E27FC236}">
                    <a16:creationId xmlns:a16="http://schemas.microsoft.com/office/drawing/2014/main" id="{0E501726-6A44-01E1-3207-BC700EEDDE83}"/>
                  </a:ext>
                </a:extLst>
              </p:cNvPr>
              <p:cNvSpPr/>
              <p:nvPr/>
            </p:nvSpPr>
            <p:spPr>
              <a:xfrm>
                <a:off x="2860581" y="1494559"/>
                <a:ext cx="392136" cy="477705"/>
              </a:xfrm>
              <a:custGeom>
                <a:avLst/>
                <a:gdLst/>
                <a:ahLst/>
                <a:cxnLst/>
                <a:rect l="l" t="t" r="r" b="b"/>
                <a:pathLst>
                  <a:path w="8895" h="10836" extrusionOk="0">
                    <a:moveTo>
                      <a:pt x="4537" y="1120"/>
                    </a:moveTo>
                    <a:cubicBezTo>
                      <a:pt x="5621" y="1120"/>
                      <a:pt x="6561" y="1644"/>
                      <a:pt x="6502" y="3156"/>
                    </a:cubicBezTo>
                    <a:cubicBezTo>
                      <a:pt x="6478" y="3894"/>
                      <a:pt x="5609" y="4597"/>
                      <a:pt x="4537" y="4597"/>
                    </a:cubicBezTo>
                    <a:lnTo>
                      <a:pt x="2168" y="4597"/>
                    </a:lnTo>
                    <a:lnTo>
                      <a:pt x="2168" y="1120"/>
                    </a:lnTo>
                    <a:close/>
                    <a:moveTo>
                      <a:pt x="4621" y="6109"/>
                    </a:moveTo>
                    <a:cubicBezTo>
                      <a:pt x="5609" y="6109"/>
                      <a:pt x="6680" y="6347"/>
                      <a:pt x="6680" y="7764"/>
                    </a:cubicBezTo>
                    <a:cubicBezTo>
                      <a:pt x="6680" y="9431"/>
                      <a:pt x="5621" y="9633"/>
                      <a:pt x="4597" y="9633"/>
                    </a:cubicBezTo>
                    <a:lnTo>
                      <a:pt x="2168" y="9633"/>
                    </a:lnTo>
                    <a:lnTo>
                      <a:pt x="2192" y="6109"/>
                    </a:lnTo>
                    <a:close/>
                    <a:moveTo>
                      <a:pt x="1215" y="1"/>
                    </a:moveTo>
                    <a:cubicBezTo>
                      <a:pt x="430" y="1"/>
                      <a:pt x="1" y="429"/>
                      <a:pt x="1" y="1227"/>
                    </a:cubicBezTo>
                    <a:lnTo>
                      <a:pt x="1" y="9621"/>
                    </a:lnTo>
                    <a:cubicBezTo>
                      <a:pt x="1" y="10407"/>
                      <a:pt x="430" y="10836"/>
                      <a:pt x="1215" y="10836"/>
                    </a:cubicBezTo>
                    <a:lnTo>
                      <a:pt x="4990" y="10836"/>
                    </a:lnTo>
                    <a:cubicBezTo>
                      <a:pt x="7442" y="10836"/>
                      <a:pt x="8895" y="9562"/>
                      <a:pt x="8895" y="7597"/>
                    </a:cubicBezTo>
                    <a:cubicBezTo>
                      <a:pt x="8895" y="6216"/>
                      <a:pt x="7919" y="5382"/>
                      <a:pt x="6645" y="5156"/>
                    </a:cubicBezTo>
                    <a:lnTo>
                      <a:pt x="6645" y="5109"/>
                    </a:lnTo>
                    <a:cubicBezTo>
                      <a:pt x="7978" y="4692"/>
                      <a:pt x="8550" y="3823"/>
                      <a:pt x="8550" y="2715"/>
                    </a:cubicBezTo>
                    <a:cubicBezTo>
                      <a:pt x="8550" y="1156"/>
                      <a:pt x="7359" y="1"/>
                      <a:pt x="5061" y="1"/>
                    </a:cubicBezTo>
                    <a:close/>
                  </a:path>
                </a:pathLst>
              </a:custGeom>
              <a:solidFill>
                <a:srgbClr val="EEA38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36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5" name="Google Shape;287;p27">
                <a:extLst>
                  <a:ext uri="{FF2B5EF4-FFF2-40B4-BE49-F238E27FC236}">
                    <a16:creationId xmlns:a16="http://schemas.microsoft.com/office/drawing/2014/main" id="{10E070EE-7039-6F1E-959C-A5BADFFBC7DD}"/>
                  </a:ext>
                </a:extLst>
              </p:cNvPr>
              <p:cNvSpPr/>
              <p:nvPr/>
            </p:nvSpPr>
            <p:spPr>
              <a:xfrm>
                <a:off x="2929354" y="1508225"/>
                <a:ext cx="42057" cy="35841"/>
              </a:xfrm>
              <a:custGeom>
                <a:avLst/>
                <a:gdLst/>
                <a:ahLst/>
                <a:cxnLst/>
                <a:rect l="l" t="t" r="r" b="b"/>
                <a:pathLst>
                  <a:path w="954" h="813" extrusionOk="0">
                    <a:moveTo>
                      <a:pt x="548" y="0"/>
                    </a:moveTo>
                    <a:cubicBezTo>
                      <a:pt x="191" y="0"/>
                      <a:pt x="1" y="441"/>
                      <a:pt x="263" y="691"/>
                    </a:cubicBezTo>
                    <a:cubicBezTo>
                      <a:pt x="343" y="775"/>
                      <a:pt x="444" y="813"/>
                      <a:pt x="543" y="813"/>
                    </a:cubicBezTo>
                    <a:cubicBezTo>
                      <a:pt x="751" y="813"/>
                      <a:pt x="953" y="647"/>
                      <a:pt x="953" y="405"/>
                    </a:cubicBezTo>
                    <a:cubicBezTo>
                      <a:pt x="953" y="179"/>
                      <a:pt x="775" y="0"/>
                      <a:pt x="548" y="0"/>
                    </a:cubicBezTo>
                    <a:close/>
                  </a:path>
                </a:pathLst>
              </a:custGeom>
              <a:solidFill>
                <a:srgbClr val="8046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36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6" name="Google Shape;288;p27">
                <a:extLst>
                  <a:ext uri="{FF2B5EF4-FFF2-40B4-BE49-F238E27FC236}">
                    <a16:creationId xmlns:a16="http://schemas.microsoft.com/office/drawing/2014/main" id="{A5F4193E-8000-BE02-62B4-26D53D4A332C}"/>
                  </a:ext>
                </a:extLst>
              </p:cNvPr>
              <p:cNvSpPr/>
              <p:nvPr/>
            </p:nvSpPr>
            <p:spPr>
              <a:xfrm>
                <a:off x="3105209" y="1508225"/>
                <a:ext cx="42013" cy="35841"/>
              </a:xfrm>
              <a:custGeom>
                <a:avLst/>
                <a:gdLst/>
                <a:ahLst/>
                <a:cxnLst/>
                <a:rect l="l" t="t" r="r" b="b"/>
                <a:pathLst>
                  <a:path w="953" h="813" extrusionOk="0">
                    <a:moveTo>
                      <a:pt x="548" y="0"/>
                    </a:moveTo>
                    <a:cubicBezTo>
                      <a:pt x="191" y="0"/>
                      <a:pt x="0" y="441"/>
                      <a:pt x="262" y="691"/>
                    </a:cubicBezTo>
                    <a:cubicBezTo>
                      <a:pt x="343" y="775"/>
                      <a:pt x="443" y="813"/>
                      <a:pt x="542" y="813"/>
                    </a:cubicBezTo>
                    <a:cubicBezTo>
                      <a:pt x="750" y="813"/>
                      <a:pt x="953" y="647"/>
                      <a:pt x="953" y="405"/>
                    </a:cubicBezTo>
                    <a:cubicBezTo>
                      <a:pt x="953" y="179"/>
                      <a:pt x="774" y="0"/>
                      <a:pt x="548" y="0"/>
                    </a:cubicBezTo>
                    <a:close/>
                  </a:path>
                </a:pathLst>
              </a:custGeom>
              <a:solidFill>
                <a:srgbClr val="8046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36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7" name="Google Shape;289;p27">
                <a:extLst>
                  <a:ext uri="{FF2B5EF4-FFF2-40B4-BE49-F238E27FC236}">
                    <a16:creationId xmlns:a16="http://schemas.microsoft.com/office/drawing/2014/main" id="{401A2BB8-0187-85D0-0560-137F9B6F2477}"/>
                  </a:ext>
                </a:extLst>
              </p:cNvPr>
              <p:cNvSpPr/>
              <p:nvPr/>
            </p:nvSpPr>
            <p:spPr>
              <a:xfrm>
                <a:off x="3021756" y="1509284"/>
                <a:ext cx="43732" cy="31521"/>
              </a:xfrm>
              <a:custGeom>
                <a:avLst/>
                <a:gdLst/>
                <a:ahLst/>
                <a:cxnLst/>
                <a:rect l="l" t="t" r="r" b="b"/>
                <a:pathLst>
                  <a:path w="992" h="715" extrusionOk="0">
                    <a:moveTo>
                      <a:pt x="465" y="0"/>
                    </a:moveTo>
                    <a:cubicBezTo>
                      <a:pt x="429" y="0"/>
                      <a:pt x="405" y="12"/>
                      <a:pt x="393" y="36"/>
                    </a:cubicBezTo>
                    <a:lnTo>
                      <a:pt x="36" y="560"/>
                    </a:lnTo>
                    <a:cubicBezTo>
                      <a:pt x="0" y="607"/>
                      <a:pt x="12" y="667"/>
                      <a:pt x="60" y="703"/>
                    </a:cubicBezTo>
                    <a:cubicBezTo>
                      <a:pt x="72" y="715"/>
                      <a:pt x="95" y="715"/>
                      <a:pt x="107" y="715"/>
                    </a:cubicBezTo>
                    <a:cubicBezTo>
                      <a:pt x="143" y="715"/>
                      <a:pt x="179" y="703"/>
                      <a:pt x="203" y="667"/>
                    </a:cubicBezTo>
                    <a:lnTo>
                      <a:pt x="476" y="262"/>
                    </a:lnTo>
                    <a:lnTo>
                      <a:pt x="786" y="679"/>
                    </a:lnTo>
                    <a:cubicBezTo>
                      <a:pt x="798" y="702"/>
                      <a:pt x="818" y="712"/>
                      <a:pt x="840" y="712"/>
                    </a:cubicBezTo>
                    <a:cubicBezTo>
                      <a:pt x="906" y="712"/>
                      <a:pt x="992" y="623"/>
                      <a:pt x="929" y="560"/>
                    </a:cubicBezTo>
                    <a:lnTo>
                      <a:pt x="548" y="36"/>
                    </a:lnTo>
                    <a:cubicBezTo>
                      <a:pt x="524" y="12"/>
                      <a:pt x="500" y="0"/>
                      <a:pt x="465" y="0"/>
                    </a:cubicBezTo>
                    <a:close/>
                  </a:path>
                </a:pathLst>
              </a:custGeom>
              <a:solidFill>
                <a:srgbClr val="8046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36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8" name="Google Shape;290;p27">
                <a:extLst>
                  <a:ext uri="{FF2B5EF4-FFF2-40B4-BE49-F238E27FC236}">
                    <a16:creationId xmlns:a16="http://schemas.microsoft.com/office/drawing/2014/main" id="{BF9C5157-F41E-4485-4DEF-F109E3385B3C}"/>
                  </a:ext>
                </a:extLst>
              </p:cNvPr>
              <p:cNvSpPr/>
              <p:nvPr/>
            </p:nvSpPr>
            <p:spPr>
              <a:xfrm>
                <a:off x="2882139" y="1536572"/>
                <a:ext cx="65643" cy="37825"/>
              </a:xfrm>
              <a:custGeom>
                <a:avLst/>
                <a:gdLst/>
                <a:ahLst/>
                <a:cxnLst/>
                <a:rect l="l" t="t" r="r" b="b"/>
                <a:pathLst>
                  <a:path w="1489" h="858" extrusionOk="0">
                    <a:moveTo>
                      <a:pt x="738" y="0"/>
                    </a:moveTo>
                    <a:cubicBezTo>
                      <a:pt x="334" y="0"/>
                      <a:pt x="0" y="191"/>
                      <a:pt x="0" y="429"/>
                    </a:cubicBezTo>
                    <a:cubicBezTo>
                      <a:pt x="0" y="667"/>
                      <a:pt x="334" y="858"/>
                      <a:pt x="738" y="858"/>
                    </a:cubicBezTo>
                    <a:cubicBezTo>
                      <a:pt x="1155" y="858"/>
                      <a:pt x="1488" y="667"/>
                      <a:pt x="1488" y="429"/>
                    </a:cubicBezTo>
                    <a:cubicBezTo>
                      <a:pt x="1488" y="191"/>
                      <a:pt x="1155" y="0"/>
                      <a:pt x="738" y="0"/>
                    </a:cubicBezTo>
                    <a:close/>
                  </a:path>
                </a:pathLst>
              </a:custGeom>
              <a:solidFill>
                <a:srgbClr val="EFD8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36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9" name="Google Shape;291;p27">
                <a:extLst>
                  <a:ext uri="{FF2B5EF4-FFF2-40B4-BE49-F238E27FC236}">
                    <a16:creationId xmlns:a16="http://schemas.microsoft.com/office/drawing/2014/main" id="{FDBEB4E4-1FD5-8BCC-008A-4EBC4DDA8706}"/>
                  </a:ext>
                </a:extLst>
              </p:cNvPr>
              <p:cNvSpPr/>
              <p:nvPr/>
            </p:nvSpPr>
            <p:spPr>
              <a:xfrm>
                <a:off x="3136156" y="1536572"/>
                <a:ext cx="65687" cy="37825"/>
              </a:xfrm>
              <a:custGeom>
                <a:avLst/>
                <a:gdLst/>
                <a:ahLst/>
                <a:cxnLst/>
                <a:rect l="l" t="t" r="r" b="b"/>
                <a:pathLst>
                  <a:path w="1490" h="858" extrusionOk="0">
                    <a:moveTo>
                      <a:pt x="751" y="0"/>
                    </a:moveTo>
                    <a:cubicBezTo>
                      <a:pt x="334" y="0"/>
                      <a:pt x="1" y="191"/>
                      <a:pt x="1" y="429"/>
                    </a:cubicBezTo>
                    <a:cubicBezTo>
                      <a:pt x="1" y="667"/>
                      <a:pt x="334" y="858"/>
                      <a:pt x="751" y="858"/>
                    </a:cubicBezTo>
                    <a:cubicBezTo>
                      <a:pt x="1156" y="858"/>
                      <a:pt x="1489" y="667"/>
                      <a:pt x="1489" y="429"/>
                    </a:cubicBezTo>
                    <a:cubicBezTo>
                      <a:pt x="1489" y="191"/>
                      <a:pt x="1156" y="0"/>
                      <a:pt x="751" y="0"/>
                    </a:cubicBezTo>
                    <a:close/>
                  </a:path>
                </a:pathLst>
              </a:custGeom>
              <a:solidFill>
                <a:srgbClr val="EFD8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36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0" name="Google Shape;292;p27">
                <a:extLst>
                  <a:ext uri="{FF2B5EF4-FFF2-40B4-BE49-F238E27FC236}">
                    <a16:creationId xmlns:a16="http://schemas.microsoft.com/office/drawing/2014/main" id="{01F2EB89-3C14-5473-AFAE-DA8FC8086F34}"/>
                  </a:ext>
                </a:extLst>
              </p:cNvPr>
              <p:cNvSpPr/>
              <p:nvPr/>
            </p:nvSpPr>
            <p:spPr>
              <a:xfrm>
                <a:off x="2975555" y="1646255"/>
                <a:ext cx="133357" cy="80147"/>
              </a:xfrm>
              <a:custGeom>
                <a:avLst/>
                <a:gdLst/>
                <a:ahLst/>
                <a:cxnLst/>
                <a:rect l="l" t="t" r="r" b="b"/>
                <a:pathLst>
                  <a:path w="3025" h="1818" extrusionOk="0">
                    <a:moveTo>
                      <a:pt x="317" y="1"/>
                    </a:moveTo>
                    <a:cubicBezTo>
                      <a:pt x="221" y="1"/>
                      <a:pt x="143" y="77"/>
                      <a:pt x="84" y="239"/>
                    </a:cubicBezTo>
                    <a:cubicBezTo>
                      <a:pt x="0" y="465"/>
                      <a:pt x="203" y="918"/>
                      <a:pt x="203" y="918"/>
                    </a:cubicBezTo>
                    <a:cubicBezTo>
                      <a:pt x="203" y="918"/>
                      <a:pt x="12" y="1441"/>
                      <a:pt x="84" y="1584"/>
                    </a:cubicBezTo>
                    <a:cubicBezTo>
                      <a:pt x="139" y="1704"/>
                      <a:pt x="231" y="1817"/>
                      <a:pt x="341" y="1817"/>
                    </a:cubicBezTo>
                    <a:cubicBezTo>
                      <a:pt x="373" y="1817"/>
                      <a:pt x="406" y="1808"/>
                      <a:pt x="441" y="1787"/>
                    </a:cubicBezTo>
                    <a:lnTo>
                      <a:pt x="1251" y="1322"/>
                    </a:lnTo>
                    <a:cubicBezTo>
                      <a:pt x="1335" y="1345"/>
                      <a:pt x="1422" y="1357"/>
                      <a:pt x="1509" y="1357"/>
                    </a:cubicBezTo>
                    <a:cubicBezTo>
                      <a:pt x="1606" y="1357"/>
                      <a:pt x="1704" y="1342"/>
                      <a:pt x="1798" y="1310"/>
                    </a:cubicBezTo>
                    <a:lnTo>
                      <a:pt x="2644" y="1787"/>
                    </a:lnTo>
                    <a:cubicBezTo>
                      <a:pt x="2680" y="1806"/>
                      <a:pt x="2718" y="1815"/>
                      <a:pt x="2755" y="1815"/>
                    </a:cubicBezTo>
                    <a:cubicBezTo>
                      <a:pt x="2873" y="1815"/>
                      <a:pt x="2980" y="1721"/>
                      <a:pt x="2989" y="1584"/>
                    </a:cubicBezTo>
                    <a:cubicBezTo>
                      <a:pt x="3025" y="1418"/>
                      <a:pt x="2894" y="918"/>
                      <a:pt x="2894" y="918"/>
                    </a:cubicBezTo>
                    <a:cubicBezTo>
                      <a:pt x="2941" y="691"/>
                      <a:pt x="2977" y="465"/>
                      <a:pt x="2989" y="239"/>
                    </a:cubicBezTo>
                    <a:cubicBezTo>
                      <a:pt x="2989" y="102"/>
                      <a:pt x="2878" y="8"/>
                      <a:pt x="2756" y="8"/>
                    </a:cubicBezTo>
                    <a:cubicBezTo>
                      <a:pt x="2719" y="8"/>
                      <a:pt x="2680" y="17"/>
                      <a:pt x="2644" y="36"/>
                    </a:cubicBezTo>
                    <a:lnTo>
                      <a:pt x="1810" y="525"/>
                    </a:lnTo>
                    <a:cubicBezTo>
                      <a:pt x="1766" y="454"/>
                      <a:pt x="1635" y="418"/>
                      <a:pt x="1508" y="418"/>
                    </a:cubicBezTo>
                    <a:cubicBezTo>
                      <a:pt x="1397" y="418"/>
                      <a:pt x="1288" y="446"/>
                      <a:pt x="1239" y="501"/>
                    </a:cubicBezTo>
                    <a:lnTo>
                      <a:pt x="441" y="36"/>
                    </a:lnTo>
                    <a:cubicBezTo>
                      <a:pt x="397" y="13"/>
                      <a:pt x="356" y="1"/>
                      <a:pt x="317" y="1"/>
                    </a:cubicBezTo>
                    <a:close/>
                  </a:path>
                </a:pathLst>
              </a:custGeom>
              <a:solidFill>
                <a:srgbClr val="49CA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36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/>
                  <a:sym typeface="Arial"/>
                </a:endParaRPr>
              </a:p>
            </p:txBody>
          </p:sp>
        </p:grp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AD0FD5D8-A7C3-6F46-A212-A20077D9FD75}"/>
                </a:ext>
              </a:extLst>
            </p:cNvPr>
            <p:cNvSpPr txBox="1"/>
            <p:nvPr/>
          </p:nvSpPr>
          <p:spPr>
            <a:xfrm>
              <a:off x="3063436" y="3791840"/>
              <a:ext cx="6566069" cy="1166528"/>
            </a:xfrm>
            <a:prstGeom prst="roundRect">
              <a:avLst/>
            </a:prstGeom>
            <a:noFill/>
            <a:ln w="57150"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70AD47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Cambria" panose="02040503050406030204" pitchFamily="18" charset="0"/>
                  <a:cs typeface="+mn-cs"/>
                </a:rPr>
                <a:t>Vì</a:t>
              </a:r>
              <a:r>
                <a:rPr kumimoji="0" lang="en-US" sz="3600" b="1" i="0" u="none" strike="noStrike" kern="1200" cap="none" spc="0" normalizeH="0" noProof="0" dirty="0">
                  <a:ln>
                    <a:noFill/>
                  </a:ln>
                  <a:solidFill>
                    <a:srgbClr val="70AD47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Cambria" panose="02040503050406030204" pitchFamily="18" charset="0"/>
                  <a:cs typeface="+mn-cs"/>
                </a:rPr>
                <a:t> con </a:t>
              </a:r>
              <a:r>
                <a:rPr kumimoji="0" lang="en-US" sz="3600" b="1" i="0" u="none" strike="noStrike" kern="1200" cap="none" spc="0" normalizeH="0" noProof="0" dirty="0" err="1">
                  <a:ln>
                    <a:noFill/>
                  </a:ln>
                  <a:solidFill>
                    <a:srgbClr val="70AD47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Cambria" panose="02040503050406030204" pitchFamily="18" charset="0"/>
                  <a:cs typeface="+mn-cs"/>
                </a:rPr>
                <a:t>sông</a:t>
              </a:r>
              <a:r>
                <a:rPr kumimoji="0" lang="en-US" sz="3600" b="1" i="0" u="none" strike="noStrike" kern="1200" cap="none" spc="0" normalizeH="0" noProof="0" dirty="0">
                  <a:ln>
                    <a:noFill/>
                  </a:ln>
                  <a:solidFill>
                    <a:srgbClr val="70AD47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Cambria" panose="02040503050406030204" pitchFamily="18" charset="0"/>
                  <a:cs typeface="+mn-cs"/>
                </a:rPr>
                <a:t> </a:t>
              </a:r>
              <a:r>
                <a:rPr kumimoji="0" lang="en-US" sz="3600" b="1" i="0" u="none" strike="noStrike" kern="1200" cap="none" spc="0" normalizeH="0" noProof="0" dirty="0" err="1">
                  <a:ln>
                    <a:noFill/>
                  </a:ln>
                  <a:solidFill>
                    <a:srgbClr val="70AD47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Cambria" panose="02040503050406030204" pitchFamily="18" charset="0"/>
                  <a:cs typeface="+mn-cs"/>
                </a:rPr>
                <a:t>chảy</a:t>
              </a:r>
              <a:r>
                <a:rPr kumimoji="0" lang="en-US" sz="3600" b="1" i="0" u="none" strike="noStrike" kern="1200" cap="none" spc="0" normalizeH="0" noProof="0" dirty="0">
                  <a:ln>
                    <a:noFill/>
                  </a:ln>
                  <a:solidFill>
                    <a:srgbClr val="70AD47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Cambria" panose="02040503050406030204" pitchFamily="18" charset="0"/>
                  <a:cs typeface="+mn-cs"/>
                </a:rPr>
                <a:t> qua </a:t>
              </a:r>
              <a:r>
                <a:rPr kumimoji="0" lang="en-US" sz="3600" b="1" i="0" u="none" strike="noStrike" kern="1200" cap="none" spc="0" normalizeH="0" noProof="0" dirty="0" err="1">
                  <a:ln>
                    <a:noFill/>
                  </a:ln>
                  <a:solidFill>
                    <a:srgbClr val="70AD47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Cambria" panose="02040503050406030204" pitchFamily="18" charset="0"/>
                  <a:cs typeface="+mn-cs"/>
                </a:rPr>
                <a:t>cánh</a:t>
              </a:r>
              <a:r>
                <a:rPr kumimoji="0" lang="en-US" sz="3600" b="1" i="0" u="none" strike="noStrike" kern="1200" cap="none" spc="0" normalizeH="0" noProof="0" dirty="0">
                  <a:ln>
                    <a:noFill/>
                  </a:ln>
                  <a:solidFill>
                    <a:srgbClr val="70AD47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Cambria" panose="02040503050406030204" pitchFamily="18" charset="0"/>
                  <a:cs typeface="+mn-cs"/>
                </a:rPr>
                <a:t> </a:t>
              </a:r>
              <a:r>
                <a:rPr kumimoji="0" lang="en-US" sz="3600" b="1" i="0" u="none" strike="noStrike" kern="1200" cap="none" spc="0" normalizeH="0" noProof="0" dirty="0" err="1">
                  <a:ln>
                    <a:noFill/>
                  </a:ln>
                  <a:solidFill>
                    <a:srgbClr val="70AD47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Cambria" panose="02040503050406030204" pitchFamily="18" charset="0"/>
                  <a:cs typeface="+mn-cs"/>
                </a:rPr>
                <a:t>rừng</a:t>
              </a:r>
              <a:r>
                <a:rPr kumimoji="0" lang="en-US" sz="3600" b="1" i="0" u="none" strike="noStrike" kern="1200" cap="none" spc="0" normalizeH="0" noProof="0" dirty="0">
                  <a:ln>
                    <a:noFill/>
                  </a:ln>
                  <a:solidFill>
                    <a:srgbClr val="70AD47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Cambria" panose="02040503050406030204" pitchFamily="18" charset="0"/>
                  <a:cs typeface="+mn-cs"/>
                </a:rPr>
                <a:t> </a:t>
              </a:r>
              <a:r>
                <a:rPr kumimoji="0" lang="en-US" sz="3600" b="1" i="0" u="none" strike="noStrike" kern="1200" cap="none" spc="0" normalizeH="0" noProof="0" dirty="0" err="1">
                  <a:ln>
                    <a:noFill/>
                  </a:ln>
                  <a:solidFill>
                    <a:srgbClr val="70AD47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Cambria" panose="02040503050406030204" pitchFamily="18" charset="0"/>
                  <a:cs typeface="+mn-cs"/>
                </a:rPr>
                <a:t>cỏ</a:t>
              </a:r>
              <a:r>
                <a:rPr kumimoji="0" lang="en-US" sz="3600" b="1" i="0" u="none" strike="noStrike" kern="1200" cap="none" spc="0" normalizeH="0" noProof="0" dirty="0">
                  <a:ln>
                    <a:noFill/>
                  </a:ln>
                  <a:solidFill>
                    <a:srgbClr val="70AD47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Cambria" panose="02040503050406030204" pitchFamily="18" charset="0"/>
                  <a:cs typeface="+mn-cs"/>
                </a:rPr>
                <a:t> </a:t>
              </a:r>
              <a:r>
                <a:rPr kumimoji="0" lang="en-US" sz="3600" b="1" i="0" u="none" strike="noStrike" kern="1200" cap="none" spc="0" normalizeH="0" noProof="0" dirty="0" err="1">
                  <a:ln>
                    <a:noFill/>
                  </a:ln>
                  <a:solidFill>
                    <a:srgbClr val="70AD47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Cambria" panose="02040503050406030204" pitchFamily="18" charset="0"/>
                  <a:cs typeface="+mn-cs"/>
                </a:rPr>
                <a:t>thơm</a:t>
              </a:r>
              <a:r>
                <a:rPr kumimoji="0" lang="en-US" sz="3600" b="1" i="0" u="none" strike="noStrike" kern="1200" cap="none" spc="0" normalizeH="0" noProof="0" dirty="0">
                  <a:ln>
                    <a:noFill/>
                  </a:ln>
                  <a:solidFill>
                    <a:srgbClr val="70AD47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Cambria" panose="02040503050406030204" pitchFamily="18" charset="0"/>
                  <a:cs typeface="+mn-cs"/>
                </a:rPr>
                <a:t> </a:t>
              </a:r>
              <a:r>
                <a:rPr kumimoji="0" lang="en-US" sz="3600" b="1" i="0" u="none" strike="noStrike" kern="1200" cap="none" spc="0" normalizeH="0" noProof="0" dirty="0" err="1">
                  <a:ln>
                    <a:noFill/>
                  </a:ln>
                  <a:solidFill>
                    <a:srgbClr val="70AD47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Cambria" panose="02040503050406030204" pitchFamily="18" charset="0"/>
                  <a:cs typeface="+mn-cs"/>
                </a:rPr>
                <a:t>thạch</a:t>
              </a:r>
              <a:r>
                <a:rPr kumimoji="0" lang="en-US" sz="3600" b="1" i="0" u="none" strike="noStrike" kern="1200" cap="none" spc="0" normalizeH="0" noProof="0" dirty="0">
                  <a:ln>
                    <a:noFill/>
                  </a:ln>
                  <a:solidFill>
                    <a:srgbClr val="70AD47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Cambria" panose="02040503050406030204" pitchFamily="18" charset="0"/>
                  <a:cs typeface="+mn-cs"/>
                </a:rPr>
                <a:t> </a:t>
              </a:r>
              <a:r>
                <a:rPr kumimoji="0" lang="en-US" sz="3600" b="1" i="0" u="none" strike="noStrike" kern="1200" cap="none" spc="0" normalizeH="0" noProof="0" dirty="0" err="1">
                  <a:ln>
                    <a:noFill/>
                  </a:ln>
                  <a:solidFill>
                    <a:srgbClr val="70AD47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Cambria" panose="02040503050406030204" pitchFamily="18" charset="0"/>
                  <a:cs typeface="+mn-cs"/>
                </a:rPr>
                <a:t>xương</a:t>
              </a:r>
              <a:r>
                <a:rPr kumimoji="0" lang="en-US" sz="3600" b="1" i="0" u="none" strike="noStrike" kern="1200" cap="none" spc="0" normalizeH="0" noProof="0" dirty="0">
                  <a:ln>
                    <a:noFill/>
                  </a:ln>
                  <a:solidFill>
                    <a:srgbClr val="70AD47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Cambria" panose="02040503050406030204" pitchFamily="18" charset="0"/>
                  <a:cs typeface="+mn-cs"/>
                </a:rPr>
                <a:t> </a:t>
              </a:r>
              <a:r>
                <a:rPr kumimoji="0" lang="en-US" sz="3600" b="1" i="0" u="none" strike="noStrike" kern="1200" cap="none" spc="0" normalizeH="0" noProof="0" dirty="0" err="1">
                  <a:ln>
                    <a:noFill/>
                  </a:ln>
                  <a:solidFill>
                    <a:srgbClr val="70AD47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Cambria" panose="02040503050406030204" pitchFamily="18" charset="0"/>
                  <a:cs typeface="+mn-cs"/>
                </a:rPr>
                <a:t>bồ</a:t>
              </a:r>
              <a:r>
                <a:rPr kumimoji="0" lang="en-US" sz="3600" b="1" i="0" u="none" strike="noStrike" kern="1200" cap="none" spc="0" normalizeH="0" noProof="0" dirty="0">
                  <a:ln>
                    <a:noFill/>
                  </a:ln>
                  <a:solidFill>
                    <a:srgbClr val="70AD47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Cambria" panose="02040503050406030204" pitchFamily="18" charset="0"/>
                  <a:cs typeface="+mn-cs"/>
                </a:rPr>
                <a:t>.</a:t>
              </a:r>
              <a:endParaRPr kumimoji="0" lang="vi-VN" sz="36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Cambria" panose="02040503050406030204" pitchFamily="18" charset="0"/>
                <a:cs typeface="+mn-cs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05CD5CE6-7705-1DEB-93FE-5CF567542DEC}"/>
              </a:ext>
            </a:extLst>
          </p:cNvPr>
          <p:cNvGrpSpPr/>
          <p:nvPr/>
        </p:nvGrpSpPr>
        <p:grpSpPr>
          <a:xfrm>
            <a:off x="196294" y="2197017"/>
            <a:ext cx="8819884" cy="1591604"/>
            <a:chOff x="1861723" y="2134893"/>
            <a:chExt cx="8819884" cy="1341835"/>
          </a:xfrm>
        </p:grpSpPr>
        <p:sp>
          <p:nvSpPr>
            <p:cNvPr id="22" name="Rectangle: Rounded Corners 35">
              <a:extLst>
                <a:ext uri="{FF2B5EF4-FFF2-40B4-BE49-F238E27FC236}">
                  <a16:creationId xmlns:a16="http://schemas.microsoft.com/office/drawing/2014/main" id="{FD590951-796E-9CCE-EE18-42E3A86889A3}"/>
                </a:ext>
              </a:extLst>
            </p:cNvPr>
            <p:cNvSpPr/>
            <p:nvPr/>
          </p:nvSpPr>
          <p:spPr>
            <a:xfrm>
              <a:off x="2265256" y="2348686"/>
              <a:ext cx="8416351" cy="1056924"/>
            </a:xfrm>
            <a:custGeom>
              <a:avLst/>
              <a:gdLst>
                <a:gd name="connsiteX0" fmla="*/ 0 w 8416351"/>
                <a:gd name="connsiteY0" fmla="*/ 208948 h 1253660"/>
                <a:gd name="connsiteX1" fmla="*/ 208948 w 8416351"/>
                <a:gd name="connsiteY1" fmla="*/ 0 h 1253660"/>
                <a:gd name="connsiteX2" fmla="*/ 8207403 w 8416351"/>
                <a:gd name="connsiteY2" fmla="*/ 0 h 1253660"/>
                <a:gd name="connsiteX3" fmla="*/ 8416351 w 8416351"/>
                <a:gd name="connsiteY3" fmla="*/ 208948 h 1253660"/>
                <a:gd name="connsiteX4" fmla="*/ 8416351 w 8416351"/>
                <a:gd name="connsiteY4" fmla="*/ 1044712 h 1253660"/>
                <a:gd name="connsiteX5" fmla="*/ 8207403 w 8416351"/>
                <a:gd name="connsiteY5" fmla="*/ 1253660 h 1253660"/>
                <a:gd name="connsiteX6" fmla="*/ 208948 w 8416351"/>
                <a:gd name="connsiteY6" fmla="*/ 1253660 h 1253660"/>
                <a:gd name="connsiteX7" fmla="*/ 0 w 8416351"/>
                <a:gd name="connsiteY7" fmla="*/ 1044712 h 1253660"/>
                <a:gd name="connsiteX8" fmla="*/ 0 w 8416351"/>
                <a:gd name="connsiteY8" fmla="*/ 208948 h 12536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416351" h="1253660" fill="none" extrusionOk="0">
                  <a:moveTo>
                    <a:pt x="0" y="208948"/>
                  </a:moveTo>
                  <a:cubicBezTo>
                    <a:pt x="11930" y="104495"/>
                    <a:pt x="95838" y="3248"/>
                    <a:pt x="208948" y="0"/>
                  </a:cubicBezTo>
                  <a:cubicBezTo>
                    <a:pt x="1875741" y="-168267"/>
                    <a:pt x="6462809" y="-42953"/>
                    <a:pt x="8207403" y="0"/>
                  </a:cubicBezTo>
                  <a:cubicBezTo>
                    <a:pt x="8331519" y="9893"/>
                    <a:pt x="8416174" y="91148"/>
                    <a:pt x="8416351" y="208948"/>
                  </a:cubicBezTo>
                  <a:cubicBezTo>
                    <a:pt x="8486237" y="507311"/>
                    <a:pt x="8403140" y="783545"/>
                    <a:pt x="8416351" y="1044712"/>
                  </a:cubicBezTo>
                  <a:cubicBezTo>
                    <a:pt x="8421059" y="1155684"/>
                    <a:pt x="8325511" y="1259664"/>
                    <a:pt x="8207403" y="1253660"/>
                  </a:cubicBezTo>
                  <a:cubicBezTo>
                    <a:pt x="4594137" y="1321885"/>
                    <a:pt x="2497538" y="1264536"/>
                    <a:pt x="208948" y="1253660"/>
                  </a:cubicBezTo>
                  <a:cubicBezTo>
                    <a:pt x="95530" y="1256830"/>
                    <a:pt x="1685" y="1159244"/>
                    <a:pt x="0" y="1044712"/>
                  </a:cubicBezTo>
                  <a:cubicBezTo>
                    <a:pt x="-69408" y="748449"/>
                    <a:pt x="25058" y="544132"/>
                    <a:pt x="0" y="208948"/>
                  </a:cubicBezTo>
                  <a:close/>
                </a:path>
                <a:path w="8416351" h="1253660" stroke="0" extrusionOk="0">
                  <a:moveTo>
                    <a:pt x="0" y="208948"/>
                  </a:moveTo>
                  <a:cubicBezTo>
                    <a:pt x="-2130" y="84165"/>
                    <a:pt x="85251" y="19711"/>
                    <a:pt x="208948" y="0"/>
                  </a:cubicBezTo>
                  <a:cubicBezTo>
                    <a:pt x="2193649" y="163917"/>
                    <a:pt x="6203537" y="128764"/>
                    <a:pt x="8207403" y="0"/>
                  </a:cubicBezTo>
                  <a:cubicBezTo>
                    <a:pt x="8326175" y="2251"/>
                    <a:pt x="8419880" y="107029"/>
                    <a:pt x="8416351" y="208948"/>
                  </a:cubicBezTo>
                  <a:cubicBezTo>
                    <a:pt x="8477311" y="326824"/>
                    <a:pt x="8428267" y="900263"/>
                    <a:pt x="8416351" y="1044712"/>
                  </a:cubicBezTo>
                  <a:cubicBezTo>
                    <a:pt x="8411551" y="1169072"/>
                    <a:pt x="8322952" y="1264021"/>
                    <a:pt x="8207403" y="1253660"/>
                  </a:cubicBezTo>
                  <a:cubicBezTo>
                    <a:pt x="5268663" y="1231678"/>
                    <a:pt x="3087723" y="1178772"/>
                    <a:pt x="208948" y="1253660"/>
                  </a:cubicBezTo>
                  <a:cubicBezTo>
                    <a:pt x="100446" y="1250979"/>
                    <a:pt x="-6548" y="1171542"/>
                    <a:pt x="0" y="1044712"/>
                  </a:cubicBezTo>
                  <a:cubicBezTo>
                    <a:pt x="-68952" y="887445"/>
                    <a:pt x="65287" y="566815"/>
                    <a:pt x="0" y="208948"/>
                  </a:cubicBezTo>
                  <a:close/>
                </a:path>
              </a:pathLst>
            </a:custGeom>
            <a:ln w="38100">
              <a:extLst>
                <a:ext uri="{C807C97D-BFC1-408E-A445-0C87EB9F89A2}">
                  <ask:lineSketchStyleProps xmlns:ask="http://schemas.microsoft.com/office/drawing/2018/sketchyshapes" xmlns="" sd="1872881490">
                    <a:prstGeom prst="roundRect">
                      <a:avLst/>
                    </a:prstGeom>
                    <ask:type>
                      <ask:lineSketchCurved/>
                    </ask:type>
                  </ask:lineSketchStyleProps>
                </a:ext>
              </a:extLst>
            </a:ln>
            <a:effectLst>
              <a:glow rad="63500">
                <a:schemeClr val="accent6">
                  <a:satMod val="175000"/>
                  <a:alpha val="40000"/>
                </a:schemeClr>
              </a:glow>
            </a:effectLst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23" name="Google Shape;438;p31">
              <a:extLst>
                <a:ext uri="{FF2B5EF4-FFF2-40B4-BE49-F238E27FC236}">
                  <a16:creationId xmlns:a16="http://schemas.microsoft.com/office/drawing/2014/main" id="{5AD131C6-AFA7-81DC-EFC6-7D0580B52271}"/>
                </a:ext>
              </a:extLst>
            </p:cNvPr>
            <p:cNvGrpSpPr/>
            <p:nvPr/>
          </p:nvGrpSpPr>
          <p:grpSpPr>
            <a:xfrm>
              <a:off x="1861723" y="2134893"/>
              <a:ext cx="1371125" cy="1248645"/>
              <a:chOff x="1702688" y="1359262"/>
              <a:chExt cx="519674" cy="648887"/>
            </a:xfrm>
          </p:grpSpPr>
          <p:sp>
            <p:nvSpPr>
              <p:cNvPr id="25" name="Google Shape;439;p31">
                <a:extLst>
                  <a:ext uri="{FF2B5EF4-FFF2-40B4-BE49-F238E27FC236}">
                    <a16:creationId xmlns:a16="http://schemas.microsoft.com/office/drawing/2014/main" id="{654093A8-DAD0-6E70-FEAC-523AD7C73B86}"/>
                  </a:ext>
                </a:extLst>
              </p:cNvPr>
              <p:cNvSpPr/>
              <p:nvPr/>
            </p:nvSpPr>
            <p:spPr>
              <a:xfrm>
                <a:off x="1702688" y="1792926"/>
                <a:ext cx="73402" cy="71197"/>
              </a:xfrm>
              <a:custGeom>
                <a:avLst/>
                <a:gdLst/>
                <a:ahLst/>
                <a:cxnLst/>
                <a:rect l="l" t="t" r="r" b="b"/>
                <a:pathLst>
                  <a:path w="1665" h="1615" extrusionOk="0">
                    <a:moveTo>
                      <a:pt x="399" y="0"/>
                    </a:moveTo>
                    <a:cubicBezTo>
                      <a:pt x="389" y="0"/>
                      <a:pt x="379" y="3"/>
                      <a:pt x="370" y="8"/>
                    </a:cubicBezTo>
                    <a:cubicBezTo>
                      <a:pt x="346" y="19"/>
                      <a:pt x="334" y="55"/>
                      <a:pt x="346" y="79"/>
                    </a:cubicBezTo>
                    <a:lnTo>
                      <a:pt x="477" y="317"/>
                    </a:lnTo>
                    <a:cubicBezTo>
                      <a:pt x="429" y="341"/>
                      <a:pt x="394" y="389"/>
                      <a:pt x="370" y="436"/>
                    </a:cubicBezTo>
                    <a:lnTo>
                      <a:pt x="72" y="424"/>
                    </a:lnTo>
                    <a:cubicBezTo>
                      <a:pt x="13" y="424"/>
                      <a:pt x="1" y="508"/>
                      <a:pt x="60" y="519"/>
                    </a:cubicBezTo>
                    <a:lnTo>
                      <a:pt x="346" y="543"/>
                    </a:lnTo>
                    <a:cubicBezTo>
                      <a:pt x="334" y="579"/>
                      <a:pt x="334" y="615"/>
                      <a:pt x="346" y="650"/>
                    </a:cubicBezTo>
                    <a:cubicBezTo>
                      <a:pt x="377" y="785"/>
                      <a:pt x="507" y="884"/>
                      <a:pt x="650" y="884"/>
                    </a:cubicBezTo>
                    <a:cubicBezTo>
                      <a:pt x="672" y="884"/>
                      <a:pt x="693" y="881"/>
                      <a:pt x="715" y="877"/>
                    </a:cubicBezTo>
                    <a:cubicBezTo>
                      <a:pt x="715" y="877"/>
                      <a:pt x="715" y="889"/>
                      <a:pt x="715" y="900"/>
                    </a:cubicBezTo>
                    <a:cubicBezTo>
                      <a:pt x="376" y="1017"/>
                      <a:pt x="499" y="1483"/>
                      <a:pt x="799" y="1483"/>
                    </a:cubicBezTo>
                    <a:cubicBezTo>
                      <a:pt x="836" y="1483"/>
                      <a:pt x="876" y="1476"/>
                      <a:pt x="918" y="1460"/>
                    </a:cubicBezTo>
                    <a:cubicBezTo>
                      <a:pt x="965" y="1448"/>
                      <a:pt x="1025" y="1424"/>
                      <a:pt x="1060" y="1377"/>
                    </a:cubicBezTo>
                    <a:lnTo>
                      <a:pt x="1334" y="1603"/>
                    </a:lnTo>
                    <a:cubicBezTo>
                      <a:pt x="1346" y="1603"/>
                      <a:pt x="1358" y="1615"/>
                      <a:pt x="1370" y="1615"/>
                    </a:cubicBezTo>
                    <a:cubicBezTo>
                      <a:pt x="1382" y="1615"/>
                      <a:pt x="1394" y="1603"/>
                      <a:pt x="1406" y="1591"/>
                    </a:cubicBezTo>
                    <a:cubicBezTo>
                      <a:pt x="1418" y="1579"/>
                      <a:pt x="1418" y="1543"/>
                      <a:pt x="1406" y="1531"/>
                    </a:cubicBezTo>
                    <a:lnTo>
                      <a:pt x="1120" y="1293"/>
                    </a:lnTo>
                    <a:cubicBezTo>
                      <a:pt x="1132" y="1281"/>
                      <a:pt x="1132" y="1258"/>
                      <a:pt x="1144" y="1246"/>
                    </a:cubicBezTo>
                    <a:lnTo>
                      <a:pt x="1525" y="1305"/>
                    </a:lnTo>
                    <a:lnTo>
                      <a:pt x="1537" y="1305"/>
                    </a:lnTo>
                    <a:cubicBezTo>
                      <a:pt x="1561" y="1305"/>
                      <a:pt x="1572" y="1293"/>
                      <a:pt x="1584" y="1270"/>
                    </a:cubicBezTo>
                    <a:cubicBezTo>
                      <a:pt x="1584" y="1246"/>
                      <a:pt x="1572" y="1222"/>
                      <a:pt x="1537" y="1210"/>
                    </a:cubicBezTo>
                    <a:lnTo>
                      <a:pt x="1144" y="1150"/>
                    </a:lnTo>
                    <a:cubicBezTo>
                      <a:pt x="1144" y="1127"/>
                      <a:pt x="1144" y="1115"/>
                      <a:pt x="1144" y="1103"/>
                    </a:cubicBezTo>
                    <a:cubicBezTo>
                      <a:pt x="1144" y="1067"/>
                      <a:pt x="1132" y="1043"/>
                      <a:pt x="1108" y="1020"/>
                    </a:cubicBezTo>
                    <a:cubicBezTo>
                      <a:pt x="1144" y="996"/>
                      <a:pt x="1168" y="960"/>
                      <a:pt x="1180" y="924"/>
                    </a:cubicBezTo>
                    <a:lnTo>
                      <a:pt x="1537" y="1031"/>
                    </a:lnTo>
                    <a:lnTo>
                      <a:pt x="1561" y="1031"/>
                    </a:lnTo>
                    <a:cubicBezTo>
                      <a:pt x="1572" y="1031"/>
                      <a:pt x="1596" y="1020"/>
                      <a:pt x="1596" y="1008"/>
                    </a:cubicBezTo>
                    <a:cubicBezTo>
                      <a:pt x="1608" y="984"/>
                      <a:pt x="1596" y="948"/>
                      <a:pt x="1572" y="948"/>
                    </a:cubicBezTo>
                    <a:lnTo>
                      <a:pt x="1191" y="829"/>
                    </a:lnTo>
                    <a:cubicBezTo>
                      <a:pt x="1191" y="817"/>
                      <a:pt x="1191" y="793"/>
                      <a:pt x="1191" y="781"/>
                    </a:cubicBezTo>
                    <a:lnTo>
                      <a:pt x="1608" y="698"/>
                    </a:lnTo>
                    <a:cubicBezTo>
                      <a:pt x="1664" y="687"/>
                      <a:pt x="1646" y="602"/>
                      <a:pt x="1594" y="602"/>
                    </a:cubicBezTo>
                    <a:cubicBezTo>
                      <a:pt x="1591" y="602"/>
                      <a:pt x="1588" y="602"/>
                      <a:pt x="1584" y="603"/>
                    </a:cubicBezTo>
                    <a:lnTo>
                      <a:pt x="1180" y="698"/>
                    </a:lnTo>
                    <a:cubicBezTo>
                      <a:pt x="1168" y="698"/>
                      <a:pt x="1168" y="698"/>
                      <a:pt x="1156" y="710"/>
                    </a:cubicBezTo>
                    <a:lnTo>
                      <a:pt x="1310" y="484"/>
                    </a:lnTo>
                    <a:cubicBezTo>
                      <a:pt x="1328" y="450"/>
                      <a:pt x="1302" y="422"/>
                      <a:pt x="1273" y="422"/>
                    </a:cubicBezTo>
                    <a:cubicBezTo>
                      <a:pt x="1261" y="422"/>
                      <a:pt x="1249" y="426"/>
                      <a:pt x="1239" y="436"/>
                    </a:cubicBezTo>
                    <a:lnTo>
                      <a:pt x="1096" y="650"/>
                    </a:lnTo>
                    <a:cubicBezTo>
                      <a:pt x="1049" y="615"/>
                      <a:pt x="1001" y="603"/>
                      <a:pt x="941" y="603"/>
                    </a:cubicBezTo>
                    <a:cubicBezTo>
                      <a:pt x="953" y="567"/>
                      <a:pt x="953" y="531"/>
                      <a:pt x="941" y="496"/>
                    </a:cubicBezTo>
                    <a:cubicBezTo>
                      <a:pt x="911" y="352"/>
                      <a:pt x="783" y="262"/>
                      <a:pt x="642" y="262"/>
                    </a:cubicBezTo>
                    <a:cubicBezTo>
                      <a:pt x="619" y="262"/>
                      <a:pt x="596" y="264"/>
                      <a:pt x="572" y="269"/>
                    </a:cubicBezTo>
                    <a:lnTo>
                      <a:pt x="441" y="31"/>
                    </a:lnTo>
                    <a:cubicBezTo>
                      <a:pt x="434" y="9"/>
                      <a:pt x="417" y="0"/>
                      <a:pt x="399" y="0"/>
                    </a:cubicBezTo>
                    <a:close/>
                  </a:path>
                </a:pathLst>
              </a:custGeom>
              <a:solidFill>
                <a:srgbClr val="49CA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36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6" name="Google Shape;440;p31">
                <a:extLst>
                  <a:ext uri="{FF2B5EF4-FFF2-40B4-BE49-F238E27FC236}">
                    <a16:creationId xmlns:a16="http://schemas.microsoft.com/office/drawing/2014/main" id="{D9A58BB4-0BE0-CDF9-6097-A008A489794D}"/>
                  </a:ext>
                </a:extLst>
              </p:cNvPr>
              <p:cNvSpPr/>
              <p:nvPr/>
            </p:nvSpPr>
            <p:spPr>
              <a:xfrm>
                <a:off x="1749948" y="1801567"/>
                <a:ext cx="13137" cy="12256"/>
              </a:xfrm>
              <a:custGeom>
                <a:avLst/>
                <a:gdLst/>
                <a:ahLst/>
                <a:cxnLst/>
                <a:rect l="l" t="t" r="r" b="b"/>
                <a:pathLst>
                  <a:path w="298" h="278" extrusionOk="0">
                    <a:moveTo>
                      <a:pt x="209" y="0"/>
                    </a:moveTo>
                    <a:cubicBezTo>
                      <a:pt x="195" y="0"/>
                      <a:pt x="177" y="5"/>
                      <a:pt x="155" y="14"/>
                    </a:cubicBezTo>
                    <a:cubicBezTo>
                      <a:pt x="72" y="38"/>
                      <a:pt x="0" y="73"/>
                      <a:pt x="24" y="157"/>
                    </a:cubicBezTo>
                    <a:cubicBezTo>
                      <a:pt x="35" y="232"/>
                      <a:pt x="103" y="278"/>
                      <a:pt x="186" y="278"/>
                    </a:cubicBezTo>
                    <a:cubicBezTo>
                      <a:pt x="195" y="278"/>
                      <a:pt x="205" y="277"/>
                      <a:pt x="215" y="276"/>
                    </a:cubicBezTo>
                    <a:cubicBezTo>
                      <a:pt x="298" y="252"/>
                      <a:pt x="298" y="193"/>
                      <a:pt x="274" y="97"/>
                    </a:cubicBezTo>
                    <a:cubicBezTo>
                      <a:pt x="265" y="36"/>
                      <a:pt x="250" y="0"/>
                      <a:pt x="209" y="0"/>
                    </a:cubicBezTo>
                    <a:close/>
                  </a:path>
                </a:pathLst>
              </a:custGeom>
              <a:solidFill>
                <a:srgbClr val="EFD8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36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7" name="Google Shape;441;p31">
                <a:extLst>
                  <a:ext uri="{FF2B5EF4-FFF2-40B4-BE49-F238E27FC236}">
                    <a16:creationId xmlns:a16="http://schemas.microsoft.com/office/drawing/2014/main" id="{57D90EA6-44C8-0DAD-32C6-D4288C73C1F8}"/>
                  </a:ext>
                </a:extLst>
              </p:cNvPr>
              <p:cNvSpPr/>
              <p:nvPr/>
            </p:nvSpPr>
            <p:spPr>
              <a:xfrm>
                <a:off x="1734915" y="1706343"/>
                <a:ext cx="70712" cy="74856"/>
              </a:xfrm>
              <a:custGeom>
                <a:avLst/>
                <a:gdLst/>
                <a:ahLst/>
                <a:cxnLst/>
                <a:rect l="l" t="t" r="r" b="b"/>
                <a:pathLst>
                  <a:path w="1604" h="1698" extrusionOk="0">
                    <a:moveTo>
                      <a:pt x="442" y="0"/>
                    </a:moveTo>
                    <a:cubicBezTo>
                      <a:pt x="413" y="0"/>
                      <a:pt x="381" y="28"/>
                      <a:pt x="389" y="67"/>
                    </a:cubicBezTo>
                    <a:lnTo>
                      <a:pt x="496" y="317"/>
                    </a:lnTo>
                    <a:cubicBezTo>
                      <a:pt x="449" y="340"/>
                      <a:pt x="413" y="376"/>
                      <a:pt x="377" y="436"/>
                    </a:cubicBezTo>
                    <a:lnTo>
                      <a:pt x="79" y="388"/>
                    </a:lnTo>
                    <a:cubicBezTo>
                      <a:pt x="75" y="387"/>
                      <a:pt x="71" y="387"/>
                      <a:pt x="67" y="387"/>
                    </a:cubicBezTo>
                    <a:cubicBezTo>
                      <a:pt x="7" y="387"/>
                      <a:pt x="0" y="472"/>
                      <a:pt x="68" y="483"/>
                    </a:cubicBezTo>
                    <a:lnTo>
                      <a:pt x="341" y="531"/>
                    </a:lnTo>
                    <a:cubicBezTo>
                      <a:pt x="329" y="567"/>
                      <a:pt x="329" y="602"/>
                      <a:pt x="341" y="638"/>
                    </a:cubicBezTo>
                    <a:cubicBezTo>
                      <a:pt x="364" y="785"/>
                      <a:pt x="494" y="889"/>
                      <a:pt x="639" y="889"/>
                    </a:cubicBezTo>
                    <a:cubicBezTo>
                      <a:pt x="647" y="889"/>
                      <a:pt x="655" y="889"/>
                      <a:pt x="663" y="888"/>
                    </a:cubicBezTo>
                    <a:cubicBezTo>
                      <a:pt x="663" y="912"/>
                      <a:pt x="663" y="924"/>
                      <a:pt x="663" y="936"/>
                    </a:cubicBezTo>
                    <a:cubicBezTo>
                      <a:pt x="340" y="1092"/>
                      <a:pt x="516" y="1514"/>
                      <a:pt x="787" y="1514"/>
                    </a:cubicBezTo>
                    <a:cubicBezTo>
                      <a:pt x="845" y="1514"/>
                      <a:pt x="909" y="1494"/>
                      <a:pt x="972" y="1448"/>
                    </a:cubicBezTo>
                    <a:lnTo>
                      <a:pt x="1222" y="1686"/>
                    </a:lnTo>
                    <a:cubicBezTo>
                      <a:pt x="1234" y="1698"/>
                      <a:pt x="1246" y="1698"/>
                      <a:pt x="1258" y="1698"/>
                    </a:cubicBezTo>
                    <a:cubicBezTo>
                      <a:pt x="1270" y="1698"/>
                      <a:pt x="1282" y="1698"/>
                      <a:pt x="1294" y="1686"/>
                    </a:cubicBezTo>
                    <a:cubicBezTo>
                      <a:pt x="1306" y="1674"/>
                      <a:pt x="1306" y="1638"/>
                      <a:pt x="1294" y="1614"/>
                    </a:cubicBezTo>
                    <a:lnTo>
                      <a:pt x="1032" y="1364"/>
                    </a:lnTo>
                    <a:cubicBezTo>
                      <a:pt x="1044" y="1352"/>
                      <a:pt x="1044" y="1329"/>
                      <a:pt x="1056" y="1317"/>
                    </a:cubicBezTo>
                    <a:lnTo>
                      <a:pt x="1437" y="1412"/>
                    </a:lnTo>
                    <a:lnTo>
                      <a:pt x="1449" y="1412"/>
                    </a:lnTo>
                    <a:cubicBezTo>
                      <a:pt x="1508" y="1412"/>
                      <a:pt x="1520" y="1329"/>
                      <a:pt x="1461" y="1317"/>
                    </a:cubicBezTo>
                    <a:lnTo>
                      <a:pt x="1068" y="1221"/>
                    </a:lnTo>
                    <a:cubicBezTo>
                      <a:pt x="1068" y="1210"/>
                      <a:pt x="1068" y="1186"/>
                      <a:pt x="1068" y="1174"/>
                    </a:cubicBezTo>
                    <a:cubicBezTo>
                      <a:pt x="1068" y="1138"/>
                      <a:pt x="1056" y="1114"/>
                      <a:pt x="1044" y="1090"/>
                    </a:cubicBezTo>
                    <a:cubicBezTo>
                      <a:pt x="1080" y="1067"/>
                      <a:pt x="1103" y="1031"/>
                      <a:pt x="1115" y="995"/>
                    </a:cubicBezTo>
                    <a:lnTo>
                      <a:pt x="1472" y="1150"/>
                    </a:lnTo>
                    <a:lnTo>
                      <a:pt x="1484" y="1150"/>
                    </a:lnTo>
                    <a:cubicBezTo>
                      <a:pt x="1508" y="1150"/>
                      <a:pt x="1520" y="1138"/>
                      <a:pt x="1532" y="1114"/>
                    </a:cubicBezTo>
                    <a:cubicBezTo>
                      <a:pt x="1544" y="1090"/>
                      <a:pt x="1532" y="1067"/>
                      <a:pt x="1508" y="1055"/>
                    </a:cubicBezTo>
                    <a:lnTo>
                      <a:pt x="1139" y="912"/>
                    </a:lnTo>
                    <a:cubicBezTo>
                      <a:pt x="1139" y="888"/>
                      <a:pt x="1139" y="876"/>
                      <a:pt x="1139" y="864"/>
                    </a:cubicBezTo>
                    <a:lnTo>
                      <a:pt x="1556" y="805"/>
                    </a:lnTo>
                    <a:cubicBezTo>
                      <a:pt x="1592" y="805"/>
                      <a:pt x="1603" y="781"/>
                      <a:pt x="1603" y="757"/>
                    </a:cubicBezTo>
                    <a:cubicBezTo>
                      <a:pt x="1592" y="733"/>
                      <a:pt x="1568" y="721"/>
                      <a:pt x="1544" y="721"/>
                    </a:cubicBezTo>
                    <a:lnTo>
                      <a:pt x="1127" y="781"/>
                    </a:lnTo>
                    <a:cubicBezTo>
                      <a:pt x="1126" y="781"/>
                      <a:pt x="1125" y="781"/>
                      <a:pt x="1125" y="781"/>
                    </a:cubicBezTo>
                    <a:lnTo>
                      <a:pt x="1125" y="781"/>
                    </a:lnTo>
                    <a:lnTo>
                      <a:pt x="1282" y="578"/>
                    </a:lnTo>
                    <a:cubicBezTo>
                      <a:pt x="1306" y="555"/>
                      <a:pt x="1306" y="531"/>
                      <a:pt x="1282" y="519"/>
                    </a:cubicBezTo>
                    <a:cubicBezTo>
                      <a:pt x="1276" y="513"/>
                      <a:pt x="1267" y="510"/>
                      <a:pt x="1258" y="510"/>
                    </a:cubicBezTo>
                    <a:cubicBezTo>
                      <a:pt x="1249" y="510"/>
                      <a:pt x="1240" y="513"/>
                      <a:pt x="1234" y="519"/>
                    </a:cubicBezTo>
                    <a:lnTo>
                      <a:pt x="1068" y="721"/>
                    </a:lnTo>
                    <a:cubicBezTo>
                      <a:pt x="1032" y="698"/>
                      <a:pt x="996" y="674"/>
                      <a:pt x="949" y="662"/>
                    </a:cubicBezTo>
                    <a:cubicBezTo>
                      <a:pt x="960" y="626"/>
                      <a:pt x="960" y="578"/>
                      <a:pt x="949" y="543"/>
                    </a:cubicBezTo>
                    <a:cubicBezTo>
                      <a:pt x="927" y="390"/>
                      <a:pt x="796" y="278"/>
                      <a:pt x="646" y="278"/>
                    </a:cubicBezTo>
                    <a:cubicBezTo>
                      <a:pt x="632" y="278"/>
                      <a:pt x="618" y="279"/>
                      <a:pt x="603" y="281"/>
                    </a:cubicBezTo>
                    <a:lnTo>
                      <a:pt x="484" y="31"/>
                    </a:lnTo>
                    <a:cubicBezTo>
                      <a:pt x="476" y="9"/>
                      <a:pt x="459" y="0"/>
                      <a:pt x="442" y="0"/>
                    </a:cubicBezTo>
                    <a:close/>
                  </a:path>
                </a:pathLst>
              </a:custGeom>
              <a:solidFill>
                <a:srgbClr val="49CA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36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8" name="Google Shape;442;p31">
                <a:extLst>
                  <a:ext uri="{FF2B5EF4-FFF2-40B4-BE49-F238E27FC236}">
                    <a16:creationId xmlns:a16="http://schemas.microsoft.com/office/drawing/2014/main" id="{8F7D06EC-F1EC-F235-CE0C-695765DD9DE5}"/>
                  </a:ext>
                </a:extLst>
              </p:cNvPr>
              <p:cNvSpPr/>
              <p:nvPr/>
            </p:nvSpPr>
            <p:spPr>
              <a:xfrm>
                <a:off x="1781424" y="1719613"/>
                <a:ext cx="13181" cy="11815"/>
              </a:xfrm>
              <a:custGeom>
                <a:avLst/>
                <a:gdLst/>
                <a:ahLst/>
                <a:cxnLst/>
                <a:rect l="l" t="t" r="r" b="b"/>
                <a:pathLst>
                  <a:path w="299" h="268" extrusionOk="0">
                    <a:moveTo>
                      <a:pt x="202" y="1"/>
                    </a:moveTo>
                    <a:cubicBezTo>
                      <a:pt x="192" y="1"/>
                      <a:pt x="181" y="2"/>
                      <a:pt x="167" y="4"/>
                    </a:cubicBezTo>
                    <a:cubicBezTo>
                      <a:pt x="84" y="16"/>
                      <a:pt x="1" y="39"/>
                      <a:pt x="13" y="123"/>
                    </a:cubicBezTo>
                    <a:cubicBezTo>
                      <a:pt x="24" y="210"/>
                      <a:pt x="94" y="267"/>
                      <a:pt x="179" y="267"/>
                    </a:cubicBezTo>
                    <a:cubicBezTo>
                      <a:pt x="187" y="267"/>
                      <a:pt x="195" y="267"/>
                      <a:pt x="203" y="266"/>
                    </a:cubicBezTo>
                    <a:cubicBezTo>
                      <a:pt x="275" y="242"/>
                      <a:pt x="298" y="182"/>
                      <a:pt x="275" y="99"/>
                    </a:cubicBezTo>
                    <a:cubicBezTo>
                      <a:pt x="265" y="29"/>
                      <a:pt x="255" y="1"/>
                      <a:pt x="202" y="1"/>
                    </a:cubicBezTo>
                    <a:close/>
                  </a:path>
                </a:pathLst>
              </a:custGeom>
              <a:solidFill>
                <a:srgbClr val="EFD8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36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9" name="Google Shape;443;p31">
                <a:extLst>
                  <a:ext uri="{FF2B5EF4-FFF2-40B4-BE49-F238E27FC236}">
                    <a16:creationId xmlns:a16="http://schemas.microsoft.com/office/drawing/2014/main" id="{79A93F92-5558-717E-F5BE-5F4F97D8E110}"/>
                  </a:ext>
                </a:extLst>
              </p:cNvPr>
              <p:cNvSpPr/>
              <p:nvPr/>
            </p:nvSpPr>
            <p:spPr>
              <a:xfrm>
                <a:off x="1763085" y="1626109"/>
                <a:ext cx="69302" cy="78471"/>
              </a:xfrm>
              <a:custGeom>
                <a:avLst/>
                <a:gdLst/>
                <a:ahLst/>
                <a:cxnLst/>
                <a:rect l="l" t="t" r="r" b="b"/>
                <a:pathLst>
                  <a:path w="1572" h="1780" extrusionOk="0">
                    <a:moveTo>
                      <a:pt x="453" y="1"/>
                    </a:moveTo>
                    <a:cubicBezTo>
                      <a:pt x="446" y="1"/>
                      <a:pt x="438" y="2"/>
                      <a:pt x="429" y="5"/>
                    </a:cubicBezTo>
                    <a:cubicBezTo>
                      <a:pt x="405" y="17"/>
                      <a:pt x="393" y="41"/>
                      <a:pt x="405" y="77"/>
                    </a:cubicBezTo>
                    <a:lnTo>
                      <a:pt x="488" y="327"/>
                    </a:lnTo>
                    <a:cubicBezTo>
                      <a:pt x="441" y="351"/>
                      <a:pt x="393" y="386"/>
                      <a:pt x="357" y="434"/>
                    </a:cubicBezTo>
                    <a:lnTo>
                      <a:pt x="71" y="363"/>
                    </a:lnTo>
                    <a:cubicBezTo>
                      <a:pt x="65" y="360"/>
                      <a:pt x="59" y="359"/>
                      <a:pt x="53" y="359"/>
                    </a:cubicBezTo>
                    <a:cubicBezTo>
                      <a:pt x="27" y="359"/>
                      <a:pt x="10" y="379"/>
                      <a:pt x="0" y="398"/>
                    </a:cubicBezTo>
                    <a:cubicBezTo>
                      <a:pt x="0" y="434"/>
                      <a:pt x="12" y="458"/>
                      <a:pt x="48" y="470"/>
                    </a:cubicBezTo>
                    <a:lnTo>
                      <a:pt x="310" y="529"/>
                    </a:lnTo>
                    <a:cubicBezTo>
                      <a:pt x="298" y="565"/>
                      <a:pt x="298" y="601"/>
                      <a:pt x="298" y="636"/>
                    </a:cubicBezTo>
                    <a:cubicBezTo>
                      <a:pt x="310" y="791"/>
                      <a:pt x="452" y="922"/>
                      <a:pt x="619" y="922"/>
                    </a:cubicBezTo>
                    <a:cubicBezTo>
                      <a:pt x="619" y="934"/>
                      <a:pt x="619" y="946"/>
                      <a:pt x="619" y="958"/>
                    </a:cubicBezTo>
                    <a:cubicBezTo>
                      <a:pt x="248" y="1025"/>
                      <a:pt x="323" y="1559"/>
                      <a:pt x="663" y="1559"/>
                    </a:cubicBezTo>
                    <a:cubicBezTo>
                      <a:pt x="683" y="1559"/>
                      <a:pt x="704" y="1557"/>
                      <a:pt x="726" y="1553"/>
                    </a:cubicBezTo>
                    <a:cubicBezTo>
                      <a:pt x="786" y="1553"/>
                      <a:pt x="845" y="1529"/>
                      <a:pt x="893" y="1494"/>
                    </a:cubicBezTo>
                    <a:lnTo>
                      <a:pt x="1119" y="1756"/>
                    </a:lnTo>
                    <a:cubicBezTo>
                      <a:pt x="1131" y="1767"/>
                      <a:pt x="1143" y="1779"/>
                      <a:pt x="1155" y="1779"/>
                    </a:cubicBezTo>
                    <a:cubicBezTo>
                      <a:pt x="1167" y="1779"/>
                      <a:pt x="1179" y="1767"/>
                      <a:pt x="1191" y="1767"/>
                    </a:cubicBezTo>
                    <a:cubicBezTo>
                      <a:pt x="1203" y="1744"/>
                      <a:pt x="1203" y="1708"/>
                      <a:pt x="1191" y="1696"/>
                    </a:cubicBezTo>
                    <a:lnTo>
                      <a:pt x="964" y="1434"/>
                    </a:lnTo>
                    <a:cubicBezTo>
                      <a:pt x="964" y="1422"/>
                      <a:pt x="976" y="1398"/>
                      <a:pt x="988" y="1386"/>
                    </a:cubicBezTo>
                    <a:lnTo>
                      <a:pt x="1357" y="1506"/>
                    </a:lnTo>
                    <a:lnTo>
                      <a:pt x="1369" y="1506"/>
                    </a:lnTo>
                    <a:cubicBezTo>
                      <a:pt x="1393" y="1506"/>
                      <a:pt x="1417" y="1494"/>
                      <a:pt x="1417" y="1470"/>
                    </a:cubicBezTo>
                    <a:cubicBezTo>
                      <a:pt x="1429" y="1446"/>
                      <a:pt x="1417" y="1422"/>
                      <a:pt x="1393" y="1410"/>
                    </a:cubicBezTo>
                    <a:lnTo>
                      <a:pt x="1012" y="1291"/>
                    </a:lnTo>
                    <a:lnTo>
                      <a:pt x="1012" y="1244"/>
                    </a:lnTo>
                    <a:cubicBezTo>
                      <a:pt x="1012" y="1208"/>
                      <a:pt x="1000" y="1184"/>
                      <a:pt x="988" y="1148"/>
                    </a:cubicBezTo>
                    <a:cubicBezTo>
                      <a:pt x="1024" y="1136"/>
                      <a:pt x="1048" y="1101"/>
                      <a:pt x="1072" y="1065"/>
                    </a:cubicBezTo>
                    <a:lnTo>
                      <a:pt x="1405" y="1244"/>
                    </a:lnTo>
                    <a:lnTo>
                      <a:pt x="1429" y="1244"/>
                    </a:lnTo>
                    <a:cubicBezTo>
                      <a:pt x="1476" y="1244"/>
                      <a:pt x="1488" y="1172"/>
                      <a:pt x="1453" y="1148"/>
                    </a:cubicBezTo>
                    <a:lnTo>
                      <a:pt x="1107" y="970"/>
                    </a:lnTo>
                    <a:cubicBezTo>
                      <a:pt x="1107" y="958"/>
                      <a:pt x="1107" y="946"/>
                      <a:pt x="1107" y="934"/>
                    </a:cubicBezTo>
                    <a:lnTo>
                      <a:pt x="1524" y="910"/>
                    </a:lnTo>
                    <a:cubicBezTo>
                      <a:pt x="1548" y="910"/>
                      <a:pt x="1572" y="886"/>
                      <a:pt x="1572" y="863"/>
                    </a:cubicBezTo>
                    <a:cubicBezTo>
                      <a:pt x="1562" y="843"/>
                      <a:pt x="1544" y="824"/>
                      <a:pt x="1525" y="824"/>
                    </a:cubicBezTo>
                    <a:cubicBezTo>
                      <a:pt x="1521" y="824"/>
                      <a:pt x="1516" y="825"/>
                      <a:pt x="1512" y="827"/>
                    </a:cubicBezTo>
                    <a:lnTo>
                      <a:pt x="1095" y="851"/>
                    </a:lnTo>
                    <a:lnTo>
                      <a:pt x="1083" y="851"/>
                    </a:lnTo>
                    <a:lnTo>
                      <a:pt x="1274" y="648"/>
                    </a:lnTo>
                    <a:cubicBezTo>
                      <a:pt x="1286" y="624"/>
                      <a:pt x="1286" y="601"/>
                      <a:pt x="1274" y="589"/>
                    </a:cubicBezTo>
                    <a:cubicBezTo>
                      <a:pt x="1262" y="583"/>
                      <a:pt x="1250" y="580"/>
                      <a:pt x="1240" y="580"/>
                    </a:cubicBezTo>
                    <a:cubicBezTo>
                      <a:pt x="1229" y="580"/>
                      <a:pt x="1220" y="583"/>
                      <a:pt x="1214" y="589"/>
                    </a:cubicBezTo>
                    <a:lnTo>
                      <a:pt x="1036" y="779"/>
                    </a:lnTo>
                    <a:cubicBezTo>
                      <a:pt x="1000" y="744"/>
                      <a:pt x="953" y="720"/>
                      <a:pt x="905" y="708"/>
                    </a:cubicBezTo>
                    <a:cubicBezTo>
                      <a:pt x="917" y="672"/>
                      <a:pt x="917" y="624"/>
                      <a:pt x="917" y="589"/>
                    </a:cubicBezTo>
                    <a:cubicBezTo>
                      <a:pt x="905" y="429"/>
                      <a:pt x="774" y="302"/>
                      <a:pt x="616" y="302"/>
                    </a:cubicBezTo>
                    <a:cubicBezTo>
                      <a:pt x="609" y="302"/>
                      <a:pt x="602" y="302"/>
                      <a:pt x="595" y="303"/>
                    </a:cubicBezTo>
                    <a:lnTo>
                      <a:pt x="500" y="41"/>
                    </a:lnTo>
                    <a:cubicBezTo>
                      <a:pt x="491" y="14"/>
                      <a:pt x="476" y="1"/>
                      <a:pt x="453" y="1"/>
                    </a:cubicBezTo>
                    <a:close/>
                  </a:path>
                </a:pathLst>
              </a:custGeom>
              <a:solidFill>
                <a:srgbClr val="49CA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36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0" name="Google Shape;444;p31">
                <a:extLst>
                  <a:ext uri="{FF2B5EF4-FFF2-40B4-BE49-F238E27FC236}">
                    <a16:creationId xmlns:a16="http://schemas.microsoft.com/office/drawing/2014/main" id="{C3E9A8D3-1F70-1D2D-B64E-E31004373EBD}"/>
                  </a:ext>
                </a:extLst>
              </p:cNvPr>
              <p:cNvSpPr/>
              <p:nvPr/>
            </p:nvSpPr>
            <p:spPr>
              <a:xfrm>
                <a:off x="1809771" y="1642508"/>
                <a:ext cx="12123" cy="11683"/>
              </a:xfrm>
              <a:custGeom>
                <a:avLst/>
                <a:gdLst/>
                <a:ahLst/>
                <a:cxnLst/>
                <a:rect l="l" t="t" r="r" b="b"/>
                <a:pathLst>
                  <a:path w="275" h="265" extrusionOk="0">
                    <a:moveTo>
                      <a:pt x="184" y="0"/>
                    </a:moveTo>
                    <a:cubicBezTo>
                      <a:pt x="175" y="0"/>
                      <a:pt x="166" y="1"/>
                      <a:pt x="155" y="2"/>
                    </a:cubicBezTo>
                    <a:cubicBezTo>
                      <a:pt x="72" y="2"/>
                      <a:pt x="1" y="26"/>
                      <a:pt x="13" y="110"/>
                    </a:cubicBezTo>
                    <a:cubicBezTo>
                      <a:pt x="13" y="205"/>
                      <a:pt x="84" y="264"/>
                      <a:pt x="179" y="264"/>
                    </a:cubicBezTo>
                    <a:cubicBezTo>
                      <a:pt x="263" y="252"/>
                      <a:pt x="275" y="193"/>
                      <a:pt x="275" y="110"/>
                    </a:cubicBezTo>
                    <a:cubicBezTo>
                      <a:pt x="264" y="37"/>
                      <a:pt x="245" y="0"/>
                      <a:pt x="184" y="0"/>
                    </a:cubicBezTo>
                    <a:close/>
                  </a:path>
                </a:pathLst>
              </a:custGeom>
              <a:solidFill>
                <a:srgbClr val="EFD8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36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1" name="Google Shape;445;p31">
                <a:extLst>
                  <a:ext uri="{FF2B5EF4-FFF2-40B4-BE49-F238E27FC236}">
                    <a16:creationId xmlns:a16="http://schemas.microsoft.com/office/drawing/2014/main" id="{1D795A98-ED7D-FA7F-A798-6D6B51D469CD}"/>
                  </a:ext>
                </a:extLst>
              </p:cNvPr>
              <p:cNvSpPr/>
              <p:nvPr/>
            </p:nvSpPr>
            <p:spPr>
              <a:xfrm>
                <a:off x="1861218" y="1435706"/>
                <a:ext cx="33637" cy="32711"/>
              </a:xfrm>
              <a:custGeom>
                <a:avLst/>
                <a:gdLst/>
                <a:ahLst/>
                <a:cxnLst/>
                <a:rect l="l" t="t" r="r" b="b"/>
                <a:pathLst>
                  <a:path w="763" h="742" extrusionOk="0">
                    <a:moveTo>
                      <a:pt x="414" y="0"/>
                    </a:moveTo>
                    <a:cubicBezTo>
                      <a:pt x="205" y="0"/>
                      <a:pt x="23" y="53"/>
                      <a:pt x="12" y="276"/>
                    </a:cubicBezTo>
                    <a:cubicBezTo>
                      <a:pt x="0" y="514"/>
                      <a:pt x="191" y="717"/>
                      <a:pt x="429" y="741"/>
                    </a:cubicBezTo>
                    <a:cubicBezTo>
                      <a:pt x="437" y="741"/>
                      <a:pt x="445" y="741"/>
                      <a:pt x="452" y="741"/>
                    </a:cubicBezTo>
                    <a:cubicBezTo>
                      <a:pt x="683" y="741"/>
                      <a:pt x="739" y="566"/>
                      <a:pt x="751" y="336"/>
                    </a:cubicBezTo>
                    <a:cubicBezTo>
                      <a:pt x="762" y="86"/>
                      <a:pt x="727" y="14"/>
                      <a:pt x="489" y="2"/>
                    </a:cubicBezTo>
                    <a:cubicBezTo>
                      <a:pt x="464" y="1"/>
                      <a:pt x="439" y="0"/>
                      <a:pt x="414" y="0"/>
                    </a:cubicBezTo>
                    <a:close/>
                  </a:path>
                </a:pathLst>
              </a:custGeom>
              <a:solidFill>
                <a:srgbClr val="EFD8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36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2" name="Google Shape;446;p31">
                <a:extLst>
                  <a:ext uri="{FF2B5EF4-FFF2-40B4-BE49-F238E27FC236}">
                    <a16:creationId xmlns:a16="http://schemas.microsoft.com/office/drawing/2014/main" id="{27349DDA-5032-37E9-5EF6-598DC6855DBA}"/>
                  </a:ext>
                </a:extLst>
              </p:cNvPr>
              <p:cNvSpPr/>
              <p:nvPr/>
            </p:nvSpPr>
            <p:spPr>
              <a:xfrm>
                <a:off x="1751006" y="1359262"/>
                <a:ext cx="136796" cy="216810"/>
              </a:xfrm>
              <a:custGeom>
                <a:avLst/>
                <a:gdLst/>
                <a:ahLst/>
                <a:cxnLst/>
                <a:rect l="l" t="t" r="r" b="b"/>
                <a:pathLst>
                  <a:path w="3103" h="4918" extrusionOk="0">
                    <a:moveTo>
                      <a:pt x="1074" y="1"/>
                    </a:moveTo>
                    <a:cubicBezTo>
                      <a:pt x="1036" y="1"/>
                      <a:pt x="1006" y="23"/>
                      <a:pt x="988" y="58"/>
                    </a:cubicBezTo>
                    <a:cubicBezTo>
                      <a:pt x="881" y="296"/>
                      <a:pt x="869" y="558"/>
                      <a:pt x="941" y="808"/>
                    </a:cubicBezTo>
                    <a:cubicBezTo>
                      <a:pt x="822" y="867"/>
                      <a:pt x="715" y="939"/>
                      <a:pt x="631" y="1034"/>
                    </a:cubicBezTo>
                    <a:cubicBezTo>
                      <a:pt x="417" y="867"/>
                      <a:pt x="226" y="617"/>
                      <a:pt x="357" y="343"/>
                    </a:cubicBezTo>
                    <a:cubicBezTo>
                      <a:pt x="381" y="274"/>
                      <a:pt x="323" y="219"/>
                      <a:pt x="264" y="219"/>
                    </a:cubicBezTo>
                    <a:cubicBezTo>
                      <a:pt x="232" y="219"/>
                      <a:pt x="200" y="235"/>
                      <a:pt x="179" y="272"/>
                    </a:cubicBezTo>
                    <a:cubicBezTo>
                      <a:pt x="0" y="641"/>
                      <a:pt x="250" y="974"/>
                      <a:pt x="512" y="1189"/>
                    </a:cubicBezTo>
                    <a:cubicBezTo>
                      <a:pt x="119" y="1832"/>
                      <a:pt x="560" y="2665"/>
                      <a:pt x="1310" y="2701"/>
                    </a:cubicBezTo>
                    <a:lnTo>
                      <a:pt x="1334" y="2701"/>
                    </a:lnTo>
                    <a:cubicBezTo>
                      <a:pt x="1334" y="2748"/>
                      <a:pt x="1334" y="2796"/>
                      <a:pt x="1346" y="2844"/>
                    </a:cubicBezTo>
                    <a:cubicBezTo>
                      <a:pt x="1298" y="2867"/>
                      <a:pt x="1250" y="2903"/>
                      <a:pt x="1215" y="2927"/>
                    </a:cubicBezTo>
                    <a:cubicBezTo>
                      <a:pt x="834" y="3165"/>
                      <a:pt x="715" y="3677"/>
                      <a:pt x="953" y="4058"/>
                    </a:cubicBezTo>
                    <a:cubicBezTo>
                      <a:pt x="1110" y="4268"/>
                      <a:pt x="1352" y="4379"/>
                      <a:pt x="1596" y="4379"/>
                    </a:cubicBezTo>
                    <a:cubicBezTo>
                      <a:pt x="1740" y="4379"/>
                      <a:pt x="1884" y="4340"/>
                      <a:pt x="2012" y="4260"/>
                    </a:cubicBezTo>
                    <a:cubicBezTo>
                      <a:pt x="2239" y="4368"/>
                      <a:pt x="2370" y="4594"/>
                      <a:pt x="2358" y="4832"/>
                    </a:cubicBezTo>
                    <a:cubicBezTo>
                      <a:pt x="2358" y="4875"/>
                      <a:pt x="2396" y="4917"/>
                      <a:pt x="2438" y="4917"/>
                    </a:cubicBezTo>
                    <a:cubicBezTo>
                      <a:pt x="2443" y="4917"/>
                      <a:pt x="2448" y="4917"/>
                      <a:pt x="2453" y="4915"/>
                    </a:cubicBezTo>
                    <a:cubicBezTo>
                      <a:pt x="2500" y="4915"/>
                      <a:pt x="2548" y="4880"/>
                      <a:pt x="2548" y="4820"/>
                    </a:cubicBezTo>
                    <a:cubicBezTo>
                      <a:pt x="2560" y="4546"/>
                      <a:pt x="2417" y="4296"/>
                      <a:pt x="2191" y="4141"/>
                    </a:cubicBezTo>
                    <a:cubicBezTo>
                      <a:pt x="2310" y="4034"/>
                      <a:pt x="2405" y="3891"/>
                      <a:pt x="2441" y="3737"/>
                    </a:cubicBezTo>
                    <a:cubicBezTo>
                      <a:pt x="2512" y="3760"/>
                      <a:pt x="2572" y="3808"/>
                      <a:pt x="2631" y="3856"/>
                    </a:cubicBezTo>
                    <a:cubicBezTo>
                      <a:pt x="2727" y="3951"/>
                      <a:pt x="2774" y="4082"/>
                      <a:pt x="2774" y="4213"/>
                    </a:cubicBezTo>
                    <a:cubicBezTo>
                      <a:pt x="2774" y="4260"/>
                      <a:pt x="2822" y="4308"/>
                      <a:pt x="2870" y="4308"/>
                    </a:cubicBezTo>
                    <a:cubicBezTo>
                      <a:pt x="2917" y="4308"/>
                      <a:pt x="2965" y="4272"/>
                      <a:pt x="2965" y="4213"/>
                    </a:cubicBezTo>
                    <a:cubicBezTo>
                      <a:pt x="2965" y="4034"/>
                      <a:pt x="2893" y="3856"/>
                      <a:pt x="2774" y="3725"/>
                    </a:cubicBezTo>
                    <a:cubicBezTo>
                      <a:pt x="2691" y="3641"/>
                      <a:pt x="2596" y="3582"/>
                      <a:pt x="2477" y="3546"/>
                    </a:cubicBezTo>
                    <a:cubicBezTo>
                      <a:pt x="2489" y="3391"/>
                      <a:pt x="2441" y="3237"/>
                      <a:pt x="2358" y="3094"/>
                    </a:cubicBezTo>
                    <a:cubicBezTo>
                      <a:pt x="2381" y="3058"/>
                      <a:pt x="2417" y="3022"/>
                      <a:pt x="2441" y="2975"/>
                    </a:cubicBezTo>
                    <a:cubicBezTo>
                      <a:pt x="2798" y="2963"/>
                      <a:pt x="3024" y="2820"/>
                      <a:pt x="3096" y="2522"/>
                    </a:cubicBezTo>
                    <a:cubicBezTo>
                      <a:pt x="3103" y="2457"/>
                      <a:pt x="3049" y="2414"/>
                      <a:pt x="2995" y="2414"/>
                    </a:cubicBezTo>
                    <a:cubicBezTo>
                      <a:pt x="2959" y="2414"/>
                      <a:pt x="2924" y="2432"/>
                      <a:pt x="2905" y="2475"/>
                    </a:cubicBezTo>
                    <a:cubicBezTo>
                      <a:pt x="2893" y="2558"/>
                      <a:pt x="2834" y="2748"/>
                      <a:pt x="2500" y="2772"/>
                    </a:cubicBezTo>
                    <a:cubicBezTo>
                      <a:pt x="2500" y="2772"/>
                      <a:pt x="2500" y="2760"/>
                      <a:pt x="2500" y="2748"/>
                    </a:cubicBezTo>
                    <a:cubicBezTo>
                      <a:pt x="2500" y="2665"/>
                      <a:pt x="2489" y="2582"/>
                      <a:pt x="2453" y="2498"/>
                    </a:cubicBezTo>
                    <a:lnTo>
                      <a:pt x="2751" y="2415"/>
                    </a:lnTo>
                    <a:cubicBezTo>
                      <a:pt x="2878" y="2383"/>
                      <a:pt x="2844" y="2217"/>
                      <a:pt x="2741" y="2217"/>
                    </a:cubicBezTo>
                    <a:cubicBezTo>
                      <a:pt x="2729" y="2217"/>
                      <a:pt x="2717" y="2220"/>
                      <a:pt x="2703" y="2225"/>
                    </a:cubicBezTo>
                    <a:lnTo>
                      <a:pt x="2346" y="2332"/>
                    </a:lnTo>
                    <a:cubicBezTo>
                      <a:pt x="2310" y="2284"/>
                      <a:pt x="2274" y="2248"/>
                      <a:pt x="2215" y="2225"/>
                    </a:cubicBezTo>
                    <a:cubicBezTo>
                      <a:pt x="2608" y="1582"/>
                      <a:pt x="2167" y="760"/>
                      <a:pt x="1417" y="724"/>
                    </a:cubicBezTo>
                    <a:cubicBezTo>
                      <a:pt x="1391" y="721"/>
                      <a:pt x="1365" y="720"/>
                      <a:pt x="1338" y="720"/>
                    </a:cubicBezTo>
                    <a:cubicBezTo>
                      <a:pt x="1265" y="720"/>
                      <a:pt x="1189" y="731"/>
                      <a:pt x="1119" y="748"/>
                    </a:cubicBezTo>
                    <a:cubicBezTo>
                      <a:pt x="1060" y="546"/>
                      <a:pt x="1072" y="331"/>
                      <a:pt x="1167" y="141"/>
                    </a:cubicBezTo>
                    <a:cubicBezTo>
                      <a:pt x="1191" y="93"/>
                      <a:pt x="1167" y="34"/>
                      <a:pt x="1119" y="10"/>
                    </a:cubicBezTo>
                    <a:cubicBezTo>
                      <a:pt x="1103" y="4"/>
                      <a:pt x="1088" y="1"/>
                      <a:pt x="1074" y="1"/>
                    </a:cubicBezTo>
                    <a:close/>
                  </a:path>
                </a:pathLst>
              </a:custGeom>
              <a:solidFill>
                <a:srgbClr val="49CA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36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3" name="Google Shape;447;p31">
                <a:extLst>
                  <a:ext uri="{FF2B5EF4-FFF2-40B4-BE49-F238E27FC236}">
                    <a16:creationId xmlns:a16="http://schemas.microsoft.com/office/drawing/2014/main" id="{5BE4FA1F-8F6D-D8DC-B7F9-62172DBA591A}"/>
                  </a:ext>
                </a:extLst>
              </p:cNvPr>
              <p:cNvSpPr/>
              <p:nvPr/>
            </p:nvSpPr>
            <p:spPr>
              <a:xfrm>
                <a:off x="1787199" y="1434736"/>
                <a:ext cx="16840" cy="14019"/>
              </a:xfrm>
              <a:custGeom>
                <a:avLst/>
                <a:gdLst/>
                <a:ahLst/>
                <a:cxnLst/>
                <a:rect l="l" t="t" r="r" b="b"/>
                <a:pathLst>
                  <a:path w="382" h="318" extrusionOk="0">
                    <a:moveTo>
                      <a:pt x="227" y="1"/>
                    </a:moveTo>
                    <a:cubicBezTo>
                      <a:pt x="72" y="1"/>
                      <a:pt x="1" y="167"/>
                      <a:pt x="108" y="274"/>
                    </a:cubicBezTo>
                    <a:cubicBezTo>
                      <a:pt x="138" y="304"/>
                      <a:pt x="176" y="318"/>
                      <a:pt x="214" y="318"/>
                    </a:cubicBezTo>
                    <a:cubicBezTo>
                      <a:pt x="298" y="318"/>
                      <a:pt x="382" y="253"/>
                      <a:pt x="382" y="155"/>
                    </a:cubicBezTo>
                    <a:cubicBezTo>
                      <a:pt x="382" y="72"/>
                      <a:pt x="310" y="1"/>
                      <a:pt x="227" y="1"/>
                    </a:cubicBezTo>
                    <a:close/>
                  </a:path>
                </a:pathLst>
              </a:custGeom>
              <a:solidFill>
                <a:srgbClr val="8046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36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" name="Google Shape;448;p31">
                <a:extLst>
                  <a:ext uri="{FF2B5EF4-FFF2-40B4-BE49-F238E27FC236}">
                    <a16:creationId xmlns:a16="http://schemas.microsoft.com/office/drawing/2014/main" id="{2ECEAFEF-6852-A33B-0FB1-AE08C9A26318}"/>
                  </a:ext>
                </a:extLst>
              </p:cNvPr>
              <p:cNvSpPr/>
              <p:nvPr/>
            </p:nvSpPr>
            <p:spPr>
              <a:xfrm>
                <a:off x="1824495" y="1411106"/>
                <a:ext cx="16840" cy="14416"/>
              </a:xfrm>
              <a:custGeom>
                <a:avLst/>
                <a:gdLst/>
                <a:ahLst/>
                <a:cxnLst/>
                <a:rect l="l" t="t" r="r" b="b"/>
                <a:pathLst>
                  <a:path w="382" h="327" extrusionOk="0">
                    <a:moveTo>
                      <a:pt x="214" y="1"/>
                    </a:moveTo>
                    <a:cubicBezTo>
                      <a:pt x="71" y="1"/>
                      <a:pt x="0" y="179"/>
                      <a:pt x="107" y="275"/>
                    </a:cubicBezTo>
                    <a:cubicBezTo>
                      <a:pt x="139" y="310"/>
                      <a:pt x="180" y="326"/>
                      <a:pt x="221" y="326"/>
                    </a:cubicBezTo>
                    <a:cubicBezTo>
                      <a:pt x="302" y="326"/>
                      <a:pt x="381" y="263"/>
                      <a:pt x="381" y="167"/>
                    </a:cubicBezTo>
                    <a:cubicBezTo>
                      <a:pt x="381" y="72"/>
                      <a:pt x="310" y="1"/>
                      <a:pt x="214" y="1"/>
                    </a:cubicBezTo>
                    <a:close/>
                  </a:path>
                </a:pathLst>
              </a:custGeom>
              <a:solidFill>
                <a:srgbClr val="8046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36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" name="Google Shape;449;p31">
                <a:extLst>
                  <a:ext uri="{FF2B5EF4-FFF2-40B4-BE49-F238E27FC236}">
                    <a16:creationId xmlns:a16="http://schemas.microsoft.com/office/drawing/2014/main" id="{2CF2D8C1-AD36-50E5-2901-654088485E48}"/>
                  </a:ext>
                </a:extLst>
              </p:cNvPr>
              <p:cNvSpPr/>
              <p:nvPr/>
            </p:nvSpPr>
            <p:spPr>
              <a:xfrm>
                <a:off x="1809374" y="1423582"/>
                <a:ext cx="15650" cy="13314"/>
              </a:xfrm>
              <a:custGeom>
                <a:avLst/>
                <a:gdLst/>
                <a:ahLst/>
                <a:cxnLst/>
                <a:rect l="l" t="t" r="r" b="b"/>
                <a:pathLst>
                  <a:path w="355" h="302" extrusionOk="0">
                    <a:moveTo>
                      <a:pt x="268" y="1"/>
                    </a:moveTo>
                    <a:cubicBezTo>
                      <a:pt x="244" y="1"/>
                      <a:pt x="219" y="26"/>
                      <a:pt x="236" y="51"/>
                    </a:cubicBezTo>
                    <a:cubicBezTo>
                      <a:pt x="284" y="99"/>
                      <a:pt x="272" y="170"/>
                      <a:pt x="224" y="218"/>
                    </a:cubicBezTo>
                    <a:cubicBezTo>
                      <a:pt x="209" y="229"/>
                      <a:pt x="191" y="235"/>
                      <a:pt x="173" y="235"/>
                    </a:cubicBezTo>
                    <a:cubicBezTo>
                      <a:pt x="134" y="235"/>
                      <a:pt x="93" y="211"/>
                      <a:pt x="69" y="170"/>
                    </a:cubicBezTo>
                    <a:cubicBezTo>
                      <a:pt x="64" y="165"/>
                      <a:pt x="57" y="162"/>
                      <a:pt x="50" y="162"/>
                    </a:cubicBezTo>
                    <a:cubicBezTo>
                      <a:pt x="27" y="162"/>
                      <a:pt x="0" y="190"/>
                      <a:pt x="10" y="218"/>
                    </a:cubicBezTo>
                    <a:cubicBezTo>
                      <a:pt x="45" y="265"/>
                      <a:pt x="105" y="301"/>
                      <a:pt x="176" y="301"/>
                    </a:cubicBezTo>
                    <a:cubicBezTo>
                      <a:pt x="212" y="301"/>
                      <a:pt x="236" y="289"/>
                      <a:pt x="272" y="277"/>
                    </a:cubicBezTo>
                    <a:cubicBezTo>
                      <a:pt x="343" y="206"/>
                      <a:pt x="355" y="99"/>
                      <a:pt x="295" y="15"/>
                    </a:cubicBezTo>
                    <a:cubicBezTo>
                      <a:pt x="288" y="5"/>
                      <a:pt x="278" y="1"/>
                      <a:pt x="268" y="1"/>
                    </a:cubicBezTo>
                    <a:close/>
                  </a:path>
                </a:pathLst>
              </a:custGeom>
              <a:solidFill>
                <a:srgbClr val="8046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36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6" name="Google Shape;450;p31">
                <a:extLst>
                  <a:ext uri="{FF2B5EF4-FFF2-40B4-BE49-F238E27FC236}">
                    <a16:creationId xmlns:a16="http://schemas.microsoft.com/office/drawing/2014/main" id="{0EF9CB73-13F0-192B-81A1-DC12C175B94F}"/>
                  </a:ext>
                </a:extLst>
              </p:cNvPr>
              <p:cNvSpPr/>
              <p:nvPr/>
            </p:nvSpPr>
            <p:spPr>
              <a:xfrm>
                <a:off x="1789844" y="1449945"/>
                <a:ext cx="14195" cy="10536"/>
              </a:xfrm>
              <a:custGeom>
                <a:avLst/>
                <a:gdLst/>
                <a:ahLst/>
                <a:cxnLst/>
                <a:rect l="l" t="t" r="r" b="b"/>
                <a:pathLst>
                  <a:path w="322" h="239" extrusionOk="0">
                    <a:moveTo>
                      <a:pt x="216" y="1"/>
                    </a:moveTo>
                    <a:cubicBezTo>
                      <a:pt x="182" y="1"/>
                      <a:pt x="143" y="13"/>
                      <a:pt x="107" y="37"/>
                    </a:cubicBezTo>
                    <a:cubicBezTo>
                      <a:pt x="36" y="84"/>
                      <a:pt x="0" y="156"/>
                      <a:pt x="36" y="203"/>
                    </a:cubicBezTo>
                    <a:cubicBezTo>
                      <a:pt x="54" y="227"/>
                      <a:pt x="84" y="239"/>
                      <a:pt x="118" y="239"/>
                    </a:cubicBezTo>
                    <a:cubicBezTo>
                      <a:pt x="152" y="239"/>
                      <a:pt x="191" y="227"/>
                      <a:pt x="226" y="203"/>
                    </a:cubicBezTo>
                    <a:cubicBezTo>
                      <a:pt x="298" y="156"/>
                      <a:pt x="322" y="84"/>
                      <a:pt x="298" y="37"/>
                    </a:cubicBezTo>
                    <a:cubicBezTo>
                      <a:pt x="280" y="13"/>
                      <a:pt x="250" y="1"/>
                      <a:pt x="216" y="1"/>
                    </a:cubicBezTo>
                    <a:close/>
                  </a:path>
                </a:pathLst>
              </a:custGeom>
              <a:solidFill>
                <a:srgbClr val="DE626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36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7" name="Google Shape;451;p31">
                <a:extLst>
                  <a:ext uri="{FF2B5EF4-FFF2-40B4-BE49-F238E27FC236}">
                    <a16:creationId xmlns:a16="http://schemas.microsoft.com/office/drawing/2014/main" id="{6674E2B8-CCBD-01EB-AB06-8C8C4E672BE3}"/>
                  </a:ext>
                </a:extLst>
              </p:cNvPr>
              <p:cNvSpPr/>
              <p:nvPr/>
            </p:nvSpPr>
            <p:spPr>
              <a:xfrm>
                <a:off x="1839705" y="1417807"/>
                <a:ext cx="16840" cy="12785"/>
              </a:xfrm>
              <a:custGeom>
                <a:avLst/>
                <a:gdLst/>
                <a:ahLst/>
                <a:cxnLst/>
                <a:rect l="l" t="t" r="r" b="b"/>
                <a:pathLst>
                  <a:path w="382" h="290" extrusionOk="0">
                    <a:moveTo>
                      <a:pt x="191" y="1"/>
                    </a:moveTo>
                    <a:cubicBezTo>
                      <a:pt x="161" y="1"/>
                      <a:pt x="131" y="10"/>
                      <a:pt x="107" y="27"/>
                    </a:cubicBezTo>
                    <a:cubicBezTo>
                      <a:pt x="0" y="111"/>
                      <a:pt x="60" y="289"/>
                      <a:pt x="191" y="289"/>
                    </a:cubicBezTo>
                    <a:cubicBezTo>
                      <a:pt x="322" y="289"/>
                      <a:pt x="381" y="111"/>
                      <a:pt x="274" y="27"/>
                    </a:cubicBezTo>
                    <a:cubicBezTo>
                      <a:pt x="250" y="10"/>
                      <a:pt x="221" y="1"/>
                      <a:pt x="191" y="1"/>
                    </a:cubicBezTo>
                    <a:close/>
                  </a:path>
                </a:pathLst>
              </a:custGeom>
              <a:solidFill>
                <a:srgbClr val="DE626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36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8" name="Google Shape;452;p31">
                <a:extLst>
                  <a:ext uri="{FF2B5EF4-FFF2-40B4-BE49-F238E27FC236}">
                    <a16:creationId xmlns:a16="http://schemas.microsoft.com/office/drawing/2014/main" id="{9267773E-3881-3D95-17CC-8ECF5F8FE8B5}"/>
                  </a:ext>
                </a:extLst>
              </p:cNvPr>
              <p:cNvSpPr/>
              <p:nvPr/>
            </p:nvSpPr>
            <p:spPr>
              <a:xfrm>
                <a:off x="1733151" y="1458894"/>
                <a:ext cx="489211" cy="549255"/>
              </a:xfrm>
              <a:custGeom>
                <a:avLst/>
                <a:gdLst/>
                <a:ahLst/>
                <a:cxnLst/>
                <a:rect l="l" t="t" r="r" b="b"/>
                <a:pathLst>
                  <a:path w="11097" h="12459" extrusionOk="0">
                    <a:moveTo>
                      <a:pt x="5584" y="2822"/>
                    </a:moveTo>
                    <a:cubicBezTo>
                      <a:pt x="5763" y="3524"/>
                      <a:pt x="5906" y="4096"/>
                      <a:pt x="6156" y="4882"/>
                    </a:cubicBezTo>
                    <a:lnTo>
                      <a:pt x="6763" y="6823"/>
                    </a:lnTo>
                    <a:lnTo>
                      <a:pt x="6192" y="7215"/>
                    </a:lnTo>
                    <a:cubicBezTo>
                      <a:pt x="6215" y="6953"/>
                      <a:pt x="6275" y="6692"/>
                      <a:pt x="6370" y="6442"/>
                    </a:cubicBezTo>
                    <a:lnTo>
                      <a:pt x="6370" y="6442"/>
                    </a:lnTo>
                    <a:cubicBezTo>
                      <a:pt x="6025" y="6668"/>
                      <a:pt x="5715" y="6918"/>
                      <a:pt x="5430" y="7204"/>
                    </a:cubicBezTo>
                    <a:cubicBezTo>
                      <a:pt x="5418" y="7001"/>
                      <a:pt x="5489" y="6799"/>
                      <a:pt x="5632" y="6656"/>
                    </a:cubicBezTo>
                    <a:cubicBezTo>
                      <a:pt x="5775" y="6513"/>
                      <a:pt x="5882" y="6334"/>
                      <a:pt x="5953" y="6156"/>
                    </a:cubicBezTo>
                    <a:lnTo>
                      <a:pt x="5953" y="6156"/>
                    </a:lnTo>
                    <a:cubicBezTo>
                      <a:pt x="5489" y="6394"/>
                      <a:pt x="5144" y="6811"/>
                      <a:pt x="4810" y="7227"/>
                    </a:cubicBezTo>
                    <a:cubicBezTo>
                      <a:pt x="4941" y="6811"/>
                      <a:pt x="5156" y="6430"/>
                      <a:pt x="5430" y="6096"/>
                    </a:cubicBezTo>
                    <a:lnTo>
                      <a:pt x="5430" y="6096"/>
                    </a:lnTo>
                    <a:cubicBezTo>
                      <a:pt x="5156" y="6227"/>
                      <a:pt x="4965" y="6477"/>
                      <a:pt x="4787" y="6727"/>
                    </a:cubicBezTo>
                    <a:lnTo>
                      <a:pt x="4334" y="7346"/>
                    </a:lnTo>
                    <a:lnTo>
                      <a:pt x="4048" y="7346"/>
                    </a:lnTo>
                    <a:lnTo>
                      <a:pt x="4822" y="4882"/>
                    </a:lnTo>
                    <a:cubicBezTo>
                      <a:pt x="5072" y="4096"/>
                      <a:pt x="5215" y="3524"/>
                      <a:pt x="5394" y="2822"/>
                    </a:cubicBezTo>
                    <a:close/>
                    <a:moveTo>
                      <a:pt x="6787" y="6930"/>
                    </a:moveTo>
                    <a:lnTo>
                      <a:pt x="6918" y="7346"/>
                    </a:lnTo>
                    <a:lnTo>
                      <a:pt x="6704" y="7346"/>
                    </a:lnTo>
                    <a:cubicBezTo>
                      <a:pt x="6727" y="7215"/>
                      <a:pt x="6763" y="7073"/>
                      <a:pt x="6787" y="6930"/>
                    </a:cubicBezTo>
                    <a:close/>
                    <a:moveTo>
                      <a:pt x="5561" y="0"/>
                    </a:moveTo>
                    <a:cubicBezTo>
                      <a:pt x="4552" y="0"/>
                      <a:pt x="3542" y="572"/>
                      <a:pt x="3144" y="1715"/>
                    </a:cubicBezTo>
                    <a:lnTo>
                      <a:pt x="84" y="10597"/>
                    </a:lnTo>
                    <a:cubicBezTo>
                      <a:pt x="24" y="10740"/>
                      <a:pt x="0" y="10894"/>
                      <a:pt x="0" y="11049"/>
                    </a:cubicBezTo>
                    <a:cubicBezTo>
                      <a:pt x="0" y="11740"/>
                      <a:pt x="512" y="12335"/>
                      <a:pt x="1203" y="12430"/>
                    </a:cubicBezTo>
                    <a:cubicBezTo>
                      <a:pt x="1276" y="12442"/>
                      <a:pt x="1349" y="12447"/>
                      <a:pt x="1421" y="12447"/>
                    </a:cubicBezTo>
                    <a:cubicBezTo>
                      <a:pt x="2020" y="12447"/>
                      <a:pt x="2571" y="12061"/>
                      <a:pt x="2763" y="11466"/>
                    </a:cubicBezTo>
                    <a:lnTo>
                      <a:pt x="3286" y="9740"/>
                    </a:lnTo>
                    <a:lnTo>
                      <a:pt x="7680" y="9740"/>
                    </a:lnTo>
                    <a:lnTo>
                      <a:pt x="8216" y="11430"/>
                    </a:lnTo>
                    <a:cubicBezTo>
                      <a:pt x="8419" y="12050"/>
                      <a:pt x="8996" y="12459"/>
                      <a:pt x="9628" y="12459"/>
                    </a:cubicBezTo>
                    <a:cubicBezTo>
                      <a:pt x="9700" y="12459"/>
                      <a:pt x="9773" y="12453"/>
                      <a:pt x="9847" y="12442"/>
                    </a:cubicBezTo>
                    <a:cubicBezTo>
                      <a:pt x="10561" y="12323"/>
                      <a:pt x="11085" y="11716"/>
                      <a:pt x="11097" y="10990"/>
                    </a:cubicBezTo>
                    <a:cubicBezTo>
                      <a:pt x="11085" y="10823"/>
                      <a:pt x="11061" y="10656"/>
                      <a:pt x="11014" y="10502"/>
                    </a:cubicBezTo>
                    <a:lnTo>
                      <a:pt x="7978" y="1715"/>
                    </a:lnTo>
                    <a:cubicBezTo>
                      <a:pt x="7579" y="572"/>
                      <a:pt x="6570" y="0"/>
                      <a:pt x="5561" y="0"/>
                    </a:cubicBezTo>
                    <a:close/>
                  </a:path>
                </a:pathLst>
              </a:custGeom>
              <a:solidFill>
                <a:srgbClr val="DE626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36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9" name="Google Shape;453;p31">
                <a:extLst>
                  <a:ext uri="{FF2B5EF4-FFF2-40B4-BE49-F238E27FC236}">
                    <a16:creationId xmlns:a16="http://schemas.microsoft.com/office/drawing/2014/main" id="{7B2EF4BB-C833-FF53-0CD8-77B20C514DB6}"/>
                  </a:ext>
                </a:extLst>
              </p:cNvPr>
              <p:cNvSpPr/>
              <p:nvPr/>
            </p:nvSpPr>
            <p:spPr>
              <a:xfrm>
                <a:off x="1756252" y="1485389"/>
                <a:ext cx="441996" cy="496309"/>
              </a:xfrm>
              <a:custGeom>
                <a:avLst/>
                <a:gdLst/>
                <a:ahLst/>
                <a:cxnLst/>
                <a:rect l="l" t="t" r="r" b="b"/>
                <a:pathLst>
                  <a:path w="10026" h="11258" extrusionOk="0">
                    <a:moveTo>
                      <a:pt x="5489" y="2042"/>
                    </a:moveTo>
                    <a:cubicBezTo>
                      <a:pt x="5668" y="2745"/>
                      <a:pt x="5799" y="3495"/>
                      <a:pt x="6049" y="4281"/>
                    </a:cubicBezTo>
                    <a:lnTo>
                      <a:pt x="6823" y="6972"/>
                    </a:lnTo>
                    <a:lnTo>
                      <a:pt x="3215" y="6972"/>
                    </a:lnTo>
                    <a:lnTo>
                      <a:pt x="3989" y="4281"/>
                    </a:lnTo>
                    <a:cubicBezTo>
                      <a:pt x="4227" y="3495"/>
                      <a:pt x="4382" y="2757"/>
                      <a:pt x="4560" y="2042"/>
                    </a:cubicBezTo>
                    <a:close/>
                    <a:moveTo>
                      <a:pt x="5032" y="1"/>
                    </a:moveTo>
                    <a:cubicBezTo>
                      <a:pt x="4123" y="1"/>
                      <a:pt x="3215" y="518"/>
                      <a:pt x="2858" y="1554"/>
                    </a:cubicBezTo>
                    <a:lnTo>
                      <a:pt x="72" y="9579"/>
                    </a:lnTo>
                    <a:cubicBezTo>
                      <a:pt x="24" y="9710"/>
                      <a:pt x="0" y="9841"/>
                      <a:pt x="0" y="9984"/>
                    </a:cubicBezTo>
                    <a:cubicBezTo>
                      <a:pt x="0" y="10686"/>
                      <a:pt x="250" y="11258"/>
                      <a:pt x="953" y="11258"/>
                    </a:cubicBezTo>
                    <a:cubicBezTo>
                      <a:pt x="1512" y="11258"/>
                      <a:pt x="2012" y="10901"/>
                      <a:pt x="2179" y="10365"/>
                    </a:cubicBezTo>
                    <a:lnTo>
                      <a:pt x="2655" y="8805"/>
                    </a:lnTo>
                    <a:lnTo>
                      <a:pt x="7180" y="8805"/>
                    </a:lnTo>
                    <a:lnTo>
                      <a:pt x="7668" y="10329"/>
                    </a:lnTo>
                    <a:cubicBezTo>
                      <a:pt x="7846" y="10877"/>
                      <a:pt x="8358" y="11246"/>
                      <a:pt x="8930" y="11258"/>
                    </a:cubicBezTo>
                    <a:cubicBezTo>
                      <a:pt x="9668" y="11258"/>
                      <a:pt x="10025" y="10663"/>
                      <a:pt x="10025" y="9924"/>
                    </a:cubicBezTo>
                    <a:cubicBezTo>
                      <a:pt x="10025" y="9770"/>
                      <a:pt x="10001" y="9627"/>
                      <a:pt x="9954" y="9484"/>
                    </a:cubicBezTo>
                    <a:lnTo>
                      <a:pt x="7215" y="1554"/>
                    </a:lnTo>
                    <a:cubicBezTo>
                      <a:pt x="6852" y="518"/>
                      <a:pt x="5941" y="1"/>
                      <a:pt x="5032" y="1"/>
                    </a:cubicBezTo>
                    <a:close/>
                  </a:path>
                </a:pathLst>
              </a:custGeom>
              <a:solidFill>
                <a:srgbClr val="F2888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36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/>
                  <a:sym typeface="Arial"/>
                </a:endParaRPr>
              </a:p>
            </p:txBody>
          </p:sp>
        </p:grp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ABA69331-7FCB-BEC3-E92F-EA285263B32D}"/>
                </a:ext>
              </a:extLst>
            </p:cNvPr>
            <p:cNvSpPr txBox="1"/>
            <p:nvPr/>
          </p:nvSpPr>
          <p:spPr>
            <a:xfrm>
              <a:off x="2945658" y="2357110"/>
              <a:ext cx="7007995" cy="1119618"/>
            </a:xfrm>
            <a:prstGeom prst="roundRect">
              <a:avLst/>
            </a:prstGeom>
            <a:noFill/>
            <a:ln w="57150"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70AD47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Cambria" panose="02040503050406030204" pitchFamily="18" charset="0"/>
                  <a:cs typeface="+mn-cs"/>
                </a:rPr>
                <a:t>Vì</a:t>
              </a:r>
              <a:r>
                <a:rPr kumimoji="0" lang="en-US" sz="3600" b="1" i="0" u="none" strike="noStrike" kern="1200" cap="none" spc="0" normalizeH="0" noProof="0" dirty="0">
                  <a:ln>
                    <a:noFill/>
                  </a:ln>
                  <a:solidFill>
                    <a:srgbClr val="70AD47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Cambria" panose="02040503050406030204" pitchFamily="18" charset="0"/>
                  <a:cs typeface="+mn-cs"/>
                </a:rPr>
                <a:t> </a:t>
              </a:r>
              <a:r>
                <a:rPr kumimoji="0" lang="en-US" sz="3600" b="1" i="0" u="none" strike="noStrike" kern="1200" cap="none" spc="0" normalizeH="0" noProof="0" dirty="0" err="1">
                  <a:ln>
                    <a:noFill/>
                  </a:ln>
                  <a:solidFill>
                    <a:srgbClr val="70AD47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Cambria" panose="02040503050406030204" pitchFamily="18" charset="0"/>
                  <a:cs typeface="+mn-cs"/>
                </a:rPr>
                <a:t>dòng</a:t>
              </a:r>
              <a:r>
                <a:rPr kumimoji="0" lang="en-US" sz="3600" b="1" i="0" u="none" strike="noStrike" kern="1200" cap="none" spc="0" normalizeH="0" noProof="0" dirty="0">
                  <a:ln>
                    <a:noFill/>
                  </a:ln>
                  <a:solidFill>
                    <a:srgbClr val="70AD47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Cambria" panose="02040503050406030204" pitchFamily="18" charset="0"/>
                  <a:cs typeface="+mn-cs"/>
                </a:rPr>
                <a:t> </a:t>
              </a:r>
              <a:r>
                <a:rPr kumimoji="0" lang="en-US" sz="3600" b="1" i="0" u="none" strike="noStrike" kern="1200" cap="none" spc="0" normalizeH="0" noProof="0" dirty="0" err="1">
                  <a:ln>
                    <a:noFill/>
                  </a:ln>
                  <a:solidFill>
                    <a:srgbClr val="70AD47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Cambria" panose="02040503050406030204" pitchFamily="18" charset="0"/>
                  <a:cs typeface="+mn-cs"/>
                </a:rPr>
                <a:t>nước</a:t>
              </a:r>
              <a:r>
                <a:rPr kumimoji="0" lang="en-US" sz="3600" b="1" i="0" u="none" strike="noStrike" kern="1200" cap="none" spc="0" normalizeH="0" noProof="0" dirty="0">
                  <a:ln>
                    <a:noFill/>
                  </a:ln>
                  <a:solidFill>
                    <a:srgbClr val="70AD47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Cambria" panose="02040503050406030204" pitchFamily="18" charset="0"/>
                  <a:cs typeface="+mn-cs"/>
                </a:rPr>
                <a:t> </a:t>
              </a:r>
              <a:r>
                <a:rPr kumimoji="0" lang="en-US" sz="3600" b="1" i="0" u="none" strike="noStrike" kern="1200" cap="none" spc="0" normalizeH="0" noProof="0" dirty="0" err="1">
                  <a:ln>
                    <a:noFill/>
                  </a:ln>
                  <a:solidFill>
                    <a:srgbClr val="70AD47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Cambria" panose="02040503050406030204" pitchFamily="18" charset="0"/>
                  <a:cs typeface="+mn-cs"/>
                </a:rPr>
                <a:t>chảy</a:t>
              </a:r>
              <a:r>
                <a:rPr kumimoji="0" lang="en-US" sz="3600" b="1" i="0" u="none" strike="noStrike" kern="1200" cap="none" spc="0" normalizeH="0" noProof="0" dirty="0">
                  <a:ln>
                    <a:noFill/>
                  </a:ln>
                  <a:solidFill>
                    <a:srgbClr val="70AD47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Cambria" panose="02040503050406030204" pitchFamily="18" charset="0"/>
                  <a:cs typeface="+mn-cs"/>
                </a:rPr>
                <a:t> ở </a:t>
              </a:r>
              <a:r>
                <a:rPr kumimoji="0" lang="en-US" sz="3600" b="1" i="0" u="none" strike="noStrike" kern="1200" cap="none" spc="0" normalizeH="0" noProof="0" dirty="0" err="1">
                  <a:ln>
                    <a:noFill/>
                  </a:ln>
                  <a:solidFill>
                    <a:srgbClr val="70AD47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Cambria" panose="02040503050406030204" pitchFamily="18" charset="0"/>
                  <a:cs typeface="+mn-cs"/>
                </a:rPr>
                <a:t>đây</a:t>
              </a:r>
              <a:r>
                <a:rPr kumimoji="0" lang="en-US" sz="3600" b="1" i="0" u="none" strike="noStrike" kern="1200" cap="none" spc="0" normalizeH="0" noProof="0" dirty="0">
                  <a:ln>
                    <a:noFill/>
                  </a:ln>
                  <a:solidFill>
                    <a:srgbClr val="70AD47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Cambria" panose="02040503050406030204" pitchFamily="18" charset="0"/>
                  <a:cs typeface="+mn-cs"/>
                </a:rPr>
                <a:t> </a:t>
              </a:r>
              <a:r>
                <a:rPr kumimoji="0" lang="en-US" sz="3600" b="1" i="0" u="none" strike="noStrike" kern="1200" cap="none" spc="0" normalizeH="0" noProof="0" dirty="0" err="1">
                  <a:ln>
                    <a:noFill/>
                  </a:ln>
                  <a:solidFill>
                    <a:srgbClr val="70AD47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Cambria" panose="02040503050406030204" pitchFamily="18" charset="0"/>
                  <a:cs typeface="+mn-cs"/>
                </a:rPr>
                <a:t>thường</a:t>
              </a:r>
              <a:r>
                <a:rPr kumimoji="0" lang="en-US" sz="3600" b="1" i="0" u="none" strike="noStrike" kern="1200" cap="none" spc="0" normalizeH="0" noProof="0" dirty="0">
                  <a:ln>
                    <a:noFill/>
                  </a:ln>
                  <a:solidFill>
                    <a:srgbClr val="70AD47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Cambria" panose="02040503050406030204" pitchFamily="18" charset="0"/>
                  <a:cs typeface="+mn-cs"/>
                </a:rPr>
                <a:t> </a:t>
              </a:r>
              <a:r>
                <a:rPr kumimoji="0" lang="en-US" sz="3600" b="1" i="0" u="none" strike="noStrike" kern="1200" cap="none" spc="0" normalizeH="0" noProof="0" dirty="0" err="1">
                  <a:ln>
                    <a:noFill/>
                  </a:ln>
                  <a:solidFill>
                    <a:srgbClr val="70AD47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Cambria" panose="02040503050406030204" pitchFamily="18" charset="0"/>
                  <a:cs typeface="+mn-cs"/>
                </a:rPr>
                <a:t>thoảng</a:t>
              </a:r>
              <a:r>
                <a:rPr kumimoji="0" lang="en-US" sz="3600" b="1" i="0" u="none" strike="noStrike" kern="1200" cap="none" spc="0" normalizeH="0" noProof="0" dirty="0">
                  <a:ln>
                    <a:noFill/>
                  </a:ln>
                  <a:solidFill>
                    <a:srgbClr val="70AD47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Cambria" panose="02040503050406030204" pitchFamily="18" charset="0"/>
                  <a:cs typeface="+mn-cs"/>
                </a:rPr>
                <a:t> </a:t>
              </a:r>
              <a:r>
                <a:rPr kumimoji="0" lang="en-US" sz="3600" b="1" i="0" u="none" strike="noStrike" kern="1200" cap="none" spc="0" normalizeH="0" noProof="0" dirty="0" err="1">
                  <a:ln>
                    <a:noFill/>
                  </a:ln>
                  <a:solidFill>
                    <a:srgbClr val="70AD47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Cambria" panose="02040503050406030204" pitchFamily="18" charset="0"/>
                  <a:cs typeface="+mn-cs"/>
                </a:rPr>
                <a:t>lên</a:t>
              </a:r>
              <a:r>
                <a:rPr kumimoji="0" lang="en-US" sz="3600" b="1" i="0" u="none" strike="noStrike" kern="1200" cap="none" spc="0" normalizeH="0" noProof="0" dirty="0">
                  <a:ln>
                    <a:noFill/>
                  </a:ln>
                  <a:solidFill>
                    <a:srgbClr val="70AD47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Cambria" panose="02040503050406030204" pitchFamily="18" charset="0"/>
                  <a:cs typeface="+mn-cs"/>
                </a:rPr>
                <a:t> </a:t>
              </a:r>
              <a:r>
                <a:rPr kumimoji="0" lang="en-US" sz="3600" b="1" i="0" u="none" strike="noStrike" kern="1200" cap="none" spc="0" normalizeH="0" noProof="0" dirty="0" err="1">
                  <a:ln>
                    <a:noFill/>
                  </a:ln>
                  <a:solidFill>
                    <a:srgbClr val="70AD47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Cambria" panose="02040503050406030204" pitchFamily="18" charset="0"/>
                  <a:cs typeface="+mn-cs"/>
                </a:rPr>
                <a:t>mùi</a:t>
              </a:r>
              <a:r>
                <a:rPr kumimoji="0" lang="en-US" sz="3600" b="1" i="0" u="none" strike="noStrike" kern="1200" cap="none" spc="0" normalizeH="0" noProof="0" dirty="0">
                  <a:ln>
                    <a:noFill/>
                  </a:ln>
                  <a:solidFill>
                    <a:srgbClr val="70AD47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Cambria" panose="02040503050406030204" pitchFamily="18" charset="0"/>
                  <a:cs typeface="+mn-cs"/>
                </a:rPr>
                <a:t> </a:t>
              </a:r>
              <a:r>
                <a:rPr kumimoji="0" lang="en-US" sz="3600" b="1" i="0" u="none" strike="noStrike" kern="1200" cap="none" spc="0" normalizeH="0" noProof="0" dirty="0" err="1">
                  <a:ln>
                    <a:noFill/>
                  </a:ln>
                  <a:solidFill>
                    <a:srgbClr val="70AD47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Cambria" panose="02040503050406030204" pitchFamily="18" charset="0"/>
                  <a:cs typeface="+mn-cs"/>
                </a:rPr>
                <a:t>hương</a:t>
              </a:r>
              <a:r>
                <a:rPr kumimoji="0" lang="en-US" sz="3600" b="1" i="0" u="none" strike="noStrike" kern="1200" cap="none" spc="0" normalizeH="0" noProof="0" dirty="0">
                  <a:ln>
                    <a:noFill/>
                  </a:ln>
                  <a:solidFill>
                    <a:srgbClr val="70AD47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Cambria" panose="02040503050406030204" pitchFamily="18" charset="0"/>
                  <a:cs typeface="+mn-cs"/>
                </a:rPr>
                <a:t> </a:t>
              </a:r>
              <a:r>
                <a:rPr kumimoji="0" lang="en-US" sz="3600" b="1" i="0" u="none" strike="noStrike" kern="1200" cap="none" spc="0" normalizeH="0" noProof="0" dirty="0" err="1">
                  <a:ln>
                    <a:noFill/>
                  </a:ln>
                  <a:solidFill>
                    <a:srgbClr val="70AD47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Cambria" panose="02040503050406030204" pitchFamily="18" charset="0"/>
                  <a:cs typeface="+mn-cs"/>
                </a:rPr>
                <a:t>dìu</a:t>
              </a:r>
              <a:r>
                <a:rPr kumimoji="0" lang="en-US" sz="3600" b="1" i="0" u="none" strike="noStrike" kern="1200" cap="none" spc="0" normalizeH="0" noProof="0" dirty="0">
                  <a:ln>
                    <a:noFill/>
                  </a:ln>
                  <a:solidFill>
                    <a:srgbClr val="70AD47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Cambria" panose="02040503050406030204" pitchFamily="18" charset="0"/>
                  <a:cs typeface="+mn-cs"/>
                </a:rPr>
                <a:t> </a:t>
              </a:r>
              <a:r>
                <a:rPr kumimoji="0" lang="en-US" sz="3600" b="1" i="0" u="none" strike="noStrike" kern="1200" cap="none" spc="0" normalizeH="0" noProof="0" dirty="0" err="1">
                  <a:ln>
                    <a:noFill/>
                  </a:ln>
                  <a:solidFill>
                    <a:srgbClr val="70AD47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Cambria" panose="02040503050406030204" pitchFamily="18" charset="0"/>
                  <a:cs typeface="+mn-cs"/>
                </a:rPr>
                <a:t>dịu</a:t>
              </a:r>
              <a:endParaRPr kumimoji="0" lang="vi-VN" sz="36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Cambria" panose="02040503050406030204" pitchFamily="18" charset="0"/>
                <a:cs typeface="+mn-cs"/>
              </a:endParaRPr>
            </a:p>
          </p:txBody>
        </p: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0CFDA4EC-A277-F10A-2771-117F04601AAB}"/>
              </a:ext>
            </a:extLst>
          </p:cNvPr>
          <p:cNvGrpSpPr/>
          <p:nvPr/>
        </p:nvGrpSpPr>
        <p:grpSpPr>
          <a:xfrm>
            <a:off x="364803" y="5097554"/>
            <a:ext cx="8973766" cy="1626618"/>
            <a:chOff x="1612674" y="5184381"/>
            <a:chExt cx="8973766" cy="1409055"/>
          </a:xfrm>
        </p:grpSpPr>
        <p:sp>
          <p:nvSpPr>
            <p:cNvPr id="41" name="Rectangle: Rounded Corners 54">
              <a:extLst>
                <a:ext uri="{FF2B5EF4-FFF2-40B4-BE49-F238E27FC236}">
                  <a16:creationId xmlns:a16="http://schemas.microsoft.com/office/drawing/2014/main" id="{9BCEB223-BBFC-039C-0E5B-7C349C320707}"/>
                </a:ext>
              </a:extLst>
            </p:cNvPr>
            <p:cNvSpPr/>
            <p:nvPr/>
          </p:nvSpPr>
          <p:spPr>
            <a:xfrm>
              <a:off x="2170089" y="5479849"/>
              <a:ext cx="8416351" cy="1056924"/>
            </a:xfrm>
            <a:custGeom>
              <a:avLst/>
              <a:gdLst>
                <a:gd name="connsiteX0" fmla="*/ 0 w 8416351"/>
                <a:gd name="connsiteY0" fmla="*/ 203357 h 1220117"/>
                <a:gd name="connsiteX1" fmla="*/ 203357 w 8416351"/>
                <a:gd name="connsiteY1" fmla="*/ 0 h 1220117"/>
                <a:gd name="connsiteX2" fmla="*/ 8212994 w 8416351"/>
                <a:gd name="connsiteY2" fmla="*/ 0 h 1220117"/>
                <a:gd name="connsiteX3" fmla="*/ 8416351 w 8416351"/>
                <a:gd name="connsiteY3" fmla="*/ 203357 h 1220117"/>
                <a:gd name="connsiteX4" fmla="*/ 8416351 w 8416351"/>
                <a:gd name="connsiteY4" fmla="*/ 1016760 h 1220117"/>
                <a:gd name="connsiteX5" fmla="*/ 8212994 w 8416351"/>
                <a:gd name="connsiteY5" fmla="*/ 1220117 h 1220117"/>
                <a:gd name="connsiteX6" fmla="*/ 203357 w 8416351"/>
                <a:gd name="connsiteY6" fmla="*/ 1220117 h 1220117"/>
                <a:gd name="connsiteX7" fmla="*/ 0 w 8416351"/>
                <a:gd name="connsiteY7" fmla="*/ 1016760 h 1220117"/>
                <a:gd name="connsiteX8" fmla="*/ 0 w 8416351"/>
                <a:gd name="connsiteY8" fmla="*/ 203357 h 12201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416351" h="1220117" fill="none" extrusionOk="0">
                  <a:moveTo>
                    <a:pt x="0" y="203357"/>
                  </a:moveTo>
                  <a:cubicBezTo>
                    <a:pt x="13106" y="103070"/>
                    <a:pt x="94755" y="5264"/>
                    <a:pt x="203357" y="0"/>
                  </a:cubicBezTo>
                  <a:cubicBezTo>
                    <a:pt x="2570356" y="-168267"/>
                    <a:pt x="4427685" y="-42953"/>
                    <a:pt x="8212994" y="0"/>
                  </a:cubicBezTo>
                  <a:cubicBezTo>
                    <a:pt x="8331878" y="7459"/>
                    <a:pt x="8414730" y="69099"/>
                    <a:pt x="8416351" y="203357"/>
                  </a:cubicBezTo>
                  <a:cubicBezTo>
                    <a:pt x="8449855" y="475618"/>
                    <a:pt x="8343665" y="677693"/>
                    <a:pt x="8416351" y="1016760"/>
                  </a:cubicBezTo>
                  <a:cubicBezTo>
                    <a:pt x="8425883" y="1120109"/>
                    <a:pt x="8327851" y="1225760"/>
                    <a:pt x="8212994" y="1220117"/>
                  </a:cubicBezTo>
                  <a:cubicBezTo>
                    <a:pt x="4315492" y="1288342"/>
                    <a:pt x="2604885" y="1230993"/>
                    <a:pt x="203357" y="1220117"/>
                  </a:cubicBezTo>
                  <a:cubicBezTo>
                    <a:pt x="93474" y="1224002"/>
                    <a:pt x="7223" y="1125353"/>
                    <a:pt x="0" y="1016760"/>
                  </a:cubicBezTo>
                  <a:cubicBezTo>
                    <a:pt x="-22838" y="617551"/>
                    <a:pt x="-56701" y="417612"/>
                    <a:pt x="0" y="203357"/>
                  </a:cubicBezTo>
                  <a:close/>
                </a:path>
                <a:path w="8416351" h="1220117" stroke="0" extrusionOk="0">
                  <a:moveTo>
                    <a:pt x="0" y="203357"/>
                  </a:moveTo>
                  <a:cubicBezTo>
                    <a:pt x="-1581" y="84083"/>
                    <a:pt x="84091" y="16519"/>
                    <a:pt x="203357" y="0"/>
                  </a:cubicBezTo>
                  <a:cubicBezTo>
                    <a:pt x="3957263" y="163917"/>
                    <a:pt x="4393384" y="128764"/>
                    <a:pt x="8212994" y="0"/>
                  </a:cubicBezTo>
                  <a:cubicBezTo>
                    <a:pt x="8338850" y="9040"/>
                    <a:pt x="8421530" y="110827"/>
                    <a:pt x="8416351" y="203357"/>
                  </a:cubicBezTo>
                  <a:cubicBezTo>
                    <a:pt x="8400410" y="410106"/>
                    <a:pt x="8377451" y="720717"/>
                    <a:pt x="8416351" y="1016760"/>
                  </a:cubicBezTo>
                  <a:cubicBezTo>
                    <a:pt x="8407070" y="1146398"/>
                    <a:pt x="8325340" y="1222519"/>
                    <a:pt x="8212994" y="1220117"/>
                  </a:cubicBezTo>
                  <a:cubicBezTo>
                    <a:pt x="5678829" y="1198135"/>
                    <a:pt x="1118359" y="1145229"/>
                    <a:pt x="203357" y="1220117"/>
                  </a:cubicBezTo>
                  <a:cubicBezTo>
                    <a:pt x="100753" y="1216343"/>
                    <a:pt x="-2215" y="1132938"/>
                    <a:pt x="0" y="1016760"/>
                  </a:cubicBezTo>
                  <a:cubicBezTo>
                    <a:pt x="56792" y="786755"/>
                    <a:pt x="57520" y="426984"/>
                    <a:pt x="0" y="203357"/>
                  </a:cubicBezTo>
                  <a:close/>
                </a:path>
              </a:pathLst>
            </a:custGeom>
            <a:ln w="38100">
              <a:extLst>
                <a:ext uri="{C807C97D-BFC1-408E-A445-0C87EB9F89A2}">
                  <ask:lineSketchStyleProps xmlns:ask="http://schemas.microsoft.com/office/drawing/2018/sketchyshapes" xmlns="" sd="1872881490">
                    <a:prstGeom prst="roundRect">
                      <a:avLst/>
                    </a:prstGeom>
                    <ask:type>
                      <ask:lineSketchCurved/>
                    </ask:type>
                  </ask:lineSketchStyleProps>
                </a:ext>
              </a:extLst>
            </a:ln>
            <a:effectLst>
              <a:glow rad="63500">
                <a:schemeClr val="accent6">
                  <a:satMod val="175000"/>
                  <a:alpha val="40000"/>
                </a:schemeClr>
              </a:glow>
            </a:effectLst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42" name="Google Shape;293;p27">
              <a:extLst>
                <a:ext uri="{FF2B5EF4-FFF2-40B4-BE49-F238E27FC236}">
                  <a16:creationId xmlns:a16="http://schemas.microsoft.com/office/drawing/2014/main" id="{B38CC949-5A8F-FBF2-2724-6B274FFD5872}"/>
                </a:ext>
              </a:extLst>
            </p:cNvPr>
            <p:cNvGrpSpPr/>
            <p:nvPr/>
          </p:nvGrpSpPr>
          <p:grpSpPr>
            <a:xfrm rot="21403310">
              <a:off x="1612674" y="5184381"/>
              <a:ext cx="1724419" cy="1409055"/>
              <a:chOff x="3676506" y="1404273"/>
              <a:chExt cx="792384" cy="610489"/>
            </a:xfrm>
          </p:grpSpPr>
          <p:sp>
            <p:nvSpPr>
              <p:cNvPr id="44" name="Google Shape;294;p27">
                <a:extLst>
                  <a:ext uri="{FF2B5EF4-FFF2-40B4-BE49-F238E27FC236}">
                    <a16:creationId xmlns:a16="http://schemas.microsoft.com/office/drawing/2014/main" id="{5445B8A5-8E71-9E7B-6A66-09F29937C07A}"/>
                  </a:ext>
                </a:extLst>
              </p:cNvPr>
              <p:cNvSpPr/>
              <p:nvPr/>
            </p:nvSpPr>
            <p:spPr>
              <a:xfrm>
                <a:off x="3899885" y="1404273"/>
                <a:ext cx="177442" cy="160690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3645" extrusionOk="0">
                    <a:moveTo>
                      <a:pt x="1158" y="1"/>
                    </a:moveTo>
                    <a:cubicBezTo>
                      <a:pt x="1024" y="1"/>
                      <a:pt x="906" y="30"/>
                      <a:pt x="810" y="96"/>
                    </a:cubicBezTo>
                    <a:cubicBezTo>
                      <a:pt x="0" y="656"/>
                      <a:pt x="1096" y="3644"/>
                      <a:pt x="1096" y="3644"/>
                    </a:cubicBezTo>
                    <a:lnTo>
                      <a:pt x="4025" y="1620"/>
                    </a:lnTo>
                    <a:cubicBezTo>
                      <a:pt x="4025" y="1620"/>
                      <a:pt x="2155" y="1"/>
                      <a:pt x="1158" y="1"/>
                    </a:cubicBezTo>
                    <a:close/>
                  </a:path>
                </a:pathLst>
              </a:custGeom>
              <a:solidFill>
                <a:srgbClr val="EFD8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36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45" name="Google Shape;295;p27">
                <a:extLst>
                  <a:ext uri="{FF2B5EF4-FFF2-40B4-BE49-F238E27FC236}">
                    <a16:creationId xmlns:a16="http://schemas.microsoft.com/office/drawing/2014/main" id="{9EEE9F9F-D655-1B30-13F3-B5425978D731}"/>
                  </a:ext>
                </a:extLst>
              </p:cNvPr>
              <p:cNvSpPr/>
              <p:nvPr/>
            </p:nvSpPr>
            <p:spPr>
              <a:xfrm>
                <a:off x="3935065" y="1440820"/>
                <a:ext cx="121807" cy="109948"/>
              </a:xfrm>
              <a:custGeom>
                <a:avLst/>
                <a:gdLst/>
                <a:ahLst/>
                <a:cxnLst/>
                <a:rect l="l" t="t" r="r" b="b"/>
                <a:pathLst>
                  <a:path w="2763" h="2494" extrusionOk="0">
                    <a:moveTo>
                      <a:pt x="798" y="0"/>
                    </a:moveTo>
                    <a:cubicBezTo>
                      <a:pt x="706" y="0"/>
                      <a:pt x="625" y="20"/>
                      <a:pt x="560" y="65"/>
                    </a:cubicBezTo>
                    <a:cubicBezTo>
                      <a:pt x="0" y="446"/>
                      <a:pt x="750" y="2494"/>
                      <a:pt x="750" y="2494"/>
                    </a:cubicBezTo>
                    <a:lnTo>
                      <a:pt x="2762" y="1113"/>
                    </a:lnTo>
                    <a:cubicBezTo>
                      <a:pt x="2762" y="1113"/>
                      <a:pt x="1483" y="0"/>
                      <a:pt x="798" y="0"/>
                    </a:cubicBezTo>
                    <a:close/>
                  </a:path>
                </a:pathLst>
              </a:custGeom>
              <a:solidFill>
                <a:srgbClr val="DE626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36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46" name="Google Shape;296;p27">
                <a:extLst>
                  <a:ext uri="{FF2B5EF4-FFF2-40B4-BE49-F238E27FC236}">
                    <a16:creationId xmlns:a16="http://schemas.microsoft.com/office/drawing/2014/main" id="{22380462-FAF3-A75E-46E0-2AEAFA216527}"/>
                  </a:ext>
                </a:extLst>
              </p:cNvPr>
              <p:cNvSpPr/>
              <p:nvPr/>
            </p:nvSpPr>
            <p:spPr>
              <a:xfrm>
                <a:off x="4228450" y="1404273"/>
                <a:ext cx="177442" cy="160690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3645" extrusionOk="0">
                    <a:moveTo>
                      <a:pt x="2856" y="1"/>
                    </a:moveTo>
                    <a:cubicBezTo>
                      <a:pt x="1861" y="1"/>
                      <a:pt x="1" y="1620"/>
                      <a:pt x="1" y="1620"/>
                    </a:cubicBezTo>
                    <a:lnTo>
                      <a:pt x="2918" y="3644"/>
                    </a:lnTo>
                    <a:cubicBezTo>
                      <a:pt x="2918" y="3644"/>
                      <a:pt x="4025" y="656"/>
                      <a:pt x="3203" y="96"/>
                    </a:cubicBezTo>
                    <a:cubicBezTo>
                      <a:pt x="3108" y="30"/>
                      <a:pt x="2990" y="1"/>
                      <a:pt x="2856" y="1"/>
                    </a:cubicBezTo>
                    <a:close/>
                  </a:path>
                </a:pathLst>
              </a:custGeom>
              <a:solidFill>
                <a:srgbClr val="EFD8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36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47" name="Google Shape;297;p27">
                <a:extLst>
                  <a:ext uri="{FF2B5EF4-FFF2-40B4-BE49-F238E27FC236}">
                    <a16:creationId xmlns:a16="http://schemas.microsoft.com/office/drawing/2014/main" id="{93D0F105-7B11-0D15-6ABC-E32F4E4DE5A3}"/>
                  </a:ext>
                </a:extLst>
              </p:cNvPr>
              <p:cNvSpPr/>
              <p:nvPr/>
            </p:nvSpPr>
            <p:spPr>
              <a:xfrm>
                <a:off x="4246834" y="1437601"/>
                <a:ext cx="126524" cy="114753"/>
              </a:xfrm>
              <a:custGeom>
                <a:avLst/>
                <a:gdLst/>
                <a:ahLst/>
                <a:cxnLst/>
                <a:rect l="l" t="t" r="r" b="b"/>
                <a:pathLst>
                  <a:path w="2870" h="2603" extrusionOk="0">
                    <a:moveTo>
                      <a:pt x="2044" y="0"/>
                    </a:moveTo>
                    <a:cubicBezTo>
                      <a:pt x="1338" y="0"/>
                      <a:pt x="0" y="1162"/>
                      <a:pt x="0" y="1162"/>
                    </a:cubicBezTo>
                    <a:lnTo>
                      <a:pt x="2084" y="2603"/>
                    </a:lnTo>
                    <a:cubicBezTo>
                      <a:pt x="2084" y="2603"/>
                      <a:pt x="2870" y="471"/>
                      <a:pt x="2286" y="67"/>
                    </a:cubicBezTo>
                    <a:cubicBezTo>
                      <a:pt x="2220" y="21"/>
                      <a:pt x="2138" y="0"/>
                      <a:pt x="2044" y="0"/>
                    </a:cubicBezTo>
                    <a:close/>
                  </a:path>
                </a:pathLst>
              </a:custGeom>
              <a:solidFill>
                <a:srgbClr val="DE626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36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48" name="Google Shape;298;p27">
                <a:extLst>
                  <a:ext uri="{FF2B5EF4-FFF2-40B4-BE49-F238E27FC236}">
                    <a16:creationId xmlns:a16="http://schemas.microsoft.com/office/drawing/2014/main" id="{22449808-B52E-57B1-D3AC-750D562C62A3}"/>
                  </a:ext>
                </a:extLst>
              </p:cNvPr>
              <p:cNvSpPr/>
              <p:nvPr/>
            </p:nvSpPr>
            <p:spPr>
              <a:xfrm>
                <a:off x="3891994" y="1453648"/>
                <a:ext cx="480306" cy="560673"/>
              </a:xfrm>
              <a:custGeom>
                <a:avLst/>
                <a:gdLst/>
                <a:ahLst/>
                <a:cxnLst/>
                <a:rect l="l" t="t" r="r" b="b"/>
                <a:pathLst>
                  <a:path w="10895" h="12718" extrusionOk="0">
                    <a:moveTo>
                      <a:pt x="5966" y="0"/>
                    </a:moveTo>
                    <a:cubicBezTo>
                      <a:pt x="5311" y="0"/>
                      <a:pt x="4668" y="84"/>
                      <a:pt x="4049" y="262"/>
                    </a:cubicBezTo>
                    <a:cubicBezTo>
                      <a:pt x="3954" y="298"/>
                      <a:pt x="3858" y="322"/>
                      <a:pt x="3763" y="357"/>
                    </a:cubicBezTo>
                    <a:cubicBezTo>
                      <a:pt x="3573" y="429"/>
                      <a:pt x="3394" y="500"/>
                      <a:pt x="3215" y="595"/>
                    </a:cubicBezTo>
                    <a:cubicBezTo>
                      <a:pt x="3120" y="631"/>
                      <a:pt x="3037" y="679"/>
                      <a:pt x="2954" y="726"/>
                    </a:cubicBezTo>
                    <a:cubicBezTo>
                      <a:pt x="1084" y="1750"/>
                      <a:pt x="1" y="3822"/>
                      <a:pt x="1" y="6453"/>
                    </a:cubicBezTo>
                    <a:cubicBezTo>
                      <a:pt x="1" y="8751"/>
                      <a:pt x="715" y="10537"/>
                      <a:pt x="2120" y="11597"/>
                    </a:cubicBezTo>
                    <a:cubicBezTo>
                      <a:pt x="2668" y="12002"/>
                      <a:pt x="3299" y="12299"/>
                      <a:pt x="3954" y="12466"/>
                    </a:cubicBezTo>
                    <a:cubicBezTo>
                      <a:pt x="4568" y="12633"/>
                      <a:pt x="5202" y="12717"/>
                      <a:pt x="5839" y="12717"/>
                    </a:cubicBezTo>
                    <a:cubicBezTo>
                      <a:pt x="5881" y="12717"/>
                      <a:pt x="5923" y="12717"/>
                      <a:pt x="5966" y="12716"/>
                    </a:cubicBezTo>
                    <a:cubicBezTo>
                      <a:pt x="6168" y="12716"/>
                      <a:pt x="6383" y="12704"/>
                      <a:pt x="6597" y="12692"/>
                    </a:cubicBezTo>
                    <a:cubicBezTo>
                      <a:pt x="6799" y="12680"/>
                      <a:pt x="7014" y="12656"/>
                      <a:pt x="7228" y="12621"/>
                    </a:cubicBezTo>
                    <a:cubicBezTo>
                      <a:pt x="9073" y="12323"/>
                      <a:pt x="10895" y="11406"/>
                      <a:pt x="10895" y="9775"/>
                    </a:cubicBezTo>
                    <a:cubicBezTo>
                      <a:pt x="10895" y="9239"/>
                      <a:pt x="10609" y="8727"/>
                      <a:pt x="10133" y="8466"/>
                    </a:cubicBezTo>
                    <a:cubicBezTo>
                      <a:pt x="9907" y="8335"/>
                      <a:pt x="9645" y="8263"/>
                      <a:pt x="9383" y="8263"/>
                    </a:cubicBezTo>
                    <a:cubicBezTo>
                      <a:pt x="8204" y="8263"/>
                      <a:pt x="8085" y="9394"/>
                      <a:pt x="7192" y="9966"/>
                    </a:cubicBezTo>
                    <a:cubicBezTo>
                      <a:pt x="7073" y="10037"/>
                      <a:pt x="6942" y="10097"/>
                      <a:pt x="6811" y="10144"/>
                    </a:cubicBezTo>
                    <a:cubicBezTo>
                      <a:pt x="6565" y="10230"/>
                      <a:pt x="6309" y="10277"/>
                      <a:pt x="6052" y="10277"/>
                    </a:cubicBezTo>
                    <a:cubicBezTo>
                      <a:pt x="6024" y="10277"/>
                      <a:pt x="5995" y="10276"/>
                      <a:pt x="5966" y="10275"/>
                    </a:cubicBezTo>
                    <a:cubicBezTo>
                      <a:pt x="5945" y="10276"/>
                      <a:pt x="5925" y="10276"/>
                      <a:pt x="5904" y="10276"/>
                    </a:cubicBezTo>
                    <a:cubicBezTo>
                      <a:pt x="5473" y="10276"/>
                      <a:pt x="5055" y="10157"/>
                      <a:pt x="4680" y="9930"/>
                    </a:cubicBezTo>
                    <a:cubicBezTo>
                      <a:pt x="4644" y="9906"/>
                      <a:pt x="4608" y="9882"/>
                      <a:pt x="4573" y="9847"/>
                    </a:cubicBezTo>
                    <a:cubicBezTo>
                      <a:pt x="4489" y="9799"/>
                      <a:pt x="4418" y="9739"/>
                      <a:pt x="4358" y="9680"/>
                    </a:cubicBezTo>
                    <a:cubicBezTo>
                      <a:pt x="4323" y="9644"/>
                      <a:pt x="4287" y="9608"/>
                      <a:pt x="4251" y="9573"/>
                    </a:cubicBezTo>
                    <a:cubicBezTo>
                      <a:pt x="3644" y="8954"/>
                      <a:pt x="3251" y="7894"/>
                      <a:pt x="3251" y="6299"/>
                    </a:cubicBezTo>
                    <a:cubicBezTo>
                      <a:pt x="3251" y="4917"/>
                      <a:pt x="3549" y="3953"/>
                      <a:pt x="4049" y="3322"/>
                    </a:cubicBezTo>
                    <a:cubicBezTo>
                      <a:pt x="4097" y="3262"/>
                      <a:pt x="4156" y="3191"/>
                      <a:pt x="4227" y="3132"/>
                    </a:cubicBezTo>
                    <a:cubicBezTo>
                      <a:pt x="4251" y="3096"/>
                      <a:pt x="4287" y="3060"/>
                      <a:pt x="4323" y="3024"/>
                    </a:cubicBezTo>
                    <a:cubicBezTo>
                      <a:pt x="4763" y="2642"/>
                      <a:pt x="5328" y="2429"/>
                      <a:pt x="5918" y="2429"/>
                    </a:cubicBezTo>
                    <a:cubicBezTo>
                      <a:pt x="5934" y="2429"/>
                      <a:pt x="5950" y="2429"/>
                      <a:pt x="5966" y="2429"/>
                    </a:cubicBezTo>
                    <a:cubicBezTo>
                      <a:pt x="5988" y="2428"/>
                      <a:pt x="6011" y="2428"/>
                      <a:pt x="6033" y="2428"/>
                    </a:cubicBezTo>
                    <a:cubicBezTo>
                      <a:pt x="6369" y="2428"/>
                      <a:pt x="6713" y="2510"/>
                      <a:pt x="7025" y="2655"/>
                    </a:cubicBezTo>
                    <a:cubicBezTo>
                      <a:pt x="7240" y="2762"/>
                      <a:pt x="7430" y="2905"/>
                      <a:pt x="7597" y="3084"/>
                    </a:cubicBezTo>
                    <a:cubicBezTo>
                      <a:pt x="7823" y="3334"/>
                      <a:pt x="8014" y="3608"/>
                      <a:pt x="8240" y="3822"/>
                    </a:cubicBezTo>
                    <a:cubicBezTo>
                      <a:pt x="8481" y="4086"/>
                      <a:pt x="8833" y="4239"/>
                      <a:pt x="9199" y="4239"/>
                    </a:cubicBezTo>
                    <a:cubicBezTo>
                      <a:pt x="9213" y="4239"/>
                      <a:pt x="9226" y="4239"/>
                      <a:pt x="9240" y="4239"/>
                    </a:cubicBezTo>
                    <a:cubicBezTo>
                      <a:pt x="9585" y="4239"/>
                      <a:pt x="9907" y="4120"/>
                      <a:pt x="10169" y="3905"/>
                    </a:cubicBezTo>
                    <a:cubicBezTo>
                      <a:pt x="10204" y="3882"/>
                      <a:pt x="10240" y="3846"/>
                      <a:pt x="10276" y="3822"/>
                    </a:cubicBezTo>
                    <a:cubicBezTo>
                      <a:pt x="10550" y="3536"/>
                      <a:pt x="10716" y="3167"/>
                      <a:pt x="10704" y="2774"/>
                    </a:cubicBezTo>
                    <a:cubicBezTo>
                      <a:pt x="10704" y="2191"/>
                      <a:pt x="10454" y="1643"/>
                      <a:pt x="10014" y="1262"/>
                    </a:cubicBezTo>
                    <a:cubicBezTo>
                      <a:pt x="9788" y="1060"/>
                      <a:pt x="9538" y="881"/>
                      <a:pt x="9264" y="738"/>
                    </a:cubicBezTo>
                    <a:cubicBezTo>
                      <a:pt x="8299" y="226"/>
                      <a:pt x="7025" y="0"/>
                      <a:pt x="5966" y="0"/>
                    </a:cubicBezTo>
                    <a:close/>
                  </a:path>
                </a:pathLst>
              </a:custGeom>
              <a:solidFill>
                <a:srgbClr val="EFD8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36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49" name="Google Shape;299;p27">
                <a:extLst>
                  <a:ext uri="{FF2B5EF4-FFF2-40B4-BE49-F238E27FC236}">
                    <a16:creationId xmlns:a16="http://schemas.microsoft.com/office/drawing/2014/main" id="{987AB54E-F596-F312-7384-958823E42375}"/>
                  </a:ext>
                </a:extLst>
              </p:cNvPr>
              <p:cNvSpPr/>
              <p:nvPr/>
            </p:nvSpPr>
            <p:spPr>
              <a:xfrm>
                <a:off x="3676506" y="1453648"/>
                <a:ext cx="721482" cy="561114"/>
              </a:xfrm>
              <a:custGeom>
                <a:avLst/>
                <a:gdLst/>
                <a:ahLst/>
                <a:cxnLst/>
                <a:rect l="l" t="t" r="r" b="b"/>
                <a:pathLst>
                  <a:path w="15783" h="12728" extrusionOk="0">
                    <a:moveTo>
                      <a:pt x="10854" y="465"/>
                    </a:moveTo>
                    <a:cubicBezTo>
                      <a:pt x="12628" y="465"/>
                      <a:pt x="15128" y="1179"/>
                      <a:pt x="15128" y="2774"/>
                    </a:cubicBezTo>
                    <a:cubicBezTo>
                      <a:pt x="15140" y="3315"/>
                      <a:pt x="14699" y="3763"/>
                      <a:pt x="14161" y="3763"/>
                    </a:cubicBezTo>
                    <a:cubicBezTo>
                      <a:pt x="14154" y="3763"/>
                      <a:pt x="14147" y="3763"/>
                      <a:pt x="14140" y="3763"/>
                    </a:cubicBezTo>
                    <a:cubicBezTo>
                      <a:pt x="13699" y="3763"/>
                      <a:pt x="13509" y="3560"/>
                      <a:pt x="13176" y="3143"/>
                    </a:cubicBezTo>
                    <a:cubicBezTo>
                      <a:pt x="12759" y="2643"/>
                      <a:pt x="12199" y="1953"/>
                      <a:pt x="10854" y="1953"/>
                    </a:cubicBezTo>
                    <a:cubicBezTo>
                      <a:pt x="8865" y="1953"/>
                      <a:pt x="7675" y="3584"/>
                      <a:pt x="7675" y="6310"/>
                    </a:cubicBezTo>
                    <a:cubicBezTo>
                      <a:pt x="7675" y="10430"/>
                      <a:pt x="10116" y="10751"/>
                      <a:pt x="10854" y="10751"/>
                    </a:cubicBezTo>
                    <a:cubicBezTo>
                      <a:pt x="12259" y="10751"/>
                      <a:pt x="12830" y="9989"/>
                      <a:pt x="13259" y="9442"/>
                    </a:cubicBezTo>
                    <a:cubicBezTo>
                      <a:pt x="13616" y="8966"/>
                      <a:pt x="13818" y="8739"/>
                      <a:pt x="14283" y="8739"/>
                    </a:cubicBezTo>
                    <a:cubicBezTo>
                      <a:pt x="14854" y="8739"/>
                      <a:pt x="15307" y="9204"/>
                      <a:pt x="15307" y="9775"/>
                    </a:cubicBezTo>
                    <a:cubicBezTo>
                      <a:pt x="15307" y="11466"/>
                      <a:pt x="12652" y="12240"/>
                      <a:pt x="10854" y="12240"/>
                    </a:cubicBezTo>
                    <a:cubicBezTo>
                      <a:pt x="9068" y="12240"/>
                      <a:pt x="7687" y="11728"/>
                      <a:pt x="6758" y="10728"/>
                    </a:cubicBezTo>
                    <a:lnTo>
                      <a:pt x="6818" y="10680"/>
                    </a:lnTo>
                    <a:cubicBezTo>
                      <a:pt x="7195" y="10274"/>
                      <a:pt x="6857" y="9711"/>
                      <a:pt x="6411" y="9711"/>
                    </a:cubicBezTo>
                    <a:cubicBezTo>
                      <a:pt x="6308" y="9711"/>
                      <a:pt x="6199" y="9741"/>
                      <a:pt x="6091" y="9811"/>
                    </a:cubicBezTo>
                    <a:cubicBezTo>
                      <a:pt x="5603" y="8918"/>
                      <a:pt x="5353" y="7787"/>
                      <a:pt x="5353" y="6453"/>
                    </a:cubicBezTo>
                    <a:cubicBezTo>
                      <a:pt x="5353" y="2810"/>
                      <a:pt x="7508" y="465"/>
                      <a:pt x="10854" y="465"/>
                    </a:cubicBezTo>
                    <a:close/>
                    <a:moveTo>
                      <a:pt x="10854" y="0"/>
                    </a:moveTo>
                    <a:cubicBezTo>
                      <a:pt x="7187" y="0"/>
                      <a:pt x="4877" y="2631"/>
                      <a:pt x="4877" y="6453"/>
                    </a:cubicBezTo>
                    <a:cubicBezTo>
                      <a:pt x="4877" y="7882"/>
                      <a:pt x="5151" y="9108"/>
                      <a:pt x="5698" y="10085"/>
                    </a:cubicBezTo>
                    <a:cubicBezTo>
                      <a:pt x="5437" y="10194"/>
                      <a:pt x="5081" y="10263"/>
                      <a:pt x="4740" y="10263"/>
                    </a:cubicBezTo>
                    <a:cubicBezTo>
                      <a:pt x="4413" y="10263"/>
                      <a:pt x="4098" y="10200"/>
                      <a:pt x="3889" y="10049"/>
                    </a:cubicBezTo>
                    <a:cubicBezTo>
                      <a:pt x="3448" y="9739"/>
                      <a:pt x="3698" y="8989"/>
                      <a:pt x="3996" y="8430"/>
                    </a:cubicBezTo>
                    <a:cubicBezTo>
                      <a:pt x="5091" y="6370"/>
                      <a:pt x="4484" y="5037"/>
                      <a:pt x="3555" y="4477"/>
                    </a:cubicBezTo>
                    <a:cubicBezTo>
                      <a:pt x="3168" y="4247"/>
                      <a:pt x="2730" y="4138"/>
                      <a:pt x="2295" y="4138"/>
                    </a:cubicBezTo>
                    <a:cubicBezTo>
                      <a:pt x="1512" y="4138"/>
                      <a:pt x="741" y="4493"/>
                      <a:pt x="305" y="5144"/>
                    </a:cubicBezTo>
                    <a:cubicBezTo>
                      <a:pt x="0" y="5592"/>
                      <a:pt x="393" y="6040"/>
                      <a:pt x="795" y="6040"/>
                    </a:cubicBezTo>
                    <a:cubicBezTo>
                      <a:pt x="959" y="6040"/>
                      <a:pt x="1125" y="5966"/>
                      <a:pt x="1245" y="5787"/>
                    </a:cubicBezTo>
                    <a:cubicBezTo>
                      <a:pt x="1467" y="5458"/>
                      <a:pt x="1884" y="5277"/>
                      <a:pt x="2303" y="5277"/>
                    </a:cubicBezTo>
                    <a:cubicBezTo>
                      <a:pt x="2537" y="5277"/>
                      <a:pt x="2771" y="5334"/>
                      <a:pt x="2972" y="5453"/>
                    </a:cubicBezTo>
                    <a:cubicBezTo>
                      <a:pt x="3603" y="5834"/>
                      <a:pt x="3615" y="6727"/>
                      <a:pt x="2996" y="7906"/>
                    </a:cubicBezTo>
                    <a:cubicBezTo>
                      <a:pt x="2019" y="9728"/>
                      <a:pt x="2722" y="10609"/>
                      <a:pt x="3222" y="10978"/>
                    </a:cubicBezTo>
                    <a:cubicBezTo>
                      <a:pt x="3644" y="11244"/>
                      <a:pt x="4128" y="11397"/>
                      <a:pt x="4636" y="11397"/>
                    </a:cubicBezTo>
                    <a:cubicBezTo>
                      <a:pt x="4672" y="11397"/>
                      <a:pt x="4709" y="11396"/>
                      <a:pt x="4746" y="11394"/>
                    </a:cubicBezTo>
                    <a:cubicBezTo>
                      <a:pt x="4769" y="11395"/>
                      <a:pt x="4793" y="11395"/>
                      <a:pt x="4816" y="11395"/>
                    </a:cubicBezTo>
                    <a:cubicBezTo>
                      <a:pt x="5351" y="11395"/>
                      <a:pt x="5874" y="11264"/>
                      <a:pt x="6353" y="11013"/>
                    </a:cubicBezTo>
                    <a:cubicBezTo>
                      <a:pt x="7365" y="12121"/>
                      <a:pt x="8865" y="12728"/>
                      <a:pt x="10854" y="12728"/>
                    </a:cubicBezTo>
                    <a:cubicBezTo>
                      <a:pt x="13009" y="12728"/>
                      <a:pt x="15771" y="11787"/>
                      <a:pt x="15771" y="9787"/>
                    </a:cubicBezTo>
                    <a:cubicBezTo>
                      <a:pt x="15783" y="8954"/>
                      <a:pt x="15116" y="8275"/>
                      <a:pt x="14283" y="8263"/>
                    </a:cubicBezTo>
                    <a:cubicBezTo>
                      <a:pt x="12711" y="8263"/>
                      <a:pt x="13009" y="10275"/>
                      <a:pt x="10854" y="10275"/>
                    </a:cubicBezTo>
                    <a:cubicBezTo>
                      <a:pt x="9389" y="10275"/>
                      <a:pt x="8139" y="9132"/>
                      <a:pt x="8139" y="6310"/>
                    </a:cubicBezTo>
                    <a:cubicBezTo>
                      <a:pt x="8139" y="3572"/>
                      <a:pt x="9318" y="2441"/>
                      <a:pt x="10854" y="2441"/>
                    </a:cubicBezTo>
                    <a:cubicBezTo>
                      <a:pt x="12914" y="2441"/>
                      <a:pt x="12640" y="4251"/>
                      <a:pt x="14128" y="4251"/>
                    </a:cubicBezTo>
                    <a:cubicBezTo>
                      <a:pt x="14938" y="4251"/>
                      <a:pt x="15604" y="3584"/>
                      <a:pt x="15604" y="2774"/>
                    </a:cubicBezTo>
                    <a:cubicBezTo>
                      <a:pt x="15604" y="834"/>
                      <a:pt x="12854" y="0"/>
                      <a:pt x="10854" y="0"/>
                    </a:cubicBez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36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50" name="Google Shape;300;p27">
                <a:extLst>
                  <a:ext uri="{FF2B5EF4-FFF2-40B4-BE49-F238E27FC236}">
                    <a16:creationId xmlns:a16="http://schemas.microsoft.com/office/drawing/2014/main" id="{C99FF2D7-AEDB-E8AA-D96C-B0831D9F0B2E}"/>
                  </a:ext>
                </a:extLst>
              </p:cNvPr>
              <p:cNvSpPr/>
              <p:nvPr/>
            </p:nvSpPr>
            <p:spPr>
              <a:xfrm>
                <a:off x="4049465" y="1507167"/>
                <a:ext cx="42057" cy="35885"/>
              </a:xfrm>
              <a:custGeom>
                <a:avLst/>
                <a:gdLst/>
                <a:ahLst/>
                <a:cxnLst/>
                <a:rect l="l" t="t" r="r" b="b"/>
                <a:pathLst>
                  <a:path w="954" h="814" extrusionOk="0">
                    <a:moveTo>
                      <a:pt x="548" y="1"/>
                    </a:moveTo>
                    <a:cubicBezTo>
                      <a:pt x="191" y="1"/>
                      <a:pt x="1" y="441"/>
                      <a:pt x="263" y="691"/>
                    </a:cubicBezTo>
                    <a:cubicBezTo>
                      <a:pt x="343" y="776"/>
                      <a:pt x="444" y="813"/>
                      <a:pt x="543" y="813"/>
                    </a:cubicBezTo>
                    <a:cubicBezTo>
                      <a:pt x="751" y="813"/>
                      <a:pt x="953" y="647"/>
                      <a:pt x="953" y="405"/>
                    </a:cubicBezTo>
                    <a:cubicBezTo>
                      <a:pt x="953" y="179"/>
                      <a:pt x="775" y="1"/>
                      <a:pt x="548" y="1"/>
                    </a:cubicBezTo>
                    <a:close/>
                  </a:path>
                </a:pathLst>
              </a:custGeom>
              <a:solidFill>
                <a:srgbClr val="8046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36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51" name="Google Shape;301;p27">
                <a:extLst>
                  <a:ext uri="{FF2B5EF4-FFF2-40B4-BE49-F238E27FC236}">
                    <a16:creationId xmlns:a16="http://schemas.microsoft.com/office/drawing/2014/main" id="{A2DDAAEE-D088-561E-1BDB-ED07EB38E91A}"/>
                  </a:ext>
                </a:extLst>
              </p:cNvPr>
              <p:cNvSpPr/>
              <p:nvPr/>
            </p:nvSpPr>
            <p:spPr>
              <a:xfrm>
                <a:off x="4140809" y="1511223"/>
                <a:ext cx="53563" cy="23806"/>
              </a:xfrm>
              <a:custGeom>
                <a:avLst/>
                <a:gdLst/>
                <a:ahLst/>
                <a:cxnLst/>
                <a:rect l="l" t="t" r="r" b="b"/>
                <a:pathLst>
                  <a:path w="1215" h="540" extrusionOk="0">
                    <a:moveTo>
                      <a:pt x="1103" y="1"/>
                    </a:moveTo>
                    <a:cubicBezTo>
                      <a:pt x="1054" y="1"/>
                      <a:pt x="1006" y="34"/>
                      <a:pt x="1000" y="99"/>
                    </a:cubicBezTo>
                    <a:cubicBezTo>
                      <a:pt x="989" y="182"/>
                      <a:pt x="953" y="254"/>
                      <a:pt x="893" y="313"/>
                    </a:cubicBezTo>
                    <a:cubicBezTo>
                      <a:pt x="810" y="278"/>
                      <a:pt x="739" y="242"/>
                      <a:pt x="679" y="171"/>
                    </a:cubicBezTo>
                    <a:cubicBezTo>
                      <a:pt x="655" y="153"/>
                      <a:pt x="628" y="144"/>
                      <a:pt x="603" y="144"/>
                    </a:cubicBezTo>
                    <a:cubicBezTo>
                      <a:pt x="578" y="144"/>
                      <a:pt x="554" y="153"/>
                      <a:pt x="536" y="171"/>
                    </a:cubicBezTo>
                    <a:cubicBezTo>
                      <a:pt x="465" y="230"/>
                      <a:pt x="405" y="278"/>
                      <a:pt x="334" y="325"/>
                    </a:cubicBezTo>
                    <a:cubicBezTo>
                      <a:pt x="262" y="278"/>
                      <a:pt x="215" y="194"/>
                      <a:pt x="215" y="111"/>
                    </a:cubicBezTo>
                    <a:cubicBezTo>
                      <a:pt x="215" y="40"/>
                      <a:pt x="161" y="4"/>
                      <a:pt x="107" y="4"/>
                    </a:cubicBezTo>
                    <a:cubicBezTo>
                      <a:pt x="54" y="4"/>
                      <a:pt x="0" y="40"/>
                      <a:pt x="0" y="111"/>
                    </a:cubicBezTo>
                    <a:cubicBezTo>
                      <a:pt x="0" y="266"/>
                      <a:pt x="72" y="409"/>
                      <a:pt x="203" y="504"/>
                    </a:cubicBezTo>
                    <a:cubicBezTo>
                      <a:pt x="234" y="523"/>
                      <a:pt x="269" y="531"/>
                      <a:pt x="304" y="531"/>
                    </a:cubicBezTo>
                    <a:cubicBezTo>
                      <a:pt x="403" y="531"/>
                      <a:pt x="511" y="470"/>
                      <a:pt x="608" y="409"/>
                    </a:cubicBezTo>
                    <a:cubicBezTo>
                      <a:pt x="679" y="480"/>
                      <a:pt x="786" y="528"/>
                      <a:pt x="905" y="540"/>
                    </a:cubicBezTo>
                    <a:cubicBezTo>
                      <a:pt x="929" y="528"/>
                      <a:pt x="965" y="516"/>
                      <a:pt x="989" y="492"/>
                    </a:cubicBezTo>
                    <a:cubicBezTo>
                      <a:pt x="1120" y="409"/>
                      <a:pt x="1203" y="254"/>
                      <a:pt x="1215" y="99"/>
                    </a:cubicBezTo>
                    <a:cubicBezTo>
                      <a:pt x="1203" y="34"/>
                      <a:pt x="1152" y="1"/>
                      <a:pt x="1103" y="1"/>
                    </a:cubicBezTo>
                    <a:close/>
                  </a:path>
                </a:pathLst>
              </a:custGeom>
              <a:solidFill>
                <a:srgbClr val="8046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36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52" name="Google Shape;302;p27">
                <a:extLst>
                  <a:ext uri="{FF2B5EF4-FFF2-40B4-BE49-F238E27FC236}">
                    <a16:creationId xmlns:a16="http://schemas.microsoft.com/office/drawing/2014/main" id="{07621602-8F5C-D40D-B3D9-0D0FFA8B6C82}"/>
                  </a:ext>
                </a:extLst>
              </p:cNvPr>
              <p:cNvSpPr/>
              <p:nvPr/>
            </p:nvSpPr>
            <p:spPr>
              <a:xfrm>
                <a:off x="4225320" y="1507167"/>
                <a:ext cx="42013" cy="35885"/>
              </a:xfrm>
              <a:custGeom>
                <a:avLst/>
                <a:gdLst/>
                <a:ahLst/>
                <a:cxnLst/>
                <a:rect l="l" t="t" r="r" b="b"/>
                <a:pathLst>
                  <a:path w="953" h="814" extrusionOk="0">
                    <a:moveTo>
                      <a:pt x="548" y="1"/>
                    </a:moveTo>
                    <a:cubicBezTo>
                      <a:pt x="191" y="1"/>
                      <a:pt x="0" y="441"/>
                      <a:pt x="262" y="691"/>
                    </a:cubicBezTo>
                    <a:cubicBezTo>
                      <a:pt x="343" y="776"/>
                      <a:pt x="443" y="813"/>
                      <a:pt x="542" y="813"/>
                    </a:cubicBezTo>
                    <a:cubicBezTo>
                      <a:pt x="750" y="813"/>
                      <a:pt x="953" y="647"/>
                      <a:pt x="953" y="405"/>
                    </a:cubicBezTo>
                    <a:cubicBezTo>
                      <a:pt x="953" y="179"/>
                      <a:pt x="774" y="1"/>
                      <a:pt x="548" y="1"/>
                    </a:cubicBezTo>
                    <a:close/>
                  </a:path>
                </a:pathLst>
              </a:custGeom>
              <a:solidFill>
                <a:srgbClr val="8046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36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53" name="Google Shape;303;p27">
                <a:extLst>
                  <a:ext uri="{FF2B5EF4-FFF2-40B4-BE49-F238E27FC236}">
                    <a16:creationId xmlns:a16="http://schemas.microsoft.com/office/drawing/2014/main" id="{E9C6D847-17E5-72E9-2FAC-72E324C449CD}"/>
                  </a:ext>
                </a:extLst>
              </p:cNvPr>
              <p:cNvSpPr/>
              <p:nvPr/>
            </p:nvSpPr>
            <p:spPr>
              <a:xfrm>
                <a:off x="4003264" y="1538556"/>
                <a:ext cx="53078" cy="16929"/>
              </a:xfrm>
              <a:custGeom>
                <a:avLst/>
                <a:gdLst/>
                <a:ahLst/>
                <a:cxnLst/>
                <a:rect l="l" t="t" r="r" b="b"/>
                <a:pathLst>
                  <a:path w="1204" h="384" extrusionOk="0">
                    <a:moveTo>
                      <a:pt x="102" y="1"/>
                    </a:moveTo>
                    <a:cubicBezTo>
                      <a:pt x="61" y="1"/>
                      <a:pt x="23" y="34"/>
                      <a:pt x="13" y="86"/>
                    </a:cubicBezTo>
                    <a:cubicBezTo>
                      <a:pt x="1" y="134"/>
                      <a:pt x="37" y="182"/>
                      <a:pt x="84" y="193"/>
                    </a:cubicBezTo>
                    <a:lnTo>
                      <a:pt x="1061" y="384"/>
                    </a:lnTo>
                    <a:lnTo>
                      <a:pt x="1072" y="384"/>
                    </a:lnTo>
                    <a:cubicBezTo>
                      <a:pt x="1192" y="372"/>
                      <a:pt x="1203" y="217"/>
                      <a:pt x="1096" y="193"/>
                    </a:cubicBezTo>
                    <a:lnTo>
                      <a:pt x="120" y="3"/>
                    </a:lnTo>
                    <a:cubicBezTo>
                      <a:pt x="114" y="1"/>
                      <a:pt x="108" y="1"/>
                      <a:pt x="102" y="1"/>
                    </a:cubicBezTo>
                    <a:close/>
                  </a:path>
                </a:pathLst>
              </a:custGeom>
              <a:solidFill>
                <a:srgbClr val="8046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36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54" name="Google Shape;304;p27">
                <a:extLst>
                  <a:ext uri="{FF2B5EF4-FFF2-40B4-BE49-F238E27FC236}">
                    <a16:creationId xmlns:a16="http://schemas.microsoft.com/office/drawing/2014/main" id="{3CC276B9-C69E-3552-4465-F18ED642D03A}"/>
                  </a:ext>
                </a:extLst>
              </p:cNvPr>
              <p:cNvSpPr/>
              <p:nvPr/>
            </p:nvSpPr>
            <p:spPr>
              <a:xfrm>
                <a:off x="3998547" y="1560731"/>
                <a:ext cx="54621" cy="8420"/>
              </a:xfrm>
              <a:custGeom>
                <a:avLst/>
                <a:gdLst/>
                <a:ahLst/>
                <a:cxnLst/>
                <a:rect l="l" t="t" r="r" b="b"/>
                <a:pathLst>
                  <a:path w="1239" h="191" extrusionOk="0">
                    <a:moveTo>
                      <a:pt x="132" y="0"/>
                    </a:moveTo>
                    <a:cubicBezTo>
                      <a:pt x="1" y="0"/>
                      <a:pt x="1" y="191"/>
                      <a:pt x="132" y="191"/>
                    </a:cubicBezTo>
                    <a:lnTo>
                      <a:pt x="1120" y="191"/>
                    </a:lnTo>
                    <a:cubicBezTo>
                      <a:pt x="1239" y="191"/>
                      <a:pt x="1239" y="0"/>
                      <a:pt x="1120" y="0"/>
                    </a:cubicBezTo>
                    <a:close/>
                  </a:path>
                </a:pathLst>
              </a:custGeom>
              <a:solidFill>
                <a:srgbClr val="8046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36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55" name="Google Shape;305;p27">
                <a:extLst>
                  <a:ext uri="{FF2B5EF4-FFF2-40B4-BE49-F238E27FC236}">
                    <a16:creationId xmlns:a16="http://schemas.microsoft.com/office/drawing/2014/main" id="{26D31304-E984-A156-EFE6-28C16C6ABFE6}"/>
                  </a:ext>
                </a:extLst>
              </p:cNvPr>
              <p:cNvSpPr/>
              <p:nvPr/>
            </p:nvSpPr>
            <p:spPr>
              <a:xfrm>
                <a:off x="4264688" y="1538556"/>
                <a:ext cx="51976" cy="16929"/>
              </a:xfrm>
              <a:custGeom>
                <a:avLst/>
                <a:gdLst/>
                <a:ahLst/>
                <a:cxnLst/>
                <a:rect l="l" t="t" r="r" b="b"/>
                <a:pathLst>
                  <a:path w="1179" h="384" extrusionOk="0">
                    <a:moveTo>
                      <a:pt x="1078" y="1"/>
                    </a:moveTo>
                    <a:cubicBezTo>
                      <a:pt x="1072" y="1"/>
                      <a:pt x="1066" y="1"/>
                      <a:pt x="1060" y="3"/>
                    </a:cubicBezTo>
                    <a:lnTo>
                      <a:pt x="84" y="193"/>
                    </a:lnTo>
                    <a:cubicBezTo>
                      <a:pt x="36" y="193"/>
                      <a:pt x="0" y="241"/>
                      <a:pt x="12" y="301"/>
                    </a:cubicBezTo>
                    <a:cubicBezTo>
                      <a:pt x="12" y="348"/>
                      <a:pt x="60" y="384"/>
                      <a:pt x="107" y="384"/>
                    </a:cubicBezTo>
                    <a:lnTo>
                      <a:pt x="119" y="372"/>
                    </a:lnTo>
                    <a:lnTo>
                      <a:pt x="1096" y="193"/>
                    </a:lnTo>
                    <a:cubicBezTo>
                      <a:pt x="1143" y="182"/>
                      <a:pt x="1179" y="134"/>
                      <a:pt x="1167" y="86"/>
                    </a:cubicBezTo>
                    <a:cubicBezTo>
                      <a:pt x="1157" y="34"/>
                      <a:pt x="1119" y="1"/>
                      <a:pt x="1078" y="1"/>
                    </a:cubicBezTo>
                    <a:close/>
                  </a:path>
                </a:pathLst>
              </a:custGeom>
              <a:solidFill>
                <a:srgbClr val="8046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36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56" name="Google Shape;306;p27">
                <a:extLst>
                  <a:ext uri="{FF2B5EF4-FFF2-40B4-BE49-F238E27FC236}">
                    <a16:creationId xmlns:a16="http://schemas.microsoft.com/office/drawing/2014/main" id="{E98ABBB1-18A8-35B9-3860-5C9C14DD6D73}"/>
                  </a:ext>
                </a:extLst>
              </p:cNvPr>
              <p:cNvSpPr/>
              <p:nvPr/>
            </p:nvSpPr>
            <p:spPr>
              <a:xfrm>
                <a:off x="4266760" y="1560731"/>
                <a:ext cx="54665" cy="8420"/>
              </a:xfrm>
              <a:custGeom>
                <a:avLst/>
                <a:gdLst/>
                <a:ahLst/>
                <a:cxnLst/>
                <a:rect l="l" t="t" r="r" b="b"/>
                <a:pathLst>
                  <a:path w="1240" h="191" extrusionOk="0">
                    <a:moveTo>
                      <a:pt x="132" y="0"/>
                    </a:moveTo>
                    <a:cubicBezTo>
                      <a:pt x="1" y="0"/>
                      <a:pt x="1" y="191"/>
                      <a:pt x="132" y="191"/>
                    </a:cubicBezTo>
                    <a:lnTo>
                      <a:pt x="1108" y="191"/>
                    </a:lnTo>
                    <a:cubicBezTo>
                      <a:pt x="1239" y="191"/>
                      <a:pt x="1239" y="0"/>
                      <a:pt x="1108" y="0"/>
                    </a:cubicBezTo>
                    <a:close/>
                  </a:path>
                </a:pathLst>
              </a:custGeom>
              <a:solidFill>
                <a:srgbClr val="8046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36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57" name="Google Shape;307;p27">
                <a:extLst>
                  <a:ext uri="{FF2B5EF4-FFF2-40B4-BE49-F238E27FC236}">
                    <a16:creationId xmlns:a16="http://schemas.microsoft.com/office/drawing/2014/main" id="{54175451-D514-C055-90A4-203ACE0D804F}"/>
                  </a:ext>
                </a:extLst>
              </p:cNvPr>
              <p:cNvSpPr/>
              <p:nvPr/>
            </p:nvSpPr>
            <p:spPr>
              <a:xfrm>
                <a:off x="4362292" y="1636821"/>
                <a:ext cx="66172" cy="56341"/>
              </a:xfrm>
              <a:custGeom>
                <a:avLst/>
                <a:gdLst/>
                <a:ahLst/>
                <a:cxnLst/>
                <a:rect l="l" t="t" r="r" b="b"/>
                <a:pathLst>
                  <a:path w="1501" h="1278" extrusionOk="0">
                    <a:moveTo>
                      <a:pt x="858" y="0"/>
                    </a:moveTo>
                    <a:cubicBezTo>
                      <a:pt x="287" y="0"/>
                      <a:pt x="1" y="691"/>
                      <a:pt x="406" y="1096"/>
                    </a:cubicBezTo>
                    <a:cubicBezTo>
                      <a:pt x="535" y="1222"/>
                      <a:pt x="694" y="1278"/>
                      <a:pt x="850" y="1278"/>
                    </a:cubicBezTo>
                    <a:cubicBezTo>
                      <a:pt x="1182" y="1278"/>
                      <a:pt x="1501" y="1024"/>
                      <a:pt x="1501" y="643"/>
                    </a:cubicBezTo>
                    <a:cubicBezTo>
                      <a:pt x="1501" y="286"/>
                      <a:pt x="1215" y="0"/>
                      <a:pt x="858" y="0"/>
                    </a:cubicBezTo>
                    <a:close/>
                  </a:path>
                </a:pathLst>
              </a:custGeom>
              <a:solidFill>
                <a:srgbClr val="49CA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36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58" name="Google Shape;308;p27">
                <a:extLst>
                  <a:ext uri="{FF2B5EF4-FFF2-40B4-BE49-F238E27FC236}">
                    <a16:creationId xmlns:a16="http://schemas.microsoft.com/office/drawing/2014/main" id="{794F76E6-F9B9-009C-FB11-AFEF729C4E36}"/>
                  </a:ext>
                </a:extLst>
              </p:cNvPr>
              <p:cNvSpPr/>
              <p:nvPr/>
            </p:nvSpPr>
            <p:spPr>
              <a:xfrm>
                <a:off x="4407435" y="1615308"/>
                <a:ext cx="28391" cy="24688"/>
              </a:xfrm>
              <a:custGeom>
                <a:avLst/>
                <a:gdLst/>
                <a:ahLst/>
                <a:cxnLst/>
                <a:rect l="l" t="t" r="r" b="b"/>
                <a:pathLst>
                  <a:path w="644" h="560" extrusionOk="0">
                    <a:moveTo>
                      <a:pt x="370" y="0"/>
                    </a:moveTo>
                    <a:cubicBezTo>
                      <a:pt x="120" y="0"/>
                      <a:pt x="1" y="298"/>
                      <a:pt x="167" y="477"/>
                    </a:cubicBezTo>
                    <a:cubicBezTo>
                      <a:pt x="225" y="534"/>
                      <a:pt x="295" y="560"/>
                      <a:pt x="363" y="560"/>
                    </a:cubicBezTo>
                    <a:cubicBezTo>
                      <a:pt x="507" y="560"/>
                      <a:pt x="644" y="447"/>
                      <a:pt x="644" y="286"/>
                    </a:cubicBezTo>
                    <a:cubicBezTo>
                      <a:pt x="644" y="131"/>
                      <a:pt x="525" y="0"/>
                      <a:pt x="370" y="0"/>
                    </a:cubicBezTo>
                    <a:close/>
                  </a:path>
                </a:pathLst>
              </a:custGeom>
              <a:solidFill>
                <a:srgbClr val="49CA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36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59" name="Google Shape;309;p27">
                <a:extLst>
                  <a:ext uri="{FF2B5EF4-FFF2-40B4-BE49-F238E27FC236}">
                    <a16:creationId xmlns:a16="http://schemas.microsoft.com/office/drawing/2014/main" id="{50CC958B-A41E-E411-DD4B-7A50D912F278}"/>
                  </a:ext>
                </a:extLst>
              </p:cNvPr>
              <p:cNvSpPr/>
              <p:nvPr/>
            </p:nvSpPr>
            <p:spPr>
              <a:xfrm>
                <a:off x="4375430" y="1608960"/>
                <a:ext cx="28920" cy="24335"/>
              </a:xfrm>
              <a:custGeom>
                <a:avLst/>
                <a:gdLst/>
                <a:ahLst/>
                <a:cxnLst/>
                <a:rect l="l" t="t" r="r" b="b"/>
                <a:pathLst>
                  <a:path w="656" h="552" extrusionOk="0">
                    <a:moveTo>
                      <a:pt x="389" y="1"/>
                    </a:moveTo>
                    <a:cubicBezTo>
                      <a:pt x="383" y="1"/>
                      <a:pt x="376" y="1"/>
                      <a:pt x="370" y="1"/>
                    </a:cubicBezTo>
                    <a:cubicBezTo>
                      <a:pt x="119" y="1"/>
                      <a:pt x="0" y="299"/>
                      <a:pt x="179" y="466"/>
                    </a:cubicBezTo>
                    <a:cubicBezTo>
                      <a:pt x="234" y="525"/>
                      <a:pt x="305" y="551"/>
                      <a:pt x="375" y="551"/>
                    </a:cubicBezTo>
                    <a:cubicBezTo>
                      <a:pt x="517" y="551"/>
                      <a:pt x="655" y="443"/>
                      <a:pt x="655" y="275"/>
                    </a:cubicBezTo>
                    <a:cubicBezTo>
                      <a:pt x="644" y="127"/>
                      <a:pt x="534" y="1"/>
                      <a:pt x="389" y="1"/>
                    </a:cubicBezTo>
                    <a:close/>
                  </a:path>
                </a:pathLst>
              </a:custGeom>
              <a:solidFill>
                <a:srgbClr val="49CA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36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60" name="Google Shape;310;p27">
                <a:extLst>
                  <a:ext uri="{FF2B5EF4-FFF2-40B4-BE49-F238E27FC236}">
                    <a16:creationId xmlns:a16="http://schemas.microsoft.com/office/drawing/2014/main" id="{F2737650-0A22-3F17-EC6D-B3DE1AC85E5D}"/>
                  </a:ext>
                </a:extLst>
              </p:cNvPr>
              <p:cNvSpPr/>
              <p:nvPr/>
            </p:nvSpPr>
            <p:spPr>
              <a:xfrm>
                <a:off x="4427406" y="1639951"/>
                <a:ext cx="28876" cy="24688"/>
              </a:xfrm>
              <a:custGeom>
                <a:avLst/>
                <a:gdLst/>
                <a:ahLst/>
                <a:cxnLst/>
                <a:rect l="l" t="t" r="r" b="b"/>
                <a:pathLst>
                  <a:path w="655" h="560" extrusionOk="0">
                    <a:moveTo>
                      <a:pt x="369" y="1"/>
                    </a:moveTo>
                    <a:cubicBezTo>
                      <a:pt x="119" y="1"/>
                      <a:pt x="0" y="299"/>
                      <a:pt x="179" y="477"/>
                    </a:cubicBezTo>
                    <a:cubicBezTo>
                      <a:pt x="232" y="534"/>
                      <a:pt x="300" y="560"/>
                      <a:pt x="368" y="560"/>
                    </a:cubicBezTo>
                    <a:cubicBezTo>
                      <a:pt x="512" y="560"/>
                      <a:pt x="655" y="445"/>
                      <a:pt x="655" y="275"/>
                    </a:cubicBezTo>
                    <a:cubicBezTo>
                      <a:pt x="655" y="120"/>
                      <a:pt x="524" y="1"/>
                      <a:pt x="369" y="1"/>
                    </a:cubicBezTo>
                    <a:close/>
                  </a:path>
                </a:pathLst>
              </a:custGeom>
              <a:solidFill>
                <a:srgbClr val="49CA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36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61" name="Google Shape;311;p27">
                <a:extLst>
                  <a:ext uri="{FF2B5EF4-FFF2-40B4-BE49-F238E27FC236}">
                    <a16:creationId xmlns:a16="http://schemas.microsoft.com/office/drawing/2014/main" id="{F6408E10-FCBB-3BE6-6FB2-B15743887AA4}"/>
                  </a:ext>
                </a:extLst>
              </p:cNvPr>
              <p:cNvSpPr/>
              <p:nvPr/>
            </p:nvSpPr>
            <p:spPr>
              <a:xfrm>
                <a:off x="4411139" y="1559144"/>
                <a:ext cx="57222" cy="43071"/>
              </a:xfrm>
              <a:custGeom>
                <a:avLst/>
                <a:gdLst/>
                <a:ahLst/>
                <a:cxnLst/>
                <a:rect l="l" t="t" r="r" b="b"/>
                <a:pathLst>
                  <a:path w="1298" h="977" extrusionOk="0">
                    <a:moveTo>
                      <a:pt x="655" y="0"/>
                    </a:moveTo>
                    <a:cubicBezTo>
                      <a:pt x="530" y="0"/>
                      <a:pt x="405" y="48"/>
                      <a:pt x="310" y="143"/>
                    </a:cubicBezTo>
                    <a:cubicBezTo>
                      <a:pt x="0" y="453"/>
                      <a:pt x="226" y="977"/>
                      <a:pt x="655" y="977"/>
                    </a:cubicBezTo>
                    <a:cubicBezTo>
                      <a:pt x="1084" y="977"/>
                      <a:pt x="1298" y="453"/>
                      <a:pt x="1000" y="143"/>
                    </a:cubicBezTo>
                    <a:cubicBezTo>
                      <a:pt x="905" y="48"/>
                      <a:pt x="780" y="0"/>
                      <a:pt x="655" y="0"/>
                    </a:cubicBezTo>
                    <a:close/>
                  </a:path>
                </a:pathLst>
              </a:custGeom>
              <a:solidFill>
                <a:srgbClr val="49CA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36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62" name="Google Shape;312;p27">
                <a:extLst>
                  <a:ext uri="{FF2B5EF4-FFF2-40B4-BE49-F238E27FC236}">
                    <a16:creationId xmlns:a16="http://schemas.microsoft.com/office/drawing/2014/main" id="{4B4AD3FA-EFD3-7F10-EC91-598EDFD040CB}"/>
                  </a:ext>
                </a:extLst>
              </p:cNvPr>
              <p:cNvSpPr/>
              <p:nvPr/>
            </p:nvSpPr>
            <p:spPr>
              <a:xfrm>
                <a:off x="4420044" y="1538556"/>
                <a:ext cx="25217" cy="18516"/>
              </a:xfrm>
              <a:custGeom>
                <a:avLst/>
                <a:gdLst/>
                <a:ahLst/>
                <a:cxnLst/>
                <a:rect l="l" t="t" r="r" b="b"/>
                <a:pathLst>
                  <a:path w="572" h="420" extrusionOk="0">
                    <a:moveTo>
                      <a:pt x="280" y="0"/>
                    </a:moveTo>
                    <a:cubicBezTo>
                      <a:pt x="227" y="0"/>
                      <a:pt x="173" y="21"/>
                      <a:pt x="131" y="63"/>
                    </a:cubicBezTo>
                    <a:cubicBezTo>
                      <a:pt x="0" y="193"/>
                      <a:pt x="96" y="420"/>
                      <a:pt x="286" y="420"/>
                    </a:cubicBezTo>
                    <a:cubicBezTo>
                      <a:pt x="477" y="420"/>
                      <a:pt x="572" y="193"/>
                      <a:pt x="429" y="63"/>
                    </a:cubicBezTo>
                    <a:cubicBezTo>
                      <a:pt x="387" y="21"/>
                      <a:pt x="334" y="0"/>
                      <a:pt x="280" y="0"/>
                    </a:cubicBezTo>
                    <a:close/>
                  </a:path>
                </a:pathLst>
              </a:custGeom>
              <a:solidFill>
                <a:srgbClr val="49CA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36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63" name="Google Shape;313;p27">
                <a:extLst>
                  <a:ext uri="{FF2B5EF4-FFF2-40B4-BE49-F238E27FC236}">
                    <a16:creationId xmlns:a16="http://schemas.microsoft.com/office/drawing/2014/main" id="{2BE6A232-4057-49D8-5E98-80064C70F3E2}"/>
                  </a:ext>
                </a:extLst>
              </p:cNvPr>
              <p:cNvSpPr/>
              <p:nvPr/>
            </p:nvSpPr>
            <p:spPr>
              <a:xfrm>
                <a:off x="4399059" y="1552178"/>
                <a:ext cx="25217" cy="18560"/>
              </a:xfrm>
              <a:custGeom>
                <a:avLst/>
                <a:gdLst/>
                <a:ahLst/>
                <a:cxnLst/>
                <a:rect l="l" t="t" r="r" b="b"/>
                <a:pathLst>
                  <a:path w="572" h="421" extrusionOk="0">
                    <a:moveTo>
                      <a:pt x="292" y="1"/>
                    </a:moveTo>
                    <a:cubicBezTo>
                      <a:pt x="238" y="1"/>
                      <a:pt x="185" y="21"/>
                      <a:pt x="143" y="63"/>
                    </a:cubicBezTo>
                    <a:cubicBezTo>
                      <a:pt x="0" y="194"/>
                      <a:pt x="95" y="420"/>
                      <a:pt x="286" y="420"/>
                    </a:cubicBezTo>
                    <a:cubicBezTo>
                      <a:pt x="476" y="420"/>
                      <a:pt x="572" y="194"/>
                      <a:pt x="441" y="63"/>
                    </a:cubicBezTo>
                    <a:cubicBezTo>
                      <a:pt x="399" y="21"/>
                      <a:pt x="345" y="1"/>
                      <a:pt x="292" y="1"/>
                    </a:cubicBezTo>
                    <a:close/>
                  </a:path>
                </a:pathLst>
              </a:custGeom>
              <a:solidFill>
                <a:srgbClr val="49CA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36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64" name="Google Shape;314;p27">
                <a:extLst>
                  <a:ext uri="{FF2B5EF4-FFF2-40B4-BE49-F238E27FC236}">
                    <a16:creationId xmlns:a16="http://schemas.microsoft.com/office/drawing/2014/main" id="{8142CA0F-805E-E6B3-D8DC-D8DD9622B79B}"/>
                  </a:ext>
                </a:extLst>
              </p:cNvPr>
              <p:cNvSpPr/>
              <p:nvPr/>
            </p:nvSpPr>
            <p:spPr>
              <a:xfrm>
                <a:off x="4444202" y="1541157"/>
                <a:ext cx="24688" cy="18560"/>
              </a:xfrm>
              <a:custGeom>
                <a:avLst/>
                <a:gdLst/>
                <a:ahLst/>
                <a:cxnLst/>
                <a:rect l="l" t="t" r="r" b="b"/>
                <a:pathLst>
                  <a:path w="560" h="421" extrusionOk="0">
                    <a:moveTo>
                      <a:pt x="280" y="1"/>
                    </a:moveTo>
                    <a:cubicBezTo>
                      <a:pt x="226" y="1"/>
                      <a:pt x="173" y="21"/>
                      <a:pt x="131" y="63"/>
                    </a:cubicBezTo>
                    <a:cubicBezTo>
                      <a:pt x="0" y="194"/>
                      <a:pt x="95" y="420"/>
                      <a:pt x="286" y="420"/>
                    </a:cubicBezTo>
                    <a:cubicBezTo>
                      <a:pt x="464" y="420"/>
                      <a:pt x="560" y="194"/>
                      <a:pt x="429" y="63"/>
                    </a:cubicBezTo>
                    <a:cubicBezTo>
                      <a:pt x="387" y="21"/>
                      <a:pt x="334" y="1"/>
                      <a:pt x="280" y="1"/>
                    </a:cubicBezTo>
                    <a:close/>
                  </a:path>
                </a:pathLst>
              </a:custGeom>
              <a:solidFill>
                <a:srgbClr val="49CA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36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/>
                  <a:sym typeface="Arial"/>
                </a:endParaRPr>
              </a:p>
            </p:txBody>
          </p:sp>
        </p:grp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F17F94FC-A3B1-8B1A-249E-7C18AF058245}"/>
                </a:ext>
              </a:extLst>
            </p:cNvPr>
            <p:cNvSpPr txBox="1"/>
            <p:nvPr/>
          </p:nvSpPr>
          <p:spPr>
            <a:xfrm>
              <a:off x="3209990" y="5698711"/>
              <a:ext cx="6326105" cy="619445"/>
            </a:xfrm>
            <a:prstGeom prst="roundRect">
              <a:avLst/>
            </a:prstGeom>
            <a:noFill/>
            <a:ln w="57150"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70AD47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Cambria" panose="02040503050406030204" pitchFamily="18" charset="0"/>
                  <a:cs typeface="+mn-cs"/>
                </a:rPr>
                <a:t>Cả</a:t>
              </a:r>
              <a:r>
                <a:rPr kumimoji="0" lang="en-US" sz="3600" b="1" i="0" u="none" strike="noStrike" kern="1200" cap="none" spc="0" normalizeH="0" noProof="0" dirty="0">
                  <a:ln>
                    <a:noFill/>
                  </a:ln>
                  <a:solidFill>
                    <a:srgbClr val="70AD47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Cambria" panose="02040503050406030204" pitchFamily="18" charset="0"/>
                  <a:cs typeface="+mn-cs"/>
                </a:rPr>
                <a:t> </a:t>
              </a:r>
              <a:r>
                <a:rPr kumimoji="0" lang="en-US" sz="3600" b="1" i="0" u="none" strike="noStrike" kern="1200" cap="none" spc="0" normalizeH="0" noProof="0" dirty="0" err="1">
                  <a:ln>
                    <a:noFill/>
                  </a:ln>
                  <a:solidFill>
                    <a:srgbClr val="70AD47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Cambria" panose="02040503050406030204" pitchFamily="18" charset="0"/>
                  <a:cs typeface="+mn-cs"/>
                </a:rPr>
                <a:t>hai</a:t>
              </a:r>
              <a:r>
                <a:rPr kumimoji="0" lang="en-US" sz="3600" b="1" i="0" u="none" strike="noStrike" kern="1200" cap="none" spc="0" normalizeH="0" noProof="0" dirty="0">
                  <a:ln>
                    <a:noFill/>
                  </a:ln>
                  <a:solidFill>
                    <a:srgbClr val="70AD47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Cambria" panose="02040503050406030204" pitchFamily="18" charset="0"/>
                  <a:cs typeface="+mn-cs"/>
                </a:rPr>
                <a:t> </a:t>
              </a:r>
              <a:r>
                <a:rPr kumimoji="0" lang="en-US" sz="3600" b="1" i="0" u="none" strike="noStrike" kern="1200" cap="none" spc="0" normalizeH="0" noProof="0" dirty="0" err="1">
                  <a:ln>
                    <a:noFill/>
                  </a:ln>
                  <a:solidFill>
                    <a:srgbClr val="70AD47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Cambria" panose="02040503050406030204" pitchFamily="18" charset="0"/>
                  <a:cs typeface="+mn-cs"/>
                </a:rPr>
                <a:t>lí</a:t>
              </a:r>
              <a:r>
                <a:rPr kumimoji="0" lang="en-US" sz="3600" b="1" i="0" u="none" strike="noStrike" kern="1200" cap="none" spc="0" normalizeH="0" noProof="0" dirty="0">
                  <a:ln>
                    <a:noFill/>
                  </a:ln>
                  <a:solidFill>
                    <a:srgbClr val="70AD47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Cambria" panose="02040503050406030204" pitchFamily="18" charset="0"/>
                  <a:cs typeface="+mn-cs"/>
                </a:rPr>
                <a:t> do </a:t>
              </a:r>
              <a:r>
                <a:rPr kumimoji="0" lang="en-US" sz="3600" b="1" i="0" u="none" strike="noStrike" kern="1200" cap="none" spc="0" normalizeH="0" noProof="0" dirty="0" err="1">
                  <a:ln>
                    <a:noFill/>
                  </a:ln>
                  <a:solidFill>
                    <a:srgbClr val="70AD47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Cambria" panose="02040503050406030204" pitchFamily="18" charset="0"/>
                  <a:cs typeface="+mn-cs"/>
                </a:rPr>
                <a:t>trên</a:t>
              </a:r>
              <a:r>
                <a:rPr kumimoji="0" lang="en-US" sz="3600" b="1" i="0" u="none" strike="noStrike" kern="1200" cap="none" spc="0" normalizeH="0" noProof="0" dirty="0">
                  <a:ln>
                    <a:noFill/>
                  </a:ln>
                  <a:solidFill>
                    <a:srgbClr val="70AD47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Cambria" panose="02040503050406030204" pitchFamily="18" charset="0"/>
                  <a:cs typeface="+mn-cs"/>
                </a:rPr>
                <a:t>.</a:t>
              </a:r>
              <a:endParaRPr kumimoji="0" lang="vi-VN" sz="36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Cambria" panose="02040503050406030204" pitchFamily="18" charset="0"/>
                <a:cs typeface="+mn-cs"/>
              </a:endParaRPr>
            </a:p>
          </p:txBody>
        </p:sp>
      </p:grpSp>
      <p:grpSp>
        <p:nvGrpSpPr>
          <p:cNvPr id="65" name="Google Shape;1408;p39">
            <a:extLst>
              <a:ext uri="{FF2B5EF4-FFF2-40B4-BE49-F238E27FC236}">
                <a16:creationId xmlns:a16="http://schemas.microsoft.com/office/drawing/2014/main" id="{35C9ED2D-3065-1429-522E-9A75A0CC80BF}"/>
              </a:ext>
            </a:extLst>
          </p:cNvPr>
          <p:cNvGrpSpPr/>
          <p:nvPr/>
        </p:nvGrpSpPr>
        <p:grpSpPr>
          <a:xfrm flipH="1">
            <a:off x="8244102" y="5294002"/>
            <a:ext cx="1805754" cy="1610631"/>
            <a:chOff x="2178000" y="1370575"/>
            <a:chExt cx="1417475" cy="1417450"/>
          </a:xfrm>
        </p:grpSpPr>
        <p:sp>
          <p:nvSpPr>
            <p:cNvPr id="66" name="Google Shape;1409;p39">
              <a:extLst>
                <a:ext uri="{FF2B5EF4-FFF2-40B4-BE49-F238E27FC236}">
                  <a16:creationId xmlns:a16="http://schemas.microsoft.com/office/drawing/2014/main" id="{9BC4F281-F2DE-9434-CE29-21D094A3851C}"/>
                </a:ext>
              </a:extLst>
            </p:cNvPr>
            <p:cNvSpPr/>
            <p:nvPr/>
          </p:nvSpPr>
          <p:spPr>
            <a:xfrm>
              <a:off x="2437575" y="1615825"/>
              <a:ext cx="926925" cy="926925"/>
            </a:xfrm>
            <a:custGeom>
              <a:avLst/>
              <a:gdLst/>
              <a:ahLst/>
              <a:cxnLst/>
              <a:rect l="l" t="t" r="r" b="b"/>
              <a:pathLst>
                <a:path w="37077" h="37077" extrusionOk="0">
                  <a:moveTo>
                    <a:pt x="18538" y="1"/>
                  </a:moveTo>
                  <a:cubicBezTo>
                    <a:pt x="8299" y="1"/>
                    <a:pt x="0" y="8300"/>
                    <a:pt x="0" y="18539"/>
                  </a:cubicBezTo>
                  <a:cubicBezTo>
                    <a:pt x="0" y="28778"/>
                    <a:pt x="8299" y="37077"/>
                    <a:pt x="18538" y="37077"/>
                  </a:cubicBezTo>
                  <a:cubicBezTo>
                    <a:pt x="28778" y="37077"/>
                    <a:pt x="37076" y="28778"/>
                    <a:pt x="37076" y="18539"/>
                  </a:cubicBezTo>
                  <a:cubicBezTo>
                    <a:pt x="37076" y="8300"/>
                    <a:pt x="28778" y="1"/>
                    <a:pt x="18538" y="1"/>
                  </a:cubicBezTo>
                  <a:close/>
                </a:path>
              </a:pathLst>
            </a:custGeom>
            <a:solidFill>
              <a:srgbClr val="FFFF00"/>
            </a:solidFill>
            <a:ln>
              <a:solidFill>
                <a:srgbClr val="FFC000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endParaRPr>
            </a:p>
          </p:txBody>
        </p:sp>
        <p:sp>
          <p:nvSpPr>
            <p:cNvPr id="67" name="Google Shape;1410;p39">
              <a:extLst>
                <a:ext uri="{FF2B5EF4-FFF2-40B4-BE49-F238E27FC236}">
                  <a16:creationId xmlns:a16="http://schemas.microsoft.com/office/drawing/2014/main" id="{7CBDEB4E-FB39-4F32-6B18-2FDDF368C8D8}"/>
                </a:ext>
              </a:extLst>
            </p:cNvPr>
            <p:cNvSpPr/>
            <p:nvPr/>
          </p:nvSpPr>
          <p:spPr>
            <a:xfrm>
              <a:off x="2725998" y="1974523"/>
              <a:ext cx="37100" cy="73041"/>
            </a:xfrm>
            <a:custGeom>
              <a:avLst/>
              <a:gdLst/>
              <a:ahLst/>
              <a:cxnLst/>
              <a:rect l="l" t="t" r="r" b="b"/>
              <a:pathLst>
                <a:path w="1120" h="2205" extrusionOk="0">
                  <a:moveTo>
                    <a:pt x="547" y="1"/>
                  </a:moveTo>
                  <a:cubicBezTo>
                    <a:pt x="543" y="1"/>
                    <a:pt x="540" y="1"/>
                    <a:pt x="536" y="1"/>
                  </a:cubicBezTo>
                  <a:cubicBezTo>
                    <a:pt x="239" y="13"/>
                    <a:pt x="1" y="501"/>
                    <a:pt x="13" y="1120"/>
                  </a:cubicBezTo>
                  <a:cubicBezTo>
                    <a:pt x="24" y="1720"/>
                    <a:pt x="280" y="2204"/>
                    <a:pt x="573" y="2204"/>
                  </a:cubicBezTo>
                  <a:cubicBezTo>
                    <a:pt x="577" y="2204"/>
                    <a:pt x="581" y="2204"/>
                    <a:pt x="584" y="2204"/>
                  </a:cubicBezTo>
                  <a:cubicBezTo>
                    <a:pt x="882" y="2204"/>
                    <a:pt x="1120" y="1704"/>
                    <a:pt x="1108" y="1097"/>
                  </a:cubicBezTo>
                  <a:cubicBezTo>
                    <a:pt x="1096" y="496"/>
                    <a:pt x="840" y="1"/>
                    <a:pt x="547" y="1"/>
                  </a:cubicBezTo>
                  <a:close/>
                </a:path>
              </a:pathLst>
            </a:custGeom>
            <a:solidFill>
              <a:srgbClr val="804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endParaRPr>
            </a:p>
          </p:txBody>
        </p:sp>
        <p:sp>
          <p:nvSpPr>
            <p:cNvPr id="68" name="Google Shape;1411;p39">
              <a:extLst>
                <a:ext uri="{FF2B5EF4-FFF2-40B4-BE49-F238E27FC236}">
                  <a16:creationId xmlns:a16="http://schemas.microsoft.com/office/drawing/2014/main" id="{DD2A5313-519F-17A8-0BD9-97CF3D16DFE3}"/>
                </a:ext>
              </a:extLst>
            </p:cNvPr>
            <p:cNvSpPr/>
            <p:nvPr/>
          </p:nvSpPr>
          <p:spPr>
            <a:xfrm>
              <a:off x="3037174" y="1967832"/>
              <a:ext cx="37100" cy="73405"/>
            </a:xfrm>
            <a:custGeom>
              <a:avLst/>
              <a:gdLst/>
              <a:ahLst/>
              <a:cxnLst/>
              <a:rect l="l" t="t" r="r" b="b"/>
              <a:pathLst>
                <a:path w="1120" h="2216" extrusionOk="0">
                  <a:moveTo>
                    <a:pt x="537" y="1"/>
                  </a:moveTo>
                  <a:cubicBezTo>
                    <a:pt x="239" y="13"/>
                    <a:pt x="1" y="513"/>
                    <a:pt x="25" y="1120"/>
                  </a:cubicBezTo>
                  <a:cubicBezTo>
                    <a:pt x="36" y="1727"/>
                    <a:pt x="286" y="2215"/>
                    <a:pt x="584" y="2215"/>
                  </a:cubicBezTo>
                  <a:cubicBezTo>
                    <a:pt x="894" y="2203"/>
                    <a:pt x="1120" y="1703"/>
                    <a:pt x="1108" y="1096"/>
                  </a:cubicBezTo>
                  <a:cubicBezTo>
                    <a:pt x="1096" y="501"/>
                    <a:pt x="846" y="1"/>
                    <a:pt x="537" y="1"/>
                  </a:cubicBezTo>
                  <a:close/>
                </a:path>
              </a:pathLst>
            </a:custGeom>
            <a:solidFill>
              <a:srgbClr val="804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endParaRPr>
            </a:p>
          </p:txBody>
        </p:sp>
        <p:sp>
          <p:nvSpPr>
            <p:cNvPr id="69" name="Google Shape;1412;p39">
              <a:extLst>
                <a:ext uri="{FF2B5EF4-FFF2-40B4-BE49-F238E27FC236}">
                  <a16:creationId xmlns:a16="http://schemas.microsoft.com/office/drawing/2014/main" id="{80B67492-4BDB-CE50-DF7E-74363D67320F}"/>
                </a:ext>
              </a:extLst>
            </p:cNvPr>
            <p:cNvSpPr/>
            <p:nvPr/>
          </p:nvSpPr>
          <p:spPr>
            <a:xfrm>
              <a:off x="2841173" y="2079427"/>
              <a:ext cx="120708" cy="48992"/>
            </a:xfrm>
            <a:custGeom>
              <a:avLst/>
              <a:gdLst/>
              <a:ahLst/>
              <a:cxnLst/>
              <a:rect l="l" t="t" r="r" b="b"/>
              <a:pathLst>
                <a:path w="3644" h="1479" extrusionOk="0">
                  <a:moveTo>
                    <a:pt x="3617" y="1"/>
                  </a:moveTo>
                  <a:cubicBezTo>
                    <a:pt x="3578" y="1"/>
                    <a:pt x="3458" y="223"/>
                    <a:pt x="3191" y="525"/>
                  </a:cubicBezTo>
                  <a:cubicBezTo>
                    <a:pt x="3036" y="704"/>
                    <a:pt x="2858" y="870"/>
                    <a:pt x="2655" y="989"/>
                  </a:cubicBezTo>
                  <a:cubicBezTo>
                    <a:pt x="2417" y="1144"/>
                    <a:pt x="2143" y="1228"/>
                    <a:pt x="1858" y="1251"/>
                  </a:cubicBezTo>
                  <a:cubicBezTo>
                    <a:pt x="1834" y="1252"/>
                    <a:pt x="1810" y="1253"/>
                    <a:pt x="1786" y="1253"/>
                  </a:cubicBezTo>
                  <a:cubicBezTo>
                    <a:pt x="1525" y="1253"/>
                    <a:pt x="1265" y="1193"/>
                    <a:pt x="1036" y="1073"/>
                  </a:cubicBezTo>
                  <a:cubicBezTo>
                    <a:pt x="822" y="978"/>
                    <a:pt x="631" y="835"/>
                    <a:pt x="465" y="668"/>
                  </a:cubicBezTo>
                  <a:cubicBezTo>
                    <a:pt x="192" y="384"/>
                    <a:pt x="82" y="143"/>
                    <a:pt x="41" y="143"/>
                  </a:cubicBezTo>
                  <a:cubicBezTo>
                    <a:pt x="39" y="143"/>
                    <a:pt x="38" y="143"/>
                    <a:pt x="36" y="144"/>
                  </a:cubicBezTo>
                  <a:cubicBezTo>
                    <a:pt x="0" y="156"/>
                    <a:pt x="60" y="418"/>
                    <a:pt x="334" y="775"/>
                  </a:cubicBezTo>
                  <a:cubicBezTo>
                    <a:pt x="500" y="978"/>
                    <a:pt x="703" y="1144"/>
                    <a:pt x="929" y="1263"/>
                  </a:cubicBezTo>
                  <a:cubicBezTo>
                    <a:pt x="1194" y="1407"/>
                    <a:pt x="1490" y="1479"/>
                    <a:pt x="1789" y="1479"/>
                  </a:cubicBezTo>
                  <a:cubicBezTo>
                    <a:pt x="1812" y="1479"/>
                    <a:pt x="1835" y="1478"/>
                    <a:pt x="1858" y="1478"/>
                  </a:cubicBezTo>
                  <a:cubicBezTo>
                    <a:pt x="2191" y="1466"/>
                    <a:pt x="2501" y="1359"/>
                    <a:pt x="2763" y="1168"/>
                  </a:cubicBezTo>
                  <a:cubicBezTo>
                    <a:pt x="2977" y="1025"/>
                    <a:pt x="3167" y="847"/>
                    <a:pt x="3322" y="632"/>
                  </a:cubicBezTo>
                  <a:cubicBezTo>
                    <a:pt x="3572" y="275"/>
                    <a:pt x="3644" y="13"/>
                    <a:pt x="3620" y="1"/>
                  </a:cubicBezTo>
                  <a:cubicBezTo>
                    <a:pt x="3619" y="1"/>
                    <a:pt x="3618" y="1"/>
                    <a:pt x="3617" y="1"/>
                  </a:cubicBezTo>
                  <a:close/>
                </a:path>
              </a:pathLst>
            </a:custGeom>
            <a:solidFill>
              <a:srgbClr val="804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endParaRPr>
            </a:p>
          </p:txBody>
        </p:sp>
        <p:sp>
          <p:nvSpPr>
            <p:cNvPr id="70" name="Google Shape;1413;p39">
              <a:extLst>
                <a:ext uri="{FF2B5EF4-FFF2-40B4-BE49-F238E27FC236}">
                  <a16:creationId xmlns:a16="http://schemas.microsoft.com/office/drawing/2014/main" id="{4B8F8EAE-4563-E7CA-465E-CF932451D454}"/>
                </a:ext>
              </a:extLst>
            </p:cNvPr>
            <p:cNvSpPr/>
            <p:nvPr/>
          </p:nvSpPr>
          <p:spPr>
            <a:xfrm>
              <a:off x="2644775" y="2060116"/>
              <a:ext cx="143564" cy="122331"/>
            </a:xfrm>
            <a:custGeom>
              <a:avLst/>
              <a:gdLst/>
              <a:ahLst/>
              <a:cxnLst/>
              <a:rect l="l" t="t" r="r" b="b"/>
              <a:pathLst>
                <a:path w="4334" h="3693" extrusionOk="0">
                  <a:moveTo>
                    <a:pt x="2182" y="0"/>
                  </a:moveTo>
                  <a:cubicBezTo>
                    <a:pt x="2165" y="0"/>
                    <a:pt x="2148" y="1"/>
                    <a:pt x="2131" y="1"/>
                  </a:cubicBezTo>
                  <a:cubicBezTo>
                    <a:pt x="941" y="25"/>
                    <a:pt x="0" y="870"/>
                    <a:pt x="24" y="1894"/>
                  </a:cubicBezTo>
                  <a:cubicBezTo>
                    <a:pt x="36" y="2891"/>
                    <a:pt x="984" y="3692"/>
                    <a:pt x="2151" y="3692"/>
                  </a:cubicBezTo>
                  <a:cubicBezTo>
                    <a:pt x="2168" y="3692"/>
                    <a:pt x="2186" y="3692"/>
                    <a:pt x="2203" y="3692"/>
                  </a:cubicBezTo>
                  <a:cubicBezTo>
                    <a:pt x="3393" y="3668"/>
                    <a:pt x="4334" y="2823"/>
                    <a:pt x="4322" y="1799"/>
                  </a:cubicBezTo>
                  <a:cubicBezTo>
                    <a:pt x="4299" y="801"/>
                    <a:pt x="3338" y="0"/>
                    <a:pt x="2182" y="0"/>
                  </a:cubicBezTo>
                  <a:close/>
                </a:path>
              </a:pathLst>
            </a:custGeom>
            <a:solidFill>
              <a:srgbClr val="EEA3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endParaRPr>
            </a:p>
          </p:txBody>
        </p:sp>
        <p:sp>
          <p:nvSpPr>
            <p:cNvPr id="71" name="Google Shape;1414;p39">
              <a:extLst>
                <a:ext uri="{FF2B5EF4-FFF2-40B4-BE49-F238E27FC236}">
                  <a16:creationId xmlns:a16="http://schemas.microsoft.com/office/drawing/2014/main" id="{39BF3084-BED9-863C-BB10-3DD4CED884FF}"/>
                </a:ext>
              </a:extLst>
            </p:cNvPr>
            <p:cNvSpPr/>
            <p:nvPr/>
          </p:nvSpPr>
          <p:spPr>
            <a:xfrm>
              <a:off x="3015080" y="2052232"/>
              <a:ext cx="143994" cy="122728"/>
            </a:xfrm>
            <a:custGeom>
              <a:avLst/>
              <a:gdLst/>
              <a:ahLst/>
              <a:cxnLst/>
              <a:rect l="l" t="t" r="r" b="b"/>
              <a:pathLst>
                <a:path w="4347" h="3705" extrusionOk="0">
                  <a:moveTo>
                    <a:pt x="2183" y="0"/>
                  </a:moveTo>
                  <a:cubicBezTo>
                    <a:pt x="2166" y="0"/>
                    <a:pt x="2149" y="0"/>
                    <a:pt x="2132" y="1"/>
                  </a:cubicBezTo>
                  <a:cubicBezTo>
                    <a:pt x="953" y="25"/>
                    <a:pt x="1" y="870"/>
                    <a:pt x="25" y="1894"/>
                  </a:cubicBezTo>
                  <a:cubicBezTo>
                    <a:pt x="48" y="2903"/>
                    <a:pt x="997" y="3704"/>
                    <a:pt x="2164" y="3704"/>
                  </a:cubicBezTo>
                  <a:cubicBezTo>
                    <a:pt x="2181" y="3704"/>
                    <a:pt x="2198" y="3704"/>
                    <a:pt x="2216" y="3704"/>
                  </a:cubicBezTo>
                  <a:cubicBezTo>
                    <a:pt x="3394" y="3680"/>
                    <a:pt x="4347" y="2823"/>
                    <a:pt x="4323" y="1810"/>
                  </a:cubicBezTo>
                  <a:cubicBezTo>
                    <a:pt x="4299" y="801"/>
                    <a:pt x="3351" y="0"/>
                    <a:pt x="2183" y="0"/>
                  </a:cubicBezTo>
                  <a:close/>
                </a:path>
              </a:pathLst>
            </a:custGeom>
            <a:solidFill>
              <a:srgbClr val="EEA3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endParaRPr>
            </a:p>
          </p:txBody>
        </p:sp>
        <p:sp>
          <p:nvSpPr>
            <p:cNvPr id="72" name="Google Shape;1415;p39">
              <a:extLst>
                <a:ext uri="{FF2B5EF4-FFF2-40B4-BE49-F238E27FC236}">
                  <a16:creationId xmlns:a16="http://schemas.microsoft.com/office/drawing/2014/main" id="{A75EE300-E1E1-83E4-8F1B-017349E9F5BF}"/>
                </a:ext>
              </a:extLst>
            </p:cNvPr>
            <p:cNvSpPr/>
            <p:nvPr/>
          </p:nvSpPr>
          <p:spPr>
            <a:xfrm>
              <a:off x="2833150" y="1370575"/>
              <a:ext cx="166725" cy="183375"/>
            </a:xfrm>
            <a:custGeom>
              <a:avLst/>
              <a:gdLst/>
              <a:ahLst/>
              <a:cxnLst/>
              <a:rect l="l" t="t" r="r" b="b"/>
              <a:pathLst>
                <a:path w="6669" h="7335" extrusionOk="0">
                  <a:moveTo>
                    <a:pt x="3334" y="0"/>
                  </a:moveTo>
                  <a:lnTo>
                    <a:pt x="1" y="7334"/>
                  </a:lnTo>
                  <a:lnTo>
                    <a:pt x="6668" y="7334"/>
                  </a:lnTo>
                  <a:lnTo>
                    <a:pt x="3334" y="0"/>
                  </a:lnTo>
                  <a:close/>
                </a:path>
              </a:pathLst>
            </a:custGeom>
            <a:solidFill>
              <a:srgbClr val="EFC6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endParaRPr>
            </a:p>
          </p:txBody>
        </p:sp>
        <p:sp>
          <p:nvSpPr>
            <p:cNvPr id="73" name="Google Shape;1416;p39">
              <a:extLst>
                <a:ext uri="{FF2B5EF4-FFF2-40B4-BE49-F238E27FC236}">
                  <a16:creationId xmlns:a16="http://schemas.microsoft.com/office/drawing/2014/main" id="{AA857DC8-B523-585E-5CD3-E05C0CB010CD}"/>
                </a:ext>
              </a:extLst>
            </p:cNvPr>
            <p:cNvSpPr/>
            <p:nvPr/>
          </p:nvSpPr>
          <p:spPr>
            <a:xfrm>
              <a:off x="2833150" y="2604650"/>
              <a:ext cx="166725" cy="183375"/>
            </a:xfrm>
            <a:custGeom>
              <a:avLst/>
              <a:gdLst/>
              <a:ahLst/>
              <a:cxnLst/>
              <a:rect l="l" t="t" r="r" b="b"/>
              <a:pathLst>
                <a:path w="6669" h="7335" extrusionOk="0">
                  <a:moveTo>
                    <a:pt x="1" y="0"/>
                  </a:moveTo>
                  <a:lnTo>
                    <a:pt x="3334" y="7335"/>
                  </a:lnTo>
                  <a:lnTo>
                    <a:pt x="6668" y="0"/>
                  </a:lnTo>
                  <a:close/>
                </a:path>
              </a:pathLst>
            </a:custGeom>
            <a:solidFill>
              <a:srgbClr val="EFC6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endParaRPr>
            </a:p>
          </p:txBody>
        </p:sp>
        <p:sp>
          <p:nvSpPr>
            <p:cNvPr id="74" name="Google Shape;1417;p39">
              <a:extLst>
                <a:ext uri="{FF2B5EF4-FFF2-40B4-BE49-F238E27FC236}">
                  <a16:creationId xmlns:a16="http://schemas.microsoft.com/office/drawing/2014/main" id="{27475FEB-9744-424F-CDE8-2C33A9EFA12A}"/>
                </a:ext>
              </a:extLst>
            </p:cNvPr>
            <p:cNvSpPr/>
            <p:nvPr/>
          </p:nvSpPr>
          <p:spPr>
            <a:xfrm>
              <a:off x="3412100" y="1995950"/>
              <a:ext cx="183375" cy="166700"/>
            </a:xfrm>
            <a:custGeom>
              <a:avLst/>
              <a:gdLst/>
              <a:ahLst/>
              <a:cxnLst/>
              <a:rect l="l" t="t" r="r" b="b"/>
              <a:pathLst>
                <a:path w="7335" h="6668" extrusionOk="0">
                  <a:moveTo>
                    <a:pt x="0" y="0"/>
                  </a:moveTo>
                  <a:lnTo>
                    <a:pt x="0" y="6668"/>
                  </a:lnTo>
                  <a:lnTo>
                    <a:pt x="7334" y="333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FC6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endParaRPr>
            </a:p>
          </p:txBody>
        </p:sp>
        <p:sp>
          <p:nvSpPr>
            <p:cNvPr id="75" name="Google Shape;1418;p39">
              <a:extLst>
                <a:ext uri="{FF2B5EF4-FFF2-40B4-BE49-F238E27FC236}">
                  <a16:creationId xmlns:a16="http://schemas.microsoft.com/office/drawing/2014/main" id="{65239C90-10D3-3056-C902-E5DD967B9841}"/>
                </a:ext>
              </a:extLst>
            </p:cNvPr>
            <p:cNvSpPr/>
            <p:nvPr/>
          </p:nvSpPr>
          <p:spPr>
            <a:xfrm>
              <a:off x="2178000" y="1995950"/>
              <a:ext cx="183400" cy="166700"/>
            </a:xfrm>
            <a:custGeom>
              <a:avLst/>
              <a:gdLst/>
              <a:ahLst/>
              <a:cxnLst/>
              <a:rect l="l" t="t" r="r" b="b"/>
              <a:pathLst>
                <a:path w="7336" h="6668" extrusionOk="0">
                  <a:moveTo>
                    <a:pt x="7335" y="0"/>
                  </a:moveTo>
                  <a:lnTo>
                    <a:pt x="1" y="3334"/>
                  </a:lnTo>
                  <a:lnTo>
                    <a:pt x="7335" y="6668"/>
                  </a:lnTo>
                  <a:lnTo>
                    <a:pt x="7335" y="0"/>
                  </a:lnTo>
                  <a:close/>
                </a:path>
              </a:pathLst>
            </a:custGeom>
            <a:solidFill>
              <a:srgbClr val="EFC6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endParaRPr>
            </a:p>
          </p:txBody>
        </p:sp>
        <p:sp>
          <p:nvSpPr>
            <p:cNvPr id="76" name="Google Shape;1419;p39">
              <a:extLst>
                <a:ext uri="{FF2B5EF4-FFF2-40B4-BE49-F238E27FC236}">
                  <a16:creationId xmlns:a16="http://schemas.microsoft.com/office/drawing/2014/main" id="{1169E778-573E-F039-51A6-8F3D67CB7FF4}"/>
                </a:ext>
              </a:extLst>
            </p:cNvPr>
            <p:cNvSpPr/>
            <p:nvPr/>
          </p:nvSpPr>
          <p:spPr>
            <a:xfrm>
              <a:off x="2420900" y="1556900"/>
              <a:ext cx="188725" cy="188750"/>
            </a:xfrm>
            <a:custGeom>
              <a:avLst/>
              <a:gdLst/>
              <a:ahLst/>
              <a:cxnLst/>
              <a:rect l="l" t="t" r="r" b="b"/>
              <a:pathLst>
                <a:path w="7549" h="7550" extrusionOk="0">
                  <a:moveTo>
                    <a:pt x="0" y="1"/>
                  </a:moveTo>
                  <a:lnTo>
                    <a:pt x="2822" y="7549"/>
                  </a:lnTo>
                  <a:lnTo>
                    <a:pt x="7549" y="2834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EFC6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endParaRPr>
            </a:p>
          </p:txBody>
        </p:sp>
        <p:sp>
          <p:nvSpPr>
            <p:cNvPr id="77" name="Google Shape;1420;p39">
              <a:extLst>
                <a:ext uri="{FF2B5EF4-FFF2-40B4-BE49-F238E27FC236}">
                  <a16:creationId xmlns:a16="http://schemas.microsoft.com/office/drawing/2014/main" id="{38EA7D83-3334-766B-7B16-A75816BDF782}"/>
                </a:ext>
              </a:extLst>
            </p:cNvPr>
            <p:cNvSpPr/>
            <p:nvPr/>
          </p:nvSpPr>
          <p:spPr>
            <a:xfrm>
              <a:off x="3234400" y="2370700"/>
              <a:ext cx="188725" cy="188725"/>
            </a:xfrm>
            <a:custGeom>
              <a:avLst/>
              <a:gdLst/>
              <a:ahLst/>
              <a:cxnLst/>
              <a:rect l="l" t="t" r="r" b="b"/>
              <a:pathLst>
                <a:path w="7549" h="7549" extrusionOk="0">
                  <a:moveTo>
                    <a:pt x="4727" y="0"/>
                  </a:moveTo>
                  <a:lnTo>
                    <a:pt x="0" y="4715"/>
                  </a:lnTo>
                  <a:lnTo>
                    <a:pt x="7549" y="7549"/>
                  </a:lnTo>
                  <a:lnTo>
                    <a:pt x="4727" y="0"/>
                  </a:lnTo>
                  <a:close/>
                </a:path>
              </a:pathLst>
            </a:custGeom>
            <a:solidFill>
              <a:srgbClr val="EFC6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endParaRPr>
            </a:p>
          </p:txBody>
        </p:sp>
        <p:sp>
          <p:nvSpPr>
            <p:cNvPr id="78" name="Google Shape;1421;p39">
              <a:extLst>
                <a:ext uri="{FF2B5EF4-FFF2-40B4-BE49-F238E27FC236}">
                  <a16:creationId xmlns:a16="http://schemas.microsoft.com/office/drawing/2014/main" id="{78365350-64EA-F694-86EE-EB8CF488AFC7}"/>
                </a:ext>
              </a:extLst>
            </p:cNvPr>
            <p:cNvSpPr/>
            <p:nvPr/>
          </p:nvSpPr>
          <p:spPr>
            <a:xfrm>
              <a:off x="3213550" y="1578025"/>
              <a:ext cx="188750" cy="188750"/>
            </a:xfrm>
            <a:custGeom>
              <a:avLst/>
              <a:gdLst/>
              <a:ahLst/>
              <a:cxnLst/>
              <a:rect l="l" t="t" r="r" b="b"/>
              <a:pathLst>
                <a:path w="7550" h="7550" extrusionOk="0">
                  <a:moveTo>
                    <a:pt x="7549" y="1"/>
                  </a:moveTo>
                  <a:lnTo>
                    <a:pt x="1" y="2835"/>
                  </a:lnTo>
                  <a:lnTo>
                    <a:pt x="4716" y="7549"/>
                  </a:lnTo>
                  <a:lnTo>
                    <a:pt x="7549" y="1"/>
                  </a:lnTo>
                  <a:close/>
                </a:path>
              </a:pathLst>
            </a:custGeom>
            <a:solidFill>
              <a:srgbClr val="EFC6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endParaRPr>
            </a:p>
          </p:txBody>
        </p:sp>
        <p:sp>
          <p:nvSpPr>
            <p:cNvPr id="79" name="Google Shape;1422;p39">
              <a:extLst>
                <a:ext uri="{FF2B5EF4-FFF2-40B4-BE49-F238E27FC236}">
                  <a16:creationId xmlns:a16="http://schemas.microsoft.com/office/drawing/2014/main" id="{09893285-86B9-2DDE-E877-C2F2A6127E18}"/>
                </a:ext>
              </a:extLst>
            </p:cNvPr>
            <p:cNvSpPr/>
            <p:nvPr/>
          </p:nvSpPr>
          <p:spPr>
            <a:xfrm>
              <a:off x="2399775" y="2391825"/>
              <a:ext cx="188725" cy="188750"/>
            </a:xfrm>
            <a:custGeom>
              <a:avLst/>
              <a:gdLst/>
              <a:ahLst/>
              <a:cxnLst/>
              <a:rect l="l" t="t" r="r" b="b"/>
              <a:pathLst>
                <a:path w="7549" h="7550" extrusionOk="0">
                  <a:moveTo>
                    <a:pt x="2834" y="1"/>
                  </a:moveTo>
                  <a:lnTo>
                    <a:pt x="0" y="7549"/>
                  </a:lnTo>
                  <a:lnTo>
                    <a:pt x="0" y="7549"/>
                  </a:lnTo>
                  <a:lnTo>
                    <a:pt x="7549" y="4715"/>
                  </a:lnTo>
                  <a:lnTo>
                    <a:pt x="2834" y="1"/>
                  </a:lnTo>
                  <a:close/>
                </a:path>
              </a:pathLst>
            </a:custGeom>
            <a:solidFill>
              <a:srgbClr val="EFC6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80" name="Google Shape;118;p4">
            <a:extLst>
              <a:ext uri="{FF2B5EF4-FFF2-40B4-BE49-F238E27FC236}">
                <a16:creationId xmlns:a16="http://schemas.microsoft.com/office/drawing/2014/main" id="{21A53009-AF69-C48E-E688-E9ECE216F03D}"/>
              </a:ext>
            </a:extLst>
          </p:cNvPr>
          <p:cNvSpPr/>
          <p:nvPr/>
        </p:nvSpPr>
        <p:spPr>
          <a:xfrm rot="19980337">
            <a:off x="10552834" y="3748887"/>
            <a:ext cx="1621216" cy="1519206"/>
          </a:xfrm>
          <a:custGeom>
            <a:avLst/>
            <a:gdLst/>
            <a:ahLst/>
            <a:cxnLst/>
            <a:rect l="l" t="t" r="r" b="b"/>
            <a:pathLst>
              <a:path w="18027" h="15457" extrusionOk="0">
                <a:moveTo>
                  <a:pt x="6484" y="0"/>
                </a:moveTo>
                <a:cubicBezTo>
                  <a:pt x="6270" y="0"/>
                  <a:pt x="6046" y="42"/>
                  <a:pt x="5811" y="132"/>
                </a:cubicBezTo>
                <a:cubicBezTo>
                  <a:pt x="3465" y="1025"/>
                  <a:pt x="6502" y="6990"/>
                  <a:pt x="6406" y="7216"/>
                </a:cubicBezTo>
                <a:cubicBezTo>
                  <a:pt x="6299" y="7442"/>
                  <a:pt x="1" y="8906"/>
                  <a:pt x="1191" y="11514"/>
                </a:cubicBezTo>
                <a:cubicBezTo>
                  <a:pt x="1500" y="12194"/>
                  <a:pt x="2065" y="12444"/>
                  <a:pt x="2736" y="12444"/>
                </a:cubicBezTo>
                <a:cubicBezTo>
                  <a:pt x="4599" y="12444"/>
                  <a:pt x="7287" y="10521"/>
                  <a:pt x="7644" y="10521"/>
                </a:cubicBezTo>
                <a:cubicBezTo>
                  <a:pt x="7654" y="10521"/>
                  <a:pt x="7662" y="10523"/>
                  <a:pt x="7668" y="10526"/>
                </a:cubicBezTo>
                <a:cubicBezTo>
                  <a:pt x="7946" y="10654"/>
                  <a:pt x="9383" y="15457"/>
                  <a:pt x="11790" y="15457"/>
                </a:cubicBezTo>
                <a:cubicBezTo>
                  <a:pt x="12066" y="15457"/>
                  <a:pt x="12355" y="15393"/>
                  <a:pt x="12657" y="15252"/>
                </a:cubicBezTo>
                <a:cubicBezTo>
                  <a:pt x="15586" y="13871"/>
                  <a:pt x="11550" y="9014"/>
                  <a:pt x="11633" y="8775"/>
                </a:cubicBezTo>
                <a:cubicBezTo>
                  <a:pt x="11717" y="8549"/>
                  <a:pt x="18027" y="6620"/>
                  <a:pt x="16812" y="4358"/>
                </a:cubicBezTo>
                <a:cubicBezTo>
                  <a:pt x="16512" y="3790"/>
                  <a:pt x="15959" y="3579"/>
                  <a:pt x="15293" y="3579"/>
                </a:cubicBezTo>
                <a:cubicBezTo>
                  <a:pt x="13348" y="3579"/>
                  <a:pt x="10443" y="5387"/>
                  <a:pt x="10096" y="5387"/>
                </a:cubicBezTo>
                <a:cubicBezTo>
                  <a:pt x="10087" y="5387"/>
                  <a:pt x="10079" y="5385"/>
                  <a:pt x="10073" y="5382"/>
                </a:cubicBezTo>
                <a:cubicBezTo>
                  <a:pt x="9920" y="5284"/>
                  <a:pt x="8893" y="0"/>
                  <a:pt x="6484" y="0"/>
                </a:cubicBezTo>
                <a:close/>
              </a:path>
            </a:pathLst>
          </a:custGeom>
          <a:solidFill>
            <a:srgbClr val="EE452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81" name="Group 80">
            <a:extLst>
              <a:ext uri="{FF2B5EF4-FFF2-40B4-BE49-F238E27FC236}">
                <a16:creationId xmlns:a16="http://schemas.microsoft.com/office/drawing/2014/main" id="{9E6FC00E-EB73-4CD7-A805-52C164B9C4C9}"/>
              </a:ext>
            </a:extLst>
          </p:cNvPr>
          <p:cNvGrpSpPr/>
          <p:nvPr/>
        </p:nvGrpSpPr>
        <p:grpSpPr>
          <a:xfrm>
            <a:off x="-693571" y="258857"/>
            <a:ext cx="13579140" cy="1719865"/>
            <a:chOff x="-693571" y="258857"/>
            <a:chExt cx="13579140" cy="1719865"/>
          </a:xfrm>
        </p:grpSpPr>
        <p:sp>
          <p:nvSpPr>
            <p:cNvPr id="82" name="Rectangle 81">
              <a:extLst>
                <a:ext uri="{FF2B5EF4-FFF2-40B4-BE49-F238E27FC236}">
                  <a16:creationId xmlns:a16="http://schemas.microsoft.com/office/drawing/2014/main" id="{0B513573-BCD9-445B-BAC8-6557DDE11B53}"/>
                </a:ext>
              </a:extLst>
            </p:cNvPr>
            <p:cNvSpPr/>
            <p:nvPr/>
          </p:nvSpPr>
          <p:spPr>
            <a:xfrm>
              <a:off x="-693571" y="258857"/>
              <a:ext cx="13579140" cy="1719865"/>
            </a:xfrm>
            <a:prstGeom prst="rect">
              <a:avLst/>
            </a:prstGeom>
            <a:solidFill>
              <a:srgbClr val="00B0F0">
                <a:alpha val="6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3" name="TextBox 82">
              <a:extLst>
                <a:ext uri="{FF2B5EF4-FFF2-40B4-BE49-F238E27FC236}">
                  <a16:creationId xmlns:a16="http://schemas.microsoft.com/office/drawing/2014/main" id="{BA8EDF4F-38F1-0B74-B2C7-0F492A67D527}"/>
                </a:ext>
              </a:extLst>
            </p:cNvPr>
            <p:cNvSpPr txBox="1"/>
            <p:nvPr/>
          </p:nvSpPr>
          <p:spPr>
            <a:xfrm>
              <a:off x="1145704" y="701165"/>
              <a:ext cx="10675635" cy="783193"/>
            </a:xfrm>
            <a:prstGeom prst="roundRect">
              <a:avLst/>
            </a:prstGeom>
            <a:noFill/>
            <a:ln w="57150"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4000" b="1" noProof="0" dirty="0" err="1">
                  <a:solidFill>
                    <a:prstClr val="black"/>
                  </a:solidFill>
                  <a:latin typeface="Calibri" panose="020F0502020204030204"/>
                  <a:ea typeface="Cambria" panose="02040503050406030204" pitchFamily="18" charset="0"/>
                </a:rPr>
                <a:t>Vì</a:t>
              </a:r>
              <a:r>
                <a:rPr lang="en-US" sz="4000" b="1" noProof="0" dirty="0">
                  <a:solidFill>
                    <a:prstClr val="black"/>
                  </a:solidFill>
                  <a:latin typeface="Calibri" panose="020F0502020204030204"/>
                  <a:ea typeface="Cambria" panose="02040503050406030204" pitchFamily="18" charset="0"/>
                </a:rPr>
                <a:t> </a:t>
              </a:r>
              <a:r>
                <a:rPr lang="en-US" sz="4000" b="1" noProof="0" dirty="0" err="1">
                  <a:solidFill>
                    <a:prstClr val="black"/>
                  </a:solidFill>
                  <a:latin typeface="Calibri" panose="020F0502020204030204"/>
                  <a:ea typeface="Cambria" panose="02040503050406030204" pitchFamily="18" charset="0"/>
                </a:rPr>
                <a:t>sao</a:t>
              </a:r>
              <a:r>
                <a:rPr lang="en-US" sz="4000" b="1" noProof="0" dirty="0">
                  <a:solidFill>
                    <a:prstClr val="black"/>
                  </a:solidFill>
                  <a:latin typeface="Calibri" panose="020F0502020204030204"/>
                  <a:ea typeface="Cambria" panose="02040503050406030204" pitchFamily="18" charset="0"/>
                </a:rPr>
                <a:t> con </a:t>
              </a:r>
              <a:r>
                <a:rPr lang="en-US" sz="4000" b="1" noProof="0" dirty="0" err="1">
                  <a:solidFill>
                    <a:prstClr val="black"/>
                  </a:solidFill>
                  <a:latin typeface="Calibri" panose="020F0502020204030204"/>
                  <a:ea typeface="Cambria" panose="02040503050406030204" pitchFamily="18" charset="0"/>
                </a:rPr>
                <a:t>sông</a:t>
              </a:r>
              <a:r>
                <a:rPr lang="en-US" sz="4000" b="1" noProof="0" dirty="0">
                  <a:solidFill>
                    <a:prstClr val="black"/>
                  </a:solidFill>
                  <a:latin typeface="Calibri" panose="020F0502020204030204"/>
                  <a:ea typeface="Cambria" panose="02040503050406030204" pitchFamily="18" charset="0"/>
                </a:rPr>
                <a:t> </a:t>
              </a:r>
              <a:r>
                <a:rPr lang="en-US" sz="4000" b="1" noProof="0" dirty="0" err="1">
                  <a:solidFill>
                    <a:prstClr val="black"/>
                  </a:solidFill>
                  <a:latin typeface="Calibri" panose="020F0502020204030204"/>
                  <a:ea typeface="Cambria" panose="02040503050406030204" pitchFamily="18" charset="0"/>
                </a:rPr>
                <a:t>có</a:t>
              </a:r>
              <a:r>
                <a:rPr lang="en-US" sz="4000" b="1" noProof="0" dirty="0">
                  <a:solidFill>
                    <a:prstClr val="black"/>
                  </a:solidFill>
                  <a:latin typeface="Calibri" panose="020F0502020204030204"/>
                  <a:ea typeface="Cambria" panose="02040503050406030204" pitchFamily="18" charset="0"/>
                </a:rPr>
                <a:t> </a:t>
              </a:r>
              <a:r>
                <a:rPr lang="en-US" sz="4000" b="1" noProof="0" dirty="0" err="1">
                  <a:solidFill>
                    <a:prstClr val="black"/>
                  </a:solidFill>
                  <a:latin typeface="Calibri" panose="020F0502020204030204"/>
                  <a:ea typeface="Cambria" panose="02040503050406030204" pitchFamily="18" charset="0"/>
                </a:rPr>
                <a:t>tên</a:t>
              </a:r>
              <a:r>
                <a:rPr lang="en-US" sz="4000" b="1" noProof="0" dirty="0">
                  <a:solidFill>
                    <a:prstClr val="black"/>
                  </a:solidFill>
                  <a:latin typeface="Calibri" panose="020F0502020204030204"/>
                  <a:ea typeface="Cambria" panose="02040503050406030204" pitchFamily="18" charset="0"/>
                </a:rPr>
                <a:t> </a:t>
              </a:r>
              <a:r>
                <a:rPr lang="en-US" sz="4000" b="1" noProof="0" dirty="0" err="1">
                  <a:solidFill>
                    <a:prstClr val="black"/>
                  </a:solidFill>
                  <a:latin typeface="Calibri" panose="020F0502020204030204"/>
                  <a:ea typeface="Cambria" panose="02040503050406030204" pitchFamily="18" charset="0"/>
                </a:rPr>
                <a:t>là</a:t>
              </a:r>
              <a:r>
                <a:rPr lang="en-US" sz="4000" b="1" noProof="0" dirty="0">
                  <a:solidFill>
                    <a:prstClr val="black"/>
                  </a:solidFill>
                  <a:latin typeface="Calibri" panose="020F0502020204030204"/>
                  <a:ea typeface="Cambria" panose="02040503050406030204" pitchFamily="18" charset="0"/>
                </a:rPr>
                <a:t> </a:t>
              </a:r>
              <a:r>
                <a:rPr lang="en-US" sz="4000" b="1" noProof="0" dirty="0" err="1">
                  <a:solidFill>
                    <a:prstClr val="black"/>
                  </a:solidFill>
                  <a:latin typeface="Calibri" panose="020F0502020204030204"/>
                  <a:ea typeface="Cambria" panose="02040503050406030204" pitchFamily="18" charset="0"/>
                </a:rPr>
                <a:t>sông</a:t>
              </a:r>
              <a:r>
                <a:rPr lang="en-US" sz="4000" b="1" noProof="0" dirty="0">
                  <a:solidFill>
                    <a:prstClr val="black"/>
                  </a:solidFill>
                  <a:latin typeface="Calibri" panose="020F0502020204030204"/>
                  <a:ea typeface="Cambria" panose="02040503050406030204" pitchFamily="18" charset="0"/>
                </a:rPr>
                <a:t> </a:t>
              </a:r>
              <a:r>
                <a:rPr lang="en-US" sz="4000" b="1" noProof="0" dirty="0" err="1">
                  <a:solidFill>
                    <a:prstClr val="black"/>
                  </a:solidFill>
                  <a:latin typeface="Calibri" panose="020F0502020204030204"/>
                  <a:ea typeface="Cambria" panose="02040503050406030204" pitchFamily="18" charset="0"/>
                </a:rPr>
                <a:t>Hương</a:t>
              </a:r>
              <a:r>
                <a:rPr lang="en-US" sz="4000" b="1" noProof="0" dirty="0">
                  <a:solidFill>
                    <a:prstClr val="black"/>
                  </a:solidFill>
                  <a:latin typeface="Calibri" panose="020F0502020204030204"/>
                  <a:ea typeface="Cambria" panose="02040503050406030204" pitchFamily="18" charset="0"/>
                </a:rPr>
                <a:t>?</a:t>
              </a:r>
              <a:endParaRPr kumimoji="0" lang="vi-VN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mbria" panose="02040503050406030204" pitchFamily="18" charset="0"/>
                <a:cs typeface="+mn-cs"/>
              </a:endParaRPr>
            </a:p>
          </p:txBody>
        </p:sp>
      </p:grpSp>
      <p:sp>
        <p:nvSpPr>
          <p:cNvPr id="85" name="Google Shape;118;p4">
            <a:extLst>
              <a:ext uri="{FF2B5EF4-FFF2-40B4-BE49-F238E27FC236}">
                <a16:creationId xmlns:a16="http://schemas.microsoft.com/office/drawing/2014/main" id="{04343CA0-0DB8-ED8F-B49C-E3DFD4AF16B2}"/>
              </a:ext>
            </a:extLst>
          </p:cNvPr>
          <p:cNvSpPr/>
          <p:nvPr/>
        </p:nvSpPr>
        <p:spPr>
          <a:xfrm rot="19980337">
            <a:off x="7877444" y="2265433"/>
            <a:ext cx="1621216" cy="1519206"/>
          </a:xfrm>
          <a:custGeom>
            <a:avLst/>
            <a:gdLst/>
            <a:ahLst/>
            <a:cxnLst/>
            <a:rect l="l" t="t" r="r" b="b"/>
            <a:pathLst>
              <a:path w="18027" h="15457" extrusionOk="0">
                <a:moveTo>
                  <a:pt x="6484" y="0"/>
                </a:moveTo>
                <a:cubicBezTo>
                  <a:pt x="6270" y="0"/>
                  <a:pt x="6046" y="42"/>
                  <a:pt x="5811" y="132"/>
                </a:cubicBezTo>
                <a:cubicBezTo>
                  <a:pt x="3465" y="1025"/>
                  <a:pt x="6502" y="6990"/>
                  <a:pt x="6406" y="7216"/>
                </a:cubicBezTo>
                <a:cubicBezTo>
                  <a:pt x="6299" y="7442"/>
                  <a:pt x="1" y="8906"/>
                  <a:pt x="1191" y="11514"/>
                </a:cubicBezTo>
                <a:cubicBezTo>
                  <a:pt x="1500" y="12194"/>
                  <a:pt x="2065" y="12444"/>
                  <a:pt x="2736" y="12444"/>
                </a:cubicBezTo>
                <a:cubicBezTo>
                  <a:pt x="4599" y="12444"/>
                  <a:pt x="7287" y="10521"/>
                  <a:pt x="7644" y="10521"/>
                </a:cubicBezTo>
                <a:cubicBezTo>
                  <a:pt x="7654" y="10521"/>
                  <a:pt x="7662" y="10523"/>
                  <a:pt x="7668" y="10526"/>
                </a:cubicBezTo>
                <a:cubicBezTo>
                  <a:pt x="7946" y="10654"/>
                  <a:pt x="9383" y="15457"/>
                  <a:pt x="11790" y="15457"/>
                </a:cubicBezTo>
                <a:cubicBezTo>
                  <a:pt x="12066" y="15457"/>
                  <a:pt x="12355" y="15393"/>
                  <a:pt x="12657" y="15252"/>
                </a:cubicBezTo>
                <a:cubicBezTo>
                  <a:pt x="15586" y="13871"/>
                  <a:pt x="11550" y="9014"/>
                  <a:pt x="11633" y="8775"/>
                </a:cubicBezTo>
                <a:cubicBezTo>
                  <a:pt x="11717" y="8549"/>
                  <a:pt x="18027" y="6620"/>
                  <a:pt x="16812" y="4358"/>
                </a:cubicBezTo>
                <a:cubicBezTo>
                  <a:pt x="16512" y="3790"/>
                  <a:pt x="15959" y="3579"/>
                  <a:pt x="15293" y="3579"/>
                </a:cubicBezTo>
                <a:cubicBezTo>
                  <a:pt x="13348" y="3579"/>
                  <a:pt x="10443" y="5387"/>
                  <a:pt x="10096" y="5387"/>
                </a:cubicBezTo>
                <a:cubicBezTo>
                  <a:pt x="10087" y="5387"/>
                  <a:pt x="10079" y="5385"/>
                  <a:pt x="10073" y="5382"/>
                </a:cubicBezTo>
                <a:cubicBezTo>
                  <a:pt x="9920" y="5284"/>
                  <a:pt x="8893" y="0"/>
                  <a:pt x="6484" y="0"/>
                </a:cubicBezTo>
                <a:close/>
              </a:path>
            </a:pathLst>
          </a:custGeom>
          <a:solidFill>
            <a:srgbClr val="EE452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968661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"/>
                  </p:tgtEl>
                </p:cond>
              </p:nextCondLst>
            </p:seq>
          </p:childTnLst>
        </p:cTn>
      </p:par>
    </p:tnLst>
    <p:bldLst>
      <p:bldP spid="80" grpId="0" animBg="1"/>
      <p:bldP spid="85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>
            <a:extLst>
              <a:ext uri="{FF2B5EF4-FFF2-40B4-BE49-F238E27FC236}">
                <a16:creationId xmlns:a16="http://schemas.microsoft.com/office/drawing/2014/main" id="{1E9EBA77-4ACC-4DF3-9866-AD46CE74651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6">
              <a:lumMod val="20000"/>
              <a:lumOff val="80000"/>
              <a:alpha val="2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10" name="图片 9">
              <a:extLst>
                <a:ext uri="{FF2B5EF4-FFF2-40B4-BE49-F238E27FC236}">
                  <a16:creationId xmlns:a16="http://schemas.microsoft.com/office/drawing/2014/main" id="{1249A541-7846-4AAD-85E8-5954B0A93C0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colorTemperature colorTemp="72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701" r="6056"/>
            <a:stretch/>
          </p:blipFill>
          <p:spPr>
            <a:xfrm>
              <a:off x="0" y="0"/>
              <a:ext cx="12192000" cy="6858000"/>
            </a:xfrm>
            <a:prstGeom prst="rect">
              <a:avLst/>
            </a:prstGeom>
          </p:spPr>
        </p:pic>
        <p:sp>
          <p:nvSpPr>
            <p:cNvPr id="2" name="Rectangle 1"/>
            <p:cNvSpPr/>
            <p:nvPr/>
          </p:nvSpPr>
          <p:spPr>
            <a:xfrm>
              <a:off x="304800" y="269240"/>
              <a:ext cx="11582400" cy="631952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B1E7C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24" name="Group 23"/>
          <p:cNvGrpSpPr/>
          <p:nvPr/>
        </p:nvGrpSpPr>
        <p:grpSpPr>
          <a:xfrm>
            <a:off x="497502" y="5217850"/>
            <a:ext cx="9668064" cy="1231106"/>
            <a:chOff x="2153124" y="2751165"/>
            <a:chExt cx="9179550" cy="1231106"/>
          </a:xfrm>
          <a:solidFill>
            <a:srgbClr val="FF5C82"/>
          </a:solidFill>
        </p:grpSpPr>
        <p:sp>
          <p:nvSpPr>
            <p:cNvPr id="25" name="矩形 12">
              <a:extLst>
                <a:ext uri="{FF2B5EF4-FFF2-40B4-BE49-F238E27FC236}">
                  <a16:creationId xmlns:a16="http://schemas.microsoft.com/office/drawing/2014/main" id="{34EE3892-9FF4-4E39-A43D-C54CAD47684C}"/>
                </a:ext>
              </a:extLst>
            </p:cNvPr>
            <p:cNvSpPr/>
            <p:nvPr/>
          </p:nvSpPr>
          <p:spPr>
            <a:xfrm>
              <a:off x="2836920" y="2751165"/>
              <a:ext cx="8495754" cy="1231106"/>
            </a:xfrm>
            <a:prstGeom prst="rect">
              <a:avLst/>
            </a:prstGeom>
            <a:grpFill/>
          </p:spPr>
          <p:txBody>
            <a:bodyPr wrap="square" lIns="0" tIns="0" rIns="0" bIns="0">
              <a:spAutoFit/>
            </a:bodyPr>
            <a:lstStyle/>
            <a:p>
              <a:pPr lvl="0" defTabSz="457200">
                <a:defRPr/>
              </a:pPr>
              <a:r>
                <a:rPr kumimoji="0" lang="nl-NL" sz="40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ea typeface="Cambria" panose="02040503050406030204" pitchFamily="18" charset="0"/>
                  <a:cs typeface="Calibri" panose="020F0502020204030204" pitchFamily="34" charset="0"/>
                </a:rPr>
                <a:t>   Tiếng </a:t>
              </a:r>
              <a:r>
                <a:rPr kumimoji="0" lang="nl-NL" sz="4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ea typeface="Cambria" panose="02040503050406030204" pitchFamily="18" charset="0"/>
                  <a:cs typeface="Calibri" panose="020F0502020204030204" pitchFamily="34" charset="0"/>
                </a:rPr>
                <a:t>ca. </a:t>
              </a:r>
              <a:r>
                <a:rPr lang="nl-NL" sz="4000" kern="0" dirty="0">
                  <a:solidFill>
                    <a:srgbClr val="FFFFFF"/>
                  </a:solidFill>
                  <a:latin typeface="Calibri" panose="020F0502020204030204" pitchFamily="34" charset="0"/>
                  <a:ea typeface="Cambria" panose="02040503050406030204" pitchFamily="18" charset="0"/>
                  <a:cs typeface="Calibri" panose="020F0502020204030204" pitchFamily="34" charset="0"/>
                </a:rPr>
                <a:t>Sự khác biệt là không có dấu thanh.</a:t>
              </a:r>
              <a:endParaRPr lang="zh-CN" altLang="en-US" sz="4000" kern="0" dirty="0">
                <a:solidFill>
                  <a:srgbClr val="FFFFFF"/>
                </a:solidFill>
                <a:latin typeface="Calibri" panose="020F0502020204030204" pitchFamily="34" charset="0"/>
                <a:ea typeface="思源黑体 CN" panose="020B0500000000000000" pitchFamily="34" charset="-122"/>
                <a:cs typeface="Calibri" panose="020F0502020204030204" pitchFamily="34" charset="0"/>
                <a:sym typeface="思源黑体 CN" panose="020B0500000000000000" pitchFamily="34" charset="-122"/>
              </a:endParaRPr>
            </a:p>
          </p:txBody>
        </p:sp>
        <p:sp>
          <p:nvSpPr>
            <p:cNvPr id="26" name="Freeform 9">
              <a:extLst>
                <a:ext uri="{FF2B5EF4-FFF2-40B4-BE49-F238E27FC236}">
                  <a16:creationId xmlns:a16="http://schemas.microsoft.com/office/drawing/2014/main" id="{20F098FB-7164-4ACA-A47D-9E4D06BBA119}"/>
                </a:ext>
              </a:extLst>
            </p:cNvPr>
            <p:cNvSpPr/>
            <p:nvPr/>
          </p:nvSpPr>
          <p:spPr>
            <a:xfrm>
              <a:off x="2153124" y="3094785"/>
              <a:ext cx="543866" cy="543865"/>
            </a:xfrm>
            <a:custGeom>
              <a:avLst/>
              <a:gdLst>
                <a:gd name="connsiteX0" fmla="*/ 0 w 1252070"/>
                <a:gd name="connsiteY0" fmla="*/ 626035 h 1252070"/>
                <a:gd name="connsiteX1" fmla="*/ 626035 w 1252070"/>
                <a:gd name="connsiteY1" fmla="*/ 0 h 1252070"/>
                <a:gd name="connsiteX2" fmla="*/ 1252070 w 1252070"/>
                <a:gd name="connsiteY2" fmla="*/ 626035 h 1252070"/>
                <a:gd name="connsiteX3" fmla="*/ 626035 w 1252070"/>
                <a:gd name="connsiteY3" fmla="*/ 1252070 h 1252070"/>
                <a:gd name="connsiteX4" fmla="*/ 0 w 1252070"/>
                <a:gd name="connsiteY4" fmla="*/ 626035 h 1252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52070" h="1252070">
                  <a:moveTo>
                    <a:pt x="0" y="626035"/>
                  </a:moveTo>
                  <a:cubicBezTo>
                    <a:pt x="0" y="280285"/>
                    <a:pt x="280285" y="0"/>
                    <a:pt x="626035" y="0"/>
                  </a:cubicBezTo>
                  <a:cubicBezTo>
                    <a:pt x="971785" y="0"/>
                    <a:pt x="1252070" y="280285"/>
                    <a:pt x="1252070" y="626035"/>
                  </a:cubicBezTo>
                  <a:cubicBezTo>
                    <a:pt x="1252070" y="971785"/>
                    <a:pt x="971785" y="1252070"/>
                    <a:pt x="626035" y="1252070"/>
                  </a:cubicBezTo>
                  <a:cubicBezTo>
                    <a:pt x="280285" y="1252070"/>
                    <a:pt x="0" y="971785"/>
                    <a:pt x="0" y="626035"/>
                  </a:cubicBezTo>
                  <a:close/>
                </a:path>
              </a:pathLst>
            </a:custGeom>
            <a:grpFill/>
            <a:ln w="3175" cap="flat" cmpd="sng" algn="ctr">
              <a:noFill/>
              <a:prstDash val="solid"/>
              <a:miter lim="800000"/>
            </a:ln>
            <a:effectLst/>
          </p:spPr>
          <p:txBody>
            <a:bodyPr spcFirstLastPara="0" vert="horz" wrap="square" lIns="218921" tIns="218921" rIns="218921" bIns="218921" numCol="1" spcCol="1270" anchor="ctr" anchorCtr="0">
              <a:noAutofit/>
            </a:bodyPr>
            <a:lstStyle/>
            <a:p>
              <a:pPr marL="0" marR="0" lvl="0" indent="0" algn="ctr" defTabSz="12446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ea typeface="Cambria" panose="02040503050406030204" pitchFamily="18" charset="0"/>
                  <a:cs typeface="Calibri" panose="020F0502020204030204" pitchFamily="34" charset="0"/>
                  <a:sym typeface="思源黑体 CN" panose="020B0500000000000000" pitchFamily="34" charset="-122"/>
                </a:rPr>
                <a:t>C</a:t>
              </a:r>
            </a:p>
          </p:txBody>
        </p:sp>
      </p:grpSp>
      <p:grpSp>
        <p:nvGrpSpPr>
          <p:cNvPr id="27" name="Group 26"/>
          <p:cNvGrpSpPr/>
          <p:nvPr/>
        </p:nvGrpSpPr>
        <p:grpSpPr>
          <a:xfrm>
            <a:off x="465164" y="2374735"/>
            <a:ext cx="9700402" cy="1231106"/>
            <a:chOff x="2137663" y="3348696"/>
            <a:chExt cx="8955674" cy="1231106"/>
          </a:xfrm>
          <a:solidFill>
            <a:srgbClr val="3EC6B8"/>
          </a:solidFill>
        </p:grpSpPr>
        <p:sp>
          <p:nvSpPr>
            <p:cNvPr id="28" name="矩形 22">
              <a:extLst>
                <a:ext uri="{FF2B5EF4-FFF2-40B4-BE49-F238E27FC236}">
                  <a16:creationId xmlns:a16="http://schemas.microsoft.com/office/drawing/2014/main" id="{D833D932-7F8D-4B74-9E2A-EDE478930A1E}"/>
                </a:ext>
              </a:extLst>
            </p:cNvPr>
            <p:cNvSpPr/>
            <p:nvPr/>
          </p:nvSpPr>
          <p:spPr>
            <a:xfrm>
              <a:off x="2832414" y="3348696"/>
              <a:ext cx="8260923" cy="1231106"/>
            </a:xfrm>
            <a:prstGeom prst="rect">
              <a:avLst/>
            </a:prstGeom>
            <a:grpFill/>
          </p:spPr>
          <p:txBody>
            <a:bodyPr wrap="square" lIns="0" tIns="0" rIns="0" bIns="0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40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ea typeface="思源黑体 CN" panose="020B0500000000000000" pitchFamily="34" charset="-122"/>
                  <a:cs typeface="Calibri" panose="020F0502020204030204" pitchFamily="34" charset="0"/>
                  <a:sym typeface="思源黑体 CN" panose="020B0500000000000000" pitchFamily="34" charset="-122"/>
                </a:rPr>
                <a:t>  </a:t>
              </a:r>
              <a:r>
                <a:rPr kumimoji="0" lang="nl-NL" sz="40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ea typeface="Cambria" panose="02040503050406030204" pitchFamily="18" charset="0"/>
                  <a:cs typeface="Calibri" panose="020F0502020204030204" pitchFamily="34" charset="0"/>
                </a:rPr>
                <a:t> Tiếng </a:t>
              </a:r>
              <a:r>
                <a:rPr kumimoji="0" lang="nl-NL" sz="4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ea typeface="Cambria" panose="02040503050406030204" pitchFamily="18" charset="0"/>
                  <a:cs typeface="Calibri" panose="020F0502020204030204" pitchFamily="34" charset="0"/>
                </a:rPr>
                <a:t>reo</a:t>
              </a:r>
              <a:r>
                <a:rPr kumimoji="0" lang="nl-NL" sz="40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ea typeface="Cambria" panose="02040503050406030204" pitchFamily="18" charset="0"/>
                  <a:cs typeface="Calibri" panose="020F0502020204030204" pitchFamily="34" charset="0"/>
                </a:rPr>
                <a:t>. Sự</a:t>
              </a:r>
              <a:r>
                <a:rPr kumimoji="0" lang="nl-NL" sz="4000" b="0" i="0" u="none" strike="noStrike" kern="0" cap="none" spc="0" normalizeH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ea typeface="Cambria" panose="02040503050406030204" pitchFamily="18" charset="0"/>
                  <a:cs typeface="Calibri" panose="020F0502020204030204" pitchFamily="34" charset="0"/>
                </a:rPr>
                <a:t> khác biệt là không có dấu thanh.</a:t>
              </a:r>
              <a:endParaRPr kumimoji="0" lang="zh-CN" altLang="en-US" sz="40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思源黑体 CN" panose="020B0500000000000000" pitchFamily="34" charset="-122"/>
                <a:cs typeface="Calibri" panose="020F0502020204030204" pitchFamily="34" charset="0"/>
                <a:sym typeface="思源黑体 CN" panose="020B0500000000000000" pitchFamily="34" charset="-122"/>
              </a:endParaRPr>
            </a:p>
          </p:txBody>
        </p:sp>
        <p:sp>
          <p:nvSpPr>
            <p:cNvPr id="29" name="Freeform 10">
              <a:extLst>
                <a:ext uri="{FF2B5EF4-FFF2-40B4-BE49-F238E27FC236}">
                  <a16:creationId xmlns:a16="http://schemas.microsoft.com/office/drawing/2014/main" id="{1EC56738-79AB-48D8-B47D-6D020F8F97CD}"/>
                </a:ext>
              </a:extLst>
            </p:cNvPr>
            <p:cNvSpPr/>
            <p:nvPr/>
          </p:nvSpPr>
          <p:spPr>
            <a:xfrm>
              <a:off x="2137663" y="3733406"/>
              <a:ext cx="543866" cy="543866"/>
            </a:xfrm>
            <a:custGeom>
              <a:avLst/>
              <a:gdLst>
                <a:gd name="connsiteX0" fmla="*/ 0 w 1252070"/>
                <a:gd name="connsiteY0" fmla="*/ 626035 h 1252070"/>
                <a:gd name="connsiteX1" fmla="*/ 626035 w 1252070"/>
                <a:gd name="connsiteY1" fmla="*/ 0 h 1252070"/>
                <a:gd name="connsiteX2" fmla="*/ 1252070 w 1252070"/>
                <a:gd name="connsiteY2" fmla="*/ 626035 h 1252070"/>
                <a:gd name="connsiteX3" fmla="*/ 626035 w 1252070"/>
                <a:gd name="connsiteY3" fmla="*/ 1252070 h 1252070"/>
                <a:gd name="connsiteX4" fmla="*/ 0 w 1252070"/>
                <a:gd name="connsiteY4" fmla="*/ 626035 h 1252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52070" h="1252070">
                  <a:moveTo>
                    <a:pt x="0" y="626035"/>
                  </a:moveTo>
                  <a:cubicBezTo>
                    <a:pt x="0" y="280285"/>
                    <a:pt x="280285" y="0"/>
                    <a:pt x="626035" y="0"/>
                  </a:cubicBezTo>
                  <a:cubicBezTo>
                    <a:pt x="971785" y="0"/>
                    <a:pt x="1252070" y="280285"/>
                    <a:pt x="1252070" y="626035"/>
                  </a:cubicBezTo>
                  <a:cubicBezTo>
                    <a:pt x="1252070" y="971785"/>
                    <a:pt x="971785" y="1252070"/>
                    <a:pt x="626035" y="1252070"/>
                  </a:cubicBezTo>
                  <a:cubicBezTo>
                    <a:pt x="280285" y="1252070"/>
                    <a:pt x="0" y="971785"/>
                    <a:pt x="0" y="626035"/>
                  </a:cubicBezTo>
                  <a:close/>
                </a:path>
              </a:pathLst>
            </a:custGeom>
            <a:grpFill/>
            <a:ln w="3175" cap="flat" cmpd="sng" algn="ctr">
              <a:noFill/>
              <a:prstDash val="solid"/>
              <a:miter lim="800000"/>
            </a:ln>
            <a:effectLst/>
          </p:spPr>
          <p:txBody>
            <a:bodyPr spcFirstLastPara="0" vert="horz" wrap="square" lIns="218921" tIns="218921" rIns="218921" bIns="218921" numCol="1" spcCol="1270" anchor="ctr" anchorCtr="0">
              <a:noAutofit/>
            </a:bodyPr>
            <a:lstStyle/>
            <a:p>
              <a:pPr marL="0" marR="0" lvl="0" indent="0" algn="ctr" defTabSz="12446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ea typeface="Cambria" panose="02040503050406030204" pitchFamily="18" charset="0"/>
                  <a:cs typeface="Calibri" panose="020F0502020204030204" pitchFamily="34" charset="0"/>
                  <a:sym typeface="思源黑体 CN" panose="020B0500000000000000" pitchFamily="34" charset="-122"/>
                </a:rPr>
                <a:t>A</a:t>
              </a:r>
            </a:p>
          </p:txBody>
        </p:sp>
      </p:grpSp>
      <p:grpSp>
        <p:nvGrpSpPr>
          <p:cNvPr id="30" name="Group 29"/>
          <p:cNvGrpSpPr/>
          <p:nvPr/>
        </p:nvGrpSpPr>
        <p:grpSpPr>
          <a:xfrm>
            <a:off x="497502" y="3780994"/>
            <a:ext cx="9668064" cy="1231106"/>
            <a:chOff x="2219344" y="4584881"/>
            <a:chExt cx="9179551" cy="1231106"/>
          </a:xfrm>
          <a:solidFill>
            <a:srgbClr val="7030A0"/>
          </a:solidFill>
        </p:grpSpPr>
        <p:sp>
          <p:nvSpPr>
            <p:cNvPr id="31" name="Freeform 12">
              <a:extLst>
                <a:ext uri="{FF2B5EF4-FFF2-40B4-BE49-F238E27FC236}">
                  <a16:creationId xmlns:a16="http://schemas.microsoft.com/office/drawing/2014/main" id="{33FE93B1-4CC6-4B60-91F8-7A556B3608C8}"/>
                </a:ext>
              </a:extLst>
            </p:cNvPr>
            <p:cNvSpPr/>
            <p:nvPr/>
          </p:nvSpPr>
          <p:spPr>
            <a:xfrm>
              <a:off x="2219344" y="4928501"/>
              <a:ext cx="543866" cy="543867"/>
            </a:xfrm>
            <a:custGeom>
              <a:avLst/>
              <a:gdLst>
                <a:gd name="connsiteX0" fmla="*/ 0 w 1252070"/>
                <a:gd name="connsiteY0" fmla="*/ 626035 h 1252070"/>
                <a:gd name="connsiteX1" fmla="*/ 626035 w 1252070"/>
                <a:gd name="connsiteY1" fmla="*/ 0 h 1252070"/>
                <a:gd name="connsiteX2" fmla="*/ 1252070 w 1252070"/>
                <a:gd name="connsiteY2" fmla="*/ 626035 h 1252070"/>
                <a:gd name="connsiteX3" fmla="*/ 626035 w 1252070"/>
                <a:gd name="connsiteY3" fmla="*/ 1252070 h 1252070"/>
                <a:gd name="connsiteX4" fmla="*/ 0 w 1252070"/>
                <a:gd name="connsiteY4" fmla="*/ 626035 h 1252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52070" h="1252070">
                  <a:moveTo>
                    <a:pt x="0" y="626035"/>
                  </a:moveTo>
                  <a:cubicBezTo>
                    <a:pt x="0" y="280285"/>
                    <a:pt x="280285" y="0"/>
                    <a:pt x="626035" y="0"/>
                  </a:cubicBezTo>
                  <a:cubicBezTo>
                    <a:pt x="971785" y="0"/>
                    <a:pt x="1252070" y="280285"/>
                    <a:pt x="1252070" y="626035"/>
                  </a:cubicBezTo>
                  <a:cubicBezTo>
                    <a:pt x="1252070" y="971785"/>
                    <a:pt x="971785" y="1252070"/>
                    <a:pt x="626035" y="1252070"/>
                  </a:cubicBezTo>
                  <a:cubicBezTo>
                    <a:pt x="280285" y="1252070"/>
                    <a:pt x="0" y="971785"/>
                    <a:pt x="0" y="626035"/>
                  </a:cubicBezTo>
                  <a:close/>
                </a:path>
              </a:pathLst>
            </a:custGeom>
            <a:grpFill/>
            <a:ln w="3175" cap="flat" cmpd="sng" algn="ctr">
              <a:noFill/>
              <a:prstDash val="solid"/>
              <a:miter lim="800000"/>
            </a:ln>
            <a:effectLst/>
          </p:spPr>
          <p:txBody>
            <a:bodyPr spcFirstLastPara="0" vert="horz" wrap="square" lIns="218921" tIns="218921" rIns="218921" bIns="218921" numCol="1" spcCol="1270" anchor="ctr" anchorCtr="0">
              <a:noAutofit/>
            </a:bodyPr>
            <a:lstStyle/>
            <a:p>
              <a:pPr marL="0" marR="0" lvl="0" indent="0" algn="ctr" defTabSz="12446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ea typeface="Cambria" panose="02040503050406030204" pitchFamily="18" charset="0"/>
                  <a:cs typeface="Calibri" panose="020F0502020204030204" pitchFamily="34" charset="0"/>
                  <a:sym typeface="思源黑体 CN" panose="020B0500000000000000" pitchFamily="34" charset="-122"/>
                </a:rPr>
                <a:t>B</a:t>
              </a:r>
            </a:p>
          </p:txBody>
        </p:sp>
        <p:sp>
          <p:nvSpPr>
            <p:cNvPr id="32" name="矩形 23">
              <a:extLst>
                <a:ext uri="{FF2B5EF4-FFF2-40B4-BE49-F238E27FC236}">
                  <a16:creationId xmlns:a16="http://schemas.microsoft.com/office/drawing/2014/main" id="{7ADAF1A5-6ADF-4F62-8955-59F136B6D703}"/>
                </a:ext>
              </a:extLst>
            </p:cNvPr>
            <p:cNvSpPr/>
            <p:nvPr/>
          </p:nvSpPr>
          <p:spPr>
            <a:xfrm>
              <a:off x="2903140" y="4584881"/>
              <a:ext cx="8495755" cy="1231106"/>
            </a:xfrm>
            <a:prstGeom prst="rect">
              <a:avLst/>
            </a:prstGeom>
            <a:grpFill/>
          </p:spPr>
          <p:txBody>
            <a:bodyPr wrap="square" lIns="0" tIns="0" rIns="0" bIns="0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40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ea typeface="思源黑体 CN" panose="020B0500000000000000" pitchFamily="34" charset="-122"/>
                  <a:cs typeface="Calibri" panose="020F0502020204030204" pitchFamily="34" charset="0"/>
                  <a:sym typeface="思源黑体 CN" panose="020B0500000000000000" pitchFamily="34" charset="-122"/>
                </a:rPr>
                <a:t>  </a:t>
              </a:r>
              <a:r>
                <a:rPr kumimoji="0" lang="nl-NL" sz="40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ea typeface="Cambria" panose="02040503050406030204" pitchFamily="18" charset="0"/>
                  <a:cs typeface="Calibri" panose="020F0502020204030204" pitchFamily="34" charset="0"/>
                </a:rPr>
                <a:t>Tiếng </a:t>
              </a:r>
              <a:r>
                <a:rPr kumimoji="0" lang="nl-NL" sz="4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ea typeface="Cambria" panose="02040503050406030204" pitchFamily="18" charset="0"/>
                  <a:cs typeface="Calibri" panose="020F0502020204030204" pitchFamily="34" charset="0"/>
                </a:rPr>
                <a:t>em</a:t>
              </a:r>
              <a:r>
                <a:rPr kumimoji="0" lang="nl-NL" sz="40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ea typeface="Cambria" panose="02040503050406030204" pitchFamily="18" charset="0"/>
                  <a:cs typeface="Calibri" panose="020F0502020204030204" pitchFamily="34" charset="0"/>
                </a:rPr>
                <a:t>. </a:t>
              </a:r>
              <a:r>
                <a:rPr lang="nl-NL" sz="4000" kern="0" noProof="0" dirty="0">
                  <a:solidFill>
                    <a:srgbClr val="FFFFFF"/>
                  </a:solidFill>
                  <a:latin typeface="Calibri" panose="020F0502020204030204" pitchFamily="34" charset="0"/>
                  <a:ea typeface="Cambria" panose="02040503050406030204" pitchFamily="18" charset="0"/>
                  <a:cs typeface="Calibri" panose="020F0502020204030204" pitchFamily="34" charset="0"/>
                </a:rPr>
                <a:t>Sự khác biệt là không có dấu thanh.</a:t>
              </a:r>
              <a:endParaRPr kumimoji="0" lang="zh-CN" altLang="en-US" sz="40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思源黑体 CN" panose="020B0500000000000000" pitchFamily="34" charset="-122"/>
                <a:cs typeface="Calibri" panose="020F0502020204030204" pitchFamily="34" charset="0"/>
                <a:sym typeface="思源黑体 CN" panose="020B0500000000000000" pitchFamily="34" charset="-122"/>
              </a:endParaRPr>
            </a:p>
          </p:txBody>
        </p:sp>
      </p:grpSp>
      <p:pic>
        <p:nvPicPr>
          <p:cNvPr id="33" name="图片 15"/>
          <p:cNvPicPr>
            <a:picLocks noChangeAspect="1"/>
          </p:cNvPicPr>
          <p:nvPr/>
        </p:nvPicPr>
        <p:blipFill rotWithShape="1">
          <a:blip r:embed="rId6"/>
          <a:srcRect l="16051" t="13178"/>
          <a:stretch/>
        </p:blipFill>
        <p:spPr>
          <a:xfrm>
            <a:off x="-29029" y="1"/>
            <a:ext cx="1845836" cy="1524000"/>
          </a:xfrm>
          <a:prstGeom prst="rect">
            <a:avLst/>
          </a:prstGeom>
        </p:spPr>
      </p:pic>
      <p:sp>
        <p:nvSpPr>
          <p:cNvPr id="34" name="圆角矩形 11">
            <a:extLst>
              <a:ext uri="{FF2B5EF4-FFF2-40B4-BE49-F238E27FC236}">
                <a16:creationId xmlns:a16="http://schemas.microsoft.com/office/drawing/2014/main" id="{7C031B5B-8B93-4C09-BB82-6A973E7AD2D1}"/>
              </a:ext>
            </a:extLst>
          </p:cNvPr>
          <p:cNvSpPr/>
          <p:nvPr/>
        </p:nvSpPr>
        <p:spPr>
          <a:xfrm>
            <a:off x="509656" y="637041"/>
            <a:ext cx="11172687" cy="1468455"/>
          </a:xfrm>
          <a:prstGeom prst="roundRect">
            <a:avLst>
              <a:gd name="adj" fmla="val 50000"/>
            </a:avLst>
          </a:prstGeom>
          <a:solidFill>
            <a:srgbClr val="FDB43B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lIns="0" tIns="0" rIns="0" bIns="0"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  <a:sym typeface="思源黑体 CN" panose="020B0500000000000000" pitchFamily="34" charset="-122"/>
              </a:rPr>
              <a:t>Hai </a:t>
            </a:r>
            <a:r>
              <a:rPr kumimoji="0" lang="en-US" altLang="zh-CN" sz="40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  <a:sym typeface="思源黑体 CN" panose="020B0500000000000000" pitchFamily="34" charset="-122"/>
              </a:rPr>
              <a:t>câu</a:t>
            </a:r>
            <a:r>
              <a:rPr kumimoji="0" lang="en-US" altLang="zh-CN" sz="4000" b="1" i="0" u="none" strike="noStrike" kern="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  <a:sym typeface="思源黑体 CN" panose="020B0500000000000000" pitchFamily="34" charset="-122"/>
              </a:rPr>
              <a:t> </a:t>
            </a:r>
            <a:r>
              <a:rPr kumimoji="0" lang="en-US" altLang="zh-CN" sz="4000" b="1" i="0" u="none" strike="noStrike" kern="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  <a:sym typeface="思源黑体 CN" panose="020B0500000000000000" pitchFamily="34" charset="-122"/>
              </a:rPr>
              <a:t>thơ</a:t>
            </a:r>
            <a:r>
              <a:rPr kumimoji="0" lang="en-US" altLang="zh-CN" sz="4000" b="1" i="0" u="none" strike="noStrike" kern="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  <a:sym typeface="思源黑体 CN" panose="020B0500000000000000" pitchFamily="34" charset="-122"/>
              </a:rPr>
              <a:t> </a:t>
            </a:r>
            <a:r>
              <a:rPr kumimoji="0" lang="en-US" altLang="zh-CN" sz="4000" b="1" i="0" u="none" strike="noStrike" kern="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  <a:sym typeface="思源黑体 CN" panose="020B0500000000000000" pitchFamily="34" charset="-122"/>
              </a:rPr>
              <a:t>cuối</a:t>
            </a:r>
            <a:r>
              <a:rPr kumimoji="0" lang="en-US" altLang="zh-CN" sz="4000" b="1" i="0" u="none" strike="noStrike" kern="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  <a:sym typeface="思源黑体 CN" panose="020B0500000000000000" pitchFamily="34" charset="-122"/>
              </a:rPr>
              <a:t> </a:t>
            </a:r>
            <a:r>
              <a:rPr kumimoji="0" lang="en-US" altLang="zh-CN" sz="4000" b="1" i="0" u="none" strike="noStrike" kern="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  <a:sym typeface="思源黑体 CN" panose="020B0500000000000000" pitchFamily="34" charset="-122"/>
              </a:rPr>
              <a:t>nhắc</a:t>
            </a:r>
            <a:r>
              <a:rPr kumimoji="0" lang="en-US" altLang="zh-CN" sz="4000" b="1" i="0" u="none" strike="noStrike" kern="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  <a:sym typeface="思源黑体 CN" panose="020B0500000000000000" pitchFamily="34" charset="-122"/>
              </a:rPr>
              <a:t> </a:t>
            </a:r>
            <a:r>
              <a:rPr kumimoji="0" lang="en-US" altLang="zh-CN" sz="4000" b="1" i="0" u="none" strike="noStrike" kern="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  <a:sym typeface="思源黑体 CN" panose="020B0500000000000000" pitchFamily="34" charset="-122"/>
              </a:rPr>
              <a:t>đến</a:t>
            </a:r>
            <a:r>
              <a:rPr kumimoji="0" lang="en-US" altLang="zh-CN" sz="4000" b="1" i="0" u="none" strike="noStrike" kern="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  <a:sym typeface="思源黑体 CN" panose="020B0500000000000000" pitchFamily="34" charset="-122"/>
              </a:rPr>
              <a:t> </a:t>
            </a:r>
            <a:r>
              <a:rPr kumimoji="0" lang="en-US" altLang="zh-CN" sz="4000" b="1" i="0" u="none" strike="noStrike" kern="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  <a:sym typeface="思源黑体 CN" panose="020B0500000000000000" pitchFamily="34" charset="-122"/>
              </a:rPr>
              <a:t>tiếng</a:t>
            </a:r>
            <a:r>
              <a:rPr kumimoji="0" lang="en-US" altLang="zh-CN" sz="4000" b="1" i="0" u="none" strike="noStrike" kern="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  <a:sym typeface="思源黑体 CN" panose="020B0500000000000000" pitchFamily="34" charset="-122"/>
              </a:rPr>
              <a:t> </a:t>
            </a:r>
            <a:r>
              <a:rPr kumimoji="0" lang="en-US" altLang="zh-CN" sz="4000" b="1" i="0" u="none" strike="noStrike" kern="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  <a:sym typeface="思源黑体 CN" panose="020B0500000000000000" pitchFamily="34" charset="-122"/>
              </a:rPr>
              <a:t>nào</a:t>
            </a:r>
            <a:r>
              <a:rPr kumimoji="0" lang="en-US" altLang="zh-CN" sz="4000" b="1" i="0" u="none" strike="noStrike" kern="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  <a:sym typeface="思源黑体 CN" panose="020B0500000000000000" pitchFamily="34" charset="-122"/>
              </a:rPr>
              <a:t>?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4000" b="1" kern="0" baseline="0" dirty="0" err="1">
                <a:solidFill>
                  <a:srgbClr val="0000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  <a:sym typeface="思源黑体 CN" panose="020B0500000000000000" pitchFamily="34" charset="-122"/>
              </a:rPr>
              <a:t>Tiếng</a:t>
            </a:r>
            <a:r>
              <a:rPr lang="en-US" altLang="zh-CN" sz="4000" b="1" kern="0" dirty="0">
                <a:solidFill>
                  <a:srgbClr val="0000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  <a:sym typeface="思源黑体 CN" panose="020B0500000000000000" pitchFamily="34" charset="-122"/>
              </a:rPr>
              <a:t> </a:t>
            </a:r>
            <a:r>
              <a:rPr lang="en-US" altLang="zh-CN" sz="4000" b="1" kern="0" dirty="0" err="1">
                <a:solidFill>
                  <a:srgbClr val="0000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  <a:sym typeface="思源黑体 CN" panose="020B0500000000000000" pitchFamily="34" charset="-122"/>
              </a:rPr>
              <a:t>đó</a:t>
            </a:r>
            <a:r>
              <a:rPr lang="en-US" altLang="zh-CN" sz="4000" b="1" kern="0" dirty="0">
                <a:solidFill>
                  <a:srgbClr val="0000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  <a:sym typeface="思源黑体 CN" panose="020B0500000000000000" pitchFamily="34" charset="-122"/>
              </a:rPr>
              <a:t> </a:t>
            </a:r>
            <a:r>
              <a:rPr lang="en-US" altLang="zh-CN" sz="4000" b="1" kern="0" dirty="0" err="1">
                <a:solidFill>
                  <a:srgbClr val="0000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  <a:sym typeface="思源黑体 CN" panose="020B0500000000000000" pitchFamily="34" charset="-122"/>
              </a:rPr>
              <a:t>có</a:t>
            </a:r>
            <a:r>
              <a:rPr lang="en-US" altLang="zh-CN" sz="4000" b="1" kern="0" dirty="0">
                <a:solidFill>
                  <a:srgbClr val="0000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  <a:sym typeface="思源黑体 CN" panose="020B0500000000000000" pitchFamily="34" charset="-122"/>
              </a:rPr>
              <a:t> </a:t>
            </a:r>
            <a:r>
              <a:rPr lang="en-US" altLang="zh-CN" sz="4000" b="1" kern="0" dirty="0" err="1">
                <a:solidFill>
                  <a:srgbClr val="0000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  <a:sym typeface="思源黑体 CN" panose="020B0500000000000000" pitchFamily="34" charset="-122"/>
              </a:rPr>
              <a:t>gì</a:t>
            </a:r>
            <a:r>
              <a:rPr lang="en-US" altLang="zh-CN" sz="4000" b="1" kern="0" dirty="0">
                <a:solidFill>
                  <a:srgbClr val="0000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  <a:sym typeface="思源黑体 CN" panose="020B0500000000000000" pitchFamily="34" charset="-122"/>
              </a:rPr>
              <a:t> </a:t>
            </a:r>
            <a:r>
              <a:rPr lang="en-US" altLang="zh-CN" sz="4000" b="1" kern="0" dirty="0" err="1">
                <a:solidFill>
                  <a:srgbClr val="0000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  <a:sym typeface="思源黑体 CN" panose="020B0500000000000000" pitchFamily="34" charset="-122"/>
              </a:rPr>
              <a:t>khác</a:t>
            </a:r>
            <a:r>
              <a:rPr lang="en-US" altLang="zh-CN" sz="4000" b="1" kern="0" dirty="0">
                <a:solidFill>
                  <a:srgbClr val="0000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  <a:sym typeface="思源黑体 CN" panose="020B0500000000000000" pitchFamily="34" charset="-122"/>
              </a:rPr>
              <a:t> </a:t>
            </a:r>
            <a:r>
              <a:rPr lang="en-US" altLang="zh-CN" sz="4000" b="1" kern="0" dirty="0" err="1">
                <a:solidFill>
                  <a:srgbClr val="0000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  <a:sym typeface="思源黑体 CN" panose="020B0500000000000000" pitchFamily="34" charset="-122"/>
              </a:rPr>
              <a:t>với</a:t>
            </a:r>
            <a:r>
              <a:rPr lang="en-US" altLang="zh-CN" sz="4000" b="1" kern="0" dirty="0">
                <a:solidFill>
                  <a:srgbClr val="0000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  <a:sym typeface="思源黑体 CN" panose="020B0500000000000000" pitchFamily="34" charset="-122"/>
              </a:rPr>
              <a:t> </a:t>
            </a:r>
            <a:r>
              <a:rPr lang="en-US" altLang="zh-CN" sz="4000" b="1" kern="0" dirty="0" err="1">
                <a:solidFill>
                  <a:srgbClr val="0000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  <a:sym typeface="思源黑体 CN" panose="020B0500000000000000" pitchFamily="34" charset="-122"/>
              </a:rPr>
              <a:t>những</a:t>
            </a:r>
            <a:r>
              <a:rPr lang="en-US" altLang="zh-CN" sz="4000" b="1" kern="0" dirty="0">
                <a:solidFill>
                  <a:srgbClr val="0000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  <a:sym typeface="思源黑体 CN" panose="020B0500000000000000" pitchFamily="34" charset="-122"/>
              </a:rPr>
              <a:t> </a:t>
            </a:r>
            <a:r>
              <a:rPr lang="en-US" altLang="zh-CN" sz="4000" b="1" kern="0" dirty="0" err="1">
                <a:solidFill>
                  <a:srgbClr val="0000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  <a:sym typeface="思源黑体 CN" panose="020B0500000000000000" pitchFamily="34" charset="-122"/>
              </a:rPr>
              <a:t>tiếng</a:t>
            </a:r>
            <a:r>
              <a:rPr lang="en-US" altLang="zh-CN" sz="4000" b="1" kern="0" dirty="0">
                <a:solidFill>
                  <a:srgbClr val="0000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  <a:sym typeface="思源黑体 CN" panose="020B0500000000000000" pitchFamily="34" charset="-122"/>
              </a:rPr>
              <a:t> </a:t>
            </a:r>
            <a:r>
              <a:rPr lang="en-US" altLang="zh-CN" sz="4000" b="1" kern="0" dirty="0" err="1">
                <a:solidFill>
                  <a:srgbClr val="0000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  <a:sym typeface="思源黑体 CN" panose="020B0500000000000000" pitchFamily="34" charset="-122"/>
              </a:rPr>
              <a:t>còn</a:t>
            </a:r>
            <a:r>
              <a:rPr lang="en-US" altLang="zh-CN" sz="4000" b="1" kern="0" dirty="0">
                <a:solidFill>
                  <a:srgbClr val="0000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  <a:sym typeface="思源黑体 CN" panose="020B0500000000000000" pitchFamily="34" charset="-122"/>
              </a:rPr>
              <a:t> </a:t>
            </a:r>
            <a:r>
              <a:rPr lang="en-US" altLang="zh-CN" sz="4000" b="1" kern="0" dirty="0" err="1">
                <a:solidFill>
                  <a:srgbClr val="0000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  <a:sym typeface="思源黑体 CN" panose="020B0500000000000000" pitchFamily="34" charset="-122"/>
              </a:rPr>
              <a:t>lại</a:t>
            </a:r>
            <a:r>
              <a:rPr lang="en-US" altLang="zh-CN" sz="4000" b="1" kern="0" dirty="0">
                <a:solidFill>
                  <a:srgbClr val="0000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  <a:sym typeface="思源黑体 CN" panose="020B0500000000000000" pitchFamily="34" charset="-122"/>
              </a:rPr>
              <a:t>?</a:t>
            </a:r>
            <a:endParaRPr kumimoji="0" lang="zh-CN" altLang="en-US" sz="40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思源黑体 CN" panose="020B0500000000000000" pitchFamily="34" charset="-122"/>
              <a:cs typeface="Calibri" panose="020F0502020204030204" pitchFamily="34" charset="0"/>
              <a:sym typeface="思源黑体 CN" panose="020B0500000000000000" pitchFamily="34" charset="-122"/>
            </a:endParaRPr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5717" y="130966"/>
            <a:ext cx="2920237" cy="743776"/>
          </a:xfrm>
          <a:prstGeom prst="rect">
            <a:avLst/>
          </a:prstGeom>
        </p:spPr>
      </p:pic>
      <p:pic>
        <p:nvPicPr>
          <p:cNvPr id="20" name="图片 18">
            <a:extLst>
              <a:ext uri="{FF2B5EF4-FFF2-40B4-BE49-F238E27FC236}">
                <a16:creationId xmlns:a16="http://schemas.microsoft.com/office/drawing/2014/main" id="{23BD6897-7CC2-4343-BDA0-04E0ED5E2BCF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52310" y="3149672"/>
            <a:ext cx="4334119" cy="43341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6421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repeatCount="5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 tmFilter="0, 0; .2, .5; .8, .5; 1, 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500" autoRev="1" fill="hold"/>
                                        <p:tgtEl>
                                          <p:spTgt spid="3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>
            <a:extLst>
              <a:ext uri="{FF2B5EF4-FFF2-40B4-BE49-F238E27FC236}">
                <a16:creationId xmlns:a16="http://schemas.microsoft.com/office/drawing/2014/main" id="{1E9EBA77-4ACC-4DF3-9866-AD46CE74651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6">
              <a:lumMod val="20000"/>
              <a:lumOff val="80000"/>
              <a:alpha val="2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10" name="图片 9">
              <a:extLst>
                <a:ext uri="{FF2B5EF4-FFF2-40B4-BE49-F238E27FC236}">
                  <a16:creationId xmlns:a16="http://schemas.microsoft.com/office/drawing/2014/main" id="{1249A541-7846-4AAD-85E8-5954B0A93C0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colorTemperature colorTemp="72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701" r="6056"/>
            <a:stretch/>
          </p:blipFill>
          <p:spPr>
            <a:xfrm>
              <a:off x="0" y="0"/>
              <a:ext cx="12192000" cy="6858000"/>
            </a:xfrm>
            <a:prstGeom prst="rect">
              <a:avLst/>
            </a:prstGeom>
          </p:spPr>
        </p:pic>
        <p:sp>
          <p:nvSpPr>
            <p:cNvPr id="2" name="Rectangle 1"/>
            <p:cNvSpPr/>
            <p:nvPr/>
          </p:nvSpPr>
          <p:spPr>
            <a:xfrm>
              <a:off x="304800" y="269240"/>
              <a:ext cx="11582400" cy="631952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B1E7C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</p:grpSp>
      <p:pic>
        <p:nvPicPr>
          <p:cNvPr id="5" name="图片 1">
            <a:extLst>
              <a:ext uri="{FF2B5EF4-FFF2-40B4-BE49-F238E27FC236}">
                <a16:creationId xmlns:a16="http://schemas.microsoft.com/office/drawing/2014/main" id="{D8E40F90-6121-0042-86B8-C3D6C96549DB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6030410" y="1751425"/>
            <a:ext cx="6161590" cy="510657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04800" y="-552033"/>
            <a:ext cx="7108552" cy="7962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2276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>
            <a:extLst>
              <a:ext uri="{FF2B5EF4-FFF2-40B4-BE49-F238E27FC236}">
                <a16:creationId xmlns:a16="http://schemas.microsoft.com/office/drawing/2014/main" id="{1E9EBA77-4ACC-4DF3-9866-AD46CE74651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6">
              <a:lumMod val="20000"/>
              <a:lumOff val="80000"/>
              <a:alpha val="2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10" name="图片 9">
              <a:extLst>
                <a:ext uri="{FF2B5EF4-FFF2-40B4-BE49-F238E27FC236}">
                  <a16:creationId xmlns:a16="http://schemas.microsoft.com/office/drawing/2014/main" id="{1249A541-7846-4AAD-85E8-5954B0A93C0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colorTemperature colorTemp="72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701" r="6056"/>
            <a:stretch/>
          </p:blipFill>
          <p:spPr>
            <a:xfrm>
              <a:off x="0" y="0"/>
              <a:ext cx="12192000" cy="6858000"/>
            </a:xfrm>
            <a:prstGeom prst="rect">
              <a:avLst/>
            </a:prstGeom>
          </p:spPr>
        </p:pic>
        <p:sp>
          <p:nvSpPr>
            <p:cNvPr id="2" name="Rectangle 1"/>
            <p:cNvSpPr/>
            <p:nvPr/>
          </p:nvSpPr>
          <p:spPr>
            <a:xfrm>
              <a:off x="213360" y="116205"/>
              <a:ext cx="11765280" cy="6625591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B1E7C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" name="TextBox 8"/>
          <p:cNvSpPr txBox="1"/>
          <p:nvPr/>
        </p:nvSpPr>
        <p:spPr>
          <a:xfrm>
            <a:off x="304800" y="1472525"/>
            <a:ext cx="5291782" cy="2553891"/>
          </a:xfrm>
          <a:prstGeom prst="round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solidFill>
                  <a:srgbClr val="FF5C82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Tiếng</a:t>
            </a:r>
            <a:r>
              <a:rPr lang="en-US" sz="3600" dirty="0">
                <a:solidFill>
                  <a:srgbClr val="FF5C82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600" i="1" dirty="0" err="1">
                <a:solidFill>
                  <a:srgbClr val="FF5C82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bố</a:t>
            </a:r>
            <a:r>
              <a:rPr lang="en-US" sz="3600" dirty="0">
                <a:solidFill>
                  <a:srgbClr val="FF5C82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rgbClr val="FF5C82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là</a:t>
            </a:r>
            <a:r>
              <a:rPr lang="en-US" sz="3600" dirty="0">
                <a:solidFill>
                  <a:srgbClr val="FF5C82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rgbClr val="FF5C82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dấu</a:t>
            </a:r>
            <a:r>
              <a:rPr lang="en-US" sz="3600" dirty="0">
                <a:solidFill>
                  <a:srgbClr val="FF5C82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rgbClr val="FF5C82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sắc</a:t>
            </a:r>
            <a:endParaRPr lang="en-US" sz="3600" dirty="0">
              <a:solidFill>
                <a:srgbClr val="FF5C82"/>
              </a:solidFill>
              <a:latin typeface="Calibri" panose="020F0502020204030204" pitchFamily="34" charset="0"/>
              <a:ea typeface="Cambria" panose="02040503050406030204" pitchFamily="18" charset="0"/>
              <a:cs typeface="Calibri" panose="020F0502020204030204" pitchFamily="34" charset="0"/>
            </a:endParaRPr>
          </a:p>
          <a:p>
            <a:r>
              <a:rPr lang="en-US" sz="3600" dirty="0" err="1">
                <a:solidFill>
                  <a:srgbClr val="FF5C82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Có</a:t>
            </a:r>
            <a:r>
              <a:rPr lang="en-US" sz="3600" dirty="0">
                <a:solidFill>
                  <a:srgbClr val="FF5C82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rgbClr val="FF5C82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phải</a:t>
            </a:r>
            <a:r>
              <a:rPr lang="en-US" sz="3600" dirty="0">
                <a:solidFill>
                  <a:srgbClr val="FF5C82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rgbClr val="FF5C82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không</a:t>
            </a:r>
            <a:r>
              <a:rPr lang="en-US" sz="3600" dirty="0">
                <a:solidFill>
                  <a:srgbClr val="FF5C82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rgbClr val="FF5C82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bố</a:t>
            </a:r>
            <a:r>
              <a:rPr lang="en-US" sz="3600" dirty="0">
                <a:solidFill>
                  <a:srgbClr val="FF5C82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rgbClr val="FF5C82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ơi</a:t>
            </a:r>
            <a:r>
              <a:rPr lang="en-US" sz="3600" dirty="0">
                <a:solidFill>
                  <a:srgbClr val="FF5C82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?</a:t>
            </a:r>
          </a:p>
          <a:p>
            <a:r>
              <a:rPr lang="en-US" sz="3600" dirty="0">
                <a:solidFill>
                  <a:srgbClr val="FF5C82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Cao </a:t>
            </a:r>
            <a:r>
              <a:rPr lang="en-US" sz="3600" dirty="0" err="1">
                <a:solidFill>
                  <a:srgbClr val="FF5C82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như</a:t>
            </a:r>
            <a:r>
              <a:rPr lang="en-US" sz="3600" dirty="0">
                <a:solidFill>
                  <a:srgbClr val="FF5C82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rgbClr val="FF5C82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mây</a:t>
            </a:r>
            <a:r>
              <a:rPr lang="en-US" sz="3600" dirty="0">
                <a:solidFill>
                  <a:srgbClr val="FF5C82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rgbClr val="FF5C82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đỉnh</a:t>
            </a:r>
            <a:r>
              <a:rPr lang="en-US" sz="3600" dirty="0">
                <a:solidFill>
                  <a:srgbClr val="FF5C82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rgbClr val="FF5C82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núi</a:t>
            </a:r>
            <a:endParaRPr lang="en-US" sz="3600" dirty="0">
              <a:solidFill>
                <a:srgbClr val="FF5C82"/>
              </a:solidFill>
              <a:latin typeface="Calibri" panose="020F0502020204030204" pitchFamily="34" charset="0"/>
              <a:ea typeface="Cambria" panose="02040503050406030204" pitchFamily="18" charset="0"/>
              <a:cs typeface="Calibri" panose="020F0502020204030204" pitchFamily="34" charset="0"/>
            </a:endParaRPr>
          </a:p>
          <a:p>
            <a:r>
              <a:rPr lang="en-US" sz="3600" dirty="0" err="1">
                <a:solidFill>
                  <a:srgbClr val="FF5C82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Bát</a:t>
            </a:r>
            <a:r>
              <a:rPr lang="en-US" sz="3600" dirty="0">
                <a:solidFill>
                  <a:srgbClr val="FF5C82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rgbClr val="FF5C82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ngát</a:t>
            </a:r>
            <a:r>
              <a:rPr lang="en-US" sz="3600" dirty="0">
                <a:solidFill>
                  <a:srgbClr val="FF5C82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rgbClr val="FF5C82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như</a:t>
            </a:r>
            <a:r>
              <a:rPr lang="en-US" sz="3600" dirty="0">
                <a:solidFill>
                  <a:srgbClr val="FF5C82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rgbClr val="FF5C82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trùng</a:t>
            </a:r>
            <a:r>
              <a:rPr lang="en-US" sz="3600" dirty="0">
                <a:solidFill>
                  <a:srgbClr val="FF5C82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rgbClr val="FF5C82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khơi</a:t>
            </a:r>
            <a:r>
              <a:rPr lang="en-US" sz="3600" dirty="0">
                <a:solidFill>
                  <a:srgbClr val="FF5C82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.</a:t>
            </a:r>
          </a:p>
        </p:txBody>
      </p:sp>
      <p:sp>
        <p:nvSpPr>
          <p:cNvPr id="11" name="Rectangle 10"/>
          <p:cNvSpPr/>
          <p:nvPr/>
        </p:nvSpPr>
        <p:spPr>
          <a:xfrm>
            <a:off x="391837" y="4004175"/>
            <a:ext cx="5382119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3600" dirty="0" err="1">
                <a:solidFill>
                  <a:srgbClr val="3EC6B8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Tiếng</a:t>
            </a:r>
            <a:r>
              <a:rPr lang="en-US" sz="3600" dirty="0">
                <a:solidFill>
                  <a:srgbClr val="3EC6B8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600" i="1" dirty="0" err="1">
                <a:solidFill>
                  <a:srgbClr val="3EC6B8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mẹ</a:t>
            </a:r>
            <a:r>
              <a:rPr lang="en-US" sz="3600" dirty="0">
                <a:solidFill>
                  <a:srgbClr val="3EC6B8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rgbClr val="3EC6B8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là</a:t>
            </a:r>
            <a:r>
              <a:rPr lang="en-US" sz="3600" dirty="0">
                <a:solidFill>
                  <a:srgbClr val="3EC6B8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rgbClr val="3EC6B8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dấu</a:t>
            </a:r>
            <a:r>
              <a:rPr lang="en-US" sz="3600" dirty="0">
                <a:solidFill>
                  <a:srgbClr val="3EC6B8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rgbClr val="3EC6B8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nặng</a:t>
            </a:r>
            <a:endParaRPr lang="en-US" sz="3600" dirty="0">
              <a:solidFill>
                <a:srgbClr val="3EC6B8"/>
              </a:solidFill>
              <a:latin typeface="Calibri" panose="020F0502020204030204" pitchFamily="34" charset="0"/>
              <a:ea typeface="Cambria" panose="02040503050406030204" pitchFamily="18" charset="0"/>
              <a:cs typeface="Calibri" panose="020F0502020204030204" pitchFamily="34" charset="0"/>
            </a:endParaRPr>
          </a:p>
          <a:p>
            <a:pPr lvl="0"/>
            <a:r>
              <a:rPr lang="en-US" sz="3600" dirty="0" err="1">
                <a:solidFill>
                  <a:srgbClr val="3EC6B8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Bập</a:t>
            </a:r>
            <a:r>
              <a:rPr lang="en-US" sz="3600" dirty="0">
                <a:solidFill>
                  <a:srgbClr val="3EC6B8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rgbClr val="3EC6B8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bẹ</a:t>
            </a:r>
            <a:r>
              <a:rPr lang="en-US" sz="3600" dirty="0">
                <a:solidFill>
                  <a:srgbClr val="3EC6B8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rgbClr val="3EC6B8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thuở</a:t>
            </a:r>
            <a:r>
              <a:rPr lang="en-US" sz="3600" dirty="0">
                <a:solidFill>
                  <a:srgbClr val="3EC6B8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rgbClr val="3EC6B8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đầu</a:t>
            </a:r>
            <a:r>
              <a:rPr lang="en-US" sz="3600" dirty="0">
                <a:solidFill>
                  <a:srgbClr val="3EC6B8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rgbClr val="3EC6B8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đời</a:t>
            </a:r>
            <a:endParaRPr lang="en-US" sz="3600" dirty="0">
              <a:solidFill>
                <a:srgbClr val="3EC6B8"/>
              </a:solidFill>
              <a:latin typeface="Calibri" panose="020F0502020204030204" pitchFamily="34" charset="0"/>
              <a:ea typeface="Cambria" panose="02040503050406030204" pitchFamily="18" charset="0"/>
              <a:cs typeface="Calibri" panose="020F0502020204030204" pitchFamily="34" charset="0"/>
            </a:endParaRPr>
          </a:p>
          <a:p>
            <a:pPr lvl="0"/>
            <a:r>
              <a:rPr lang="en-US" sz="3600" dirty="0" err="1">
                <a:solidFill>
                  <a:srgbClr val="3EC6B8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Ngọt</a:t>
            </a:r>
            <a:r>
              <a:rPr lang="en-US" sz="3600" dirty="0">
                <a:solidFill>
                  <a:srgbClr val="3EC6B8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rgbClr val="3EC6B8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ngào</a:t>
            </a:r>
            <a:r>
              <a:rPr lang="en-US" sz="3600" dirty="0">
                <a:solidFill>
                  <a:srgbClr val="3EC6B8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rgbClr val="3EC6B8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như</a:t>
            </a:r>
            <a:r>
              <a:rPr lang="en-US" sz="3600" dirty="0">
                <a:solidFill>
                  <a:srgbClr val="3EC6B8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rgbClr val="3EC6B8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dòng</a:t>
            </a:r>
            <a:r>
              <a:rPr lang="en-US" sz="3600" dirty="0">
                <a:solidFill>
                  <a:srgbClr val="3EC6B8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rgbClr val="3EC6B8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sữa</a:t>
            </a:r>
            <a:endParaRPr lang="en-US" sz="3600" dirty="0">
              <a:solidFill>
                <a:srgbClr val="3EC6B8"/>
              </a:solidFill>
              <a:latin typeface="Calibri" panose="020F0502020204030204" pitchFamily="34" charset="0"/>
              <a:ea typeface="Cambria" panose="02040503050406030204" pitchFamily="18" charset="0"/>
              <a:cs typeface="Calibri" panose="020F0502020204030204" pitchFamily="34" charset="0"/>
            </a:endParaRPr>
          </a:p>
          <a:p>
            <a:pPr lvl="0"/>
            <a:r>
              <a:rPr lang="en-US" sz="3600" dirty="0" err="1">
                <a:solidFill>
                  <a:srgbClr val="3EC6B8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Nuôi</a:t>
            </a:r>
            <a:r>
              <a:rPr lang="en-US" sz="3600" dirty="0">
                <a:solidFill>
                  <a:srgbClr val="3EC6B8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con </a:t>
            </a:r>
            <a:r>
              <a:rPr lang="en-US" sz="3600" dirty="0" err="1">
                <a:solidFill>
                  <a:srgbClr val="3EC6B8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lớn</a:t>
            </a:r>
            <a:r>
              <a:rPr lang="en-US" sz="3600" dirty="0">
                <a:solidFill>
                  <a:srgbClr val="3EC6B8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rgbClr val="3EC6B8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thành</a:t>
            </a:r>
            <a:r>
              <a:rPr lang="en-US" sz="3600" dirty="0">
                <a:solidFill>
                  <a:srgbClr val="3EC6B8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rgbClr val="3EC6B8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người</a:t>
            </a:r>
            <a:r>
              <a:rPr lang="en-US" sz="3600" dirty="0">
                <a:solidFill>
                  <a:srgbClr val="3EC6B8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049321" y="0"/>
            <a:ext cx="5497429" cy="2553891"/>
          </a:xfrm>
          <a:prstGeom prst="round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solidFill>
                  <a:srgbClr val="FF5C82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Tiếng</a:t>
            </a:r>
            <a:r>
              <a:rPr lang="en-US" sz="3600" dirty="0">
                <a:solidFill>
                  <a:srgbClr val="FF5C82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600" i="1" dirty="0" err="1">
                <a:solidFill>
                  <a:srgbClr val="FF5C82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võng</a:t>
            </a:r>
            <a:r>
              <a:rPr lang="en-US" sz="3600" dirty="0">
                <a:solidFill>
                  <a:srgbClr val="FF5C82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rgbClr val="FF5C82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là</a:t>
            </a:r>
            <a:r>
              <a:rPr lang="en-US" sz="3600" dirty="0">
                <a:solidFill>
                  <a:srgbClr val="FF5C82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rgbClr val="FF5C82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dấu</a:t>
            </a:r>
            <a:r>
              <a:rPr lang="en-US" sz="3600" dirty="0">
                <a:solidFill>
                  <a:srgbClr val="FF5C82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rgbClr val="FF5C82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ngã</a:t>
            </a:r>
            <a:endParaRPr lang="en-US" sz="3600" dirty="0">
              <a:solidFill>
                <a:srgbClr val="FF5C82"/>
              </a:solidFill>
              <a:latin typeface="Calibri" panose="020F0502020204030204" pitchFamily="34" charset="0"/>
              <a:ea typeface="Cambria" panose="02040503050406030204" pitchFamily="18" charset="0"/>
              <a:cs typeface="Calibri" panose="020F0502020204030204" pitchFamily="34" charset="0"/>
            </a:endParaRPr>
          </a:p>
          <a:p>
            <a:r>
              <a:rPr lang="en-US" sz="3600" dirty="0" err="1">
                <a:solidFill>
                  <a:srgbClr val="FF5C82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Kẽo</a:t>
            </a:r>
            <a:r>
              <a:rPr lang="en-US" sz="3600" dirty="0">
                <a:solidFill>
                  <a:srgbClr val="FF5C82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rgbClr val="FF5C82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kẹt</a:t>
            </a:r>
            <a:r>
              <a:rPr lang="en-US" sz="3600" dirty="0">
                <a:solidFill>
                  <a:srgbClr val="FF5C82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rgbClr val="FF5C82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suốt</a:t>
            </a:r>
            <a:r>
              <a:rPr lang="en-US" sz="3600" dirty="0">
                <a:solidFill>
                  <a:srgbClr val="FF5C82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rgbClr val="FF5C82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mùa</a:t>
            </a:r>
            <a:r>
              <a:rPr lang="en-US" sz="3600" dirty="0">
                <a:solidFill>
                  <a:srgbClr val="FF5C82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rgbClr val="FF5C82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hè</a:t>
            </a:r>
            <a:endParaRPr lang="en-US" sz="3600" dirty="0">
              <a:solidFill>
                <a:srgbClr val="FF5C82"/>
              </a:solidFill>
              <a:latin typeface="Calibri" panose="020F0502020204030204" pitchFamily="34" charset="0"/>
              <a:ea typeface="Cambria" panose="02040503050406030204" pitchFamily="18" charset="0"/>
              <a:cs typeface="Calibri" panose="020F0502020204030204" pitchFamily="34" charset="0"/>
            </a:endParaRPr>
          </a:p>
          <a:p>
            <a:r>
              <a:rPr lang="en-US" sz="3600" dirty="0" err="1">
                <a:solidFill>
                  <a:srgbClr val="FF5C82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Bà</a:t>
            </a:r>
            <a:r>
              <a:rPr lang="en-US" sz="3600" dirty="0">
                <a:solidFill>
                  <a:srgbClr val="FF5C82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rgbClr val="FF5C82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ru</a:t>
            </a:r>
            <a:r>
              <a:rPr lang="en-US" sz="3600" dirty="0">
                <a:solidFill>
                  <a:srgbClr val="FF5C82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rgbClr val="FF5C82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cháu</a:t>
            </a:r>
            <a:r>
              <a:rPr lang="en-US" sz="3600" dirty="0">
                <a:solidFill>
                  <a:srgbClr val="FF5C82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rgbClr val="FF5C82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khôn</a:t>
            </a:r>
            <a:r>
              <a:rPr lang="en-US" sz="3600" dirty="0">
                <a:solidFill>
                  <a:srgbClr val="FF5C82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rgbClr val="FF5C82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lớn</a:t>
            </a:r>
            <a:endParaRPr lang="en-US" sz="3600" dirty="0">
              <a:solidFill>
                <a:srgbClr val="FF5C82"/>
              </a:solidFill>
              <a:latin typeface="Calibri" panose="020F0502020204030204" pitchFamily="34" charset="0"/>
              <a:ea typeface="Cambria" panose="02040503050406030204" pitchFamily="18" charset="0"/>
              <a:cs typeface="Calibri" panose="020F0502020204030204" pitchFamily="34" charset="0"/>
            </a:endParaRPr>
          </a:p>
          <a:p>
            <a:r>
              <a:rPr lang="en-US" sz="3600" dirty="0" err="1">
                <a:solidFill>
                  <a:srgbClr val="FF5C82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Trong</a:t>
            </a:r>
            <a:r>
              <a:rPr lang="en-US" sz="3600" dirty="0">
                <a:solidFill>
                  <a:srgbClr val="FF5C82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rgbClr val="FF5C82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êm</a:t>
            </a:r>
            <a:r>
              <a:rPr lang="en-US" sz="3600" dirty="0">
                <a:solidFill>
                  <a:srgbClr val="FF5C82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rgbClr val="FF5C82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đềm</a:t>
            </a:r>
            <a:r>
              <a:rPr lang="en-US" sz="3600" dirty="0">
                <a:solidFill>
                  <a:srgbClr val="FF5C82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rgbClr val="FF5C82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tiếng</a:t>
            </a:r>
            <a:r>
              <a:rPr lang="en-US" sz="3600" dirty="0">
                <a:solidFill>
                  <a:srgbClr val="FF5C82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rgbClr val="FF5C82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ve</a:t>
            </a:r>
            <a:r>
              <a:rPr lang="en-US" sz="3600" dirty="0">
                <a:solidFill>
                  <a:srgbClr val="FF5C82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.</a:t>
            </a:r>
          </a:p>
        </p:txBody>
      </p:sp>
      <p:sp>
        <p:nvSpPr>
          <p:cNvPr id="13" name="Rectangle 12"/>
          <p:cNvSpPr/>
          <p:nvPr/>
        </p:nvSpPr>
        <p:spPr>
          <a:xfrm>
            <a:off x="7166961" y="2345593"/>
            <a:ext cx="499015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3600" dirty="0" err="1">
                <a:solidFill>
                  <a:srgbClr val="3EC6B8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Tiếng</a:t>
            </a:r>
            <a:r>
              <a:rPr lang="en-US" sz="3600" dirty="0">
                <a:solidFill>
                  <a:srgbClr val="3EC6B8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600" i="1" dirty="0" err="1">
                <a:solidFill>
                  <a:srgbClr val="3EC6B8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làng</a:t>
            </a:r>
            <a:r>
              <a:rPr lang="en-US" sz="3600" dirty="0">
                <a:solidFill>
                  <a:srgbClr val="3EC6B8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rgbClr val="3EC6B8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là</a:t>
            </a:r>
            <a:r>
              <a:rPr lang="en-US" sz="3600" dirty="0">
                <a:solidFill>
                  <a:srgbClr val="3EC6B8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rgbClr val="3EC6B8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dấu</a:t>
            </a:r>
            <a:r>
              <a:rPr lang="en-US" sz="3600" dirty="0">
                <a:solidFill>
                  <a:srgbClr val="3EC6B8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rgbClr val="3EC6B8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huyền</a:t>
            </a:r>
            <a:endParaRPr lang="en-US" sz="3600" dirty="0">
              <a:solidFill>
                <a:srgbClr val="3EC6B8"/>
              </a:solidFill>
              <a:latin typeface="Calibri" panose="020F0502020204030204" pitchFamily="34" charset="0"/>
              <a:ea typeface="Cambria" panose="02040503050406030204" pitchFamily="18" charset="0"/>
              <a:cs typeface="Calibri" panose="020F0502020204030204" pitchFamily="34" charset="0"/>
            </a:endParaRPr>
          </a:p>
          <a:p>
            <a:pPr lvl="0"/>
            <a:r>
              <a:rPr lang="en-US" sz="3600" dirty="0" err="1">
                <a:solidFill>
                  <a:srgbClr val="3EC6B8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Có</a:t>
            </a:r>
            <a:r>
              <a:rPr lang="en-US" sz="3600" dirty="0">
                <a:solidFill>
                  <a:srgbClr val="3EC6B8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rgbClr val="3EC6B8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sân</a:t>
            </a:r>
            <a:r>
              <a:rPr lang="en-US" sz="3600" dirty="0">
                <a:solidFill>
                  <a:srgbClr val="3EC6B8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rgbClr val="3EC6B8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đình</a:t>
            </a:r>
            <a:r>
              <a:rPr lang="en-US" sz="3600" dirty="0">
                <a:solidFill>
                  <a:srgbClr val="3EC6B8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rgbClr val="3EC6B8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bến</a:t>
            </a:r>
            <a:r>
              <a:rPr lang="en-US" sz="3600" dirty="0">
                <a:solidFill>
                  <a:srgbClr val="3EC6B8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rgbClr val="3EC6B8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nước</a:t>
            </a:r>
            <a:endParaRPr lang="en-US" sz="3600" dirty="0">
              <a:solidFill>
                <a:srgbClr val="3EC6B8"/>
              </a:solidFill>
              <a:latin typeface="Calibri" panose="020F0502020204030204" pitchFamily="34" charset="0"/>
              <a:ea typeface="Cambria" panose="02040503050406030204" pitchFamily="18" charset="0"/>
              <a:cs typeface="Calibri" panose="020F0502020204030204" pitchFamily="34" charset="0"/>
            </a:endParaRPr>
          </a:p>
          <a:p>
            <a:pPr lvl="0"/>
            <a:r>
              <a:rPr lang="en-US" sz="3600" dirty="0" err="1">
                <a:solidFill>
                  <a:srgbClr val="3EC6B8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Có</a:t>
            </a:r>
            <a:r>
              <a:rPr lang="en-US" sz="3600" dirty="0">
                <a:solidFill>
                  <a:srgbClr val="3EC6B8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rgbClr val="3EC6B8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cánh</a:t>
            </a:r>
            <a:r>
              <a:rPr lang="en-US" sz="3600" dirty="0">
                <a:solidFill>
                  <a:srgbClr val="3EC6B8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rgbClr val="3EC6B8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diều</a:t>
            </a:r>
            <a:r>
              <a:rPr lang="en-US" sz="3600" dirty="0">
                <a:solidFill>
                  <a:srgbClr val="3EC6B8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rgbClr val="3EC6B8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tuổi</a:t>
            </a:r>
            <a:r>
              <a:rPr lang="en-US" sz="3600" dirty="0">
                <a:solidFill>
                  <a:srgbClr val="3EC6B8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rgbClr val="3EC6B8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thơ</a:t>
            </a:r>
            <a:endParaRPr lang="en-US" sz="3600" dirty="0">
              <a:solidFill>
                <a:srgbClr val="3EC6B8"/>
              </a:solidFill>
              <a:latin typeface="Calibri" panose="020F0502020204030204" pitchFamily="34" charset="0"/>
              <a:ea typeface="Cambria" panose="02040503050406030204" pitchFamily="18" charset="0"/>
              <a:cs typeface="Calibri" panose="020F0502020204030204" pitchFamily="34" charset="0"/>
            </a:endParaRPr>
          </a:p>
          <a:p>
            <a:pPr lvl="0"/>
            <a:r>
              <a:rPr lang="en-US" sz="3600" dirty="0" err="1">
                <a:solidFill>
                  <a:srgbClr val="3EC6B8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Nâng</a:t>
            </a:r>
            <a:r>
              <a:rPr lang="en-US" sz="3600" dirty="0">
                <a:solidFill>
                  <a:srgbClr val="3EC6B8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rgbClr val="3EC6B8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cả</a:t>
            </a:r>
            <a:r>
              <a:rPr lang="en-US" sz="3600" dirty="0">
                <a:solidFill>
                  <a:srgbClr val="3EC6B8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rgbClr val="3EC6B8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trời</a:t>
            </a:r>
            <a:r>
              <a:rPr lang="en-US" sz="3600" dirty="0">
                <a:solidFill>
                  <a:srgbClr val="3EC6B8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rgbClr val="3EC6B8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mơ</a:t>
            </a:r>
            <a:r>
              <a:rPr lang="en-US" sz="3600" dirty="0">
                <a:solidFill>
                  <a:srgbClr val="3EC6B8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rgbClr val="3EC6B8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ước</a:t>
            </a:r>
            <a:r>
              <a:rPr lang="en-US" sz="3600" dirty="0">
                <a:solidFill>
                  <a:srgbClr val="3EC6B8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049321" y="4420314"/>
            <a:ext cx="5198242" cy="2553891"/>
          </a:xfrm>
          <a:prstGeom prst="round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solidFill>
                  <a:srgbClr val="FF5C82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Tiếng</a:t>
            </a:r>
            <a:r>
              <a:rPr lang="en-US" sz="3600" dirty="0">
                <a:solidFill>
                  <a:srgbClr val="FF5C82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600" i="1" dirty="0" err="1">
                <a:solidFill>
                  <a:srgbClr val="FF5C82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cỏ</a:t>
            </a:r>
            <a:r>
              <a:rPr lang="en-US" sz="3600" dirty="0">
                <a:solidFill>
                  <a:srgbClr val="FF5C82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rgbClr val="FF5C82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là</a:t>
            </a:r>
            <a:r>
              <a:rPr lang="en-US" sz="3600" dirty="0">
                <a:solidFill>
                  <a:srgbClr val="FF5C82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rgbClr val="FF5C82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dấu</a:t>
            </a:r>
            <a:r>
              <a:rPr lang="en-US" sz="3600" dirty="0">
                <a:solidFill>
                  <a:srgbClr val="FF5C82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rgbClr val="FF5C82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hỏi</a:t>
            </a:r>
            <a:endParaRPr lang="en-US" sz="3600" dirty="0">
              <a:solidFill>
                <a:srgbClr val="FF5C82"/>
              </a:solidFill>
              <a:latin typeface="Calibri" panose="020F0502020204030204" pitchFamily="34" charset="0"/>
              <a:ea typeface="Cambria" panose="02040503050406030204" pitchFamily="18" charset="0"/>
              <a:cs typeface="Calibri" panose="020F0502020204030204" pitchFamily="34" charset="0"/>
            </a:endParaRPr>
          </a:p>
          <a:p>
            <a:r>
              <a:rPr lang="en-US" sz="3600" dirty="0" err="1">
                <a:solidFill>
                  <a:srgbClr val="FF5C82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Tuổi</a:t>
            </a:r>
            <a:r>
              <a:rPr lang="en-US" sz="3600" dirty="0">
                <a:solidFill>
                  <a:srgbClr val="FF5C82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rgbClr val="FF5C82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thơ</a:t>
            </a:r>
            <a:r>
              <a:rPr lang="en-US" sz="3600" dirty="0">
                <a:solidFill>
                  <a:srgbClr val="FF5C82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rgbClr val="FF5C82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chơi</a:t>
            </a:r>
            <a:r>
              <a:rPr lang="en-US" sz="3600" dirty="0">
                <a:solidFill>
                  <a:srgbClr val="FF5C82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rgbClr val="FF5C82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chọi</a:t>
            </a:r>
            <a:r>
              <a:rPr lang="en-US" sz="3600" dirty="0">
                <a:solidFill>
                  <a:srgbClr val="FF5C82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rgbClr val="FF5C82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gà</a:t>
            </a:r>
            <a:endParaRPr lang="en-US" sz="3600" dirty="0">
              <a:solidFill>
                <a:srgbClr val="FF5C82"/>
              </a:solidFill>
              <a:latin typeface="Calibri" panose="020F0502020204030204" pitchFamily="34" charset="0"/>
              <a:ea typeface="Cambria" panose="02040503050406030204" pitchFamily="18" charset="0"/>
              <a:cs typeface="Calibri" panose="020F0502020204030204" pitchFamily="34" charset="0"/>
            </a:endParaRPr>
          </a:p>
          <a:p>
            <a:r>
              <a:rPr lang="en-US" sz="3600" dirty="0" err="1">
                <a:solidFill>
                  <a:srgbClr val="FF5C82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Nếu</a:t>
            </a:r>
            <a:r>
              <a:rPr lang="en-US" sz="3600" dirty="0">
                <a:solidFill>
                  <a:srgbClr val="FF5C82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rgbClr val="FF5C82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tiếng</a:t>
            </a:r>
            <a:r>
              <a:rPr lang="en-US" sz="3600" dirty="0">
                <a:solidFill>
                  <a:srgbClr val="FF5C82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rgbClr val="FF5C82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không</a:t>
            </a:r>
            <a:r>
              <a:rPr lang="en-US" sz="3600" dirty="0">
                <a:solidFill>
                  <a:srgbClr val="FF5C82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rgbClr val="FF5C82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có</a:t>
            </a:r>
            <a:r>
              <a:rPr lang="en-US" sz="3600" dirty="0">
                <a:solidFill>
                  <a:srgbClr val="FF5C82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rgbClr val="FF5C82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dấu</a:t>
            </a:r>
            <a:endParaRPr lang="en-US" sz="3600" dirty="0">
              <a:solidFill>
                <a:srgbClr val="FF5C82"/>
              </a:solidFill>
              <a:latin typeface="Calibri" panose="020F0502020204030204" pitchFamily="34" charset="0"/>
              <a:ea typeface="Cambria" panose="02040503050406030204" pitchFamily="18" charset="0"/>
              <a:cs typeface="Calibri" panose="020F0502020204030204" pitchFamily="34" charset="0"/>
            </a:endParaRPr>
          </a:p>
          <a:p>
            <a:r>
              <a:rPr lang="en-US" sz="3600" dirty="0" err="1">
                <a:solidFill>
                  <a:srgbClr val="FF5C82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Là</a:t>
            </a:r>
            <a:r>
              <a:rPr lang="en-US" sz="3600" dirty="0">
                <a:solidFill>
                  <a:srgbClr val="FF5C82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rgbClr val="FF5C82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tiếng</a:t>
            </a:r>
            <a:r>
              <a:rPr lang="en-US" sz="3600" dirty="0">
                <a:solidFill>
                  <a:srgbClr val="FF5C82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600" i="1" dirty="0" err="1">
                <a:solidFill>
                  <a:srgbClr val="FF5C82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em</a:t>
            </a:r>
            <a:r>
              <a:rPr lang="en-US" sz="3600" dirty="0">
                <a:solidFill>
                  <a:srgbClr val="FF5C82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reo ca.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2617881" y="1600200"/>
            <a:ext cx="1542639" cy="579120"/>
          </a:xfrm>
          <a:prstGeom prst="roundRect">
            <a:avLst/>
          </a:prstGeom>
          <a:solidFill>
            <a:srgbClr val="F2F2F2"/>
          </a:solidFill>
          <a:ln>
            <a:solidFill>
              <a:srgbClr val="F2F2F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ounded Rectangle 14"/>
          <p:cNvSpPr/>
          <p:nvPr/>
        </p:nvSpPr>
        <p:spPr>
          <a:xfrm>
            <a:off x="2179371" y="2749470"/>
            <a:ext cx="2453589" cy="579120"/>
          </a:xfrm>
          <a:prstGeom prst="roundRect">
            <a:avLst/>
          </a:prstGeom>
          <a:solidFill>
            <a:srgbClr val="F2F2F2"/>
          </a:solidFill>
          <a:ln>
            <a:solidFill>
              <a:srgbClr val="F2F2F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ounded Rectangle 15"/>
          <p:cNvSpPr/>
          <p:nvPr/>
        </p:nvSpPr>
        <p:spPr>
          <a:xfrm>
            <a:off x="497102" y="3308850"/>
            <a:ext cx="1682269" cy="579120"/>
          </a:xfrm>
          <a:prstGeom prst="roundRect">
            <a:avLst/>
          </a:prstGeom>
          <a:solidFill>
            <a:srgbClr val="F2F2F2"/>
          </a:solidFill>
          <a:ln>
            <a:solidFill>
              <a:srgbClr val="F2F2F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ounded Rectangle 16"/>
          <p:cNvSpPr/>
          <p:nvPr/>
        </p:nvSpPr>
        <p:spPr>
          <a:xfrm>
            <a:off x="1524052" y="4004175"/>
            <a:ext cx="655320" cy="579120"/>
          </a:xfrm>
          <a:prstGeom prst="roundRect">
            <a:avLst/>
          </a:prstGeom>
          <a:solidFill>
            <a:srgbClr val="F2F2F2"/>
          </a:solidFill>
          <a:ln>
            <a:solidFill>
              <a:srgbClr val="F2F2F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ounded Rectangle 17"/>
          <p:cNvSpPr/>
          <p:nvPr/>
        </p:nvSpPr>
        <p:spPr>
          <a:xfrm>
            <a:off x="1851710" y="4563555"/>
            <a:ext cx="2445969" cy="579120"/>
          </a:xfrm>
          <a:prstGeom prst="roundRect">
            <a:avLst/>
          </a:prstGeom>
          <a:solidFill>
            <a:srgbClr val="F2F2F2"/>
          </a:solidFill>
          <a:ln>
            <a:solidFill>
              <a:srgbClr val="F2F2F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ounded Rectangle 18"/>
          <p:cNvSpPr/>
          <p:nvPr/>
        </p:nvSpPr>
        <p:spPr>
          <a:xfrm>
            <a:off x="3342480" y="5148467"/>
            <a:ext cx="1808639" cy="579120"/>
          </a:xfrm>
          <a:prstGeom prst="roundRect">
            <a:avLst/>
          </a:prstGeom>
          <a:solidFill>
            <a:srgbClr val="F2F2F2"/>
          </a:solidFill>
          <a:ln>
            <a:solidFill>
              <a:srgbClr val="F2F2F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ounded Rectangle 19"/>
          <p:cNvSpPr/>
          <p:nvPr/>
        </p:nvSpPr>
        <p:spPr>
          <a:xfrm>
            <a:off x="497101" y="5674422"/>
            <a:ext cx="1682269" cy="579120"/>
          </a:xfrm>
          <a:prstGeom prst="roundRect">
            <a:avLst/>
          </a:prstGeom>
          <a:solidFill>
            <a:srgbClr val="F2F2F2"/>
          </a:solidFill>
          <a:ln>
            <a:solidFill>
              <a:srgbClr val="F2F2F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ounded Rectangle 20"/>
          <p:cNvSpPr/>
          <p:nvPr/>
        </p:nvSpPr>
        <p:spPr>
          <a:xfrm>
            <a:off x="7166961" y="141510"/>
            <a:ext cx="2159919" cy="579120"/>
          </a:xfrm>
          <a:prstGeom prst="roundRect">
            <a:avLst/>
          </a:prstGeom>
          <a:solidFill>
            <a:srgbClr val="F2F2F2"/>
          </a:solidFill>
          <a:ln>
            <a:solidFill>
              <a:srgbClr val="F2F2F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ounded Rectangle 21"/>
          <p:cNvSpPr/>
          <p:nvPr/>
        </p:nvSpPr>
        <p:spPr>
          <a:xfrm>
            <a:off x="9662160" y="697825"/>
            <a:ext cx="1447800" cy="579120"/>
          </a:xfrm>
          <a:prstGeom prst="roundRect">
            <a:avLst/>
          </a:prstGeom>
          <a:solidFill>
            <a:srgbClr val="F2F2F2"/>
          </a:solidFill>
          <a:ln>
            <a:solidFill>
              <a:srgbClr val="F2F2F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ounded Rectangle 22"/>
          <p:cNvSpPr/>
          <p:nvPr/>
        </p:nvSpPr>
        <p:spPr>
          <a:xfrm>
            <a:off x="7166962" y="1263933"/>
            <a:ext cx="1042460" cy="579120"/>
          </a:xfrm>
          <a:prstGeom prst="roundRect">
            <a:avLst/>
          </a:prstGeom>
          <a:solidFill>
            <a:srgbClr val="F2F2F2"/>
          </a:solidFill>
          <a:ln>
            <a:solidFill>
              <a:srgbClr val="F2F2F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ounded Rectangle 23"/>
          <p:cNvSpPr/>
          <p:nvPr/>
        </p:nvSpPr>
        <p:spPr>
          <a:xfrm>
            <a:off x="8342355" y="1766473"/>
            <a:ext cx="1578885" cy="579120"/>
          </a:xfrm>
          <a:prstGeom prst="roundRect">
            <a:avLst/>
          </a:prstGeom>
          <a:solidFill>
            <a:srgbClr val="F2F2F2"/>
          </a:solidFill>
          <a:ln>
            <a:solidFill>
              <a:srgbClr val="F2F2F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ounded Rectangle 24"/>
          <p:cNvSpPr/>
          <p:nvPr/>
        </p:nvSpPr>
        <p:spPr>
          <a:xfrm>
            <a:off x="9686592" y="2380536"/>
            <a:ext cx="1995689" cy="579120"/>
          </a:xfrm>
          <a:prstGeom prst="roundRect">
            <a:avLst/>
          </a:prstGeom>
          <a:solidFill>
            <a:srgbClr val="F2F2F2"/>
          </a:solidFill>
          <a:ln>
            <a:solidFill>
              <a:srgbClr val="F2F2F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ounded Rectangle 25"/>
          <p:cNvSpPr/>
          <p:nvPr/>
        </p:nvSpPr>
        <p:spPr>
          <a:xfrm>
            <a:off x="7825847" y="2924713"/>
            <a:ext cx="1647386" cy="579120"/>
          </a:xfrm>
          <a:prstGeom prst="roundRect">
            <a:avLst/>
          </a:prstGeom>
          <a:solidFill>
            <a:srgbClr val="F2F2F2"/>
          </a:solidFill>
          <a:ln>
            <a:solidFill>
              <a:srgbClr val="F2F2F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ounded Rectangle 26"/>
          <p:cNvSpPr/>
          <p:nvPr/>
        </p:nvSpPr>
        <p:spPr>
          <a:xfrm>
            <a:off x="7825848" y="3516691"/>
            <a:ext cx="1647386" cy="579120"/>
          </a:xfrm>
          <a:prstGeom prst="roundRect">
            <a:avLst/>
          </a:prstGeom>
          <a:solidFill>
            <a:srgbClr val="F2F2F2"/>
          </a:solidFill>
          <a:ln>
            <a:solidFill>
              <a:srgbClr val="F2F2F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ounded Rectangle 27"/>
          <p:cNvSpPr/>
          <p:nvPr/>
        </p:nvSpPr>
        <p:spPr>
          <a:xfrm>
            <a:off x="8342355" y="4577337"/>
            <a:ext cx="496845" cy="579120"/>
          </a:xfrm>
          <a:prstGeom prst="roundRect">
            <a:avLst/>
          </a:prstGeom>
          <a:solidFill>
            <a:srgbClr val="F2F2F2"/>
          </a:solidFill>
          <a:ln>
            <a:solidFill>
              <a:srgbClr val="F2F2F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ounded Rectangle 28"/>
          <p:cNvSpPr/>
          <p:nvPr/>
        </p:nvSpPr>
        <p:spPr>
          <a:xfrm>
            <a:off x="9813399" y="5142675"/>
            <a:ext cx="1296562" cy="579120"/>
          </a:xfrm>
          <a:prstGeom prst="roundRect">
            <a:avLst/>
          </a:prstGeom>
          <a:solidFill>
            <a:srgbClr val="F2F2F2"/>
          </a:solidFill>
          <a:ln>
            <a:solidFill>
              <a:srgbClr val="F2F2F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ounded Rectangle 29"/>
          <p:cNvSpPr/>
          <p:nvPr/>
        </p:nvSpPr>
        <p:spPr>
          <a:xfrm>
            <a:off x="9131797" y="5652675"/>
            <a:ext cx="1682269" cy="579120"/>
          </a:xfrm>
          <a:prstGeom prst="roundRect">
            <a:avLst/>
          </a:prstGeom>
          <a:solidFill>
            <a:srgbClr val="F2F2F2"/>
          </a:solidFill>
          <a:ln>
            <a:solidFill>
              <a:srgbClr val="F2F2F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ounded Rectangle 30"/>
          <p:cNvSpPr/>
          <p:nvPr/>
        </p:nvSpPr>
        <p:spPr>
          <a:xfrm>
            <a:off x="9427691" y="6237840"/>
            <a:ext cx="1386375" cy="579120"/>
          </a:xfrm>
          <a:prstGeom prst="roundRect">
            <a:avLst/>
          </a:prstGeom>
          <a:solidFill>
            <a:srgbClr val="F2F2F2"/>
          </a:solidFill>
          <a:ln>
            <a:solidFill>
              <a:srgbClr val="F2F2F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5" name="Picture 3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3360" y="68607"/>
            <a:ext cx="6692082" cy="18211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78952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xit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vertical)">
                                      <p:cBhvr>
                                        <p:cTn id="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xit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vertical)">
                                      <p:cBhvr>
                                        <p:cTn id="1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xit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vertical)">
                                      <p:cBhvr>
                                        <p:cTn id="1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xit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vertical)">
                                      <p:cBhvr>
                                        <p:cTn id="2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xit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vertical)">
                                      <p:cBhvr>
                                        <p:cTn id="2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xit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vertical)">
                                      <p:cBhvr>
                                        <p:cTn id="3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4" presetClass="exit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vertical)">
                                      <p:cBhvr>
                                        <p:cTn id="3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4" presetClass="exit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vertical)">
                                      <p:cBhvr>
                                        <p:cTn id="4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4" presetClass="exit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vertical)">
                                      <p:cBhvr>
                                        <p:cTn id="4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4" presetClass="exit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vertical)">
                                      <p:cBhvr>
                                        <p:cTn id="5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4" presetClass="exit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vertical)">
                                      <p:cBhvr>
                                        <p:cTn id="5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4" presetClass="exit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vertical)">
                                      <p:cBhvr>
                                        <p:cTn id="6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4" presetClass="exit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vertical)">
                                      <p:cBhvr>
                                        <p:cTn id="6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4" presetClass="exit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vertical)">
                                      <p:cBhvr>
                                        <p:cTn id="7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4" presetClass="exit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vertical)">
                                      <p:cBhvr>
                                        <p:cTn id="7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4" presetClass="exit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vertical)">
                                      <p:cBhvr>
                                        <p:cTn id="8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4" presetClass="exit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vertical)">
                                      <p:cBhvr>
                                        <p:cTn id="8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4" presetClass="exit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vertical)">
                                      <p:cBhvr>
                                        <p:cTn id="9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>
            <a:extLst>
              <a:ext uri="{FF2B5EF4-FFF2-40B4-BE49-F238E27FC236}">
                <a16:creationId xmlns:a16="http://schemas.microsoft.com/office/drawing/2014/main" id="{1E9EBA77-4ACC-4DF3-9866-AD46CE74651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6">
              <a:lumMod val="20000"/>
              <a:lumOff val="80000"/>
              <a:alpha val="2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id="{1249A541-7846-4AAD-85E8-5954B0A93C0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701" r="6056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304800" y="269240"/>
            <a:ext cx="11582400" cy="6319520"/>
          </a:xfrm>
          <a:prstGeom prst="rect">
            <a:avLst/>
          </a:prstGeom>
          <a:solidFill>
            <a:schemeClr val="bg1"/>
          </a:solidFill>
          <a:ln>
            <a:solidFill>
              <a:srgbClr val="B1E7C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+mn-ea"/>
              <a:cs typeface="+mn-cs"/>
            </a:endParaRPr>
          </a:p>
        </p:txBody>
      </p:sp>
      <p:pic>
        <p:nvPicPr>
          <p:cNvPr id="5" name="图片 1">
            <a:extLst>
              <a:ext uri="{FF2B5EF4-FFF2-40B4-BE49-F238E27FC236}">
                <a16:creationId xmlns:a16="http://schemas.microsoft.com/office/drawing/2014/main" id="{D8E40F90-6121-0042-86B8-C3D6C96549DB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6030410" y="1751425"/>
            <a:ext cx="6161590" cy="510657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688973" y="-136371"/>
            <a:ext cx="9102117" cy="5834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02601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>
            <a:extLst>
              <a:ext uri="{FF2B5EF4-FFF2-40B4-BE49-F238E27FC236}">
                <a16:creationId xmlns:a16="http://schemas.microsoft.com/office/drawing/2014/main" id="{1E9EBA77-4ACC-4DF3-9866-AD46CE74651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6">
              <a:lumMod val="20000"/>
              <a:lumOff val="80000"/>
              <a:alpha val="2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10" name="图片 9">
              <a:extLst>
                <a:ext uri="{FF2B5EF4-FFF2-40B4-BE49-F238E27FC236}">
                  <a16:creationId xmlns:a16="http://schemas.microsoft.com/office/drawing/2014/main" id="{1249A541-7846-4AAD-85E8-5954B0A93C0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colorTemperature colorTemp="72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701" r="6056"/>
            <a:stretch/>
          </p:blipFill>
          <p:spPr>
            <a:xfrm>
              <a:off x="0" y="0"/>
              <a:ext cx="12192000" cy="6858000"/>
            </a:xfrm>
            <a:prstGeom prst="rect">
              <a:avLst/>
            </a:prstGeom>
          </p:spPr>
        </p:pic>
        <p:sp>
          <p:nvSpPr>
            <p:cNvPr id="2" name="Rectangle 1"/>
            <p:cNvSpPr/>
            <p:nvPr/>
          </p:nvSpPr>
          <p:spPr>
            <a:xfrm>
              <a:off x="304800" y="269240"/>
              <a:ext cx="11582400" cy="631952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B1E7C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6" name="Group 5"/>
          <p:cNvGrpSpPr/>
          <p:nvPr/>
        </p:nvGrpSpPr>
        <p:grpSpPr>
          <a:xfrm>
            <a:off x="106680" y="1463041"/>
            <a:ext cx="12085320" cy="4196500"/>
            <a:chOff x="1573515" y="1215341"/>
            <a:chExt cx="8810905" cy="3265990"/>
          </a:xfrm>
        </p:grpSpPr>
        <p:sp>
          <p:nvSpPr>
            <p:cNvPr id="7" name="Rectangle 4"/>
            <p:cNvSpPr/>
            <p:nvPr/>
          </p:nvSpPr>
          <p:spPr>
            <a:xfrm>
              <a:off x="1573515" y="1321441"/>
              <a:ext cx="8715736" cy="3159890"/>
            </a:xfrm>
            <a:custGeom>
              <a:avLst/>
              <a:gdLst>
                <a:gd name="connsiteX0" fmla="*/ 0 w 8507392"/>
                <a:gd name="connsiteY0" fmla="*/ 0 h 3067291"/>
                <a:gd name="connsiteX1" fmla="*/ 8507392 w 8507392"/>
                <a:gd name="connsiteY1" fmla="*/ 0 h 3067291"/>
                <a:gd name="connsiteX2" fmla="*/ 8507392 w 8507392"/>
                <a:gd name="connsiteY2" fmla="*/ 3067291 h 3067291"/>
                <a:gd name="connsiteX3" fmla="*/ 0 w 8507392"/>
                <a:gd name="connsiteY3" fmla="*/ 3067291 h 3067291"/>
                <a:gd name="connsiteX4" fmla="*/ 0 w 8507392"/>
                <a:gd name="connsiteY4" fmla="*/ 0 h 3067291"/>
                <a:gd name="connsiteX0" fmla="*/ 0 w 8611564"/>
                <a:gd name="connsiteY0" fmla="*/ 69449 h 3136740"/>
                <a:gd name="connsiteX1" fmla="*/ 8611564 w 8611564"/>
                <a:gd name="connsiteY1" fmla="*/ 0 h 3136740"/>
                <a:gd name="connsiteX2" fmla="*/ 8507392 w 8611564"/>
                <a:gd name="connsiteY2" fmla="*/ 3136740 h 3136740"/>
                <a:gd name="connsiteX3" fmla="*/ 0 w 8611564"/>
                <a:gd name="connsiteY3" fmla="*/ 3136740 h 3136740"/>
                <a:gd name="connsiteX4" fmla="*/ 0 w 8611564"/>
                <a:gd name="connsiteY4" fmla="*/ 69449 h 3136740"/>
                <a:gd name="connsiteX0" fmla="*/ 0 w 8611564"/>
                <a:gd name="connsiteY0" fmla="*/ 69449 h 3136740"/>
                <a:gd name="connsiteX1" fmla="*/ 8611564 w 8611564"/>
                <a:gd name="connsiteY1" fmla="*/ 0 h 3136740"/>
                <a:gd name="connsiteX2" fmla="*/ 8505463 w 8611564"/>
                <a:gd name="connsiteY2" fmla="*/ 1354239 h 3136740"/>
                <a:gd name="connsiteX3" fmla="*/ 8507392 w 8611564"/>
                <a:gd name="connsiteY3" fmla="*/ 3136740 h 3136740"/>
                <a:gd name="connsiteX4" fmla="*/ 0 w 8611564"/>
                <a:gd name="connsiteY4" fmla="*/ 3136740 h 3136740"/>
                <a:gd name="connsiteX5" fmla="*/ 0 w 8611564"/>
                <a:gd name="connsiteY5" fmla="*/ 69449 h 3136740"/>
                <a:gd name="connsiteX0" fmla="*/ 0 w 8715736"/>
                <a:gd name="connsiteY0" fmla="*/ 46300 h 3136740"/>
                <a:gd name="connsiteX1" fmla="*/ 8715736 w 8715736"/>
                <a:gd name="connsiteY1" fmla="*/ 0 h 3136740"/>
                <a:gd name="connsiteX2" fmla="*/ 8609635 w 8715736"/>
                <a:gd name="connsiteY2" fmla="*/ 1354239 h 3136740"/>
                <a:gd name="connsiteX3" fmla="*/ 8611564 w 8715736"/>
                <a:gd name="connsiteY3" fmla="*/ 3136740 h 3136740"/>
                <a:gd name="connsiteX4" fmla="*/ 104172 w 8715736"/>
                <a:gd name="connsiteY4" fmla="*/ 3136740 h 3136740"/>
                <a:gd name="connsiteX5" fmla="*/ 0 w 8715736"/>
                <a:gd name="connsiteY5" fmla="*/ 46300 h 3136740"/>
                <a:gd name="connsiteX0" fmla="*/ 0 w 8715736"/>
                <a:gd name="connsiteY0" fmla="*/ 46300 h 3136740"/>
                <a:gd name="connsiteX1" fmla="*/ 8715736 w 8715736"/>
                <a:gd name="connsiteY1" fmla="*/ 0 h 3136740"/>
                <a:gd name="connsiteX2" fmla="*/ 8609635 w 8715736"/>
                <a:gd name="connsiteY2" fmla="*/ 1354239 h 3136740"/>
                <a:gd name="connsiteX3" fmla="*/ 8611564 w 8715736"/>
                <a:gd name="connsiteY3" fmla="*/ 3136740 h 3136740"/>
                <a:gd name="connsiteX4" fmla="*/ 104172 w 8715736"/>
                <a:gd name="connsiteY4" fmla="*/ 3136740 h 3136740"/>
                <a:gd name="connsiteX5" fmla="*/ 0 w 8715736"/>
                <a:gd name="connsiteY5" fmla="*/ 46300 h 3136740"/>
                <a:gd name="connsiteX0" fmla="*/ 0 w 8715736"/>
                <a:gd name="connsiteY0" fmla="*/ 46300 h 3171464"/>
                <a:gd name="connsiteX1" fmla="*/ 8715736 w 8715736"/>
                <a:gd name="connsiteY1" fmla="*/ 0 h 3171464"/>
                <a:gd name="connsiteX2" fmla="*/ 8609635 w 8715736"/>
                <a:gd name="connsiteY2" fmla="*/ 1354239 h 3171464"/>
                <a:gd name="connsiteX3" fmla="*/ 8611564 w 8715736"/>
                <a:gd name="connsiteY3" fmla="*/ 3136740 h 3171464"/>
                <a:gd name="connsiteX4" fmla="*/ 57873 w 8715736"/>
                <a:gd name="connsiteY4" fmla="*/ 3171464 h 3171464"/>
                <a:gd name="connsiteX5" fmla="*/ 0 w 8715736"/>
                <a:gd name="connsiteY5" fmla="*/ 46300 h 3171464"/>
                <a:gd name="connsiteX0" fmla="*/ 0 w 8715736"/>
                <a:gd name="connsiteY0" fmla="*/ 46300 h 3171464"/>
                <a:gd name="connsiteX1" fmla="*/ 8715736 w 8715736"/>
                <a:gd name="connsiteY1" fmla="*/ 0 h 3171464"/>
                <a:gd name="connsiteX2" fmla="*/ 8609635 w 8715736"/>
                <a:gd name="connsiteY2" fmla="*/ 1354239 h 3171464"/>
                <a:gd name="connsiteX3" fmla="*/ 8611564 w 8715736"/>
                <a:gd name="connsiteY3" fmla="*/ 3136740 h 3171464"/>
                <a:gd name="connsiteX4" fmla="*/ 57873 w 8715736"/>
                <a:gd name="connsiteY4" fmla="*/ 3171464 h 3171464"/>
                <a:gd name="connsiteX5" fmla="*/ 0 w 8715736"/>
                <a:gd name="connsiteY5" fmla="*/ 46300 h 3171464"/>
                <a:gd name="connsiteX0" fmla="*/ 0 w 8715736"/>
                <a:gd name="connsiteY0" fmla="*/ 46300 h 3136740"/>
                <a:gd name="connsiteX1" fmla="*/ 8715736 w 8715736"/>
                <a:gd name="connsiteY1" fmla="*/ 0 h 3136740"/>
                <a:gd name="connsiteX2" fmla="*/ 8609635 w 8715736"/>
                <a:gd name="connsiteY2" fmla="*/ 1354239 h 3136740"/>
                <a:gd name="connsiteX3" fmla="*/ 8611564 w 8715736"/>
                <a:gd name="connsiteY3" fmla="*/ 3136740 h 3136740"/>
                <a:gd name="connsiteX4" fmla="*/ 69448 w 8715736"/>
                <a:gd name="connsiteY4" fmla="*/ 3102016 h 3136740"/>
                <a:gd name="connsiteX5" fmla="*/ 0 w 8715736"/>
                <a:gd name="connsiteY5" fmla="*/ 46300 h 3136740"/>
                <a:gd name="connsiteX0" fmla="*/ 0 w 8715736"/>
                <a:gd name="connsiteY0" fmla="*/ 46300 h 3136740"/>
                <a:gd name="connsiteX1" fmla="*/ 8715736 w 8715736"/>
                <a:gd name="connsiteY1" fmla="*/ 0 h 3136740"/>
                <a:gd name="connsiteX2" fmla="*/ 8609635 w 8715736"/>
                <a:gd name="connsiteY2" fmla="*/ 1354239 h 3136740"/>
                <a:gd name="connsiteX3" fmla="*/ 8611564 w 8715736"/>
                <a:gd name="connsiteY3" fmla="*/ 3136740 h 3136740"/>
                <a:gd name="connsiteX4" fmla="*/ 69448 w 8715736"/>
                <a:gd name="connsiteY4" fmla="*/ 3102016 h 3136740"/>
                <a:gd name="connsiteX5" fmla="*/ 0 w 8715736"/>
                <a:gd name="connsiteY5" fmla="*/ 46300 h 3136740"/>
                <a:gd name="connsiteX0" fmla="*/ 0 w 8715736"/>
                <a:gd name="connsiteY0" fmla="*/ 46300 h 3136740"/>
                <a:gd name="connsiteX1" fmla="*/ 8715736 w 8715736"/>
                <a:gd name="connsiteY1" fmla="*/ 0 h 3136740"/>
                <a:gd name="connsiteX2" fmla="*/ 8609635 w 8715736"/>
                <a:gd name="connsiteY2" fmla="*/ 1354239 h 3136740"/>
                <a:gd name="connsiteX3" fmla="*/ 8611564 w 8715736"/>
                <a:gd name="connsiteY3" fmla="*/ 3136740 h 3136740"/>
                <a:gd name="connsiteX4" fmla="*/ 69448 w 8715736"/>
                <a:gd name="connsiteY4" fmla="*/ 3102016 h 3136740"/>
                <a:gd name="connsiteX5" fmla="*/ 0 w 8715736"/>
                <a:gd name="connsiteY5" fmla="*/ 46300 h 3136740"/>
                <a:gd name="connsiteX0" fmla="*/ 0 w 8715736"/>
                <a:gd name="connsiteY0" fmla="*/ 46300 h 3136740"/>
                <a:gd name="connsiteX1" fmla="*/ 8715736 w 8715736"/>
                <a:gd name="connsiteY1" fmla="*/ 0 h 3136740"/>
                <a:gd name="connsiteX2" fmla="*/ 8609635 w 8715736"/>
                <a:gd name="connsiteY2" fmla="*/ 1354239 h 3136740"/>
                <a:gd name="connsiteX3" fmla="*/ 8611564 w 8715736"/>
                <a:gd name="connsiteY3" fmla="*/ 3136740 h 3136740"/>
                <a:gd name="connsiteX4" fmla="*/ 1387032 w 8715736"/>
                <a:gd name="connsiteY4" fmla="*/ 3032568 h 3136740"/>
                <a:gd name="connsiteX5" fmla="*/ 69448 w 8715736"/>
                <a:gd name="connsiteY5" fmla="*/ 3102016 h 3136740"/>
                <a:gd name="connsiteX6" fmla="*/ 0 w 8715736"/>
                <a:gd name="connsiteY6" fmla="*/ 46300 h 3136740"/>
                <a:gd name="connsiteX0" fmla="*/ 0 w 8715736"/>
                <a:gd name="connsiteY0" fmla="*/ 46300 h 3159890"/>
                <a:gd name="connsiteX1" fmla="*/ 8715736 w 8715736"/>
                <a:gd name="connsiteY1" fmla="*/ 0 h 3159890"/>
                <a:gd name="connsiteX2" fmla="*/ 8609635 w 8715736"/>
                <a:gd name="connsiteY2" fmla="*/ 1354239 h 3159890"/>
                <a:gd name="connsiteX3" fmla="*/ 8565265 w 8715736"/>
                <a:gd name="connsiteY3" fmla="*/ 3159890 h 3159890"/>
                <a:gd name="connsiteX4" fmla="*/ 1387032 w 8715736"/>
                <a:gd name="connsiteY4" fmla="*/ 3032568 h 3159890"/>
                <a:gd name="connsiteX5" fmla="*/ 69448 w 8715736"/>
                <a:gd name="connsiteY5" fmla="*/ 3102016 h 3159890"/>
                <a:gd name="connsiteX6" fmla="*/ 0 w 8715736"/>
                <a:gd name="connsiteY6" fmla="*/ 46300 h 3159890"/>
                <a:gd name="connsiteX0" fmla="*/ 0 w 8715736"/>
                <a:gd name="connsiteY0" fmla="*/ 46300 h 3159890"/>
                <a:gd name="connsiteX1" fmla="*/ 8715736 w 8715736"/>
                <a:gd name="connsiteY1" fmla="*/ 0 h 3159890"/>
                <a:gd name="connsiteX2" fmla="*/ 8609635 w 8715736"/>
                <a:gd name="connsiteY2" fmla="*/ 1354239 h 3159890"/>
                <a:gd name="connsiteX3" fmla="*/ 8565265 w 8715736"/>
                <a:gd name="connsiteY3" fmla="*/ 3159890 h 3159890"/>
                <a:gd name="connsiteX4" fmla="*/ 1387032 w 8715736"/>
                <a:gd name="connsiteY4" fmla="*/ 3032568 h 3159890"/>
                <a:gd name="connsiteX5" fmla="*/ 69448 w 8715736"/>
                <a:gd name="connsiteY5" fmla="*/ 3102016 h 3159890"/>
                <a:gd name="connsiteX6" fmla="*/ 0 w 8715736"/>
                <a:gd name="connsiteY6" fmla="*/ 46300 h 3159890"/>
                <a:gd name="connsiteX0" fmla="*/ 0 w 8715736"/>
                <a:gd name="connsiteY0" fmla="*/ 46300 h 3159890"/>
                <a:gd name="connsiteX1" fmla="*/ 3597797 w 8715736"/>
                <a:gd name="connsiteY1" fmla="*/ 81024 h 3159890"/>
                <a:gd name="connsiteX2" fmla="*/ 8715736 w 8715736"/>
                <a:gd name="connsiteY2" fmla="*/ 0 h 3159890"/>
                <a:gd name="connsiteX3" fmla="*/ 8609635 w 8715736"/>
                <a:gd name="connsiteY3" fmla="*/ 1354239 h 3159890"/>
                <a:gd name="connsiteX4" fmla="*/ 8565265 w 8715736"/>
                <a:gd name="connsiteY4" fmla="*/ 3159890 h 3159890"/>
                <a:gd name="connsiteX5" fmla="*/ 1387032 w 8715736"/>
                <a:gd name="connsiteY5" fmla="*/ 3032568 h 3159890"/>
                <a:gd name="connsiteX6" fmla="*/ 69448 w 8715736"/>
                <a:gd name="connsiteY6" fmla="*/ 3102016 h 3159890"/>
                <a:gd name="connsiteX7" fmla="*/ 0 w 8715736"/>
                <a:gd name="connsiteY7" fmla="*/ 46300 h 3159890"/>
                <a:gd name="connsiteX0" fmla="*/ 0 w 8715736"/>
                <a:gd name="connsiteY0" fmla="*/ 46300 h 3159890"/>
                <a:gd name="connsiteX1" fmla="*/ 3597797 w 8715736"/>
                <a:gd name="connsiteY1" fmla="*/ 81024 h 3159890"/>
                <a:gd name="connsiteX2" fmla="*/ 5739113 w 8715736"/>
                <a:gd name="connsiteY2" fmla="*/ 92598 h 3159890"/>
                <a:gd name="connsiteX3" fmla="*/ 8715736 w 8715736"/>
                <a:gd name="connsiteY3" fmla="*/ 0 h 3159890"/>
                <a:gd name="connsiteX4" fmla="*/ 8609635 w 8715736"/>
                <a:gd name="connsiteY4" fmla="*/ 1354239 h 3159890"/>
                <a:gd name="connsiteX5" fmla="*/ 8565265 w 8715736"/>
                <a:gd name="connsiteY5" fmla="*/ 3159890 h 3159890"/>
                <a:gd name="connsiteX6" fmla="*/ 1387032 w 8715736"/>
                <a:gd name="connsiteY6" fmla="*/ 3032568 h 3159890"/>
                <a:gd name="connsiteX7" fmla="*/ 69448 w 8715736"/>
                <a:gd name="connsiteY7" fmla="*/ 3102016 h 3159890"/>
                <a:gd name="connsiteX8" fmla="*/ 0 w 8715736"/>
                <a:gd name="connsiteY8" fmla="*/ 46300 h 3159890"/>
                <a:gd name="connsiteX0" fmla="*/ 0 w 8715736"/>
                <a:gd name="connsiteY0" fmla="*/ 46300 h 3159890"/>
                <a:gd name="connsiteX1" fmla="*/ 1711124 w 8715736"/>
                <a:gd name="connsiteY1" fmla="*/ 69449 h 3159890"/>
                <a:gd name="connsiteX2" fmla="*/ 3597797 w 8715736"/>
                <a:gd name="connsiteY2" fmla="*/ 81024 h 3159890"/>
                <a:gd name="connsiteX3" fmla="*/ 5739113 w 8715736"/>
                <a:gd name="connsiteY3" fmla="*/ 92598 h 3159890"/>
                <a:gd name="connsiteX4" fmla="*/ 8715736 w 8715736"/>
                <a:gd name="connsiteY4" fmla="*/ 0 h 3159890"/>
                <a:gd name="connsiteX5" fmla="*/ 8609635 w 8715736"/>
                <a:gd name="connsiteY5" fmla="*/ 1354239 h 3159890"/>
                <a:gd name="connsiteX6" fmla="*/ 8565265 w 8715736"/>
                <a:gd name="connsiteY6" fmla="*/ 3159890 h 3159890"/>
                <a:gd name="connsiteX7" fmla="*/ 1387032 w 8715736"/>
                <a:gd name="connsiteY7" fmla="*/ 3032568 h 3159890"/>
                <a:gd name="connsiteX8" fmla="*/ 69448 w 8715736"/>
                <a:gd name="connsiteY8" fmla="*/ 3102016 h 3159890"/>
                <a:gd name="connsiteX9" fmla="*/ 0 w 8715736"/>
                <a:gd name="connsiteY9" fmla="*/ 46300 h 31598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715736" h="3159890">
                  <a:moveTo>
                    <a:pt x="0" y="46300"/>
                  </a:moveTo>
                  <a:lnTo>
                    <a:pt x="1711124" y="69449"/>
                  </a:lnTo>
                  <a:lnTo>
                    <a:pt x="3597797" y="81024"/>
                  </a:lnTo>
                  <a:cubicBezTo>
                    <a:pt x="4303853" y="69449"/>
                    <a:pt x="5033057" y="104173"/>
                    <a:pt x="5739113" y="92598"/>
                  </a:cubicBezTo>
                  <a:lnTo>
                    <a:pt x="8715736" y="0"/>
                  </a:lnTo>
                  <a:cubicBezTo>
                    <a:pt x="8707377" y="416689"/>
                    <a:pt x="8617994" y="937550"/>
                    <a:pt x="8609635" y="1354239"/>
                  </a:cubicBezTo>
                  <a:cubicBezTo>
                    <a:pt x="8594845" y="1956123"/>
                    <a:pt x="8661078" y="2558006"/>
                    <a:pt x="8565265" y="3159890"/>
                  </a:cubicBezTo>
                  <a:cubicBezTo>
                    <a:pt x="6153230" y="3152174"/>
                    <a:pt x="3799067" y="3040284"/>
                    <a:pt x="1387032" y="3032568"/>
                  </a:cubicBezTo>
                  <a:lnTo>
                    <a:pt x="69448" y="3102016"/>
                  </a:lnTo>
                  <a:cubicBezTo>
                    <a:pt x="150471" y="2095018"/>
                    <a:pt x="150471" y="1250068"/>
                    <a:pt x="0" y="46300"/>
                  </a:cubicBez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73BCFF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9" name="Rectangle 4"/>
            <p:cNvSpPr/>
            <p:nvPr/>
          </p:nvSpPr>
          <p:spPr>
            <a:xfrm>
              <a:off x="1668684" y="1215341"/>
              <a:ext cx="8715736" cy="3159890"/>
            </a:xfrm>
            <a:custGeom>
              <a:avLst/>
              <a:gdLst>
                <a:gd name="connsiteX0" fmla="*/ 0 w 8507392"/>
                <a:gd name="connsiteY0" fmla="*/ 0 h 3067291"/>
                <a:gd name="connsiteX1" fmla="*/ 8507392 w 8507392"/>
                <a:gd name="connsiteY1" fmla="*/ 0 h 3067291"/>
                <a:gd name="connsiteX2" fmla="*/ 8507392 w 8507392"/>
                <a:gd name="connsiteY2" fmla="*/ 3067291 h 3067291"/>
                <a:gd name="connsiteX3" fmla="*/ 0 w 8507392"/>
                <a:gd name="connsiteY3" fmla="*/ 3067291 h 3067291"/>
                <a:gd name="connsiteX4" fmla="*/ 0 w 8507392"/>
                <a:gd name="connsiteY4" fmla="*/ 0 h 3067291"/>
                <a:gd name="connsiteX0" fmla="*/ 0 w 8611564"/>
                <a:gd name="connsiteY0" fmla="*/ 69449 h 3136740"/>
                <a:gd name="connsiteX1" fmla="*/ 8611564 w 8611564"/>
                <a:gd name="connsiteY1" fmla="*/ 0 h 3136740"/>
                <a:gd name="connsiteX2" fmla="*/ 8507392 w 8611564"/>
                <a:gd name="connsiteY2" fmla="*/ 3136740 h 3136740"/>
                <a:gd name="connsiteX3" fmla="*/ 0 w 8611564"/>
                <a:gd name="connsiteY3" fmla="*/ 3136740 h 3136740"/>
                <a:gd name="connsiteX4" fmla="*/ 0 w 8611564"/>
                <a:gd name="connsiteY4" fmla="*/ 69449 h 3136740"/>
                <a:gd name="connsiteX0" fmla="*/ 0 w 8611564"/>
                <a:gd name="connsiteY0" fmla="*/ 69449 h 3136740"/>
                <a:gd name="connsiteX1" fmla="*/ 8611564 w 8611564"/>
                <a:gd name="connsiteY1" fmla="*/ 0 h 3136740"/>
                <a:gd name="connsiteX2" fmla="*/ 8505463 w 8611564"/>
                <a:gd name="connsiteY2" fmla="*/ 1354239 h 3136740"/>
                <a:gd name="connsiteX3" fmla="*/ 8507392 w 8611564"/>
                <a:gd name="connsiteY3" fmla="*/ 3136740 h 3136740"/>
                <a:gd name="connsiteX4" fmla="*/ 0 w 8611564"/>
                <a:gd name="connsiteY4" fmla="*/ 3136740 h 3136740"/>
                <a:gd name="connsiteX5" fmla="*/ 0 w 8611564"/>
                <a:gd name="connsiteY5" fmla="*/ 69449 h 3136740"/>
                <a:gd name="connsiteX0" fmla="*/ 0 w 8715736"/>
                <a:gd name="connsiteY0" fmla="*/ 46300 h 3136740"/>
                <a:gd name="connsiteX1" fmla="*/ 8715736 w 8715736"/>
                <a:gd name="connsiteY1" fmla="*/ 0 h 3136740"/>
                <a:gd name="connsiteX2" fmla="*/ 8609635 w 8715736"/>
                <a:gd name="connsiteY2" fmla="*/ 1354239 h 3136740"/>
                <a:gd name="connsiteX3" fmla="*/ 8611564 w 8715736"/>
                <a:gd name="connsiteY3" fmla="*/ 3136740 h 3136740"/>
                <a:gd name="connsiteX4" fmla="*/ 104172 w 8715736"/>
                <a:gd name="connsiteY4" fmla="*/ 3136740 h 3136740"/>
                <a:gd name="connsiteX5" fmla="*/ 0 w 8715736"/>
                <a:gd name="connsiteY5" fmla="*/ 46300 h 3136740"/>
                <a:gd name="connsiteX0" fmla="*/ 0 w 8715736"/>
                <a:gd name="connsiteY0" fmla="*/ 46300 h 3136740"/>
                <a:gd name="connsiteX1" fmla="*/ 8715736 w 8715736"/>
                <a:gd name="connsiteY1" fmla="*/ 0 h 3136740"/>
                <a:gd name="connsiteX2" fmla="*/ 8609635 w 8715736"/>
                <a:gd name="connsiteY2" fmla="*/ 1354239 h 3136740"/>
                <a:gd name="connsiteX3" fmla="*/ 8611564 w 8715736"/>
                <a:gd name="connsiteY3" fmla="*/ 3136740 h 3136740"/>
                <a:gd name="connsiteX4" fmla="*/ 104172 w 8715736"/>
                <a:gd name="connsiteY4" fmla="*/ 3136740 h 3136740"/>
                <a:gd name="connsiteX5" fmla="*/ 0 w 8715736"/>
                <a:gd name="connsiteY5" fmla="*/ 46300 h 3136740"/>
                <a:gd name="connsiteX0" fmla="*/ 0 w 8715736"/>
                <a:gd name="connsiteY0" fmla="*/ 46300 h 3171464"/>
                <a:gd name="connsiteX1" fmla="*/ 8715736 w 8715736"/>
                <a:gd name="connsiteY1" fmla="*/ 0 h 3171464"/>
                <a:gd name="connsiteX2" fmla="*/ 8609635 w 8715736"/>
                <a:gd name="connsiteY2" fmla="*/ 1354239 h 3171464"/>
                <a:gd name="connsiteX3" fmla="*/ 8611564 w 8715736"/>
                <a:gd name="connsiteY3" fmla="*/ 3136740 h 3171464"/>
                <a:gd name="connsiteX4" fmla="*/ 57873 w 8715736"/>
                <a:gd name="connsiteY4" fmla="*/ 3171464 h 3171464"/>
                <a:gd name="connsiteX5" fmla="*/ 0 w 8715736"/>
                <a:gd name="connsiteY5" fmla="*/ 46300 h 3171464"/>
                <a:gd name="connsiteX0" fmla="*/ 0 w 8715736"/>
                <a:gd name="connsiteY0" fmla="*/ 46300 h 3171464"/>
                <a:gd name="connsiteX1" fmla="*/ 8715736 w 8715736"/>
                <a:gd name="connsiteY1" fmla="*/ 0 h 3171464"/>
                <a:gd name="connsiteX2" fmla="*/ 8609635 w 8715736"/>
                <a:gd name="connsiteY2" fmla="*/ 1354239 h 3171464"/>
                <a:gd name="connsiteX3" fmla="*/ 8611564 w 8715736"/>
                <a:gd name="connsiteY3" fmla="*/ 3136740 h 3171464"/>
                <a:gd name="connsiteX4" fmla="*/ 57873 w 8715736"/>
                <a:gd name="connsiteY4" fmla="*/ 3171464 h 3171464"/>
                <a:gd name="connsiteX5" fmla="*/ 0 w 8715736"/>
                <a:gd name="connsiteY5" fmla="*/ 46300 h 3171464"/>
                <a:gd name="connsiteX0" fmla="*/ 0 w 8715736"/>
                <a:gd name="connsiteY0" fmla="*/ 46300 h 3136740"/>
                <a:gd name="connsiteX1" fmla="*/ 8715736 w 8715736"/>
                <a:gd name="connsiteY1" fmla="*/ 0 h 3136740"/>
                <a:gd name="connsiteX2" fmla="*/ 8609635 w 8715736"/>
                <a:gd name="connsiteY2" fmla="*/ 1354239 h 3136740"/>
                <a:gd name="connsiteX3" fmla="*/ 8611564 w 8715736"/>
                <a:gd name="connsiteY3" fmla="*/ 3136740 h 3136740"/>
                <a:gd name="connsiteX4" fmla="*/ 69448 w 8715736"/>
                <a:gd name="connsiteY4" fmla="*/ 3102016 h 3136740"/>
                <a:gd name="connsiteX5" fmla="*/ 0 w 8715736"/>
                <a:gd name="connsiteY5" fmla="*/ 46300 h 3136740"/>
                <a:gd name="connsiteX0" fmla="*/ 0 w 8715736"/>
                <a:gd name="connsiteY0" fmla="*/ 46300 h 3136740"/>
                <a:gd name="connsiteX1" fmla="*/ 8715736 w 8715736"/>
                <a:gd name="connsiteY1" fmla="*/ 0 h 3136740"/>
                <a:gd name="connsiteX2" fmla="*/ 8609635 w 8715736"/>
                <a:gd name="connsiteY2" fmla="*/ 1354239 h 3136740"/>
                <a:gd name="connsiteX3" fmla="*/ 8611564 w 8715736"/>
                <a:gd name="connsiteY3" fmla="*/ 3136740 h 3136740"/>
                <a:gd name="connsiteX4" fmla="*/ 69448 w 8715736"/>
                <a:gd name="connsiteY4" fmla="*/ 3102016 h 3136740"/>
                <a:gd name="connsiteX5" fmla="*/ 0 w 8715736"/>
                <a:gd name="connsiteY5" fmla="*/ 46300 h 3136740"/>
                <a:gd name="connsiteX0" fmla="*/ 0 w 8715736"/>
                <a:gd name="connsiteY0" fmla="*/ 46300 h 3136740"/>
                <a:gd name="connsiteX1" fmla="*/ 8715736 w 8715736"/>
                <a:gd name="connsiteY1" fmla="*/ 0 h 3136740"/>
                <a:gd name="connsiteX2" fmla="*/ 8609635 w 8715736"/>
                <a:gd name="connsiteY2" fmla="*/ 1354239 h 3136740"/>
                <a:gd name="connsiteX3" fmla="*/ 8611564 w 8715736"/>
                <a:gd name="connsiteY3" fmla="*/ 3136740 h 3136740"/>
                <a:gd name="connsiteX4" fmla="*/ 69448 w 8715736"/>
                <a:gd name="connsiteY4" fmla="*/ 3102016 h 3136740"/>
                <a:gd name="connsiteX5" fmla="*/ 0 w 8715736"/>
                <a:gd name="connsiteY5" fmla="*/ 46300 h 3136740"/>
                <a:gd name="connsiteX0" fmla="*/ 0 w 8715736"/>
                <a:gd name="connsiteY0" fmla="*/ 46300 h 3136740"/>
                <a:gd name="connsiteX1" fmla="*/ 8715736 w 8715736"/>
                <a:gd name="connsiteY1" fmla="*/ 0 h 3136740"/>
                <a:gd name="connsiteX2" fmla="*/ 8609635 w 8715736"/>
                <a:gd name="connsiteY2" fmla="*/ 1354239 h 3136740"/>
                <a:gd name="connsiteX3" fmla="*/ 8611564 w 8715736"/>
                <a:gd name="connsiteY3" fmla="*/ 3136740 h 3136740"/>
                <a:gd name="connsiteX4" fmla="*/ 1387032 w 8715736"/>
                <a:gd name="connsiteY4" fmla="*/ 3032568 h 3136740"/>
                <a:gd name="connsiteX5" fmla="*/ 69448 w 8715736"/>
                <a:gd name="connsiteY5" fmla="*/ 3102016 h 3136740"/>
                <a:gd name="connsiteX6" fmla="*/ 0 w 8715736"/>
                <a:gd name="connsiteY6" fmla="*/ 46300 h 3136740"/>
                <a:gd name="connsiteX0" fmla="*/ 0 w 8715736"/>
                <a:gd name="connsiteY0" fmla="*/ 46300 h 3159890"/>
                <a:gd name="connsiteX1" fmla="*/ 8715736 w 8715736"/>
                <a:gd name="connsiteY1" fmla="*/ 0 h 3159890"/>
                <a:gd name="connsiteX2" fmla="*/ 8609635 w 8715736"/>
                <a:gd name="connsiteY2" fmla="*/ 1354239 h 3159890"/>
                <a:gd name="connsiteX3" fmla="*/ 8565265 w 8715736"/>
                <a:gd name="connsiteY3" fmla="*/ 3159890 h 3159890"/>
                <a:gd name="connsiteX4" fmla="*/ 1387032 w 8715736"/>
                <a:gd name="connsiteY4" fmla="*/ 3032568 h 3159890"/>
                <a:gd name="connsiteX5" fmla="*/ 69448 w 8715736"/>
                <a:gd name="connsiteY5" fmla="*/ 3102016 h 3159890"/>
                <a:gd name="connsiteX6" fmla="*/ 0 w 8715736"/>
                <a:gd name="connsiteY6" fmla="*/ 46300 h 3159890"/>
                <a:gd name="connsiteX0" fmla="*/ 0 w 8715736"/>
                <a:gd name="connsiteY0" fmla="*/ 46300 h 3159890"/>
                <a:gd name="connsiteX1" fmla="*/ 8715736 w 8715736"/>
                <a:gd name="connsiteY1" fmla="*/ 0 h 3159890"/>
                <a:gd name="connsiteX2" fmla="*/ 8609635 w 8715736"/>
                <a:gd name="connsiteY2" fmla="*/ 1354239 h 3159890"/>
                <a:gd name="connsiteX3" fmla="*/ 8565265 w 8715736"/>
                <a:gd name="connsiteY3" fmla="*/ 3159890 h 3159890"/>
                <a:gd name="connsiteX4" fmla="*/ 1387032 w 8715736"/>
                <a:gd name="connsiteY4" fmla="*/ 3032568 h 3159890"/>
                <a:gd name="connsiteX5" fmla="*/ 69448 w 8715736"/>
                <a:gd name="connsiteY5" fmla="*/ 3102016 h 3159890"/>
                <a:gd name="connsiteX6" fmla="*/ 0 w 8715736"/>
                <a:gd name="connsiteY6" fmla="*/ 46300 h 3159890"/>
                <a:gd name="connsiteX0" fmla="*/ 0 w 8715736"/>
                <a:gd name="connsiteY0" fmla="*/ 46300 h 3159890"/>
                <a:gd name="connsiteX1" fmla="*/ 3597797 w 8715736"/>
                <a:gd name="connsiteY1" fmla="*/ 81024 h 3159890"/>
                <a:gd name="connsiteX2" fmla="*/ 8715736 w 8715736"/>
                <a:gd name="connsiteY2" fmla="*/ 0 h 3159890"/>
                <a:gd name="connsiteX3" fmla="*/ 8609635 w 8715736"/>
                <a:gd name="connsiteY3" fmla="*/ 1354239 h 3159890"/>
                <a:gd name="connsiteX4" fmla="*/ 8565265 w 8715736"/>
                <a:gd name="connsiteY4" fmla="*/ 3159890 h 3159890"/>
                <a:gd name="connsiteX5" fmla="*/ 1387032 w 8715736"/>
                <a:gd name="connsiteY5" fmla="*/ 3032568 h 3159890"/>
                <a:gd name="connsiteX6" fmla="*/ 69448 w 8715736"/>
                <a:gd name="connsiteY6" fmla="*/ 3102016 h 3159890"/>
                <a:gd name="connsiteX7" fmla="*/ 0 w 8715736"/>
                <a:gd name="connsiteY7" fmla="*/ 46300 h 3159890"/>
                <a:gd name="connsiteX0" fmla="*/ 0 w 8715736"/>
                <a:gd name="connsiteY0" fmla="*/ 46300 h 3159890"/>
                <a:gd name="connsiteX1" fmla="*/ 3597797 w 8715736"/>
                <a:gd name="connsiteY1" fmla="*/ 81024 h 3159890"/>
                <a:gd name="connsiteX2" fmla="*/ 5739113 w 8715736"/>
                <a:gd name="connsiteY2" fmla="*/ 92598 h 3159890"/>
                <a:gd name="connsiteX3" fmla="*/ 8715736 w 8715736"/>
                <a:gd name="connsiteY3" fmla="*/ 0 h 3159890"/>
                <a:gd name="connsiteX4" fmla="*/ 8609635 w 8715736"/>
                <a:gd name="connsiteY4" fmla="*/ 1354239 h 3159890"/>
                <a:gd name="connsiteX5" fmla="*/ 8565265 w 8715736"/>
                <a:gd name="connsiteY5" fmla="*/ 3159890 h 3159890"/>
                <a:gd name="connsiteX6" fmla="*/ 1387032 w 8715736"/>
                <a:gd name="connsiteY6" fmla="*/ 3032568 h 3159890"/>
                <a:gd name="connsiteX7" fmla="*/ 69448 w 8715736"/>
                <a:gd name="connsiteY7" fmla="*/ 3102016 h 3159890"/>
                <a:gd name="connsiteX8" fmla="*/ 0 w 8715736"/>
                <a:gd name="connsiteY8" fmla="*/ 46300 h 3159890"/>
                <a:gd name="connsiteX0" fmla="*/ 0 w 8715736"/>
                <a:gd name="connsiteY0" fmla="*/ 46300 h 3159890"/>
                <a:gd name="connsiteX1" fmla="*/ 1711124 w 8715736"/>
                <a:gd name="connsiteY1" fmla="*/ 69449 h 3159890"/>
                <a:gd name="connsiteX2" fmla="*/ 3597797 w 8715736"/>
                <a:gd name="connsiteY2" fmla="*/ 81024 h 3159890"/>
                <a:gd name="connsiteX3" fmla="*/ 5739113 w 8715736"/>
                <a:gd name="connsiteY3" fmla="*/ 92598 h 3159890"/>
                <a:gd name="connsiteX4" fmla="*/ 8715736 w 8715736"/>
                <a:gd name="connsiteY4" fmla="*/ 0 h 3159890"/>
                <a:gd name="connsiteX5" fmla="*/ 8609635 w 8715736"/>
                <a:gd name="connsiteY5" fmla="*/ 1354239 h 3159890"/>
                <a:gd name="connsiteX6" fmla="*/ 8565265 w 8715736"/>
                <a:gd name="connsiteY6" fmla="*/ 3159890 h 3159890"/>
                <a:gd name="connsiteX7" fmla="*/ 1387032 w 8715736"/>
                <a:gd name="connsiteY7" fmla="*/ 3032568 h 3159890"/>
                <a:gd name="connsiteX8" fmla="*/ 69448 w 8715736"/>
                <a:gd name="connsiteY8" fmla="*/ 3102016 h 3159890"/>
                <a:gd name="connsiteX9" fmla="*/ 0 w 8715736"/>
                <a:gd name="connsiteY9" fmla="*/ 46300 h 31598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715736" h="3159890">
                  <a:moveTo>
                    <a:pt x="0" y="46300"/>
                  </a:moveTo>
                  <a:lnTo>
                    <a:pt x="1711124" y="69449"/>
                  </a:lnTo>
                  <a:lnTo>
                    <a:pt x="3597797" y="81024"/>
                  </a:lnTo>
                  <a:cubicBezTo>
                    <a:pt x="4303853" y="69449"/>
                    <a:pt x="5033057" y="104173"/>
                    <a:pt x="5739113" y="92598"/>
                  </a:cubicBezTo>
                  <a:lnTo>
                    <a:pt x="8715736" y="0"/>
                  </a:lnTo>
                  <a:cubicBezTo>
                    <a:pt x="8707377" y="416689"/>
                    <a:pt x="8617994" y="937550"/>
                    <a:pt x="8609635" y="1354239"/>
                  </a:cubicBezTo>
                  <a:cubicBezTo>
                    <a:pt x="8594845" y="1956123"/>
                    <a:pt x="8661078" y="2558006"/>
                    <a:pt x="8565265" y="3159890"/>
                  </a:cubicBezTo>
                  <a:cubicBezTo>
                    <a:pt x="6153230" y="3152174"/>
                    <a:pt x="3799067" y="3040284"/>
                    <a:pt x="1387032" y="3032568"/>
                  </a:cubicBezTo>
                  <a:lnTo>
                    <a:pt x="69448" y="3102016"/>
                  </a:lnTo>
                  <a:cubicBezTo>
                    <a:pt x="150471" y="2095018"/>
                    <a:pt x="150471" y="1250068"/>
                    <a:pt x="0" y="46300"/>
                  </a:cubicBezTo>
                  <a:close/>
                </a:path>
              </a:pathLst>
            </a:custGeom>
            <a:solidFill>
              <a:schemeClr val="accent4">
                <a:lumMod val="60000"/>
                <a:lumOff val="40000"/>
              </a:schemeClr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73BCFF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aphicFrame>
        <p:nvGraphicFramePr>
          <p:cNvPr id="11" name="Table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83790576"/>
              </p:ext>
            </p:extLst>
          </p:nvPr>
        </p:nvGraphicFramePr>
        <p:xfrm>
          <a:off x="629984" y="1575845"/>
          <a:ext cx="11239018" cy="3901440"/>
        </p:xfrm>
        <a:graphic>
          <a:graphicData uri="http://schemas.openxmlformats.org/drawingml/2006/table">
            <a:tbl>
              <a:tblPr firstRow="1" bandRow="1">
                <a:solidFill>
                  <a:srgbClr val="8AE784">
                    <a:lumMod val="50000"/>
                  </a:srgbClr>
                </a:solidFill>
              </a:tblPr>
              <a:tblGrid>
                <a:gridCol w="5619509">
                  <a:extLst>
                    <a:ext uri="{9D8B030D-6E8A-4147-A177-3AD203B41FA5}">
                      <a16:colId xmlns:a16="http://schemas.microsoft.com/office/drawing/2014/main" val="1187328568"/>
                    </a:ext>
                  </a:extLst>
                </a:gridCol>
                <a:gridCol w="5619509">
                  <a:extLst>
                    <a:ext uri="{9D8B030D-6E8A-4147-A177-3AD203B41FA5}">
                      <a16:colId xmlns:a16="http://schemas.microsoft.com/office/drawing/2014/main" val="2714439271"/>
                    </a:ext>
                  </a:extLst>
                </a:gridCol>
              </a:tblGrid>
              <a:tr h="661823">
                <a:tc gridSpan="2">
                  <a:txBody>
                    <a:bodyPr/>
                    <a:lstStyle>
                      <a:lvl1pPr marL="0" algn="l" defTabSz="914377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1pPr>
                      <a:lvl2pPr marL="457189" algn="l" defTabSz="914377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2pPr>
                      <a:lvl3pPr marL="914377" algn="l" defTabSz="914377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3pPr>
                      <a:lvl4pPr marL="1371566" algn="l" defTabSz="914377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4pPr>
                      <a:lvl5pPr marL="1828754" algn="l" defTabSz="914377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5pPr>
                      <a:lvl6pPr marL="2285943" algn="l" defTabSz="914377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6pPr>
                      <a:lvl7pPr marL="2743131" algn="l" defTabSz="914377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7pPr>
                      <a:lvl8pPr marL="3200320" algn="l" defTabSz="914377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8pPr>
                      <a:lvl9pPr marL="3657509" algn="l" defTabSz="914377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r>
                        <a:rPr lang="en-US" sz="4000" b="0" dirty="0">
                          <a:ln>
                            <a:noFill/>
                          </a:ln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Calibri" panose="020F0502020204030204" pitchFamily="34" charset="0"/>
                          <a:ea typeface="Cambria" panose="02040503050406030204" pitchFamily="18" charset="0"/>
                          <a:cs typeface="Calibri" panose="020F0502020204030204" pitchFamily="34" charset="0"/>
                        </a:rPr>
                        <a:t>PHIẾU ĐỌC</a:t>
                      </a:r>
                      <a:r>
                        <a:rPr lang="en-US" sz="4000" b="0" baseline="0" dirty="0">
                          <a:ln>
                            <a:noFill/>
                          </a:ln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Calibri" panose="020F0502020204030204" pitchFamily="34" charset="0"/>
                          <a:ea typeface="Cambria" panose="02040503050406030204" pitchFamily="18" charset="0"/>
                          <a:cs typeface="Calibri" panose="020F0502020204030204" pitchFamily="34" charset="0"/>
                        </a:rPr>
                        <a:t> SÁCH</a:t>
                      </a:r>
                      <a:endParaRPr lang="en-US" sz="4000" b="0" dirty="0">
                        <a:ln>
                          <a:noFill/>
                        </a:ln>
                        <a:solidFill>
                          <a:schemeClr val="accent4">
                            <a:lumMod val="75000"/>
                          </a:schemeClr>
                        </a:solidFill>
                        <a:latin typeface="Calibri" panose="020F0502020204030204" pitchFamily="34" charset="0"/>
                        <a:ea typeface="Cambria" panose="02040503050406030204" pitchFamily="18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9693883"/>
                  </a:ext>
                </a:extLst>
              </a:tr>
              <a:tr h="1353169">
                <a:tc>
                  <a:txBody>
                    <a:bodyPr/>
                    <a:lstStyle>
                      <a:lvl1pPr marL="0" algn="l" defTabSz="91437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189" algn="l" defTabSz="91437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377" algn="l" defTabSz="91437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566" algn="l" defTabSz="91437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754" algn="l" defTabSz="91437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5943" algn="l" defTabSz="91437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131" algn="l" defTabSz="91437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320" algn="l" defTabSz="91437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509" algn="l" defTabSz="91437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L="0" indent="0">
                        <a:buFontTx/>
                        <a:buNone/>
                      </a:pPr>
                      <a:r>
                        <a:rPr lang="en-US" sz="3200" b="0" dirty="0">
                          <a:ln>
                            <a:noFill/>
                          </a:ln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Calibri" panose="020F0502020204030204" pitchFamily="34" charset="0"/>
                          <a:ea typeface="Cambria" panose="02040503050406030204" pitchFamily="18" charset="0"/>
                          <a:cs typeface="Calibri" panose="020F0502020204030204" pitchFamily="34" charset="0"/>
                        </a:rPr>
                        <a:t>- </a:t>
                      </a:r>
                      <a:r>
                        <a:rPr lang="en-US" sz="3200" b="0" dirty="0" err="1">
                          <a:ln>
                            <a:noFill/>
                          </a:ln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Calibri" panose="020F0502020204030204" pitchFamily="34" charset="0"/>
                          <a:ea typeface="Cambria" panose="02040503050406030204" pitchFamily="18" charset="0"/>
                          <a:cs typeface="Calibri" panose="020F0502020204030204" pitchFamily="34" charset="0"/>
                        </a:rPr>
                        <a:t>Ngày</a:t>
                      </a:r>
                      <a:r>
                        <a:rPr lang="en-US" sz="3200" b="0" baseline="0" dirty="0">
                          <a:ln>
                            <a:noFill/>
                          </a:ln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Calibri" panose="020F0502020204030204" pitchFamily="34" charset="0"/>
                          <a:ea typeface="Cambria" panose="02040503050406030204" pitchFamily="18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3200" b="0" baseline="0" dirty="0" err="1">
                          <a:ln>
                            <a:noFill/>
                          </a:ln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Calibri" panose="020F0502020204030204" pitchFamily="34" charset="0"/>
                          <a:ea typeface="Cambria" panose="02040503050406030204" pitchFamily="18" charset="0"/>
                          <a:cs typeface="Calibri" panose="020F0502020204030204" pitchFamily="34" charset="0"/>
                        </a:rPr>
                        <a:t>đọc</a:t>
                      </a:r>
                      <a:r>
                        <a:rPr lang="en-US" sz="3200" b="0" baseline="0" dirty="0">
                          <a:ln>
                            <a:noFill/>
                          </a:ln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Calibri" panose="020F0502020204030204" pitchFamily="34" charset="0"/>
                          <a:ea typeface="Cambria" panose="02040503050406030204" pitchFamily="18" charset="0"/>
                          <a:cs typeface="Calibri" panose="020F0502020204030204" pitchFamily="34" charset="0"/>
                        </a:rPr>
                        <a:t>: (…)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b="0" baseline="0" dirty="0">
                          <a:ln>
                            <a:noFill/>
                          </a:ln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Calibri" panose="020F0502020204030204" pitchFamily="34" charset="0"/>
                          <a:ea typeface="Cambria" panose="02040503050406030204" pitchFamily="18" charset="0"/>
                          <a:cs typeface="Calibri" panose="020F0502020204030204" pitchFamily="34" charset="0"/>
                        </a:rPr>
                        <a:t>- </a:t>
                      </a:r>
                      <a:r>
                        <a:rPr lang="en-US" sz="3200" b="0" baseline="0" dirty="0" err="1">
                          <a:ln>
                            <a:noFill/>
                          </a:ln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Calibri" panose="020F0502020204030204" pitchFamily="34" charset="0"/>
                          <a:ea typeface="Cambria" panose="02040503050406030204" pitchFamily="18" charset="0"/>
                          <a:cs typeface="Calibri" panose="020F0502020204030204" pitchFamily="34" charset="0"/>
                        </a:rPr>
                        <a:t>Tên</a:t>
                      </a:r>
                      <a:r>
                        <a:rPr lang="en-US" sz="3200" b="0" baseline="0" dirty="0">
                          <a:ln>
                            <a:noFill/>
                          </a:ln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Calibri" panose="020F0502020204030204" pitchFamily="34" charset="0"/>
                          <a:ea typeface="Cambria" panose="02040503050406030204" pitchFamily="18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3200" b="0" baseline="0" dirty="0" err="1">
                          <a:ln>
                            <a:noFill/>
                          </a:ln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Calibri" panose="020F0502020204030204" pitchFamily="34" charset="0"/>
                          <a:ea typeface="Cambria" panose="02040503050406030204" pitchFamily="18" charset="0"/>
                          <a:cs typeface="Calibri" panose="020F0502020204030204" pitchFamily="34" charset="0"/>
                        </a:rPr>
                        <a:t>bài</a:t>
                      </a:r>
                      <a:r>
                        <a:rPr lang="en-US" sz="3200" b="0" baseline="0" dirty="0">
                          <a:ln>
                            <a:noFill/>
                          </a:ln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Calibri" panose="020F0502020204030204" pitchFamily="34" charset="0"/>
                          <a:ea typeface="Cambria" panose="02040503050406030204" pitchFamily="18" charset="0"/>
                          <a:cs typeface="Calibri" panose="020F0502020204030204" pitchFamily="34" charset="0"/>
                        </a:rPr>
                        <a:t>: (…)</a:t>
                      </a:r>
                      <a:endParaRPr lang="en-US" sz="3200" b="0" dirty="0">
                        <a:ln>
                          <a:noFill/>
                        </a:ln>
                        <a:solidFill>
                          <a:schemeClr val="accent4">
                            <a:lumMod val="75000"/>
                          </a:schemeClr>
                        </a:solidFill>
                        <a:latin typeface="Calibri" panose="020F0502020204030204" pitchFamily="34" charset="0"/>
                        <a:ea typeface="Cambria" panose="02040503050406030204" pitchFamily="18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b="0" dirty="0">
                          <a:ln>
                            <a:noFill/>
                          </a:ln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Calibri" panose="020F0502020204030204" pitchFamily="34" charset="0"/>
                          <a:ea typeface="Cambria" panose="02040503050406030204" pitchFamily="18" charset="0"/>
                          <a:cs typeface="Calibri" panose="020F0502020204030204" pitchFamily="34" charset="0"/>
                        </a:rPr>
                        <a:t>- </a:t>
                      </a:r>
                      <a:r>
                        <a:rPr lang="en-US" sz="3200" b="0" dirty="0" err="1">
                          <a:ln>
                            <a:noFill/>
                          </a:ln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Calibri" panose="020F0502020204030204" pitchFamily="34" charset="0"/>
                          <a:ea typeface="Cambria" panose="02040503050406030204" pitchFamily="18" charset="0"/>
                          <a:cs typeface="Calibri" panose="020F0502020204030204" pitchFamily="34" charset="0"/>
                        </a:rPr>
                        <a:t>Tác</a:t>
                      </a:r>
                      <a:r>
                        <a:rPr lang="en-US" sz="3200" b="0" baseline="0" dirty="0">
                          <a:ln>
                            <a:noFill/>
                          </a:ln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Calibri" panose="020F0502020204030204" pitchFamily="34" charset="0"/>
                          <a:ea typeface="Cambria" panose="02040503050406030204" pitchFamily="18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3200" b="0" baseline="0" dirty="0" err="1">
                          <a:ln>
                            <a:noFill/>
                          </a:ln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Calibri" panose="020F0502020204030204" pitchFamily="34" charset="0"/>
                          <a:ea typeface="Cambria" panose="02040503050406030204" pitchFamily="18" charset="0"/>
                          <a:cs typeface="Calibri" panose="020F0502020204030204" pitchFamily="34" charset="0"/>
                        </a:rPr>
                        <a:t>giả</a:t>
                      </a:r>
                      <a:r>
                        <a:rPr lang="en-US" sz="3200" b="0" baseline="0" dirty="0">
                          <a:ln>
                            <a:noFill/>
                          </a:ln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Calibri" panose="020F0502020204030204" pitchFamily="34" charset="0"/>
                          <a:ea typeface="Cambria" panose="02040503050406030204" pitchFamily="18" charset="0"/>
                          <a:cs typeface="Calibri" panose="020F0502020204030204" pitchFamily="34" charset="0"/>
                        </a:rPr>
                        <a:t>: (…)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b="0" baseline="0" dirty="0">
                          <a:ln>
                            <a:noFill/>
                          </a:ln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Calibri" panose="020F0502020204030204" pitchFamily="34" charset="0"/>
                          <a:ea typeface="Cambria" panose="02040503050406030204" pitchFamily="18" charset="0"/>
                          <a:cs typeface="Calibri" panose="020F0502020204030204" pitchFamily="34" charset="0"/>
                        </a:rPr>
                        <a:t>- </a:t>
                      </a:r>
                      <a:r>
                        <a:rPr lang="en-US" sz="3200" b="0" baseline="0" dirty="0" err="1">
                          <a:ln>
                            <a:noFill/>
                          </a:ln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Calibri" panose="020F0502020204030204" pitchFamily="34" charset="0"/>
                          <a:ea typeface="Cambria" panose="02040503050406030204" pitchFamily="18" charset="0"/>
                          <a:cs typeface="Calibri" panose="020F0502020204030204" pitchFamily="34" charset="0"/>
                        </a:rPr>
                        <a:t>Nhân</a:t>
                      </a:r>
                      <a:r>
                        <a:rPr lang="en-US" sz="3200" b="0" baseline="0" dirty="0">
                          <a:ln>
                            <a:noFill/>
                          </a:ln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Calibri" panose="020F0502020204030204" pitchFamily="34" charset="0"/>
                          <a:ea typeface="Cambria" panose="02040503050406030204" pitchFamily="18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3200" b="0" baseline="0" dirty="0" err="1">
                          <a:ln>
                            <a:noFill/>
                          </a:ln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Calibri" panose="020F0502020204030204" pitchFamily="34" charset="0"/>
                          <a:ea typeface="Cambria" panose="02040503050406030204" pitchFamily="18" charset="0"/>
                          <a:cs typeface="Calibri" panose="020F0502020204030204" pitchFamily="34" charset="0"/>
                        </a:rPr>
                        <a:t>vật</a:t>
                      </a:r>
                      <a:r>
                        <a:rPr lang="en-US" sz="3200" b="0" baseline="0" dirty="0">
                          <a:ln>
                            <a:noFill/>
                          </a:ln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Calibri" panose="020F0502020204030204" pitchFamily="34" charset="0"/>
                          <a:ea typeface="Cambria" panose="02040503050406030204" pitchFamily="18" charset="0"/>
                          <a:cs typeface="Calibri" panose="020F0502020204030204" pitchFamily="34" charset="0"/>
                        </a:rPr>
                        <a:t>, </a:t>
                      </a:r>
                      <a:r>
                        <a:rPr lang="en-US" sz="3200" b="0" baseline="0" dirty="0" err="1">
                          <a:ln>
                            <a:noFill/>
                          </a:ln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Calibri" panose="020F0502020204030204" pitchFamily="34" charset="0"/>
                          <a:ea typeface="Cambria" panose="02040503050406030204" pitchFamily="18" charset="0"/>
                          <a:cs typeface="Calibri" panose="020F0502020204030204" pitchFamily="34" charset="0"/>
                        </a:rPr>
                        <a:t>cảnh</a:t>
                      </a:r>
                      <a:r>
                        <a:rPr lang="en-US" sz="3200" b="0" baseline="0" dirty="0">
                          <a:ln>
                            <a:noFill/>
                          </a:ln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Calibri" panose="020F0502020204030204" pitchFamily="34" charset="0"/>
                          <a:ea typeface="Cambria" panose="02040503050406030204" pitchFamily="18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3200" b="0" baseline="0" dirty="0" err="1">
                          <a:ln>
                            <a:noFill/>
                          </a:ln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Calibri" panose="020F0502020204030204" pitchFamily="34" charset="0"/>
                          <a:ea typeface="Cambria" panose="02040503050406030204" pitchFamily="18" charset="0"/>
                          <a:cs typeface="Calibri" panose="020F0502020204030204" pitchFamily="34" charset="0"/>
                        </a:rPr>
                        <a:t>vật</a:t>
                      </a:r>
                      <a:r>
                        <a:rPr lang="en-US" sz="3200" b="0" baseline="0" dirty="0">
                          <a:ln>
                            <a:noFill/>
                          </a:ln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Calibri" panose="020F0502020204030204" pitchFamily="34" charset="0"/>
                          <a:ea typeface="Cambria" panose="02040503050406030204" pitchFamily="18" charset="0"/>
                          <a:cs typeface="Calibri" panose="020F0502020204030204" pitchFamily="34" charset="0"/>
                        </a:rPr>
                        <a:t>, </a:t>
                      </a:r>
                      <a:r>
                        <a:rPr lang="en-US" sz="3200" b="0" baseline="0" dirty="0" err="1">
                          <a:ln>
                            <a:noFill/>
                          </a:ln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Calibri" panose="020F0502020204030204" pitchFamily="34" charset="0"/>
                          <a:ea typeface="Cambria" panose="02040503050406030204" pitchFamily="18" charset="0"/>
                          <a:cs typeface="Calibri" panose="020F0502020204030204" pitchFamily="34" charset="0"/>
                        </a:rPr>
                        <a:t>sự</a:t>
                      </a:r>
                      <a:r>
                        <a:rPr lang="en-US" sz="3200" b="0" baseline="0" dirty="0">
                          <a:ln>
                            <a:noFill/>
                          </a:ln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Calibri" panose="020F0502020204030204" pitchFamily="34" charset="0"/>
                          <a:ea typeface="Cambria" panose="02040503050406030204" pitchFamily="18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3200" b="0" baseline="0" dirty="0" err="1">
                          <a:ln>
                            <a:noFill/>
                          </a:ln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Calibri" panose="020F0502020204030204" pitchFamily="34" charset="0"/>
                          <a:ea typeface="Cambria" panose="02040503050406030204" pitchFamily="18" charset="0"/>
                          <a:cs typeface="Calibri" panose="020F0502020204030204" pitchFamily="34" charset="0"/>
                        </a:rPr>
                        <a:t>việc</a:t>
                      </a:r>
                      <a:r>
                        <a:rPr lang="en-US" sz="3200" b="0" baseline="0" dirty="0">
                          <a:ln>
                            <a:noFill/>
                          </a:ln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Calibri" panose="020F0502020204030204" pitchFamily="34" charset="0"/>
                          <a:ea typeface="Cambria" panose="02040503050406030204" pitchFamily="18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3200" b="0" baseline="0" dirty="0" err="1">
                          <a:ln>
                            <a:noFill/>
                          </a:ln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Calibri" panose="020F0502020204030204" pitchFamily="34" charset="0"/>
                          <a:ea typeface="Cambria" panose="02040503050406030204" pitchFamily="18" charset="0"/>
                          <a:cs typeface="Calibri" panose="020F0502020204030204" pitchFamily="34" charset="0"/>
                        </a:rPr>
                        <a:t>được</a:t>
                      </a:r>
                      <a:r>
                        <a:rPr lang="en-US" sz="3200" b="0" baseline="0" dirty="0">
                          <a:ln>
                            <a:noFill/>
                          </a:ln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Calibri" panose="020F0502020204030204" pitchFamily="34" charset="0"/>
                          <a:ea typeface="Cambria" panose="02040503050406030204" pitchFamily="18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3200" b="0" baseline="0" dirty="0" err="1">
                          <a:ln>
                            <a:noFill/>
                          </a:ln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Calibri" panose="020F0502020204030204" pitchFamily="34" charset="0"/>
                          <a:ea typeface="Cambria" panose="02040503050406030204" pitchFamily="18" charset="0"/>
                          <a:cs typeface="Calibri" panose="020F0502020204030204" pitchFamily="34" charset="0"/>
                        </a:rPr>
                        <a:t>nói</a:t>
                      </a:r>
                      <a:r>
                        <a:rPr lang="en-US" sz="3200" b="0" baseline="0" dirty="0">
                          <a:ln>
                            <a:noFill/>
                          </a:ln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Calibri" panose="020F0502020204030204" pitchFamily="34" charset="0"/>
                          <a:ea typeface="Cambria" panose="02040503050406030204" pitchFamily="18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3200" b="0" baseline="0" dirty="0" err="1">
                          <a:ln>
                            <a:noFill/>
                          </a:ln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Calibri" panose="020F0502020204030204" pitchFamily="34" charset="0"/>
                          <a:ea typeface="Cambria" panose="02040503050406030204" pitchFamily="18" charset="0"/>
                          <a:cs typeface="Calibri" panose="020F0502020204030204" pitchFamily="34" charset="0"/>
                        </a:rPr>
                        <a:t>đến</a:t>
                      </a:r>
                      <a:r>
                        <a:rPr lang="en-US" sz="3200" b="0" baseline="0" dirty="0">
                          <a:ln>
                            <a:noFill/>
                          </a:ln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Calibri" panose="020F0502020204030204" pitchFamily="34" charset="0"/>
                          <a:ea typeface="Cambria" panose="02040503050406030204" pitchFamily="18" charset="0"/>
                          <a:cs typeface="Calibri" panose="020F0502020204030204" pitchFamily="34" charset="0"/>
                        </a:rPr>
                        <a:t>: (…)</a:t>
                      </a:r>
                      <a:endParaRPr lang="en-US" sz="3200" b="0" dirty="0">
                        <a:ln>
                          <a:noFill/>
                        </a:ln>
                        <a:solidFill>
                          <a:schemeClr val="accent4">
                            <a:lumMod val="75000"/>
                          </a:schemeClr>
                        </a:solidFill>
                        <a:latin typeface="Calibri" panose="020F0502020204030204" pitchFamily="34" charset="0"/>
                        <a:ea typeface="Cambria" panose="02040503050406030204" pitchFamily="18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63707884"/>
                  </a:ext>
                </a:extLst>
              </a:tr>
              <a:tr h="535761">
                <a:tc>
                  <a:txBody>
                    <a:bodyPr/>
                    <a:lstStyle>
                      <a:lvl1pPr marL="0" algn="l" defTabSz="91437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189" algn="l" defTabSz="91437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377" algn="l" defTabSz="91437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566" algn="l" defTabSz="91437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754" algn="l" defTabSz="91437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5943" algn="l" defTabSz="91437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131" algn="l" defTabSz="91437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320" algn="l" defTabSz="91437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509" algn="l" defTabSz="91437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3200" b="0" dirty="0" err="1">
                          <a:ln>
                            <a:noFill/>
                          </a:ln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Calibri" panose="020F0502020204030204" pitchFamily="34" charset="0"/>
                          <a:ea typeface="Cambria" panose="02040503050406030204" pitchFamily="18" charset="0"/>
                          <a:cs typeface="Calibri" panose="020F0502020204030204" pitchFamily="34" charset="0"/>
                        </a:rPr>
                        <a:t>Cảm</a:t>
                      </a:r>
                      <a:r>
                        <a:rPr lang="en-US" sz="3200" b="0" dirty="0">
                          <a:ln>
                            <a:noFill/>
                          </a:ln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Calibri" panose="020F0502020204030204" pitchFamily="34" charset="0"/>
                          <a:ea typeface="Cambria" panose="02040503050406030204" pitchFamily="18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3200" b="0" dirty="0" err="1">
                          <a:ln>
                            <a:noFill/>
                          </a:ln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Calibri" panose="020F0502020204030204" pitchFamily="34" charset="0"/>
                          <a:ea typeface="Cambria" panose="02040503050406030204" pitchFamily="18" charset="0"/>
                          <a:cs typeface="Calibri" panose="020F0502020204030204" pitchFamily="34" charset="0"/>
                        </a:rPr>
                        <a:t>nghĩ</a:t>
                      </a:r>
                      <a:r>
                        <a:rPr lang="en-US" sz="3200" b="0" baseline="0" dirty="0">
                          <a:ln>
                            <a:noFill/>
                          </a:ln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Calibri" panose="020F0502020204030204" pitchFamily="34" charset="0"/>
                          <a:ea typeface="Cambria" panose="02040503050406030204" pitchFamily="18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3200" b="0" baseline="0" dirty="0" err="1">
                          <a:ln>
                            <a:noFill/>
                          </a:ln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Calibri" panose="020F0502020204030204" pitchFamily="34" charset="0"/>
                          <a:ea typeface="Cambria" panose="02040503050406030204" pitchFamily="18" charset="0"/>
                          <a:cs typeface="Calibri" panose="020F0502020204030204" pitchFamily="34" charset="0"/>
                        </a:rPr>
                        <a:t>của</a:t>
                      </a:r>
                      <a:r>
                        <a:rPr lang="en-US" sz="3200" b="0" baseline="0" dirty="0">
                          <a:ln>
                            <a:noFill/>
                          </a:ln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Calibri" panose="020F0502020204030204" pitchFamily="34" charset="0"/>
                          <a:ea typeface="Cambria" panose="02040503050406030204" pitchFamily="18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3200" b="0" baseline="0" dirty="0" err="1">
                          <a:ln>
                            <a:noFill/>
                          </a:ln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Calibri" panose="020F0502020204030204" pitchFamily="34" charset="0"/>
                          <a:ea typeface="Cambria" panose="02040503050406030204" pitchFamily="18" charset="0"/>
                          <a:cs typeface="Calibri" panose="020F0502020204030204" pitchFamily="34" charset="0"/>
                        </a:rPr>
                        <a:t>em</a:t>
                      </a:r>
                      <a:r>
                        <a:rPr lang="en-US" sz="3200" b="0" baseline="0" dirty="0">
                          <a:ln>
                            <a:noFill/>
                          </a:ln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Calibri" panose="020F0502020204030204" pitchFamily="34" charset="0"/>
                          <a:ea typeface="Cambria" panose="02040503050406030204" pitchFamily="18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3200" b="0" baseline="0" dirty="0" err="1">
                          <a:ln>
                            <a:noFill/>
                          </a:ln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Calibri" panose="020F0502020204030204" pitchFamily="34" charset="0"/>
                          <a:ea typeface="Cambria" panose="02040503050406030204" pitchFamily="18" charset="0"/>
                          <a:cs typeface="Calibri" panose="020F0502020204030204" pitchFamily="34" charset="0"/>
                        </a:rPr>
                        <a:t>về</a:t>
                      </a:r>
                      <a:r>
                        <a:rPr lang="en-US" sz="3200" b="0" baseline="0" dirty="0">
                          <a:ln>
                            <a:noFill/>
                          </a:ln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Calibri" panose="020F0502020204030204" pitchFamily="34" charset="0"/>
                          <a:ea typeface="Cambria" panose="02040503050406030204" pitchFamily="18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3200" b="0" baseline="0" dirty="0" err="1">
                          <a:ln>
                            <a:noFill/>
                          </a:ln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Calibri" panose="020F0502020204030204" pitchFamily="34" charset="0"/>
                          <a:ea typeface="Cambria" panose="02040503050406030204" pitchFamily="18" charset="0"/>
                          <a:cs typeface="Calibri" panose="020F0502020204030204" pitchFamily="34" charset="0"/>
                        </a:rPr>
                        <a:t>quê</a:t>
                      </a:r>
                      <a:r>
                        <a:rPr lang="en-US" sz="3200" b="0" baseline="0" dirty="0">
                          <a:ln>
                            <a:noFill/>
                          </a:ln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Calibri" panose="020F0502020204030204" pitchFamily="34" charset="0"/>
                          <a:ea typeface="Cambria" panose="02040503050406030204" pitchFamily="18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3200" b="0" baseline="0" dirty="0" err="1">
                          <a:ln>
                            <a:noFill/>
                          </a:ln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Calibri" panose="020F0502020204030204" pitchFamily="34" charset="0"/>
                          <a:ea typeface="Cambria" panose="02040503050406030204" pitchFamily="18" charset="0"/>
                          <a:cs typeface="Calibri" panose="020F0502020204030204" pitchFamily="34" charset="0"/>
                        </a:rPr>
                        <a:t>hương</a:t>
                      </a:r>
                      <a:r>
                        <a:rPr lang="en-US" sz="3200" b="0" baseline="0" dirty="0">
                          <a:ln>
                            <a:noFill/>
                          </a:ln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Calibri" panose="020F0502020204030204" pitchFamily="34" charset="0"/>
                          <a:ea typeface="Cambria" panose="02040503050406030204" pitchFamily="18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3200" b="0" baseline="0" dirty="0" err="1">
                          <a:ln>
                            <a:noFill/>
                          </a:ln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Calibri" panose="020F0502020204030204" pitchFamily="34" charset="0"/>
                          <a:ea typeface="Cambria" panose="02040503050406030204" pitchFamily="18" charset="0"/>
                          <a:cs typeface="Calibri" panose="020F0502020204030204" pitchFamily="34" charset="0"/>
                        </a:rPr>
                        <a:t>đất</a:t>
                      </a:r>
                      <a:r>
                        <a:rPr lang="en-US" sz="3200" b="0" baseline="0" dirty="0">
                          <a:ln>
                            <a:noFill/>
                          </a:ln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Calibri" panose="020F0502020204030204" pitchFamily="34" charset="0"/>
                          <a:ea typeface="Cambria" panose="02040503050406030204" pitchFamily="18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3200" b="0" baseline="0" dirty="0" err="1">
                          <a:ln>
                            <a:noFill/>
                          </a:ln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Calibri" panose="020F0502020204030204" pitchFamily="34" charset="0"/>
                          <a:ea typeface="Cambria" panose="02040503050406030204" pitchFamily="18" charset="0"/>
                          <a:cs typeface="Calibri" panose="020F0502020204030204" pitchFamily="34" charset="0"/>
                        </a:rPr>
                        <a:t>nước</a:t>
                      </a:r>
                      <a:r>
                        <a:rPr lang="en-US" sz="3200" b="0" baseline="0" dirty="0">
                          <a:ln>
                            <a:noFill/>
                          </a:ln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Calibri" panose="020F0502020204030204" pitchFamily="34" charset="0"/>
                          <a:ea typeface="Cambria" panose="02040503050406030204" pitchFamily="18" charset="0"/>
                          <a:cs typeface="Calibri" panose="020F0502020204030204" pitchFamily="34" charset="0"/>
                        </a:rPr>
                        <a:t>: (…)</a:t>
                      </a:r>
                      <a:endParaRPr lang="en-US" sz="3200" b="0" dirty="0">
                        <a:ln>
                          <a:noFill/>
                        </a:ln>
                        <a:solidFill>
                          <a:schemeClr val="accent4">
                            <a:lumMod val="75000"/>
                          </a:schemeClr>
                        </a:solidFill>
                        <a:latin typeface="Calibri" panose="020F0502020204030204" pitchFamily="34" charset="0"/>
                        <a:ea typeface="Cambria" panose="02040503050406030204" pitchFamily="18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37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189" algn="l" defTabSz="91437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377" algn="l" defTabSz="91437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566" algn="l" defTabSz="91437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754" algn="l" defTabSz="91437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5943" algn="l" defTabSz="91437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131" algn="l" defTabSz="91437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320" algn="l" defTabSz="91437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509" algn="l" defTabSz="91437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3200" b="0" dirty="0" err="1">
                          <a:ln>
                            <a:noFill/>
                          </a:ln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Calibri" panose="020F0502020204030204" pitchFamily="34" charset="0"/>
                          <a:ea typeface="Cambria" panose="02040503050406030204" pitchFamily="18" charset="0"/>
                          <a:cs typeface="Calibri" panose="020F0502020204030204" pitchFamily="34" charset="0"/>
                        </a:rPr>
                        <a:t>Người</a:t>
                      </a:r>
                      <a:r>
                        <a:rPr lang="en-US" sz="3200" b="0" baseline="0" dirty="0">
                          <a:ln>
                            <a:noFill/>
                          </a:ln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Calibri" panose="020F0502020204030204" pitchFamily="34" charset="0"/>
                          <a:ea typeface="Cambria" panose="02040503050406030204" pitchFamily="18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3200" b="0" baseline="0" dirty="0" err="1">
                          <a:ln>
                            <a:noFill/>
                          </a:ln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Calibri" panose="020F0502020204030204" pitchFamily="34" charset="0"/>
                          <a:ea typeface="Cambria" panose="02040503050406030204" pitchFamily="18" charset="0"/>
                          <a:cs typeface="Calibri" panose="020F0502020204030204" pitchFamily="34" charset="0"/>
                        </a:rPr>
                        <a:t>em</a:t>
                      </a:r>
                      <a:r>
                        <a:rPr lang="en-US" sz="3200" b="0" baseline="0" dirty="0">
                          <a:ln>
                            <a:noFill/>
                          </a:ln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Calibri" panose="020F0502020204030204" pitchFamily="34" charset="0"/>
                          <a:ea typeface="Cambria" panose="02040503050406030204" pitchFamily="18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3200" b="0" baseline="0" dirty="0" err="1">
                          <a:ln>
                            <a:noFill/>
                          </a:ln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Calibri" panose="020F0502020204030204" pitchFamily="34" charset="0"/>
                          <a:ea typeface="Cambria" panose="02040503050406030204" pitchFamily="18" charset="0"/>
                          <a:cs typeface="Calibri" panose="020F0502020204030204" pitchFamily="34" charset="0"/>
                        </a:rPr>
                        <a:t>muốn</a:t>
                      </a:r>
                      <a:r>
                        <a:rPr lang="en-US" sz="3200" b="0" baseline="0" dirty="0">
                          <a:ln>
                            <a:noFill/>
                          </a:ln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Calibri" panose="020F0502020204030204" pitchFamily="34" charset="0"/>
                          <a:ea typeface="Cambria" panose="02040503050406030204" pitchFamily="18" charset="0"/>
                          <a:cs typeface="Calibri" panose="020F0502020204030204" pitchFamily="34" charset="0"/>
                        </a:rPr>
                        <a:t> chia </a:t>
                      </a:r>
                      <a:r>
                        <a:rPr lang="en-US" sz="3200" b="0" baseline="0" dirty="0" err="1">
                          <a:ln>
                            <a:noFill/>
                          </a:ln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Calibri" panose="020F0502020204030204" pitchFamily="34" charset="0"/>
                          <a:ea typeface="Cambria" panose="02040503050406030204" pitchFamily="18" charset="0"/>
                          <a:cs typeface="Calibri" panose="020F0502020204030204" pitchFamily="34" charset="0"/>
                        </a:rPr>
                        <a:t>sẻ</a:t>
                      </a:r>
                      <a:r>
                        <a:rPr lang="en-US" sz="3200" b="0" baseline="0" dirty="0">
                          <a:ln>
                            <a:noFill/>
                          </a:ln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Calibri" panose="020F0502020204030204" pitchFamily="34" charset="0"/>
                          <a:ea typeface="Cambria" panose="02040503050406030204" pitchFamily="18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3200" b="0" baseline="0" dirty="0" err="1">
                          <a:ln>
                            <a:noFill/>
                          </a:ln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Calibri" panose="020F0502020204030204" pitchFamily="34" charset="0"/>
                          <a:ea typeface="Cambria" panose="02040503050406030204" pitchFamily="18" charset="0"/>
                          <a:cs typeface="Calibri" panose="020F0502020204030204" pitchFamily="34" charset="0"/>
                        </a:rPr>
                        <a:t>về</a:t>
                      </a:r>
                      <a:r>
                        <a:rPr lang="en-US" sz="3200" b="0" baseline="0" dirty="0">
                          <a:ln>
                            <a:noFill/>
                          </a:ln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Calibri" panose="020F0502020204030204" pitchFamily="34" charset="0"/>
                          <a:ea typeface="Cambria" panose="02040503050406030204" pitchFamily="18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3200" b="0" baseline="0" dirty="0" err="1">
                          <a:ln>
                            <a:noFill/>
                          </a:ln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Calibri" panose="020F0502020204030204" pitchFamily="34" charset="0"/>
                          <a:ea typeface="Cambria" panose="02040503050406030204" pitchFamily="18" charset="0"/>
                          <a:cs typeface="Calibri" panose="020F0502020204030204" pitchFamily="34" charset="0"/>
                        </a:rPr>
                        <a:t>bài</a:t>
                      </a:r>
                      <a:r>
                        <a:rPr lang="en-US" sz="3200" b="0" baseline="0" dirty="0">
                          <a:ln>
                            <a:noFill/>
                          </a:ln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Calibri" panose="020F0502020204030204" pitchFamily="34" charset="0"/>
                          <a:ea typeface="Cambria" panose="02040503050406030204" pitchFamily="18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3200" b="0" baseline="0" dirty="0" err="1">
                          <a:ln>
                            <a:noFill/>
                          </a:ln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Calibri" panose="020F0502020204030204" pitchFamily="34" charset="0"/>
                          <a:ea typeface="Cambria" panose="02040503050406030204" pitchFamily="18" charset="0"/>
                          <a:cs typeface="Calibri" panose="020F0502020204030204" pitchFamily="34" charset="0"/>
                        </a:rPr>
                        <a:t>đọc</a:t>
                      </a:r>
                      <a:r>
                        <a:rPr lang="en-US" sz="3200" b="0" baseline="0" dirty="0">
                          <a:ln>
                            <a:noFill/>
                          </a:ln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Calibri" panose="020F0502020204030204" pitchFamily="34" charset="0"/>
                          <a:ea typeface="Cambria" panose="02040503050406030204" pitchFamily="18" charset="0"/>
                          <a:cs typeface="Calibri" panose="020F0502020204030204" pitchFamily="34" charset="0"/>
                        </a:rPr>
                        <a:t>: (…)</a:t>
                      </a:r>
                      <a:endParaRPr lang="en-US" sz="3200" b="0" dirty="0">
                        <a:ln>
                          <a:noFill/>
                        </a:ln>
                        <a:solidFill>
                          <a:schemeClr val="accent4">
                            <a:lumMod val="75000"/>
                          </a:schemeClr>
                        </a:solidFill>
                        <a:latin typeface="Calibri" panose="020F0502020204030204" pitchFamily="34" charset="0"/>
                        <a:ea typeface="Cambria" panose="02040503050406030204" pitchFamily="18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44503092"/>
                  </a:ext>
                </a:extLst>
              </a:tr>
              <a:tr h="535761">
                <a:tc gridSpan="2">
                  <a:txBody>
                    <a:bodyPr/>
                    <a:lstStyle>
                      <a:lvl1pPr marL="0" algn="l" defTabSz="91437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189" algn="l" defTabSz="91437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377" algn="l" defTabSz="91437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566" algn="l" defTabSz="91437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754" algn="l" defTabSz="91437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5943" algn="l" defTabSz="91437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131" algn="l" defTabSz="91437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320" algn="l" defTabSz="91437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509" algn="l" defTabSz="91437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r>
                        <a:rPr lang="en-US" sz="3200" b="0" dirty="0" err="1">
                          <a:ln>
                            <a:noFill/>
                          </a:ln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Calibri" panose="020F0502020204030204" pitchFamily="34" charset="0"/>
                          <a:ea typeface="Cambria" panose="02040503050406030204" pitchFamily="18" charset="0"/>
                          <a:cs typeface="Calibri" panose="020F0502020204030204" pitchFamily="34" charset="0"/>
                        </a:rPr>
                        <a:t>Mức</a:t>
                      </a:r>
                      <a:r>
                        <a:rPr lang="en-US" sz="3200" b="0" baseline="0" dirty="0">
                          <a:ln>
                            <a:noFill/>
                          </a:ln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Calibri" panose="020F0502020204030204" pitchFamily="34" charset="0"/>
                          <a:ea typeface="Cambria" panose="02040503050406030204" pitchFamily="18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3200" b="0" baseline="0" dirty="0" err="1">
                          <a:ln>
                            <a:noFill/>
                          </a:ln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Calibri" panose="020F0502020204030204" pitchFamily="34" charset="0"/>
                          <a:ea typeface="Cambria" panose="02040503050406030204" pitchFamily="18" charset="0"/>
                          <a:cs typeface="Calibri" panose="020F0502020204030204" pitchFamily="34" charset="0"/>
                        </a:rPr>
                        <a:t>độ</a:t>
                      </a:r>
                      <a:r>
                        <a:rPr lang="en-US" sz="3200" b="0" baseline="0" dirty="0">
                          <a:ln>
                            <a:noFill/>
                          </a:ln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Calibri" panose="020F0502020204030204" pitchFamily="34" charset="0"/>
                          <a:ea typeface="Cambria" panose="02040503050406030204" pitchFamily="18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3200" b="0" baseline="0" dirty="0" err="1">
                          <a:ln>
                            <a:noFill/>
                          </a:ln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Calibri" panose="020F0502020204030204" pitchFamily="34" charset="0"/>
                          <a:ea typeface="Cambria" panose="02040503050406030204" pitchFamily="18" charset="0"/>
                          <a:cs typeface="Calibri" panose="020F0502020204030204" pitchFamily="34" charset="0"/>
                        </a:rPr>
                        <a:t>yêu</a:t>
                      </a:r>
                      <a:r>
                        <a:rPr lang="en-US" sz="3200" b="0" baseline="0" dirty="0">
                          <a:ln>
                            <a:noFill/>
                          </a:ln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Calibri" panose="020F0502020204030204" pitchFamily="34" charset="0"/>
                          <a:ea typeface="Cambria" panose="02040503050406030204" pitchFamily="18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3200" b="0" baseline="0" dirty="0" err="1">
                          <a:ln>
                            <a:noFill/>
                          </a:ln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Calibri" panose="020F0502020204030204" pitchFamily="34" charset="0"/>
                          <a:ea typeface="Cambria" panose="02040503050406030204" pitchFamily="18" charset="0"/>
                          <a:cs typeface="Calibri" panose="020F0502020204030204" pitchFamily="34" charset="0"/>
                        </a:rPr>
                        <a:t>thích</a:t>
                      </a:r>
                      <a:r>
                        <a:rPr lang="en-US" sz="3200" b="0" baseline="0" dirty="0">
                          <a:ln>
                            <a:noFill/>
                          </a:ln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Calibri" panose="020F0502020204030204" pitchFamily="34" charset="0"/>
                          <a:ea typeface="Cambria" panose="02040503050406030204" pitchFamily="18" charset="0"/>
                          <a:cs typeface="Calibri" panose="020F0502020204030204" pitchFamily="34" charset="0"/>
                        </a:rPr>
                        <a:t>: </a:t>
                      </a:r>
                      <a:endParaRPr lang="en-US" sz="3200" b="0" dirty="0">
                        <a:ln>
                          <a:noFill/>
                        </a:ln>
                        <a:solidFill>
                          <a:schemeClr val="accent4">
                            <a:lumMod val="75000"/>
                          </a:schemeClr>
                        </a:solidFill>
                        <a:latin typeface="Calibri" panose="020F0502020204030204" pitchFamily="34" charset="0"/>
                        <a:ea typeface="Cambria" panose="02040503050406030204" pitchFamily="18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23220886"/>
                  </a:ext>
                </a:extLst>
              </a:tr>
            </a:tbl>
          </a:graphicData>
        </a:graphic>
      </p:graphicFrame>
      <p:grpSp>
        <p:nvGrpSpPr>
          <p:cNvPr id="12" name="Group 11"/>
          <p:cNvGrpSpPr/>
          <p:nvPr/>
        </p:nvGrpSpPr>
        <p:grpSpPr>
          <a:xfrm>
            <a:off x="3995386" y="4962837"/>
            <a:ext cx="2683721" cy="432712"/>
            <a:chOff x="4074288" y="4490308"/>
            <a:chExt cx="2683721" cy="432712"/>
          </a:xfrm>
        </p:grpSpPr>
        <p:sp>
          <p:nvSpPr>
            <p:cNvPr id="13" name="5-Point Star 12"/>
            <p:cNvSpPr/>
            <p:nvPr/>
          </p:nvSpPr>
          <p:spPr>
            <a:xfrm>
              <a:off x="4074288" y="4518325"/>
              <a:ext cx="462988" cy="404695"/>
            </a:xfrm>
            <a:prstGeom prst="star5">
              <a:avLst/>
            </a:prstGeom>
            <a:noFill/>
            <a:ln w="25400" cap="flat" cmpd="sng" algn="ctr">
              <a:solidFill>
                <a:srgbClr val="FF5C82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73BCFF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4" name="5-Point Star 13"/>
            <p:cNvSpPr/>
            <p:nvPr/>
          </p:nvSpPr>
          <p:spPr>
            <a:xfrm>
              <a:off x="4628909" y="4518325"/>
              <a:ext cx="462988" cy="404695"/>
            </a:xfrm>
            <a:prstGeom prst="star5">
              <a:avLst/>
            </a:prstGeom>
            <a:noFill/>
            <a:ln w="25400" cap="flat" cmpd="sng" algn="ctr">
              <a:solidFill>
                <a:srgbClr val="FF5C82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73BCFF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5" name="5-Point Star 14"/>
            <p:cNvSpPr/>
            <p:nvPr/>
          </p:nvSpPr>
          <p:spPr>
            <a:xfrm>
              <a:off x="5183530" y="4513066"/>
              <a:ext cx="462988" cy="404695"/>
            </a:xfrm>
            <a:prstGeom prst="star5">
              <a:avLst/>
            </a:prstGeom>
            <a:noFill/>
            <a:ln w="25400" cap="flat" cmpd="sng" algn="ctr">
              <a:solidFill>
                <a:srgbClr val="FF5C82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73BCFF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6" name="5-Point Star 15"/>
            <p:cNvSpPr/>
            <p:nvPr/>
          </p:nvSpPr>
          <p:spPr>
            <a:xfrm>
              <a:off x="5740400" y="4507807"/>
              <a:ext cx="462988" cy="404695"/>
            </a:xfrm>
            <a:prstGeom prst="star5">
              <a:avLst/>
            </a:prstGeom>
            <a:noFill/>
            <a:ln w="25400" cap="flat" cmpd="sng" algn="ctr">
              <a:solidFill>
                <a:srgbClr val="FF5C82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73BCFF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7" name="5-Point Star 16"/>
            <p:cNvSpPr/>
            <p:nvPr/>
          </p:nvSpPr>
          <p:spPr>
            <a:xfrm>
              <a:off x="6295021" y="4490308"/>
              <a:ext cx="462988" cy="404695"/>
            </a:xfrm>
            <a:prstGeom prst="star5">
              <a:avLst/>
            </a:prstGeom>
            <a:noFill/>
            <a:ln w="25400" cap="flat" cmpd="sng" algn="ctr">
              <a:solidFill>
                <a:srgbClr val="FF5C82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73BCFF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sp>
        <p:nvSpPr>
          <p:cNvPr id="18" name="矩形 22">
            <a:extLst>
              <a:ext uri="{FF2B5EF4-FFF2-40B4-BE49-F238E27FC236}">
                <a16:creationId xmlns:a16="http://schemas.microsoft.com/office/drawing/2014/main" id="{D833D932-7F8D-4B74-9E2A-EDE478930A1E}"/>
              </a:ext>
            </a:extLst>
          </p:cNvPr>
          <p:cNvSpPr/>
          <p:nvPr/>
        </p:nvSpPr>
        <p:spPr>
          <a:xfrm>
            <a:off x="212363" y="173485"/>
            <a:ext cx="11824246" cy="1107996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 lIns="0" tIns="0" rIns="0" bIns="0">
            <a:spAutoFit/>
          </a:bodyPr>
          <a:lstStyle/>
          <a:p>
            <a:pPr marL="0" marR="0" lvl="0" indent="0" algn="l" defTabSz="4572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600" b="1" i="0" u="none" strike="noStrike" kern="1200" cap="none" spc="0" normalizeH="0" baseline="0" noProof="0" dirty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ea typeface="思源黑体 CN" panose="020B0500000000000000" pitchFamily="34" charset="-122"/>
                <a:cs typeface="Calibri" panose="020F0502020204030204" pitchFamily="34" charset="0"/>
                <a:sym typeface="思源黑体 CN" panose="020B0500000000000000" pitchFamily="34" charset="-122"/>
              </a:rPr>
              <a:t>  1. </a:t>
            </a:r>
            <a:r>
              <a:rPr kumimoji="0" lang="en-US" altLang="zh-CN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ea typeface="思源黑体 CN" panose="020B0500000000000000" pitchFamily="34" charset="-122"/>
                <a:cs typeface="Calibri" panose="020F0502020204030204" pitchFamily="34" charset="0"/>
                <a:sym typeface="思源黑体 CN" panose="020B0500000000000000" pitchFamily="34" charset="-122"/>
              </a:rPr>
              <a:t>Đọc</a:t>
            </a:r>
            <a:r>
              <a:rPr kumimoji="0" lang="en-US" altLang="zh-CN" sz="3600" b="1" i="0" u="none" strike="noStrike" kern="1200" cap="none" spc="0" normalizeH="0" noProof="0" dirty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ea typeface="思源黑体 CN" panose="020B0500000000000000" pitchFamily="34" charset="-122"/>
                <a:cs typeface="Calibri" panose="020F0502020204030204" pitchFamily="34" charset="0"/>
                <a:sym typeface="思源黑体 CN" panose="020B0500000000000000" pitchFamily="34" charset="-122"/>
              </a:rPr>
              <a:t> </a:t>
            </a:r>
            <a:r>
              <a:rPr kumimoji="0" lang="en-US" altLang="zh-CN" sz="3600" b="1" i="0" u="none" strike="noStrike" kern="1200" cap="none" spc="0" normalizeH="0" noProof="0" dirty="0" err="1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ea typeface="思源黑体 CN" panose="020B0500000000000000" pitchFamily="34" charset="-122"/>
                <a:cs typeface="Calibri" panose="020F0502020204030204" pitchFamily="34" charset="0"/>
                <a:sym typeface="思源黑体 CN" panose="020B0500000000000000" pitchFamily="34" charset="-122"/>
              </a:rPr>
              <a:t>câu</a:t>
            </a:r>
            <a:r>
              <a:rPr kumimoji="0" lang="en-US" altLang="zh-CN" sz="3600" b="1" i="0" u="none" strike="noStrike" kern="1200" cap="none" spc="0" normalizeH="0" noProof="0" dirty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ea typeface="思源黑体 CN" panose="020B0500000000000000" pitchFamily="34" charset="-122"/>
                <a:cs typeface="Calibri" panose="020F0502020204030204" pitchFamily="34" charset="0"/>
                <a:sym typeface="思源黑体 CN" panose="020B0500000000000000" pitchFamily="34" charset="-122"/>
              </a:rPr>
              <a:t> </a:t>
            </a:r>
            <a:r>
              <a:rPr kumimoji="0" lang="en-US" altLang="zh-CN" sz="3600" b="1" i="0" u="none" strike="noStrike" kern="1200" cap="none" spc="0" normalizeH="0" noProof="0" dirty="0" err="1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ea typeface="思源黑体 CN" panose="020B0500000000000000" pitchFamily="34" charset="-122"/>
                <a:cs typeface="Calibri" panose="020F0502020204030204" pitchFamily="34" charset="0"/>
                <a:sym typeface="思源黑体 CN" panose="020B0500000000000000" pitchFamily="34" charset="-122"/>
              </a:rPr>
              <a:t>chuyện</a:t>
            </a:r>
            <a:r>
              <a:rPr kumimoji="0" lang="en-US" altLang="zh-CN" sz="3600" b="1" i="0" u="none" strike="noStrike" kern="1200" cap="none" spc="0" normalizeH="0" noProof="0" dirty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ea typeface="思源黑体 CN" panose="020B0500000000000000" pitchFamily="34" charset="-122"/>
                <a:cs typeface="Calibri" panose="020F0502020204030204" pitchFamily="34" charset="0"/>
                <a:sym typeface="思源黑体 CN" panose="020B0500000000000000" pitchFamily="34" charset="-122"/>
              </a:rPr>
              <a:t>, </a:t>
            </a:r>
            <a:r>
              <a:rPr kumimoji="0" lang="en-US" altLang="zh-CN" sz="3600" b="1" i="0" u="none" strike="noStrike" kern="1200" cap="none" spc="0" normalizeH="0" noProof="0" dirty="0" err="1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ea typeface="思源黑体 CN" panose="020B0500000000000000" pitchFamily="34" charset="-122"/>
                <a:cs typeface="Calibri" panose="020F0502020204030204" pitchFamily="34" charset="0"/>
                <a:sym typeface="思源黑体 CN" panose="020B0500000000000000" pitchFamily="34" charset="-122"/>
              </a:rPr>
              <a:t>bài</a:t>
            </a:r>
            <a:r>
              <a:rPr kumimoji="0" lang="en-US" altLang="zh-CN" sz="3600" b="1" i="0" u="none" strike="noStrike" kern="1200" cap="none" spc="0" normalizeH="0" noProof="0" dirty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ea typeface="思源黑体 CN" panose="020B0500000000000000" pitchFamily="34" charset="-122"/>
                <a:cs typeface="Calibri" panose="020F0502020204030204" pitchFamily="34" charset="0"/>
                <a:sym typeface="思源黑体 CN" panose="020B0500000000000000" pitchFamily="34" charset="-122"/>
              </a:rPr>
              <a:t> </a:t>
            </a:r>
            <a:r>
              <a:rPr kumimoji="0" lang="en-US" altLang="zh-CN" sz="3600" b="1" i="0" u="none" strike="noStrike" kern="1200" cap="none" spc="0" normalizeH="0" noProof="0" dirty="0" err="1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ea typeface="思源黑体 CN" panose="020B0500000000000000" pitchFamily="34" charset="-122"/>
                <a:cs typeface="Calibri" panose="020F0502020204030204" pitchFamily="34" charset="0"/>
                <a:sym typeface="思源黑体 CN" panose="020B0500000000000000" pitchFamily="34" charset="-122"/>
              </a:rPr>
              <a:t>văn</a:t>
            </a:r>
            <a:r>
              <a:rPr kumimoji="0" lang="en-US" altLang="zh-CN" sz="3600" b="1" i="0" u="none" strike="noStrike" kern="1200" cap="none" spc="0" normalizeH="0" noProof="0" dirty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ea typeface="思源黑体 CN" panose="020B0500000000000000" pitchFamily="34" charset="-122"/>
                <a:cs typeface="Calibri" panose="020F0502020204030204" pitchFamily="34" charset="0"/>
                <a:sym typeface="思源黑体 CN" panose="020B0500000000000000" pitchFamily="34" charset="-122"/>
              </a:rPr>
              <a:t>, </a:t>
            </a:r>
            <a:r>
              <a:rPr kumimoji="0" lang="en-US" altLang="zh-CN" sz="3600" b="1" i="0" u="none" strike="noStrike" kern="1200" cap="none" spc="0" normalizeH="0" noProof="0" dirty="0" err="1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ea typeface="思源黑体 CN" panose="020B0500000000000000" pitchFamily="34" charset="-122"/>
                <a:cs typeface="Calibri" panose="020F0502020204030204" pitchFamily="34" charset="0"/>
                <a:sym typeface="思源黑体 CN" panose="020B0500000000000000" pitchFamily="34" charset="-122"/>
              </a:rPr>
              <a:t>bài</a:t>
            </a:r>
            <a:r>
              <a:rPr kumimoji="0" lang="en-US" altLang="zh-CN" sz="3600" b="1" i="0" u="none" strike="noStrike" kern="1200" cap="none" spc="0" normalizeH="0" noProof="0" dirty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ea typeface="思源黑体 CN" panose="020B0500000000000000" pitchFamily="34" charset="-122"/>
                <a:cs typeface="Calibri" panose="020F0502020204030204" pitchFamily="34" charset="0"/>
                <a:sym typeface="思源黑体 CN" panose="020B0500000000000000" pitchFamily="34" charset="-122"/>
              </a:rPr>
              <a:t> </a:t>
            </a:r>
            <a:r>
              <a:rPr kumimoji="0" lang="en-US" altLang="zh-CN" sz="3600" b="1" i="0" u="none" strike="noStrike" kern="1200" cap="none" spc="0" normalizeH="0" noProof="0" dirty="0" err="1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ea typeface="思源黑体 CN" panose="020B0500000000000000" pitchFamily="34" charset="-122"/>
                <a:cs typeface="Calibri" panose="020F0502020204030204" pitchFamily="34" charset="0"/>
                <a:sym typeface="思源黑体 CN" panose="020B0500000000000000" pitchFamily="34" charset="-122"/>
              </a:rPr>
              <a:t>thơ</a:t>
            </a:r>
            <a:r>
              <a:rPr kumimoji="0" lang="en-US" altLang="zh-CN" sz="3600" b="1" i="0" u="none" strike="noStrike" kern="1200" cap="none" spc="0" normalizeH="0" noProof="0" dirty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ea typeface="思源黑体 CN" panose="020B0500000000000000" pitchFamily="34" charset="-122"/>
                <a:cs typeface="Calibri" panose="020F0502020204030204" pitchFamily="34" charset="0"/>
                <a:sym typeface="思源黑体 CN" panose="020B0500000000000000" pitchFamily="34" charset="-122"/>
              </a:rPr>
              <a:t>,… </a:t>
            </a:r>
            <a:r>
              <a:rPr kumimoji="0" lang="en-US" altLang="zh-CN" sz="3600" b="1" i="0" u="none" strike="noStrike" kern="1200" cap="none" spc="0" normalizeH="0" noProof="0" dirty="0" err="1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ea typeface="思源黑体 CN" panose="020B0500000000000000" pitchFamily="34" charset="-122"/>
                <a:cs typeface="Calibri" panose="020F0502020204030204" pitchFamily="34" charset="0"/>
                <a:sym typeface="思源黑体 CN" panose="020B0500000000000000" pitchFamily="34" charset="-122"/>
              </a:rPr>
              <a:t>về</a:t>
            </a:r>
            <a:r>
              <a:rPr kumimoji="0" lang="en-US" altLang="zh-CN" sz="3600" b="1" i="0" u="none" strike="noStrike" kern="1200" cap="none" spc="0" normalizeH="0" noProof="0" dirty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ea typeface="思源黑体 CN" panose="020B0500000000000000" pitchFamily="34" charset="-122"/>
                <a:cs typeface="Calibri" panose="020F0502020204030204" pitchFamily="34" charset="0"/>
                <a:sym typeface="思源黑体 CN" panose="020B0500000000000000" pitchFamily="34" charset="-122"/>
              </a:rPr>
              <a:t> </a:t>
            </a:r>
            <a:r>
              <a:rPr kumimoji="0" lang="en-US" altLang="zh-CN" sz="3600" b="1" i="0" u="none" strike="noStrike" kern="1200" cap="none" spc="0" normalizeH="0" noProof="0" dirty="0" err="1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ea typeface="思源黑体 CN" panose="020B0500000000000000" pitchFamily="34" charset="-122"/>
                <a:cs typeface="Calibri" panose="020F0502020204030204" pitchFamily="34" charset="0"/>
                <a:sym typeface="思源黑体 CN" panose="020B0500000000000000" pitchFamily="34" charset="-122"/>
              </a:rPr>
              <a:t>quê</a:t>
            </a:r>
            <a:r>
              <a:rPr kumimoji="0" lang="en-US" altLang="zh-CN" sz="3600" b="1" i="0" u="none" strike="noStrike" kern="1200" cap="none" spc="0" normalizeH="0" noProof="0" dirty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ea typeface="思源黑体 CN" panose="020B0500000000000000" pitchFamily="34" charset="-122"/>
                <a:cs typeface="Calibri" panose="020F0502020204030204" pitchFamily="34" charset="0"/>
                <a:sym typeface="思源黑体 CN" panose="020B0500000000000000" pitchFamily="34" charset="-122"/>
              </a:rPr>
              <a:t> </a:t>
            </a:r>
            <a:r>
              <a:rPr kumimoji="0" lang="en-US" altLang="zh-CN" sz="3600" b="1" i="0" u="none" strike="noStrike" kern="1200" cap="none" spc="0" normalizeH="0" noProof="0" dirty="0" err="1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ea typeface="思源黑体 CN" panose="020B0500000000000000" pitchFamily="34" charset="-122"/>
                <a:cs typeface="Calibri" panose="020F0502020204030204" pitchFamily="34" charset="0"/>
                <a:sym typeface="思源黑体 CN" panose="020B0500000000000000" pitchFamily="34" charset="-122"/>
              </a:rPr>
              <a:t>hương</a:t>
            </a:r>
            <a:r>
              <a:rPr kumimoji="0" lang="en-US" altLang="zh-CN" sz="3600" b="1" i="0" u="none" strike="noStrike" kern="1200" cap="none" spc="0" normalizeH="0" noProof="0" dirty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ea typeface="思源黑体 CN" panose="020B0500000000000000" pitchFamily="34" charset="-122"/>
                <a:cs typeface="Calibri" panose="020F0502020204030204" pitchFamily="34" charset="0"/>
                <a:sym typeface="思源黑体 CN" panose="020B0500000000000000" pitchFamily="34" charset="-122"/>
              </a:rPr>
              <a:t>, </a:t>
            </a:r>
            <a:r>
              <a:rPr kumimoji="0" lang="en-US" altLang="zh-CN" sz="3600" b="1" i="0" u="none" strike="noStrike" kern="1200" cap="none" spc="0" normalizeH="0" noProof="0" dirty="0" err="1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ea typeface="思源黑体 CN" panose="020B0500000000000000" pitchFamily="34" charset="-122"/>
                <a:cs typeface="Calibri" panose="020F0502020204030204" pitchFamily="34" charset="0"/>
                <a:sym typeface="思源黑体 CN" panose="020B0500000000000000" pitchFamily="34" charset="-122"/>
              </a:rPr>
              <a:t>đất</a:t>
            </a:r>
            <a:r>
              <a:rPr kumimoji="0" lang="en-US" altLang="zh-CN" sz="3600" b="1" i="0" u="none" strike="noStrike" kern="1200" cap="none" spc="0" normalizeH="0" noProof="0" dirty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ea typeface="思源黑体 CN" panose="020B0500000000000000" pitchFamily="34" charset="-122"/>
                <a:cs typeface="Calibri" panose="020F0502020204030204" pitchFamily="34" charset="0"/>
                <a:sym typeface="思源黑体 CN" panose="020B0500000000000000" pitchFamily="34" charset="-122"/>
              </a:rPr>
              <a:t> </a:t>
            </a:r>
            <a:r>
              <a:rPr kumimoji="0" lang="en-US" altLang="zh-CN" sz="3600" b="1" i="0" u="none" strike="noStrike" kern="1200" cap="none" spc="0" normalizeH="0" noProof="0" dirty="0" err="1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ea typeface="思源黑体 CN" panose="020B0500000000000000" pitchFamily="34" charset="-122"/>
                <a:cs typeface="Calibri" panose="020F0502020204030204" pitchFamily="34" charset="0"/>
                <a:sym typeface="思源黑体 CN" panose="020B0500000000000000" pitchFamily="34" charset="-122"/>
              </a:rPr>
              <a:t>nước</a:t>
            </a:r>
            <a:r>
              <a:rPr kumimoji="0" lang="en-US" altLang="zh-CN" sz="3600" b="1" i="0" u="none" strike="noStrike" kern="1200" cap="none" spc="0" normalizeH="0" noProof="0" dirty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ea typeface="思源黑体 CN" panose="020B0500000000000000" pitchFamily="34" charset="-122"/>
                <a:cs typeface="Calibri" panose="020F0502020204030204" pitchFamily="34" charset="0"/>
                <a:sym typeface="思源黑体 CN" panose="020B0500000000000000" pitchFamily="34" charset="-122"/>
              </a:rPr>
              <a:t> </a:t>
            </a:r>
            <a:r>
              <a:rPr kumimoji="0" lang="en-US" altLang="zh-CN" sz="3600" b="1" i="0" u="none" strike="noStrike" kern="1200" cap="none" spc="0" normalizeH="0" noProof="0" dirty="0" err="1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ea typeface="思源黑体 CN" panose="020B0500000000000000" pitchFamily="34" charset="-122"/>
                <a:cs typeface="Calibri" panose="020F0502020204030204" pitchFamily="34" charset="0"/>
                <a:sym typeface="思源黑体 CN" panose="020B0500000000000000" pitchFamily="34" charset="-122"/>
              </a:rPr>
              <a:t>và</a:t>
            </a:r>
            <a:r>
              <a:rPr kumimoji="0" lang="en-US" altLang="zh-CN" sz="3600" b="1" i="0" u="none" strike="noStrike" kern="1200" cap="none" spc="0" normalizeH="0" noProof="0" dirty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ea typeface="思源黑体 CN" panose="020B0500000000000000" pitchFamily="34" charset="-122"/>
                <a:cs typeface="Calibri" panose="020F0502020204030204" pitchFamily="34" charset="0"/>
                <a:sym typeface="思源黑体 CN" panose="020B0500000000000000" pitchFamily="34" charset="-122"/>
              </a:rPr>
              <a:t> </a:t>
            </a:r>
            <a:r>
              <a:rPr kumimoji="0" lang="en-US" altLang="zh-CN" sz="3600" b="1" i="0" u="none" strike="noStrike" kern="1200" cap="none" spc="0" normalizeH="0" noProof="0" dirty="0" err="1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ea typeface="思源黑体 CN" panose="020B0500000000000000" pitchFamily="34" charset="-122"/>
                <a:cs typeface="Calibri" panose="020F0502020204030204" pitchFamily="34" charset="0"/>
                <a:sym typeface="思源黑体 CN" panose="020B0500000000000000" pitchFamily="34" charset="-122"/>
              </a:rPr>
              <a:t>viết</a:t>
            </a:r>
            <a:r>
              <a:rPr kumimoji="0" lang="en-US" altLang="zh-CN" sz="3600" b="1" i="0" u="none" strike="noStrike" kern="1200" cap="none" spc="0" normalizeH="0" noProof="0" dirty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ea typeface="思源黑体 CN" panose="020B0500000000000000" pitchFamily="34" charset="-122"/>
                <a:cs typeface="Calibri" panose="020F0502020204030204" pitchFamily="34" charset="0"/>
                <a:sym typeface="思源黑体 CN" panose="020B0500000000000000" pitchFamily="34" charset="-122"/>
              </a:rPr>
              <a:t> </a:t>
            </a:r>
            <a:r>
              <a:rPr kumimoji="0" lang="en-US" altLang="zh-CN" sz="3600" b="1" i="0" u="none" strike="noStrike" kern="1200" cap="none" spc="0" normalizeH="0" noProof="0" dirty="0" err="1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ea typeface="思源黑体 CN" panose="020B0500000000000000" pitchFamily="34" charset="-122"/>
                <a:cs typeface="Calibri" panose="020F0502020204030204" pitchFamily="34" charset="0"/>
                <a:sym typeface="思源黑体 CN" panose="020B0500000000000000" pitchFamily="34" charset="-122"/>
              </a:rPr>
              <a:t>phiếu</a:t>
            </a:r>
            <a:r>
              <a:rPr kumimoji="0" lang="en-US" altLang="zh-CN" sz="3600" b="1" i="0" u="none" strike="noStrike" kern="1200" cap="none" spc="0" normalizeH="0" noProof="0" dirty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ea typeface="思源黑体 CN" panose="020B0500000000000000" pitchFamily="34" charset="-122"/>
                <a:cs typeface="Calibri" panose="020F0502020204030204" pitchFamily="34" charset="0"/>
                <a:sym typeface="思源黑体 CN" panose="020B0500000000000000" pitchFamily="34" charset="-122"/>
              </a:rPr>
              <a:t> </a:t>
            </a:r>
            <a:r>
              <a:rPr kumimoji="0" lang="en-US" altLang="zh-CN" sz="3600" b="1" i="0" u="none" strike="noStrike" kern="1200" cap="none" spc="0" normalizeH="0" noProof="0" dirty="0" err="1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ea typeface="思源黑体 CN" panose="020B0500000000000000" pitchFamily="34" charset="-122"/>
                <a:cs typeface="Calibri" panose="020F0502020204030204" pitchFamily="34" charset="0"/>
                <a:sym typeface="思源黑体 CN" panose="020B0500000000000000" pitchFamily="34" charset="-122"/>
              </a:rPr>
              <a:t>đọc</a:t>
            </a:r>
            <a:r>
              <a:rPr kumimoji="0" lang="en-US" altLang="zh-CN" sz="3600" b="1" i="0" u="none" strike="noStrike" kern="1200" cap="none" spc="0" normalizeH="0" noProof="0" dirty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ea typeface="思源黑体 CN" panose="020B0500000000000000" pitchFamily="34" charset="-122"/>
                <a:cs typeface="Calibri" panose="020F0502020204030204" pitchFamily="34" charset="0"/>
                <a:sym typeface="思源黑体 CN" panose="020B0500000000000000" pitchFamily="34" charset="-122"/>
              </a:rPr>
              <a:t> </a:t>
            </a:r>
            <a:r>
              <a:rPr kumimoji="0" lang="en-US" altLang="zh-CN" sz="3600" b="1" i="0" u="none" strike="noStrike" kern="1200" cap="none" spc="0" normalizeH="0" noProof="0" dirty="0" err="1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ea typeface="思源黑体 CN" panose="020B0500000000000000" pitchFamily="34" charset="-122"/>
                <a:cs typeface="Calibri" panose="020F0502020204030204" pitchFamily="34" charset="0"/>
                <a:sym typeface="思源黑体 CN" panose="020B0500000000000000" pitchFamily="34" charset="-122"/>
              </a:rPr>
              <a:t>sách</a:t>
            </a:r>
            <a:r>
              <a:rPr kumimoji="0" lang="en-US" altLang="zh-CN" sz="3600" b="1" i="0" u="none" strike="noStrike" kern="1200" cap="none" spc="0" normalizeH="0" noProof="0" dirty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ea typeface="思源黑体 CN" panose="020B0500000000000000" pitchFamily="34" charset="-122"/>
                <a:cs typeface="Calibri" panose="020F0502020204030204" pitchFamily="34" charset="0"/>
                <a:sym typeface="思源黑体 CN" panose="020B0500000000000000" pitchFamily="34" charset="-122"/>
              </a:rPr>
              <a:t> </a:t>
            </a:r>
            <a:r>
              <a:rPr kumimoji="0" lang="en-US" altLang="zh-CN" sz="3600" b="1" i="0" u="none" strike="noStrike" kern="1200" cap="none" spc="0" normalizeH="0" noProof="0" dirty="0" err="1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ea typeface="思源黑体 CN" panose="020B0500000000000000" pitchFamily="34" charset="-122"/>
                <a:cs typeface="Calibri" panose="020F0502020204030204" pitchFamily="34" charset="0"/>
                <a:sym typeface="思源黑体 CN" panose="020B0500000000000000" pitchFamily="34" charset="-122"/>
              </a:rPr>
              <a:t>theo</a:t>
            </a:r>
            <a:r>
              <a:rPr kumimoji="0" lang="en-US" altLang="zh-CN" sz="3600" b="1" i="0" u="none" strike="noStrike" kern="1200" cap="none" spc="0" normalizeH="0" noProof="0" dirty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ea typeface="思源黑体 CN" panose="020B0500000000000000" pitchFamily="34" charset="-122"/>
                <a:cs typeface="Calibri" panose="020F0502020204030204" pitchFamily="34" charset="0"/>
                <a:sym typeface="思源黑体 CN" panose="020B0500000000000000" pitchFamily="34" charset="-122"/>
              </a:rPr>
              <a:t> </a:t>
            </a:r>
            <a:r>
              <a:rPr kumimoji="0" lang="en-US" altLang="zh-CN" sz="3600" b="1" i="0" u="none" strike="noStrike" kern="1200" cap="none" spc="0" normalizeH="0" noProof="0" dirty="0" err="1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ea typeface="思源黑体 CN" panose="020B0500000000000000" pitchFamily="34" charset="-122"/>
                <a:cs typeface="Calibri" panose="020F0502020204030204" pitchFamily="34" charset="0"/>
                <a:sym typeface="思源黑体 CN" panose="020B0500000000000000" pitchFamily="34" charset="-122"/>
              </a:rPr>
              <a:t>mẫu</a:t>
            </a:r>
            <a:r>
              <a:rPr kumimoji="0" lang="en-US" altLang="zh-CN" sz="3600" b="1" i="0" u="none" strike="noStrike" kern="1200" cap="none" spc="0" normalizeH="0" noProof="0" dirty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ea typeface="思源黑体 CN" panose="020B0500000000000000" pitchFamily="34" charset="-122"/>
                <a:cs typeface="Calibri" panose="020F0502020204030204" pitchFamily="34" charset="0"/>
                <a:sym typeface="思源黑体 CN" panose="020B0500000000000000" pitchFamily="34" charset="-122"/>
              </a:rPr>
              <a:t>.</a:t>
            </a:r>
            <a:endParaRPr kumimoji="0" lang="zh-CN" altLang="en-US" sz="3600" b="1" i="0" u="none" strike="noStrike" kern="1200" cap="none" spc="0" normalizeH="0" baseline="0" noProof="0" dirty="0">
              <a:ln>
                <a:noFill/>
              </a:ln>
              <a:solidFill>
                <a:schemeClr val="accent4">
                  <a:lumMod val="50000"/>
                </a:schemeClr>
              </a:solidFill>
              <a:effectLst/>
              <a:uLnTx/>
              <a:uFillTx/>
              <a:latin typeface="Calibri" panose="020F0502020204030204" pitchFamily="34" charset="0"/>
              <a:ea typeface="思源黑体 CN" panose="020B0500000000000000" pitchFamily="34" charset="-122"/>
              <a:cs typeface="Calibri" panose="020F0502020204030204" pitchFamily="34" charset="0"/>
              <a:sym typeface="思源黑体 CN" panose="020B0500000000000000" pitchFamily="34" charset="-122"/>
            </a:endParaRPr>
          </a:p>
        </p:txBody>
      </p:sp>
      <p:sp>
        <p:nvSpPr>
          <p:cNvPr id="19" name="矩形 22">
            <a:extLst>
              <a:ext uri="{FF2B5EF4-FFF2-40B4-BE49-F238E27FC236}">
                <a16:creationId xmlns:a16="http://schemas.microsoft.com/office/drawing/2014/main" id="{D833D932-7F8D-4B74-9E2A-EDE478930A1E}"/>
              </a:ext>
            </a:extLst>
          </p:cNvPr>
          <p:cNvSpPr/>
          <p:nvPr/>
        </p:nvSpPr>
        <p:spPr>
          <a:xfrm>
            <a:off x="237217" y="5704772"/>
            <a:ext cx="11824246" cy="1107996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 lIns="0" tIns="0" rIns="0" bIns="0">
            <a:spAutoFit/>
          </a:bodyPr>
          <a:lstStyle/>
          <a:p>
            <a:pPr marL="0" marR="0" lvl="0" indent="0" algn="l" defTabSz="4572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600" b="1" i="0" u="none" strike="noStrike" kern="1200" cap="none" spc="0" normalizeH="0" baseline="0" noProof="0" dirty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ea typeface="思源黑体 CN" panose="020B0500000000000000" pitchFamily="34" charset="-122"/>
                <a:cs typeface="Calibri" panose="020F0502020204030204" pitchFamily="34" charset="0"/>
                <a:sym typeface="思源黑体 CN" panose="020B0500000000000000" pitchFamily="34" charset="-122"/>
              </a:rPr>
              <a:t>2. Chia</a:t>
            </a:r>
            <a:r>
              <a:rPr kumimoji="0" lang="en-US" altLang="zh-CN" sz="3600" b="1" i="0" u="none" strike="noStrike" kern="1200" cap="none" spc="0" normalizeH="0" noProof="0" dirty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ea typeface="思源黑体 CN" panose="020B0500000000000000" pitchFamily="34" charset="-122"/>
                <a:cs typeface="Calibri" panose="020F0502020204030204" pitchFamily="34" charset="0"/>
                <a:sym typeface="思源黑体 CN" panose="020B0500000000000000" pitchFamily="34" charset="-122"/>
              </a:rPr>
              <a:t> </a:t>
            </a:r>
            <a:r>
              <a:rPr kumimoji="0" lang="en-US" altLang="zh-CN" sz="3600" b="1" i="0" u="none" strike="noStrike" kern="1200" cap="none" spc="0" normalizeH="0" noProof="0" dirty="0" err="1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ea typeface="思源黑体 CN" panose="020B0500000000000000" pitchFamily="34" charset="-122"/>
                <a:cs typeface="Calibri" panose="020F0502020204030204" pitchFamily="34" charset="0"/>
                <a:sym typeface="思源黑体 CN" panose="020B0500000000000000" pitchFamily="34" charset="-122"/>
              </a:rPr>
              <a:t>sẻ</a:t>
            </a:r>
            <a:r>
              <a:rPr kumimoji="0" lang="en-US" altLang="zh-CN" sz="3600" b="1" i="0" u="none" strike="noStrike" kern="1200" cap="none" spc="0" normalizeH="0" noProof="0" dirty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ea typeface="思源黑体 CN" panose="020B0500000000000000" pitchFamily="34" charset="-122"/>
                <a:cs typeface="Calibri" panose="020F0502020204030204" pitchFamily="34" charset="0"/>
                <a:sym typeface="思源黑体 CN" panose="020B0500000000000000" pitchFamily="34" charset="-122"/>
              </a:rPr>
              <a:t> </a:t>
            </a:r>
            <a:r>
              <a:rPr kumimoji="0" lang="en-US" altLang="zh-CN" sz="3600" b="1" i="0" u="none" strike="noStrike" kern="1200" cap="none" spc="0" normalizeH="0" noProof="0" dirty="0" err="1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ea typeface="思源黑体 CN" panose="020B0500000000000000" pitchFamily="34" charset="-122"/>
                <a:cs typeface="Calibri" panose="020F0502020204030204" pitchFamily="34" charset="0"/>
                <a:sym typeface="思源黑体 CN" panose="020B0500000000000000" pitchFamily="34" charset="-122"/>
              </a:rPr>
              <a:t>với</a:t>
            </a:r>
            <a:r>
              <a:rPr kumimoji="0" lang="en-US" altLang="zh-CN" sz="3600" b="1" i="0" u="none" strike="noStrike" kern="1200" cap="none" spc="0" normalizeH="0" noProof="0" dirty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ea typeface="思源黑体 CN" panose="020B0500000000000000" pitchFamily="34" charset="-122"/>
                <a:cs typeface="Calibri" panose="020F0502020204030204" pitchFamily="34" charset="0"/>
                <a:sym typeface="思源黑体 CN" panose="020B0500000000000000" pitchFamily="34" charset="-122"/>
              </a:rPr>
              <a:t> </a:t>
            </a:r>
            <a:r>
              <a:rPr kumimoji="0" lang="en-US" altLang="zh-CN" sz="3600" b="1" i="0" u="none" strike="noStrike" kern="1200" cap="none" spc="0" normalizeH="0" noProof="0" dirty="0" err="1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ea typeface="思源黑体 CN" panose="020B0500000000000000" pitchFamily="34" charset="-122"/>
                <a:cs typeface="Calibri" panose="020F0502020204030204" pitchFamily="34" charset="0"/>
                <a:sym typeface="思源黑体 CN" panose="020B0500000000000000" pitchFamily="34" charset="-122"/>
              </a:rPr>
              <a:t>bạn</a:t>
            </a:r>
            <a:r>
              <a:rPr kumimoji="0" lang="en-US" altLang="zh-CN" sz="3600" b="1" i="0" u="none" strike="noStrike" kern="1200" cap="none" spc="0" normalizeH="0" noProof="0" dirty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ea typeface="思源黑体 CN" panose="020B0500000000000000" pitchFamily="34" charset="-122"/>
                <a:cs typeface="Calibri" panose="020F0502020204030204" pitchFamily="34" charset="0"/>
                <a:sym typeface="思源黑体 CN" panose="020B0500000000000000" pitchFamily="34" charset="-122"/>
              </a:rPr>
              <a:t> chi </a:t>
            </a:r>
            <a:r>
              <a:rPr kumimoji="0" lang="en-US" altLang="zh-CN" sz="3600" b="1" i="0" u="none" strike="noStrike" kern="1200" cap="none" spc="0" normalizeH="0" noProof="0" dirty="0" err="1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ea typeface="思源黑体 CN" panose="020B0500000000000000" pitchFamily="34" charset="-122"/>
                <a:cs typeface="Calibri" panose="020F0502020204030204" pitchFamily="34" charset="0"/>
                <a:sym typeface="思源黑体 CN" panose="020B0500000000000000" pitchFamily="34" charset="-122"/>
              </a:rPr>
              <a:t>tiết</a:t>
            </a:r>
            <a:r>
              <a:rPr kumimoji="0" lang="en-US" altLang="zh-CN" sz="3600" b="1" i="0" u="none" strike="noStrike" kern="1200" cap="none" spc="0" normalizeH="0" noProof="0" dirty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ea typeface="思源黑体 CN" panose="020B0500000000000000" pitchFamily="34" charset="-122"/>
                <a:cs typeface="Calibri" panose="020F0502020204030204" pitchFamily="34" charset="0"/>
                <a:sym typeface="思源黑体 CN" panose="020B0500000000000000" pitchFamily="34" charset="-122"/>
              </a:rPr>
              <a:t> </a:t>
            </a:r>
            <a:r>
              <a:rPr kumimoji="0" lang="en-US" altLang="zh-CN" sz="3600" b="1" i="0" u="none" strike="noStrike" kern="1200" cap="none" spc="0" normalizeH="0" noProof="0" dirty="0" err="1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ea typeface="思源黑体 CN" panose="020B0500000000000000" pitchFamily="34" charset="-122"/>
                <a:cs typeface="Calibri" panose="020F0502020204030204" pitchFamily="34" charset="0"/>
                <a:sym typeface="思源黑体 CN" panose="020B0500000000000000" pitchFamily="34" charset="-122"/>
              </a:rPr>
              <a:t>thú</a:t>
            </a:r>
            <a:r>
              <a:rPr kumimoji="0" lang="en-US" altLang="zh-CN" sz="3600" b="1" i="0" u="none" strike="noStrike" kern="1200" cap="none" spc="0" normalizeH="0" noProof="0" dirty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ea typeface="思源黑体 CN" panose="020B0500000000000000" pitchFamily="34" charset="-122"/>
                <a:cs typeface="Calibri" panose="020F0502020204030204" pitchFamily="34" charset="0"/>
                <a:sym typeface="思源黑体 CN" panose="020B0500000000000000" pitchFamily="34" charset="-122"/>
              </a:rPr>
              <a:t> </a:t>
            </a:r>
            <a:r>
              <a:rPr kumimoji="0" lang="en-US" altLang="zh-CN" sz="3600" b="1" i="0" u="none" strike="noStrike" kern="1200" cap="none" spc="0" normalizeH="0" noProof="0" dirty="0" err="1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ea typeface="思源黑体 CN" panose="020B0500000000000000" pitchFamily="34" charset="-122"/>
                <a:cs typeface="Calibri" panose="020F0502020204030204" pitchFamily="34" charset="0"/>
                <a:sym typeface="思源黑体 CN" panose="020B0500000000000000" pitchFamily="34" charset="-122"/>
              </a:rPr>
              <a:t>vị</a:t>
            </a:r>
            <a:r>
              <a:rPr kumimoji="0" lang="en-US" altLang="zh-CN" sz="3600" b="1" i="0" u="none" strike="noStrike" kern="1200" cap="none" spc="0" normalizeH="0" noProof="0" dirty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ea typeface="思源黑体 CN" panose="020B0500000000000000" pitchFamily="34" charset="-122"/>
                <a:cs typeface="Calibri" panose="020F0502020204030204" pitchFamily="34" charset="0"/>
                <a:sym typeface="思源黑体 CN" panose="020B0500000000000000" pitchFamily="34" charset="-122"/>
              </a:rPr>
              <a:t> </a:t>
            </a:r>
            <a:r>
              <a:rPr kumimoji="0" lang="en-US" altLang="zh-CN" sz="3600" b="1" i="0" u="none" strike="noStrike" kern="1200" cap="none" spc="0" normalizeH="0" noProof="0" dirty="0" err="1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ea typeface="思源黑体 CN" panose="020B0500000000000000" pitchFamily="34" charset="-122"/>
                <a:cs typeface="Calibri" panose="020F0502020204030204" pitchFamily="34" charset="0"/>
                <a:sym typeface="思源黑体 CN" panose="020B0500000000000000" pitchFamily="34" charset="-122"/>
              </a:rPr>
              <a:t>về</a:t>
            </a:r>
            <a:r>
              <a:rPr kumimoji="0" lang="en-US" altLang="zh-CN" sz="3600" b="1" i="0" u="none" strike="noStrike" kern="1200" cap="none" spc="0" normalizeH="0" noProof="0" dirty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ea typeface="思源黑体 CN" panose="020B0500000000000000" pitchFamily="34" charset="-122"/>
                <a:cs typeface="Calibri" panose="020F0502020204030204" pitchFamily="34" charset="0"/>
                <a:sym typeface="思源黑体 CN" panose="020B0500000000000000" pitchFamily="34" charset="-122"/>
              </a:rPr>
              <a:t> </a:t>
            </a:r>
            <a:r>
              <a:rPr kumimoji="0" lang="en-US" altLang="zh-CN" sz="3600" b="1" i="0" u="none" strike="noStrike" kern="1200" cap="none" spc="0" normalizeH="0" noProof="0" dirty="0" err="1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ea typeface="思源黑体 CN" panose="020B0500000000000000" pitchFamily="34" charset="-122"/>
                <a:cs typeface="Calibri" panose="020F0502020204030204" pitchFamily="34" charset="0"/>
                <a:sym typeface="思源黑体 CN" panose="020B0500000000000000" pitchFamily="34" charset="-122"/>
              </a:rPr>
              <a:t>nhân</a:t>
            </a:r>
            <a:r>
              <a:rPr kumimoji="0" lang="en-US" altLang="zh-CN" sz="3600" b="1" i="0" u="none" strike="noStrike" kern="1200" cap="none" spc="0" normalizeH="0" noProof="0" dirty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ea typeface="思源黑体 CN" panose="020B0500000000000000" pitchFamily="34" charset="-122"/>
                <a:cs typeface="Calibri" panose="020F0502020204030204" pitchFamily="34" charset="0"/>
                <a:sym typeface="思源黑体 CN" panose="020B0500000000000000" pitchFamily="34" charset="-122"/>
              </a:rPr>
              <a:t> </a:t>
            </a:r>
            <a:r>
              <a:rPr kumimoji="0" lang="en-US" altLang="zh-CN" sz="3600" b="1" i="0" u="none" strike="noStrike" kern="1200" cap="none" spc="0" normalizeH="0" noProof="0" dirty="0" err="1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ea typeface="思源黑体 CN" panose="020B0500000000000000" pitchFamily="34" charset="-122"/>
                <a:cs typeface="Calibri" panose="020F0502020204030204" pitchFamily="34" charset="0"/>
                <a:sym typeface="思源黑体 CN" panose="020B0500000000000000" pitchFamily="34" charset="-122"/>
              </a:rPr>
              <a:t>vật</a:t>
            </a:r>
            <a:r>
              <a:rPr kumimoji="0" lang="en-US" altLang="zh-CN" sz="3600" b="1" i="0" u="none" strike="noStrike" kern="1200" cap="none" spc="0" normalizeH="0" noProof="0" dirty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ea typeface="思源黑体 CN" panose="020B0500000000000000" pitchFamily="34" charset="-122"/>
                <a:cs typeface="Calibri" panose="020F0502020204030204" pitchFamily="34" charset="0"/>
                <a:sym typeface="思源黑体 CN" panose="020B0500000000000000" pitchFamily="34" charset="-122"/>
              </a:rPr>
              <a:t>, </a:t>
            </a:r>
            <a:r>
              <a:rPr kumimoji="0" lang="en-US" altLang="zh-CN" sz="3600" b="1" i="0" u="none" strike="noStrike" kern="1200" cap="none" spc="0" normalizeH="0" noProof="0" dirty="0" err="1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ea typeface="思源黑体 CN" panose="020B0500000000000000" pitchFamily="34" charset="-122"/>
                <a:cs typeface="Calibri" panose="020F0502020204030204" pitchFamily="34" charset="0"/>
                <a:sym typeface="思源黑体 CN" panose="020B0500000000000000" pitchFamily="34" charset="-122"/>
              </a:rPr>
              <a:t>cảnh</a:t>
            </a:r>
            <a:r>
              <a:rPr kumimoji="0" lang="en-US" altLang="zh-CN" sz="3600" b="1" i="0" u="none" strike="noStrike" kern="1200" cap="none" spc="0" normalizeH="0" noProof="0" dirty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ea typeface="思源黑体 CN" panose="020B0500000000000000" pitchFamily="34" charset="-122"/>
                <a:cs typeface="Calibri" panose="020F0502020204030204" pitchFamily="34" charset="0"/>
                <a:sym typeface="思源黑体 CN" panose="020B0500000000000000" pitchFamily="34" charset="-122"/>
              </a:rPr>
              <a:t> </a:t>
            </a:r>
            <a:r>
              <a:rPr kumimoji="0" lang="en-US" altLang="zh-CN" sz="3600" b="1" i="0" u="none" strike="noStrike" kern="1200" cap="none" spc="0" normalizeH="0" noProof="0" dirty="0" err="1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ea typeface="思源黑体 CN" panose="020B0500000000000000" pitchFamily="34" charset="-122"/>
                <a:cs typeface="Calibri" panose="020F0502020204030204" pitchFamily="34" charset="0"/>
                <a:sym typeface="思源黑体 CN" panose="020B0500000000000000" pitchFamily="34" charset="-122"/>
              </a:rPr>
              <a:t>vật</a:t>
            </a:r>
            <a:r>
              <a:rPr kumimoji="0" lang="en-US" altLang="zh-CN" sz="3600" b="1" i="0" u="none" strike="noStrike" kern="1200" cap="none" spc="0" normalizeH="0" noProof="0" dirty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ea typeface="思源黑体 CN" panose="020B0500000000000000" pitchFamily="34" charset="-122"/>
                <a:cs typeface="Calibri" panose="020F0502020204030204" pitchFamily="34" charset="0"/>
                <a:sym typeface="思源黑体 CN" panose="020B0500000000000000" pitchFamily="34" charset="-122"/>
              </a:rPr>
              <a:t>, </a:t>
            </a:r>
            <a:r>
              <a:rPr kumimoji="0" lang="en-US" altLang="zh-CN" sz="3600" b="1" i="0" u="none" strike="noStrike" kern="1200" cap="none" spc="0" normalizeH="0" noProof="0" dirty="0" err="1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ea typeface="思源黑体 CN" panose="020B0500000000000000" pitchFamily="34" charset="-122"/>
                <a:cs typeface="Calibri" panose="020F0502020204030204" pitchFamily="34" charset="0"/>
                <a:sym typeface="思源黑体 CN" panose="020B0500000000000000" pitchFamily="34" charset="-122"/>
              </a:rPr>
              <a:t>sự</a:t>
            </a:r>
            <a:r>
              <a:rPr kumimoji="0" lang="en-US" altLang="zh-CN" sz="3600" b="1" i="0" u="none" strike="noStrike" kern="1200" cap="none" spc="0" normalizeH="0" noProof="0" dirty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ea typeface="思源黑体 CN" panose="020B0500000000000000" pitchFamily="34" charset="-122"/>
                <a:cs typeface="Calibri" panose="020F0502020204030204" pitchFamily="34" charset="0"/>
                <a:sym typeface="思源黑体 CN" panose="020B0500000000000000" pitchFamily="34" charset="-122"/>
              </a:rPr>
              <a:t> </a:t>
            </a:r>
            <a:r>
              <a:rPr kumimoji="0" lang="en-US" altLang="zh-CN" sz="3600" b="1" i="0" u="none" strike="noStrike" kern="1200" cap="none" spc="0" normalizeH="0" noProof="0" dirty="0" err="1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ea typeface="思源黑体 CN" panose="020B0500000000000000" pitchFamily="34" charset="-122"/>
                <a:cs typeface="Calibri" panose="020F0502020204030204" pitchFamily="34" charset="0"/>
                <a:sym typeface="思源黑体 CN" panose="020B0500000000000000" pitchFamily="34" charset="-122"/>
              </a:rPr>
              <a:t>việc</a:t>
            </a:r>
            <a:r>
              <a:rPr kumimoji="0" lang="en-US" altLang="zh-CN" sz="3600" b="1" i="0" u="none" strike="noStrike" kern="1200" cap="none" spc="0" normalizeH="0" noProof="0" dirty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ea typeface="思源黑体 CN" panose="020B0500000000000000" pitchFamily="34" charset="-122"/>
                <a:cs typeface="Calibri" panose="020F0502020204030204" pitchFamily="34" charset="0"/>
                <a:sym typeface="思源黑体 CN" panose="020B0500000000000000" pitchFamily="34" charset="-122"/>
              </a:rPr>
              <a:t> </a:t>
            </a:r>
            <a:r>
              <a:rPr kumimoji="0" lang="en-US" altLang="zh-CN" sz="3600" b="1" i="0" u="none" strike="noStrike" kern="1200" cap="none" spc="0" normalizeH="0" noProof="0" dirty="0" err="1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ea typeface="思源黑体 CN" panose="020B0500000000000000" pitchFamily="34" charset="-122"/>
                <a:cs typeface="Calibri" panose="020F0502020204030204" pitchFamily="34" charset="0"/>
                <a:sym typeface="思源黑体 CN" panose="020B0500000000000000" pitchFamily="34" charset="-122"/>
              </a:rPr>
              <a:t>được</a:t>
            </a:r>
            <a:r>
              <a:rPr kumimoji="0" lang="en-US" altLang="zh-CN" sz="3600" b="1" i="0" u="none" strike="noStrike" kern="1200" cap="none" spc="0" normalizeH="0" noProof="0" dirty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ea typeface="思源黑体 CN" panose="020B0500000000000000" pitchFamily="34" charset="-122"/>
                <a:cs typeface="Calibri" panose="020F0502020204030204" pitchFamily="34" charset="0"/>
                <a:sym typeface="思源黑体 CN" panose="020B0500000000000000" pitchFamily="34" charset="-122"/>
              </a:rPr>
              <a:t> </a:t>
            </a:r>
            <a:r>
              <a:rPr kumimoji="0" lang="en-US" altLang="zh-CN" sz="3600" b="1" i="0" u="none" strike="noStrike" kern="1200" cap="none" spc="0" normalizeH="0" noProof="0" dirty="0" err="1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ea typeface="思源黑体 CN" panose="020B0500000000000000" pitchFamily="34" charset="-122"/>
                <a:cs typeface="Calibri" panose="020F0502020204030204" pitchFamily="34" charset="0"/>
                <a:sym typeface="思源黑体 CN" panose="020B0500000000000000" pitchFamily="34" charset="-122"/>
              </a:rPr>
              <a:t>nói</a:t>
            </a:r>
            <a:r>
              <a:rPr kumimoji="0" lang="en-US" altLang="zh-CN" sz="3600" b="1" i="0" u="none" strike="noStrike" kern="1200" cap="none" spc="0" normalizeH="0" noProof="0" dirty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ea typeface="思源黑体 CN" panose="020B0500000000000000" pitchFamily="34" charset="-122"/>
                <a:cs typeface="Calibri" panose="020F0502020204030204" pitchFamily="34" charset="0"/>
                <a:sym typeface="思源黑体 CN" panose="020B0500000000000000" pitchFamily="34" charset="-122"/>
              </a:rPr>
              <a:t> </a:t>
            </a:r>
            <a:r>
              <a:rPr kumimoji="0" lang="en-US" altLang="zh-CN" sz="3600" b="1" i="0" u="none" strike="noStrike" kern="1200" cap="none" spc="0" normalizeH="0" noProof="0" dirty="0" err="1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ea typeface="思源黑体 CN" panose="020B0500000000000000" pitchFamily="34" charset="-122"/>
                <a:cs typeface="Calibri" panose="020F0502020204030204" pitchFamily="34" charset="0"/>
                <a:sym typeface="思源黑体 CN" panose="020B0500000000000000" pitchFamily="34" charset="-122"/>
              </a:rPr>
              <a:t>đến</a:t>
            </a:r>
            <a:r>
              <a:rPr kumimoji="0" lang="en-US" altLang="zh-CN" sz="3600" b="1" i="0" u="none" strike="noStrike" kern="1200" cap="none" spc="0" normalizeH="0" noProof="0" dirty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ea typeface="思源黑体 CN" panose="020B0500000000000000" pitchFamily="34" charset="-122"/>
                <a:cs typeface="Calibri" panose="020F0502020204030204" pitchFamily="34" charset="0"/>
                <a:sym typeface="思源黑体 CN" panose="020B0500000000000000" pitchFamily="34" charset="-122"/>
              </a:rPr>
              <a:t> </a:t>
            </a:r>
            <a:r>
              <a:rPr kumimoji="0" lang="en-US" altLang="zh-CN" sz="3600" b="1" i="0" u="none" strike="noStrike" kern="1200" cap="none" spc="0" normalizeH="0" noProof="0" dirty="0" err="1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ea typeface="思源黑体 CN" panose="020B0500000000000000" pitchFamily="34" charset="-122"/>
                <a:cs typeface="Calibri" panose="020F0502020204030204" pitchFamily="34" charset="0"/>
                <a:sym typeface="思源黑体 CN" panose="020B0500000000000000" pitchFamily="34" charset="-122"/>
              </a:rPr>
              <a:t>trong</a:t>
            </a:r>
            <a:r>
              <a:rPr kumimoji="0" lang="en-US" altLang="zh-CN" sz="3600" b="1" i="0" u="none" strike="noStrike" kern="1200" cap="none" spc="0" normalizeH="0" noProof="0" dirty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ea typeface="思源黑体 CN" panose="020B0500000000000000" pitchFamily="34" charset="-122"/>
                <a:cs typeface="Calibri" panose="020F0502020204030204" pitchFamily="34" charset="0"/>
                <a:sym typeface="思源黑体 CN" panose="020B0500000000000000" pitchFamily="34" charset="-122"/>
              </a:rPr>
              <a:t> </a:t>
            </a:r>
            <a:r>
              <a:rPr kumimoji="0" lang="en-US" altLang="zh-CN" sz="3600" b="1" i="0" u="none" strike="noStrike" kern="1200" cap="none" spc="0" normalizeH="0" noProof="0" dirty="0" err="1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ea typeface="思源黑体 CN" panose="020B0500000000000000" pitchFamily="34" charset="-122"/>
                <a:cs typeface="Calibri" panose="020F0502020204030204" pitchFamily="34" charset="0"/>
                <a:sym typeface="思源黑体 CN" panose="020B0500000000000000" pitchFamily="34" charset="-122"/>
              </a:rPr>
              <a:t>bài</a:t>
            </a:r>
            <a:r>
              <a:rPr kumimoji="0" lang="en-US" altLang="zh-CN" sz="3600" b="1" i="0" u="none" strike="noStrike" kern="1200" cap="none" spc="0" normalizeH="0" noProof="0" dirty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ea typeface="思源黑体 CN" panose="020B0500000000000000" pitchFamily="34" charset="-122"/>
                <a:cs typeface="Calibri" panose="020F0502020204030204" pitchFamily="34" charset="0"/>
                <a:sym typeface="思源黑体 CN" panose="020B0500000000000000" pitchFamily="34" charset="-122"/>
              </a:rPr>
              <a:t> </a:t>
            </a:r>
            <a:r>
              <a:rPr kumimoji="0" lang="en-US" altLang="zh-CN" sz="3600" b="1" i="0" u="none" strike="noStrike" kern="1200" cap="none" spc="0" normalizeH="0" noProof="0" dirty="0" err="1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ea typeface="思源黑体 CN" panose="020B0500000000000000" pitchFamily="34" charset="-122"/>
                <a:cs typeface="Calibri" panose="020F0502020204030204" pitchFamily="34" charset="0"/>
                <a:sym typeface="思源黑体 CN" panose="020B0500000000000000" pitchFamily="34" charset="-122"/>
              </a:rPr>
              <a:t>đã</a:t>
            </a:r>
            <a:r>
              <a:rPr kumimoji="0" lang="en-US" altLang="zh-CN" sz="3600" b="1" i="0" u="none" strike="noStrike" kern="1200" cap="none" spc="0" normalizeH="0" noProof="0" dirty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ea typeface="思源黑体 CN" panose="020B0500000000000000" pitchFamily="34" charset="-122"/>
                <a:cs typeface="Calibri" panose="020F0502020204030204" pitchFamily="34" charset="0"/>
                <a:sym typeface="思源黑体 CN" panose="020B0500000000000000" pitchFamily="34" charset="-122"/>
              </a:rPr>
              <a:t> </a:t>
            </a:r>
            <a:r>
              <a:rPr kumimoji="0" lang="en-US" altLang="zh-CN" sz="3600" b="1" i="0" u="none" strike="noStrike" kern="1200" cap="none" spc="0" normalizeH="0" noProof="0" dirty="0" err="1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ea typeface="思源黑体 CN" panose="020B0500000000000000" pitchFamily="34" charset="-122"/>
                <a:cs typeface="Calibri" panose="020F0502020204030204" pitchFamily="34" charset="0"/>
                <a:sym typeface="思源黑体 CN" panose="020B0500000000000000" pitchFamily="34" charset="-122"/>
              </a:rPr>
              <a:t>đọc</a:t>
            </a:r>
            <a:r>
              <a:rPr kumimoji="0" lang="en-US" altLang="zh-CN" sz="3600" b="1" i="0" u="none" strike="noStrike" kern="1200" cap="none" spc="0" normalizeH="0" noProof="0" dirty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ea typeface="思源黑体 CN" panose="020B0500000000000000" pitchFamily="34" charset="-122"/>
                <a:cs typeface="Calibri" panose="020F0502020204030204" pitchFamily="34" charset="0"/>
                <a:sym typeface="思源黑体 CN" panose="020B0500000000000000" pitchFamily="34" charset="-122"/>
              </a:rPr>
              <a:t>.</a:t>
            </a:r>
            <a:endParaRPr kumimoji="0" lang="zh-CN" altLang="en-US" sz="3600" b="1" i="0" u="none" strike="noStrike" kern="1200" cap="none" spc="0" normalizeH="0" baseline="0" noProof="0" dirty="0">
              <a:ln>
                <a:noFill/>
              </a:ln>
              <a:solidFill>
                <a:schemeClr val="accent4">
                  <a:lumMod val="50000"/>
                </a:schemeClr>
              </a:solidFill>
              <a:effectLst/>
              <a:uLnTx/>
              <a:uFillTx/>
              <a:latin typeface="Calibri" panose="020F0502020204030204" pitchFamily="34" charset="0"/>
              <a:ea typeface="思源黑体 CN" panose="020B0500000000000000" pitchFamily="34" charset="-122"/>
              <a:cs typeface="Calibri" panose="020F0502020204030204" pitchFamily="34" charset="0"/>
              <a:sym typeface="思源黑体 CN" panose="020B0500000000000000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3277210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>
            <a:extLst>
              <a:ext uri="{FF2B5EF4-FFF2-40B4-BE49-F238E27FC236}">
                <a16:creationId xmlns:a16="http://schemas.microsoft.com/office/drawing/2014/main" id="{1E9EBA77-4ACC-4DF3-9866-AD46CE74651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6">
              <a:lumMod val="20000"/>
              <a:lumOff val="80000"/>
              <a:alpha val="2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10" name="图片 9">
              <a:extLst>
                <a:ext uri="{FF2B5EF4-FFF2-40B4-BE49-F238E27FC236}">
                  <a16:creationId xmlns:a16="http://schemas.microsoft.com/office/drawing/2014/main" id="{1249A541-7846-4AAD-85E8-5954B0A93C0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colorTemperature colorTemp="72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701" r="6056"/>
            <a:stretch/>
          </p:blipFill>
          <p:spPr>
            <a:xfrm>
              <a:off x="0" y="0"/>
              <a:ext cx="12192000" cy="6858000"/>
            </a:xfrm>
            <a:prstGeom prst="rect">
              <a:avLst/>
            </a:prstGeom>
          </p:spPr>
        </p:pic>
        <p:sp>
          <p:nvSpPr>
            <p:cNvPr id="2" name="Rectangle 1"/>
            <p:cNvSpPr/>
            <p:nvPr/>
          </p:nvSpPr>
          <p:spPr>
            <a:xfrm>
              <a:off x="304800" y="269240"/>
              <a:ext cx="11582400" cy="631952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B1E7C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02268" y="441819"/>
            <a:ext cx="6291612" cy="2795024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7785968" y="2728621"/>
            <a:ext cx="47108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  <a:t>_</a:t>
            </a:r>
            <a:r>
              <a:rPr lang="en-US" sz="3200" b="1" dirty="0" err="1">
                <a:latin typeface="Calibri" panose="020F0502020204030204" pitchFamily="34" charset="0"/>
                <a:cs typeface="Calibri" panose="020F0502020204030204" pitchFamily="34" charset="0"/>
              </a:rPr>
              <a:t>Nguyễn</a:t>
            </a:r>
            <a:r>
              <a:rPr 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latin typeface="Calibri" panose="020F0502020204030204" pitchFamily="34" charset="0"/>
                <a:cs typeface="Calibri" panose="020F0502020204030204" pitchFamily="34" charset="0"/>
              </a:rPr>
              <a:t>Đình</a:t>
            </a:r>
            <a:r>
              <a:rPr 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latin typeface="Calibri" panose="020F0502020204030204" pitchFamily="34" charset="0"/>
                <a:cs typeface="Calibri" panose="020F0502020204030204" pitchFamily="34" charset="0"/>
              </a:rPr>
              <a:t>Thi</a:t>
            </a:r>
            <a:r>
              <a:rPr 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  <a:t>_</a:t>
            </a:r>
          </a:p>
        </p:txBody>
      </p:sp>
      <p:sp>
        <p:nvSpPr>
          <p:cNvPr id="6" name="Rectangle 5"/>
          <p:cNvSpPr/>
          <p:nvPr/>
        </p:nvSpPr>
        <p:spPr>
          <a:xfrm>
            <a:off x="463984" y="2102721"/>
            <a:ext cx="967740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3600" dirty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Việt Nam đất nước ta ơi</a:t>
            </a:r>
            <a:br>
              <a:rPr lang="vi-VN" sz="3600" dirty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vi-VN" sz="3600" dirty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Mênh mông biển lúa đâu trời đẹp hơn</a:t>
            </a:r>
            <a:br>
              <a:rPr lang="vi-VN" sz="3600" dirty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vi-VN" sz="3600" dirty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Cánh cò bay lả rập rờn</a:t>
            </a:r>
            <a:br>
              <a:rPr lang="vi-VN" sz="3600" dirty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vi-VN" sz="3600" dirty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Mây mờ che đỉnh Trường Sơn sớm chiều</a:t>
            </a:r>
            <a:br>
              <a:rPr lang="vi-VN" sz="3600" dirty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vi-VN" sz="3600" dirty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Quê hương biết mấy thân yêu</a:t>
            </a:r>
            <a:br>
              <a:rPr lang="vi-VN" sz="3600" dirty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vi-VN" sz="3600" dirty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Bao nhiêu đời đã chịu nhiều thương đau</a:t>
            </a:r>
            <a:br>
              <a:rPr lang="vi-VN" sz="3600" dirty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vi-VN" sz="3600" dirty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Mặt người vất vả in sâu</a:t>
            </a:r>
            <a:br>
              <a:rPr lang="vi-VN" sz="3600" dirty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vi-VN" sz="3600" dirty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Gái trai cũng một áo nâu nhuộm bùn</a:t>
            </a:r>
            <a:r>
              <a:rPr lang="en-US" sz="3600" dirty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1897921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>
            <a:extLst>
              <a:ext uri="{FF2B5EF4-FFF2-40B4-BE49-F238E27FC236}">
                <a16:creationId xmlns:a16="http://schemas.microsoft.com/office/drawing/2014/main" id="{1E9EBA77-4ACC-4DF3-9866-AD46CE74651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6">
              <a:lumMod val="20000"/>
              <a:lumOff val="80000"/>
              <a:alpha val="2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10" name="图片 9">
              <a:extLst>
                <a:ext uri="{FF2B5EF4-FFF2-40B4-BE49-F238E27FC236}">
                  <a16:creationId xmlns:a16="http://schemas.microsoft.com/office/drawing/2014/main" id="{1249A541-7846-4AAD-85E8-5954B0A93C0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colorTemperature colorTemp="72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701" r="6056"/>
            <a:stretch/>
          </p:blipFill>
          <p:spPr>
            <a:xfrm>
              <a:off x="0" y="0"/>
              <a:ext cx="12192000" cy="6858000"/>
            </a:xfrm>
            <a:prstGeom prst="rect">
              <a:avLst/>
            </a:prstGeom>
          </p:spPr>
        </p:pic>
        <p:sp>
          <p:nvSpPr>
            <p:cNvPr id="2" name="Rectangle 1"/>
            <p:cNvSpPr/>
            <p:nvPr/>
          </p:nvSpPr>
          <p:spPr>
            <a:xfrm>
              <a:off x="304800" y="187960"/>
              <a:ext cx="11582400" cy="648208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B1E7C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Rectangle 2"/>
          <p:cNvSpPr/>
          <p:nvPr/>
        </p:nvSpPr>
        <p:spPr>
          <a:xfrm>
            <a:off x="304800" y="165508"/>
            <a:ext cx="760476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3600" dirty="0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Đất nghèo nuôi những anh hùng</a:t>
            </a:r>
            <a:br>
              <a:rPr lang="vi-VN" sz="3600" dirty="0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vi-VN" sz="3600" dirty="0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Chìm trong máu lửa lại vùng đứng lên</a:t>
            </a:r>
            <a:br>
              <a:rPr lang="vi-VN" sz="3600" dirty="0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vi-VN" sz="3600" dirty="0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Đạp quân thù xuống đất đen</a:t>
            </a:r>
            <a:br>
              <a:rPr lang="vi-VN" sz="3600" dirty="0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vi-VN" sz="3600" dirty="0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Súng gươm vứt bỏ lại hiền như xưa</a:t>
            </a:r>
            <a:br>
              <a:rPr lang="vi-VN" sz="3600" dirty="0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vi-VN" sz="3600" dirty="0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Việt Nam đất nắng chan hoà</a:t>
            </a:r>
            <a:br>
              <a:rPr lang="vi-VN" sz="3600" dirty="0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vi-VN" sz="3600" dirty="0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Hoa thơm quả ngọt bốn mùa trời xanh</a:t>
            </a:r>
            <a:br>
              <a:rPr lang="vi-VN" sz="3600" dirty="0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vi-VN" sz="3600" dirty="0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Mắt đen cô gái long lanh</a:t>
            </a:r>
            <a:br>
              <a:rPr lang="vi-VN" sz="3600" dirty="0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vi-VN" sz="3600" dirty="0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Yêu ai yêu trọn tấm tình thuỷ chung</a:t>
            </a:r>
            <a:r>
              <a:rPr lang="en-US" sz="3600" dirty="0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  <p:sp>
        <p:nvSpPr>
          <p:cNvPr id="5" name="Rectangle 4"/>
          <p:cNvSpPr/>
          <p:nvPr/>
        </p:nvSpPr>
        <p:spPr>
          <a:xfrm>
            <a:off x="4922520" y="4525770"/>
            <a:ext cx="71628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3600" dirty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Đất trăm nghề của trăm vùng</a:t>
            </a:r>
            <a:br>
              <a:rPr lang="vi-VN" sz="3600" dirty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vi-VN" sz="3600" dirty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Khách phương xa tới lạ lùng tìm xem</a:t>
            </a:r>
            <a:br>
              <a:rPr lang="vi-VN" sz="3600" dirty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vi-VN" sz="3600" dirty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Tay người như có phép tiên</a:t>
            </a:r>
            <a:br>
              <a:rPr lang="vi-VN" sz="3600" dirty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vi-VN" sz="3600" dirty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Trên tre lá cũng dệt nghìn bài thơ</a:t>
            </a:r>
            <a:r>
              <a:rPr lang="en-US" sz="3600" dirty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76524" y="303503"/>
            <a:ext cx="5278028" cy="2344743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7606271" y="2283720"/>
            <a:ext cx="47108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  <a:t>_</a:t>
            </a:r>
            <a:r>
              <a:rPr lang="en-US" sz="3200" b="1" dirty="0" err="1">
                <a:latin typeface="Calibri" panose="020F0502020204030204" pitchFamily="34" charset="0"/>
                <a:cs typeface="Calibri" panose="020F0502020204030204" pitchFamily="34" charset="0"/>
              </a:rPr>
              <a:t>Nguyễn</a:t>
            </a:r>
            <a:r>
              <a:rPr 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latin typeface="Calibri" panose="020F0502020204030204" pitchFamily="34" charset="0"/>
                <a:cs typeface="Calibri" panose="020F0502020204030204" pitchFamily="34" charset="0"/>
              </a:rPr>
              <a:t>Đình</a:t>
            </a:r>
            <a:r>
              <a:rPr 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latin typeface="Calibri" panose="020F0502020204030204" pitchFamily="34" charset="0"/>
                <a:cs typeface="Calibri" panose="020F0502020204030204" pitchFamily="34" charset="0"/>
              </a:rPr>
              <a:t>Thi</a:t>
            </a:r>
            <a:r>
              <a:rPr 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  <a:t>_</a:t>
            </a:r>
          </a:p>
        </p:txBody>
      </p:sp>
    </p:spTree>
    <p:extLst>
      <p:ext uri="{BB962C8B-B14F-4D97-AF65-F5344CB8AC3E}">
        <p14:creationId xmlns:p14="http://schemas.microsoft.com/office/powerpoint/2010/main" val="40300108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>
            <a:extLst>
              <a:ext uri="{FF2B5EF4-FFF2-40B4-BE49-F238E27FC236}">
                <a16:creationId xmlns:a16="http://schemas.microsoft.com/office/drawing/2014/main" id="{1E9EBA77-4ACC-4DF3-9866-AD46CE74651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6">
              <a:lumMod val="20000"/>
              <a:lumOff val="80000"/>
              <a:alpha val="2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10" name="图片 9">
              <a:extLst>
                <a:ext uri="{FF2B5EF4-FFF2-40B4-BE49-F238E27FC236}">
                  <a16:creationId xmlns:a16="http://schemas.microsoft.com/office/drawing/2014/main" id="{1249A541-7846-4AAD-85E8-5954B0A93C0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colorTemperature colorTemp="72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701" r="6056"/>
            <a:stretch/>
          </p:blipFill>
          <p:spPr>
            <a:xfrm>
              <a:off x="0" y="0"/>
              <a:ext cx="12192000" cy="6858000"/>
            </a:xfrm>
            <a:prstGeom prst="rect">
              <a:avLst/>
            </a:prstGeom>
          </p:spPr>
        </p:pic>
        <p:sp>
          <p:nvSpPr>
            <p:cNvPr id="2" name="Rectangle 1"/>
            <p:cNvSpPr/>
            <p:nvPr/>
          </p:nvSpPr>
          <p:spPr>
            <a:xfrm>
              <a:off x="304800" y="269240"/>
              <a:ext cx="11582400" cy="631952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B1E7C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Rectangle 2"/>
          <p:cNvSpPr/>
          <p:nvPr/>
        </p:nvSpPr>
        <p:spPr>
          <a:xfrm>
            <a:off x="4564058" y="1666752"/>
            <a:ext cx="8519160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3600" dirty="0">
                <a:solidFill>
                  <a:srgbClr val="3333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Nước bâng khuâng những chuyến đò</a:t>
            </a:r>
            <a:br>
              <a:rPr lang="vi-VN" sz="36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vi-VN" sz="3600" dirty="0">
                <a:solidFill>
                  <a:srgbClr val="3333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Đêm đêm còn vọng câu hò Trương Chi</a:t>
            </a:r>
            <a:br>
              <a:rPr lang="vi-VN" sz="36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vi-VN" sz="3600" dirty="0">
                <a:solidFill>
                  <a:srgbClr val="3333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Đói nghèo nên phải chia ly</a:t>
            </a:r>
            <a:br>
              <a:rPr lang="vi-VN" sz="36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vi-VN" sz="3600" dirty="0">
                <a:solidFill>
                  <a:srgbClr val="3333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Xót xa lòng kẻ rời quê lên đường</a:t>
            </a:r>
            <a:br>
              <a:rPr lang="vi-VN" sz="36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br>
              <a:rPr lang="vi-VN" sz="3600" dirty="0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vi-VN" sz="3600" dirty="0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Ta đi ta nhớ núi rừng</a:t>
            </a:r>
            <a:br>
              <a:rPr lang="vi-VN" sz="3600" dirty="0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vi-VN" sz="3600" dirty="0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Ta đi ta nhớ dòng sông vỗ bờ</a:t>
            </a:r>
            <a:br>
              <a:rPr lang="vi-VN" sz="3600" dirty="0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vi-VN" sz="3600" dirty="0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Nhớ đồng ruộng, nhớ khoai ngô</a:t>
            </a:r>
            <a:br>
              <a:rPr lang="vi-VN" sz="3600" dirty="0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vi-VN" sz="3600" dirty="0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Bữa cơm rau muống quả cà giòn tan ...</a:t>
            </a:r>
            <a:endParaRPr lang="en-US" sz="3600" dirty="0">
              <a:solidFill>
                <a:schemeClr val="accent4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381000" y="269240"/>
            <a:ext cx="5773452" cy="2564833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304800" y="2327450"/>
            <a:ext cx="47108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  <a:t>_</a:t>
            </a:r>
            <a:r>
              <a:rPr lang="en-US" sz="3200" b="1" dirty="0" err="1">
                <a:latin typeface="Calibri" panose="020F0502020204030204" pitchFamily="34" charset="0"/>
                <a:cs typeface="Calibri" panose="020F0502020204030204" pitchFamily="34" charset="0"/>
              </a:rPr>
              <a:t>Nguyễn</a:t>
            </a:r>
            <a:r>
              <a:rPr 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latin typeface="Calibri" panose="020F0502020204030204" pitchFamily="34" charset="0"/>
                <a:cs typeface="Calibri" panose="020F0502020204030204" pitchFamily="34" charset="0"/>
              </a:rPr>
              <a:t>Đình</a:t>
            </a:r>
            <a:r>
              <a:rPr 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latin typeface="Calibri" panose="020F0502020204030204" pitchFamily="34" charset="0"/>
                <a:cs typeface="Calibri" panose="020F0502020204030204" pitchFamily="34" charset="0"/>
              </a:rPr>
              <a:t>Thi</a:t>
            </a:r>
            <a:r>
              <a:rPr 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  <a:t>_</a:t>
            </a:r>
          </a:p>
        </p:txBody>
      </p:sp>
    </p:spTree>
    <p:extLst>
      <p:ext uri="{BB962C8B-B14F-4D97-AF65-F5344CB8AC3E}">
        <p14:creationId xmlns:p14="http://schemas.microsoft.com/office/powerpoint/2010/main" val="4843472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>
            <a:extLst>
              <a:ext uri="{FF2B5EF4-FFF2-40B4-BE49-F238E27FC236}">
                <a16:creationId xmlns:a16="http://schemas.microsoft.com/office/drawing/2014/main" id="{1E9EBA77-4ACC-4DF3-9866-AD46CE74651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6">
              <a:lumMod val="20000"/>
              <a:lumOff val="80000"/>
              <a:alpha val="2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10" name="图片 9">
              <a:extLst>
                <a:ext uri="{FF2B5EF4-FFF2-40B4-BE49-F238E27FC236}">
                  <a16:creationId xmlns:a16="http://schemas.microsoft.com/office/drawing/2014/main" id="{1249A541-7846-4AAD-85E8-5954B0A93C0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colorTemperature colorTemp="72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701" r="6056"/>
            <a:stretch/>
          </p:blipFill>
          <p:spPr>
            <a:xfrm>
              <a:off x="0" y="0"/>
              <a:ext cx="12192000" cy="6858000"/>
            </a:xfrm>
            <a:prstGeom prst="rect">
              <a:avLst/>
            </a:prstGeom>
          </p:spPr>
        </p:pic>
        <p:sp>
          <p:nvSpPr>
            <p:cNvPr id="2" name="Rectangle 1"/>
            <p:cNvSpPr/>
            <p:nvPr/>
          </p:nvSpPr>
          <p:spPr>
            <a:xfrm>
              <a:off x="304800" y="269240"/>
              <a:ext cx="11582400" cy="631952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B1E7C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Rectangle 2"/>
          <p:cNvSpPr/>
          <p:nvPr/>
        </p:nvSpPr>
        <p:spPr>
          <a:xfrm>
            <a:off x="2522220" y="3794632"/>
            <a:ext cx="431292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3200" dirty="0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Quê hương là gì hở mẹ</a:t>
            </a:r>
            <a:br>
              <a:rPr lang="vi-VN" sz="3200" dirty="0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vi-VN" sz="3200" dirty="0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Mà cô giáo dạy phải yêu</a:t>
            </a:r>
            <a:br>
              <a:rPr lang="vi-VN" sz="3200" dirty="0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vi-VN" sz="3200" dirty="0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Quê hương là gì hở mẹ</a:t>
            </a:r>
            <a:br>
              <a:rPr lang="vi-VN" sz="3200" dirty="0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vi-VN" sz="3200" dirty="0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Ai đi xa cũng nhớ nhiều</a:t>
            </a:r>
            <a:r>
              <a:rPr lang="en-US" sz="3200" dirty="0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?</a:t>
            </a:r>
          </a:p>
        </p:txBody>
      </p:sp>
      <p:sp>
        <p:nvSpPr>
          <p:cNvPr id="6" name="Rectangle 5"/>
          <p:cNvSpPr/>
          <p:nvPr/>
        </p:nvSpPr>
        <p:spPr>
          <a:xfrm>
            <a:off x="6096000" y="304645"/>
            <a:ext cx="544068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3200" dirty="0">
                <a:solidFill>
                  <a:srgbClr val="3333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Quê hương là chùm khế ngọt</a:t>
            </a:r>
            <a:br>
              <a:rPr lang="vi-VN" sz="32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vi-VN" sz="3200" dirty="0">
                <a:solidFill>
                  <a:srgbClr val="3333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Cho con trèo hái mỗi ngày</a:t>
            </a:r>
            <a:br>
              <a:rPr lang="vi-VN" sz="32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vi-VN" sz="3200" dirty="0">
                <a:solidFill>
                  <a:srgbClr val="3333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Quê hương là đường đi học</a:t>
            </a:r>
            <a:br>
              <a:rPr lang="vi-VN" sz="32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vi-VN" sz="3200" dirty="0">
                <a:solidFill>
                  <a:srgbClr val="3333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 về rợp bướm vàng bay</a:t>
            </a:r>
            <a:r>
              <a:rPr lang="en-US" sz="3200" dirty="0">
                <a:solidFill>
                  <a:srgbClr val="3333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6795451" y="2329068"/>
            <a:ext cx="6096000" cy="2062103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vi-VN" sz="3200" dirty="0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Quê hương là con diều biếc</a:t>
            </a:r>
            <a:br>
              <a:rPr lang="vi-VN" sz="3200" dirty="0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vi-VN" sz="3200" dirty="0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Tuổi thơ con thả trên đồng</a:t>
            </a:r>
            <a:br>
              <a:rPr lang="vi-VN" sz="3200" dirty="0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vi-VN" sz="3200" dirty="0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Quê hương là con đò nhỏ</a:t>
            </a:r>
            <a:br>
              <a:rPr lang="vi-VN" sz="3200" dirty="0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vi-VN" sz="3200" dirty="0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Êm đềm khua nước ven sông</a:t>
            </a:r>
            <a:endParaRPr lang="en-US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7326630" y="4458914"/>
            <a:ext cx="472440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3200" dirty="0">
                <a:solidFill>
                  <a:srgbClr val="3333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Quê hương là cầu tre nhỏ</a:t>
            </a:r>
            <a:br>
              <a:rPr lang="vi-VN" sz="32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vi-VN" sz="3200" dirty="0">
                <a:solidFill>
                  <a:srgbClr val="3333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Mẹ về nón lá nghiêng che</a:t>
            </a:r>
            <a:br>
              <a:rPr lang="vi-VN" sz="32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vi-VN" sz="3200" dirty="0">
                <a:solidFill>
                  <a:srgbClr val="3333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Là hương hoa đồng cỏ nội</a:t>
            </a:r>
            <a:br>
              <a:rPr lang="vi-VN" sz="32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vi-VN" sz="3200" dirty="0">
                <a:solidFill>
                  <a:srgbClr val="3333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Bay trong giấc ngủ đêm hè</a:t>
            </a:r>
            <a:r>
              <a:rPr lang="en-US" sz="3200" dirty="0">
                <a:solidFill>
                  <a:srgbClr val="3333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en-US" dirty="0"/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5240" y="938687"/>
            <a:ext cx="6766560" cy="2421433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2788920" y="2921474"/>
            <a:ext cx="4114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latin typeface="Calibri" panose="020F0502020204030204" pitchFamily="34" charset="0"/>
                <a:cs typeface="Calibri" panose="020F0502020204030204" pitchFamily="34" charset="0"/>
              </a:rPr>
              <a:t>_</a:t>
            </a:r>
            <a:r>
              <a:rPr lang="en-US" sz="4000" b="1" dirty="0" err="1">
                <a:latin typeface="Calibri" panose="020F0502020204030204" pitchFamily="34" charset="0"/>
                <a:cs typeface="Calibri" panose="020F0502020204030204" pitchFamily="34" charset="0"/>
              </a:rPr>
              <a:t>Đỗ</a:t>
            </a:r>
            <a:r>
              <a:rPr lang="en-US" sz="40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latin typeface="Calibri" panose="020F0502020204030204" pitchFamily="34" charset="0"/>
                <a:cs typeface="Calibri" panose="020F0502020204030204" pitchFamily="34" charset="0"/>
              </a:rPr>
              <a:t>Trung</a:t>
            </a:r>
            <a:r>
              <a:rPr lang="en-US" sz="40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latin typeface="Calibri" panose="020F0502020204030204" pitchFamily="34" charset="0"/>
                <a:cs typeface="Calibri" panose="020F0502020204030204" pitchFamily="34" charset="0"/>
              </a:rPr>
              <a:t>Quân</a:t>
            </a:r>
            <a:r>
              <a:rPr lang="en-US" sz="4000" b="1" dirty="0">
                <a:latin typeface="Calibri" panose="020F0502020204030204" pitchFamily="34" charset="0"/>
                <a:cs typeface="Calibri" panose="020F0502020204030204" pitchFamily="34" charset="0"/>
              </a:rPr>
              <a:t>_</a:t>
            </a:r>
          </a:p>
        </p:txBody>
      </p:sp>
      <p:pic>
        <p:nvPicPr>
          <p:cNvPr id="18" name="图片 7">
            <a:extLst>
              <a:ext uri="{FF2B5EF4-FFF2-40B4-BE49-F238E27FC236}">
                <a16:creationId xmlns:a16="http://schemas.microsoft.com/office/drawing/2014/main" id="{465E70CA-DD39-42B0-B45E-E93C2EDF7D3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167640" y="3046724"/>
            <a:ext cx="2912429" cy="3870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90624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>
            <a:extLst>
              <a:ext uri="{FF2B5EF4-FFF2-40B4-BE49-F238E27FC236}">
                <a16:creationId xmlns:a16="http://schemas.microsoft.com/office/drawing/2014/main" id="{1E9EBA77-4ACC-4DF3-9866-AD46CE74651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6">
              <a:lumMod val="20000"/>
              <a:lumOff val="80000"/>
              <a:alpha val="2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10" name="图片 9">
              <a:extLst>
                <a:ext uri="{FF2B5EF4-FFF2-40B4-BE49-F238E27FC236}">
                  <a16:creationId xmlns:a16="http://schemas.microsoft.com/office/drawing/2014/main" id="{1249A541-7846-4AAD-85E8-5954B0A93C0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colorTemperature colorTemp="72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701" r="6056"/>
            <a:stretch/>
          </p:blipFill>
          <p:spPr>
            <a:xfrm>
              <a:off x="0" y="0"/>
              <a:ext cx="12192000" cy="6858000"/>
            </a:xfrm>
            <a:prstGeom prst="rect">
              <a:avLst/>
            </a:prstGeom>
          </p:spPr>
        </p:pic>
        <p:sp>
          <p:nvSpPr>
            <p:cNvPr id="2" name="Rectangle 1"/>
            <p:cNvSpPr/>
            <p:nvPr/>
          </p:nvSpPr>
          <p:spPr>
            <a:xfrm>
              <a:off x="304800" y="269240"/>
              <a:ext cx="11582400" cy="631952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B1E7C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" name="Rectangle 4"/>
          <p:cNvSpPr/>
          <p:nvPr/>
        </p:nvSpPr>
        <p:spPr>
          <a:xfrm>
            <a:off x="304800" y="5019100"/>
            <a:ext cx="6096000" cy="1569660"/>
          </a:xfrm>
          <a:prstGeom prst="rect">
            <a:avLst/>
          </a:prstGeom>
        </p:spPr>
        <p:txBody>
          <a:bodyPr>
            <a:spAutoFit/>
          </a:bodyPr>
          <a:lstStyle/>
          <a:p>
            <a:pPr lvl="0"/>
            <a:r>
              <a:rPr lang="vi-VN" sz="3200" dirty="0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Quê hương mỗi người chỉ một</a:t>
            </a:r>
            <a:br>
              <a:rPr lang="vi-VN" sz="3200" dirty="0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vi-VN" sz="3200" dirty="0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Như là chỉ một mẹ thôi</a:t>
            </a:r>
            <a:br>
              <a:rPr lang="vi-VN" sz="3200" dirty="0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vi-VN" sz="3200" dirty="0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Quê hương có ai không nhớ ...</a:t>
            </a:r>
            <a:endParaRPr lang="en-US" sz="3200" dirty="0">
              <a:solidFill>
                <a:schemeClr val="accent4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304800" y="777356"/>
            <a:ext cx="6096000" cy="2062103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vi-VN" sz="3200" dirty="0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Quê hương là vòng tay ấm</a:t>
            </a:r>
            <a:br>
              <a:rPr lang="vi-VN" sz="3200" dirty="0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vi-VN" sz="3200" dirty="0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 nằm ngủ giữa mưa đêm</a:t>
            </a:r>
            <a:br>
              <a:rPr lang="vi-VN" sz="3200" dirty="0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vi-VN" sz="3200" dirty="0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Quê hương là đêm trăng tỏ</a:t>
            </a:r>
            <a:br>
              <a:rPr lang="vi-VN" sz="3200" dirty="0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vi-VN" sz="3200" dirty="0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Hoa cau rụng trắng ngoài thềm</a:t>
            </a:r>
            <a:r>
              <a:rPr lang="en-US" sz="3200" dirty="0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en-US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928051" y="2922371"/>
            <a:ext cx="6096000" cy="2062103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vi-VN" sz="3200" dirty="0">
                <a:solidFill>
                  <a:srgbClr val="3333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Quê hương là vàng hoa bí</a:t>
            </a:r>
            <a:br>
              <a:rPr lang="vi-VN" sz="32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vi-VN" sz="3200" dirty="0">
                <a:solidFill>
                  <a:srgbClr val="3333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Là hồng tím giậu mồng tơi</a:t>
            </a:r>
            <a:br>
              <a:rPr lang="vi-VN" sz="32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vi-VN" sz="3200" dirty="0">
                <a:solidFill>
                  <a:srgbClr val="3333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Là đỏ đôi bờ dâm bụt</a:t>
            </a:r>
            <a:br>
              <a:rPr lang="vi-VN" sz="32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vi-VN" sz="3200" dirty="0">
                <a:solidFill>
                  <a:srgbClr val="3333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Màu hoa sen trắng tinh khôi</a:t>
            </a:r>
            <a:endParaRPr lang="en-US" dirty="0"/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98720" y="418026"/>
            <a:ext cx="6766560" cy="2421433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7025640" y="2266193"/>
            <a:ext cx="4114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latin typeface="Calibri" panose="020F0502020204030204" pitchFamily="34" charset="0"/>
                <a:cs typeface="Calibri" panose="020F0502020204030204" pitchFamily="34" charset="0"/>
              </a:rPr>
              <a:t>_</a:t>
            </a:r>
            <a:r>
              <a:rPr lang="en-US" sz="4000" b="1" dirty="0" err="1">
                <a:latin typeface="Calibri" panose="020F0502020204030204" pitchFamily="34" charset="0"/>
                <a:cs typeface="Calibri" panose="020F0502020204030204" pitchFamily="34" charset="0"/>
              </a:rPr>
              <a:t>Đỗ</a:t>
            </a:r>
            <a:r>
              <a:rPr lang="en-US" sz="40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latin typeface="Calibri" panose="020F0502020204030204" pitchFamily="34" charset="0"/>
                <a:cs typeface="Calibri" panose="020F0502020204030204" pitchFamily="34" charset="0"/>
              </a:rPr>
              <a:t>Trung</a:t>
            </a:r>
            <a:r>
              <a:rPr lang="en-US" sz="40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latin typeface="Calibri" panose="020F0502020204030204" pitchFamily="34" charset="0"/>
                <a:cs typeface="Calibri" panose="020F0502020204030204" pitchFamily="34" charset="0"/>
              </a:rPr>
              <a:t>Quân</a:t>
            </a:r>
            <a:r>
              <a:rPr lang="en-US" sz="4000" b="1" dirty="0">
                <a:latin typeface="Calibri" panose="020F0502020204030204" pitchFamily="34" charset="0"/>
                <a:cs typeface="Calibri" panose="020F0502020204030204" pitchFamily="34" charset="0"/>
              </a:rPr>
              <a:t>_</a:t>
            </a:r>
          </a:p>
        </p:txBody>
      </p:sp>
      <p:pic>
        <p:nvPicPr>
          <p:cNvPr id="18" name="图片 7">
            <a:extLst>
              <a:ext uri="{FF2B5EF4-FFF2-40B4-BE49-F238E27FC236}">
                <a16:creationId xmlns:a16="http://schemas.microsoft.com/office/drawing/2014/main" id="{465E70CA-DD39-42B0-B45E-E93C2EDF7D3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03568" y="2839459"/>
            <a:ext cx="2957355" cy="39305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91109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>
            <a:extLst>
              <a:ext uri="{FF2B5EF4-FFF2-40B4-BE49-F238E27FC236}">
                <a16:creationId xmlns:a16="http://schemas.microsoft.com/office/drawing/2014/main" id="{1E9EBA77-4ACC-4DF3-9866-AD46CE74651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6">
              <a:lumMod val="20000"/>
              <a:lumOff val="80000"/>
              <a:alpha val="2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id="{1249A541-7846-4AAD-85E8-5954B0A93C01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701" r="6056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304800" y="269240"/>
            <a:ext cx="11582400" cy="6319520"/>
          </a:xfrm>
          <a:prstGeom prst="rect">
            <a:avLst/>
          </a:prstGeom>
          <a:solidFill>
            <a:schemeClr val="bg1"/>
          </a:solidFill>
          <a:ln>
            <a:solidFill>
              <a:srgbClr val="B1E7C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81B5AFD3-5981-F001-A767-DB1D415D8BAA}"/>
              </a:ext>
            </a:extLst>
          </p:cNvPr>
          <p:cNvGrpSpPr/>
          <p:nvPr/>
        </p:nvGrpSpPr>
        <p:grpSpPr>
          <a:xfrm>
            <a:off x="285195" y="3826939"/>
            <a:ext cx="8546543" cy="1516058"/>
            <a:chOff x="2098496" y="3659454"/>
            <a:chExt cx="8546543" cy="1331697"/>
          </a:xfrm>
        </p:grpSpPr>
        <p:sp>
          <p:nvSpPr>
            <p:cNvPr id="6" name="Rectangle: Rounded Corners 20">
              <a:extLst>
                <a:ext uri="{FF2B5EF4-FFF2-40B4-BE49-F238E27FC236}">
                  <a16:creationId xmlns:a16="http://schemas.microsoft.com/office/drawing/2014/main" id="{9DC61915-0E62-E5EB-1653-923765C5B381}"/>
                </a:ext>
              </a:extLst>
            </p:cNvPr>
            <p:cNvSpPr/>
            <p:nvPr/>
          </p:nvSpPr>
          <p:spPr>
            <a:xfrm>
              <a:off x="2228688" y="3801319"/>
              <a:ext cx="8416351" cy="1056924"/>
            </a:xfrm>
            <a:custGeom>
              <a:avLst/>
              <a:gdLst>
                <a:gd name="connsiteX0" fmla="*/ 0 w 8416351"/>
                <a:gd name="connsiteY0" fmla="*/ 200545 h 1203245"/>
                <a:gd name="connsiteX1" fmla="*/ 200545 w 8416351"/>
                <a:gd name="connsiteY1" fmla="*/ 0 h 1203245"/>
                <a:gd name="connsiteX2" fmla="*/ 8215806 w 8416351"/>
                <a:gd name="connsiteY2" fmla="*/ 0 h 1203245"/>
                <a:gd name="connsiteX3" fmla="*/ 8416351 w 8416351"/>
                <a:gd name="connsiteY3" fmla="*/ 200545 h 1203245"/>
                <a:gd name="connsiteX4" fmla="*/ 8416351 w 8416351"/>
                <a:gd name="connsiteY4" fmla="*/ 1002700 h 1203245"/>
                <a:gd name="connsiteX5" fmla="*/ 8215806 w 8416351"/>
                <a:gd name="connsiteY5" fmla="*/ 1203245 h 1203245"/>
                <a:gd name="connsiteX6" fmla="*/ 200545 w 8416351"/>
                <a:gd name="connsiteY6" fmla="*/ 1203245 h 1203245"/>
                <a:gd name="connsiteX7" fmla="*/ 0 w 8416351"/>
                <a:gd name="connsiteY7" fmla="*/ 1002700 h 1203245"/>
                <a:gd name="connsiteX8" fmla="*/ 0 w 8416351"/>
                <a:gd name="connsiteY8" fmla="*/ 200545 h 1203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416351" h="1203245" fill="none" extrusionOk="0">
                  <a:moveTo>
                    <a:pt x="0" y="200545"/>
                  </a:moveTo>
                  <a:cubicBezTo>
                    <a:pt x="11317" y="100170"/>
                    <a:pt x="100813" y="15647"/>
                    <a:pt x="200545" y="0"/>
                  </a:cubicBezTo>
                  <a:cubicBezTo>
                    <a:pt x="1310580" y="-168267"/>
                    <a:pt x="6610222" y="-42953"/>
                    <a:pt x="8215806" y="0"/>
                  </a:cubicBezTo>
                  <a:cubicBezTo>
                    <a:pt x="8332673" y="6933"/>
                    <a:pt x="8415557" y="79034"/>
                    <a:pt x="8416351" y="200545"/>
                  </a:cubicBezTo>
                  <a:cubicBezTo>
                    <a:pt x="8482900" y="382253"/>
                    <a:pt x="8398304" y="840802"/>
                    <a:pt x="8416351" y="1002700"/>
                  </a:cubicBezTo>
                  <a:cubicBezTo>
                    <a:pt x="8423245" y="1106976"/>
                    <a:pt x="8329599" y="1209970"/>
                    <a:pt x="8215806" y="1203245"/>
                  </a:cubicBezTo>
                  <a:cubicBezTo>
                    <a:pt x="5784481" y="1271470"/>
                    <a:pt x="2658875" y="1214121"/>
                    <a:pt x="200545" y="1203245"/>
                  </a:cubicBezTo>
                  <a:cubicBezTo>
                    <a:pt x="97788" y="1216048"/>
                    <a:pt x="19273" y="1103536"/>
                    <a:pt x="0" y="1002700"/>
                  </a:cubicBezTo>
                  <a:cubicBezTo>
                    <a:pt x="70116" y="847516"/>
                    <a:pt x="49867" y="537823"/>
                    <a:pt x="0" y="200545"/>
                  </a:cubicBezTo>
                  <a:close/>
                </a:path>
                <a:path w="8416351" h="1203245" stroke="0" extrusionOk="0">
                  <a:moveTo>
                    <a:pt x="0" y="200545"/>
                  </a:moveTo>
                  <a:cubicBezTo>
                    <a:pt x="-355" y="88224"/>
                    <a:pt x="86910" y="6834"/>
                    <a:pt x="200545" y="0"/>
                  </a:cubicBezTo>
                  <a:cubicBezTo>
                    <a:pt x="3235141" y="163917"/>
                    <a:pt x="5079937" y="128764"/>
                    <a:pt x="8215806" y="0"/>
                  </a:cubicBezTo>
                  <a:cubicBezTo>
                    <a:pt x="8336787" y="6823"/>
                    <a:pt x="8421644" y="110003"/>
                    <a:pt x="8416351" y="200545"/>
                  </a:cubicBezTo>
                  <a:cubicBezTo>
                    <a:pt x="8354968" y="361033"/>
                    <a:pt x="8414708" y="769446"/>
                    <a:pt x="8416351" y="1002700"/>
                  </a:cubicBezTo>
                  <a:cubicBezTo>
                    <a:pt x="8408984" y="1127211"/>
                    <a:pt x="8326624" y="1207344"/>
                    <a:pt x="8215806" y="1203245"/>
                  </a:cubicBezTo>
                  <a:cubicBezTo>
                    <a:pt x="4288151" y="1181263"/>
                    <a:pt x="1736999" y="1128357"/>
                    <a:pt x="200545" y="1203245"/>
                  </a:cubicBezTo>
                  <a:cubicBezTo>
                    <a:pt x="102528" y="1198292"/>
                    <a:pt x="-5713" y="1123430"/>
                    <a:pt x="0" y="1002700"/>
                  </a:cubicBezTo>
                  <a:cubicBezTo>
                    <a:pt x="-14894" y="761389"/>
                    <a:pt x="66567" y="550091"/>
                    <a:pt x="0" y="200545"/>
                  </a:cubicBezTo>
                  <a:close/>
                </a:path>
              </a:pathLst>
            </a:custGeom>
            <a:solidFill>
              <a:sysClr val="window" lastClr="FFFFFF"/>
            </a:solidFill>
            <a:ln w="38100" cap="flat" cmpd="sng" algn="ctr">
              <a:solidFill>
                <a:srgbClr val="70AD47"/>
              </a:solidFill>
              <a:prstDash val="solid"/>
              <a:miter lim="800000"/>
              <a:extLst>
                <a:ext uri="{C807C97D-BFC1-408E-A445-0C87EB9F89A2}">
                  <ask:lineSketchStyleProps xmlns:ask="http://schemas.microsoft.com/office/drawing/2018/sketchyshapes" xmlns="" sd="1872881490">
                    <a:prstGeom prst="roundRect">
                      <a:avLst/>
                    </a:prstGeom>
                    <ask:type>
                      <ask:lineSketchCurved/>
                    </ask:type>
                  </ask:lineSketchStyleProps>
                </a:ext>
              </a:extLst>
            </a:ln>
            <a:effectLst>
              <a:glow rad="63500">
                <a:srgbClr val="70AD47">
                  <a:satMod val="175000"/>
                  <a:alpha val="40000"/>
                </a:srgbClr>
              </a:glow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6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7" name="Google Shape;282;p27">
              <a:extLst>
                <a:ext uri="{FF2B5EF4-FFF2-40B4-BE49-F238E27FC236}">
                  <a16:creationId xmlns:a16="http://schemas.microsoft.com/office/drawing/2014/main" id="{B3FB99B9-B318-4CC1-1E1E-4E3BAE806252}"/>
                </a:ext>
              </a:extLst>
            </p:cNvPr>
            <p:cNvGrpSpPr/>
            <p:nvPr/>
          </p:nvGrpSpPr>
          <p:grpSpPr>
            <a:xfrm rot="-488383">
              <a:off x="2098496" y="3659454"/>
              <a:ext cx="1094690" cy="1171482"/>
              <a:chOff x="2769810" y="1396779"/>
              <a:chExt cx="508124" cy="605419"/>
            </a:xfrm>
          </p:grpSpPr>
          <p:sp>
            <p:nvSpPr>
              <p:cNvPr id="11" name="Google Shape;283;p27">
                <a:extLst>
                  <a:ext uri="{FF2B5EF4-FFF2-40B4-BE49-F238E27FC236}">
                    <a16:creationId xmlns:a16="http://schemas.microsoft.com/office/drawing/2014/main" id="{6C6B4BBF-96BE-9247-E1D6-B0C7340DCD7B}"/>
                  </a:ext>
                </a:extLst>
              </p:cNvPr>
              <p:cNvSpPr/>
              <p:nvPr/>
            </p:nvSpPr>
            <p:spPr>
              <a:xfrm>
                <a:off x="2769810" y="1396779"/>
                <a:ext cx="508124" cy="605419"/>
              </a:xfrm>
              <a:custGeom>
                <a:avLst/>
                <a:gdLst/>
                <a:ahLst/>
                <a:cxnLst/>
                <a:rect l="l" t="t" r="r" b="b"/>
                <a:pathLst>
                  <a:path w="11526" h="13733" extrusionOk="0">
                    <a:moveTo>
                      <a:pt x="6561" y="3755"/>
                    </a:moveTo>
                    <a:cubicBezTo>
                      <a:pt x="7763" y="3755"/>
                      <a:pt x="8239" y="4243"/>
                      <a:pt x="8239" y="5076"/>
                    </a:cubicBezTo>
                    <a:cubicBezTo>
                      <a:pt x="8239" y="5922"/>
                      <a:pt x="7763" y="6422"/>
                      <a:pt x="6561" y="6422"/>
                    </a:cubicBezTo>
                    <a:lnTo>
                      <a:pt x="4536" y="6422"/>
                    </a:lnTo>
                    <a:lnTo>
                      <a:pt x="4536" y="3755"/>
                    </a:lnTo>
                    <a:close/>
                    <a:moveTo>
                      <a:pt x="6703" y="8636"/>
                    </a:moveTo>
                    <a:cubicBezTo>
                      <a:pt x="7811" y="8636"/>
                      <a:pt x="8525" y="9077"/>
                      <a:pt x="8525" y="10053"/>
                    </a:cubicBezTo>
                    <a:cubicBezTo>
                      <a:pt x="8525" y="11089"/>
                      <a:pt x="7870" y="11518"/>
                      <a:pt x="6703" y="11518"/>
                    </a:cubicBezTo>
                    <a:lnTo>
                      <a:pt x="4536" y="11518"/>
                    </a:lnTo>
                    <a:lnTo>
                      <a:pt x="4536" y="8636"/>
                    </a:lnTo>
                    <a:close/>
                    <a:moveTo>
                      <a:pt x="2279" y="0"/>
                    </a:moveTo>
                    <a:cubicBezTo>
                      <a:pt x="2117" y="0"/>
                      <a:pt x="1951" y="32"/>
                      <a:pt x="1786" y="100"/>
                    </a:cubicBezTo>
                    <a:cubicBezTo>
                      <a:pt x="834" y="492"/>
                      <a:pt x="726" y="1790"/>
                      <a:pt x="1584" y="2350"/>
                    </a:cubicBezTo>
                    <a:cubicBezTo>
                      <a:pt x="1536" y="2528"/>
                      <a:pt x="1500" y="2719"/>
                      <a:pt x="1500" y="2909"/>
                    </a:cubicBezTo>
                    <a:lnTo>
                      <a:pt x="1500" y="10768"/>
                    </a:lnTo>
                    <a:cubicBezTo>
                      <a:pt x="1358" y="10672"/>
                      <a:pt x="1179" y="10625"/>
                      <a:pt x="1012" y="10625"/>
                    </a:cubicBezTo>
                    <a:cubicBezTo>
                      <a:pt x="417" y="10637"/>
                      <a:pt x="0" y="11208"/>
                      <a:pt x="179" y="11768"/>
                    </a:cubicBezTo>
                    <a:cubicBezTo>
                      <a:pt x="295" y="12167"/>
                      <a:pt x="650" y="12409"/>
                      <a:pt x="1024" y="12409"/>
                    </a:cubicBezTo>
                    <a:cubicBezTo>
                      <a:pt x="1185" y="12409"/>
                      <a:pt x="1350" y="12365"/>
                      <a:pt x="1500" y="12268"/>
                    </a:cubicBezTo>
                    <a:lnTo>
                      <a:pt x="1500" y="12363"/>
                    </a:lnTo>
                    <a:cubicBezTo>
                      <a:pt x="1500" y="13256"/>
                      <a:pt x="1989" y="13732"/>
                      <a:pt x="2882" y="13732"/>
                    </a:cubicBezTo>
                    <a:lnTo>
                      <a:pt x="7132" y="13732"/>
                    </a:lnTo>
                    <a:cubicBezTo>
                      <a:pt x="9894" y="13732"/>
                      <a:pt x="11525" y="12303"/>
                      <a:pt x="11525" y="10089"/>
                    </a:cubicBezTo>
                    <a:cubicBezTo>
                      <a:pt x="11514" y="8529"/>
                      <a:pt x="10406" y="7600"/>
                      <a:pt x="8978" y="7339"/>
                    </a:cubicBezTo>
                    <a:lnTo>
                      <a:pt x="8978" y="7291"/>
                    </a:lnTo>
                    <a:cubicBezTo>
                      <a:pt x="10478" y="6827"/>
                      <a:pt x="11133" y="5838"/>
                      <a:pt x="11133" y="4588"/>
                    </a:cubicBezTo>
                    <a:cubicBezTo>
                      <a:pt x="11144" y="3790"/>
                      <a:pt x="10811" y="3017"/>
                      <a:pt x="10216" y="2481"/>
                    </a:cubicBezTo>
                    <a:cubicBezTo>
                      <a:pt x="11192" y="2147"/>
                      <a:pt x="11383" y="838"/>
                      <a:pt x="10537" y="242"/>
                    </a:cubicBezTo>
                    <a:cubicBezTo>
                      <a:pt x="10306" y="80"/>
                      <a:pt x="10051" y="6"/>
                      <a:pt x="9802" y="6"/>
                    </a:cubicBezTo>
                    <a:cubicBezTo>
                      <a:pt x="9141" y="6"/>
                      <a:pt x="8525" y="526"/>
                      <a:pt x="8525" y="1278"/>
                    </a:cubicBezTo>
                    <a:cubicBezTo>
                      <a:pt x="8525" y="1421"/>
                      <a:pt x="8549" y="1552"/>
                      <a:pt x="8597" y="1683"/>
                    </a:cubicBezTo>
                    <a:cubicBezTo>
                      <a:pt x="8144" y="1588"/>
                      <a:pt x="7668" y="1540"/>
                      <a:pt x="7203" y="1540"/>
                    </a:cubicBezTo>
                    <a:lnTo>
                      <a:pt x="3524" y="1540"/>
                    </a:lnTo>
                    <a:cubicBezTo>
                      <a:pt x="3702" y="713"/>
                      <a:pt x="3049" y="0"/>
                      <a:pt x="2279" y="0"/>
                    </a:cubicBezTo>
                    <a:close/>
                  </a:path>
                </a:pathLst>
              </a:custGeom>
              <a:solidFill>
                <a:srgbClr val="DD895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36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cs typeface="Arial"/>
                  <a:sym typeface="Arial"/>
                </a:endParaRPr>
              </a:p>
            </p:txBody>
          </p:sp>
          <p:sp>
            <p:nvSpPr>
              <p:cNvPr id="12" name="Google Shape;284;p27">
                <a:extLst>
                  <a:ext uri="{FF2B5EF4-FFF2-40B4-BE49-F238E27FC236}">
                    <a16:creationId xmlns:a16="http://schemas.microsoft.com/office/drawing/2014/main" id="{8B0343B1-73D7-3F5F-1410-B498EB3266DD}"/>
                  </a:ext>
                </a:extLst>
              </p:cNvPr>
              <p:cNvSpPr/>
              <p:nvPr/>
            </p:nvSpPr>
            <p:spPr>
              <a:xfrm>
                <a:off x="2828046" y="1421599"/>
                <a:ext cx="73534" cy="63438"/>
              </a:xfrm>
              <a:custGeom>
                <a:avLst/>
                <a:gdLst/>
                <a:ahLst/>
                <a:cxnLst/>
                <a:rect l="l" t="t" r="r" b="b"/>
                <a:pathLst>
                  <a:path w="1668" h="1439" extrusionOk="0">
                    <a:moveTo>
                      <a:pt x="953" y="1"/>
                    </a:moveTo>
                    <a:cubicBezTo>
                      <a:pt x="322" y="1"/>
                      <a:pt x="1" y="775"/>
                      <a:pt x="453" y="1227"/>
                    </a:cubicBezTo>
                    <a:cubicBezTo>
                      <a:pt x="599" y="1373"/>
                      <a:pt x="778" y="1439"/>
                      <a:pt x="952" y="1439"/>
                    </a:cubicBezTo>
                    <a:cubicBezTo>
                      <a:pt x="1318" y="1439"/>
                      <a:pt x="1668" y="1151"/>
                      <a:pt x="1668" y="715"/>
                    </a:cubicBezTo>
                    <a:cubicBezTo>
                      <a:pt x="1668" y="322"/>
                      <a:pt x="1346" y="1"/>
                      <a:pt x="953" y="1"/>
                    </a:cubicBezTo>
                    <a:close/>
                  </a:path>
                </a:pathLst>
              </a:custGeom>
              <a:solidFill>
                <a:srgbClr val="EFD8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36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cs typeface="Arial"/>
                  <a:sym typeface="Arial"/>
                </a:endParaRPr>
              </a:p>
            </p:txBody>
          </p:sp>
          <p:sp>
            <p:nvSpPr>
              <p:cNvPr id="13" name="Google Shape;285;p27">
                <a:extLst>
                  <a:ext uri="{FF2B5EF4-FFF2-40B4-BE49-F238E27FC236}">
                    <a16:creationId xmlns:a16="http://schemas.microsoft.com/office/drawing/2014/main" id="{32959414-B562-7EA6-977E-2504BD1BE2D5}"/>
                  </a:ext>
                </a:extLst>
              </p:cNvPr>
              <p:cNvSpPr/>
              <p:nvPr/>
            </p:nvSpPr>
            <p:spPr>
              <a:xfrm>
                <a:off x="3159786" y="1421599"/>
                <a:ext cx="73534" cy="63218"/>
              </a:xfrm>
              <a:custGeom>
                <a:avLst/>
                <a:gdLst/>
                <a:ahLst/>
                <a:cxnLst/>
                <a:rect l="l" t="t" r="r" b="b"/>
                <a:pathLst>
                  <a:path w="1668" h="1434" extrusionOk="0">
                    <a:moveTo>
                      <a:pt x="953" y="1"/>
                    </a:moveTo>
                    <a:cubicBezTo>
                      <a:pt x="310" y="1"/>
                      <a:pt x="1" y="775"/>
                      <a:pt x="441" y="1227"/>
                    </a:cubicBezTo>
                    <a:cubicBezTo>
                      <a:pt x="587" y="1369"/>
                      <a:pt x="766" y="1433"/>
                      <a:pt x="942" y="1433"/>
                    </a:cubicBezTo>
                    <a:cubicBezTo>
                      <a:pt x="1312" y="1433"/>
                      <a:pt x="1667" y="1151"/>
                      <a:pt x="1667" y="715"/>
                    </a:cubicBezTo>
                    <a:cubicBezTo>
                      <a:pt x="1667" y="322"/>
                      <a:pt x="1346" y="1"/>
                      <a:pt x="953" y="1"/>
                    </a:cubicBezTo>
                    <a:close/>
                  </a:path>
                </a:pathLst>
              </a:custGeom>
              <a:solidFill>
                <a:srgbClr val="EFD8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36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cs typeface="Arial"/>
                  <a:sym typeface="Arial"/>
                </a:endParaRPr>
              </a:p>
            </p:txBody>
          </p:sp>
          <p:sp>
            <p:nvSpPr>
              <p:cNvPr id="14" name="Google Shape;286;p27">
                <a:extLst>
                  <a:ext uri="{FF2B5EF4-FFF2-40B4-BE49-F238E27FC236}">
                    <a16:creationId xmlns:a16="http://schemas.microsoft.com/office/drawing/2014/main" id="{7E7281FF-3D7A-636C-D4E0-7608925A909E}"/>
                  </a:ext>
                </a:extLst>
              </p:cNvPr>
              <p:cNvSpPr/>
              <p:nvPr/>
            </p:nvSpPr>
            <p:spPr>
              <a:xfrm>
                <a:off x="2860581" y="1494559"/>
                <a:ext cx="392136" cy="477705"/>
              </a:xfrm>
              <a:custGeom>
                <a:avLst/>
                <a:gdLst/>
                <a:ahLst/>
                <a:cxnLst/>
                <a:rect l="l" t="t" r="r" b="b"/>
                <a:pathLst>
                  <a:path w="8895" h="10836" extrusionOk="0">
                    <a:moveTo>
                      <a:pt x="4537" y="1120"/>
                    </a:moveTo>
                    <a:cubicBezTo>
                      <a:pt x="5621" y="1120"/>
                      <a:pt x="6561" y="1644"/>
                      <a:pt x="6502" y="3156"/>
                    </a:cubicBezTo>
                    <a:cubicBezTo>
                      <a:pt x="6478" y="3894"/>
                      <a:pt x="5609" y="4597"/>
                      <a:pt x="4537" y="4597"/>
                    </a:cubicBezTo>
                    <a:lnTo>
                      <a:pt x="2168" y="4597"/>
                    </a:lnTo>
                    <a:lnTo>
                      <a:pt x="2168" y="1120"/>
                    </a:lnTo>
                    <a:close/>
                    <a:moveTo>
                      <a:pt x="4621" y="6109"/>
                    </a:moveTo>
                    <a:cubicBezTo>
                      <a:pt x="5609" y="6109"/>
                      <a:pt x="6680" y="6347"/>
                      <a:pt x="6680" y="7764"/>
                    </a:cubicBezTo>
                    <a:cubicBezTo>
                      <a:pt x="6680" y="9431"/>
                      <a:pt x="5621" y="9633"/>
                      <a:pt x="4597" y="9633"/>
                    </a:cubicBezTo>
                    <a:lnTo>
                      <a:pt x="2168" y="9633"/>
                    </a:lnTo>
                    <a:lnTo>
                      <a:pt x="2192" y="6109"/>
                    </a:lnTo>
                    <a:close/>
                    <a:moveTo>
                      <a:pt x="1215" y="1"/>
                    </a:moveTo>
                    <a:cubicBezTo>
                      <a:pt x="430" y="1"/>
                      <a:pt x="1" y="429"/>
                      <a:pt x="1" y="1227"/>
                    </a:cubicBezTo>
                    <a:lnTo>
                      <a:pt x="1" y="9621"/>
                    </a:lnTo>
                    <a:cubicBezTo>
                      <a:pt x="1" y="10407"/>
                      <a:pt x="430" y="10836"/>
                      <a:pt x="1215" y="10836"/>
                    </a:cubicBezTo>
                    <a:lnTo>
                      <a:pt x="4990" y="10836"/>
                    </a:lnTo>
                    <a:cubicBezTo>
                      <a:pt x="7442" y="10836"/>
                      <a:pt x="8895" y="9562"/>
                      <a:pt x="8895" y="7597"/>
                    </a:cubicBezTo>
                    <a:cubicBezTo>
                      <a:pt x="8895" y="6216"/>
                      <a:pt x="7919" y="5382"/>
                      <a:pt x="6645" y="5156"/>
                    </a:cubicBezTo>
                    <a:lnTo>
                      <a:pt x="6645" y="5109"/>
                    </a:lnTo>
                    <a:cubicBezTo>
                      <a:pt x="7978" y="4692"/>
                      <a:pt x="8550" y="3823"/>
                      <a:pt x="8550" y="2715"/>
                    </a:cubicBezTo>
                    <a:cubicBezTo>
                      <a:pt x="8550" y="1156"/>
                      <a:pt x="7359" y="1"/>
                      <a:pt x="5061" y="1"/>
                    </a:cubicBezTo>
                    <a:close/>
                  </a:path>
                </a:pathLst>
              </a:custGeom>
              <a:solidFill>
                <a:srgbClr val="EEA38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36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cs typeface="Arial"/>
                  <a:sym typeface="Arial"/>
                </a:endParaRPr>
              </a:p>
            </p:txBody>
          </p:sp>
          <p:sp>
            <p:nvSpPr>
              <p:cNvPr id="15" name="Google Shape;287;p27">
                <a:extLst>
                  <a:ext uri="{FF2B5EF4-FFF2-40B4-BE49-F238E27FC236}">
                    <a16:creationId xmlns:a16="http://schemas.microsoft.com/office/drawing/2014/main" id="{79BA692C-97B0-5A73-1D5F-44FC0EFFFFBB}"/>
                  </a:ext>
                </a:extLst>
              </p:cNvPr>
              <p:cNvSpPr/>
              <p:nvPr/>
            </p:nvSpPr>
            <p:spPr>
              <a:xfrm>
                <a:off x="2929354" y="1508225"/>
                <a:ext cx="42057" cy="35841"/>
              </a:xfrm>
              <a:custGeom>
                <a:avLst/>
                <a:gdLst/>
                <a:ahLst/>
                <a:cxnLst/>
                <a:rect l="l" t="t" r="r" b="b"/>
                <a:pathLst>
                  <a:path w="954" h="813" extrusionOk="0">
                    <a:moveTo>
                      <a:pt x="548" y="0"/>
                    </a:moveTo>
                    <a:cubicBezTo>
                      <a:pt x="191" y="0"/>
                      <a:pt x="1" y="441"/>
                      <a:pt x="263" y="691"/>
                    </a:cubicBezTo>
                    <a:cubicBezTo>
                      <a:pt x="343" y="775"/>
                      <a:pt x="444" y="813"/>
                      <a:pt x="543" y="813"/>
                    </a:cubicBezTo>
                    <a:cubicBezTo>
                      <a:pt x="751" y="813"/>
                      <a:pt x="953" y="647"/>
                      <a:pt x="953" y="405"/>
                    </a:cubicBezTo>
                    <a:cubicBezTo>
                      <a:pt x="953" y="179"/>
                      <a:pt x="775" y="0"/>
                      <a:pt x="548" y="0"/>
                    </a:cubicBezTo>
                    <a:close/>
                  </a:path>
                </a:pathLst>
              </a:custGeom>
              <a:solidFill>
                <a:srgbClr val="8046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36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cs typeface="Arial"/>
                  <a:sym typeface="Arial"/>
                </a:endParaRPr>
              </a:p>
            </p:txBody>
          </p:sp>
          <p:sp>
            <p:nvSpPr>
              <p:cNvPr id="16" name="Google Shape;288;p27">
                <a:extLst>
                  <a:ext uri="{FF2B5EF4-FFF2-40B4-BE49-F238E27FC236}">
                    <a16:creationId xmlns:a16="http://schemas.microsoft.com/office/drawing/2014/main" id="{901FAD18-C0F8-5CB3-D420-99FE5C26B06B}"/>
                  </a:ext>
                </a:extLst>
              </p:cNvPr>
              <p:cNvSpPr/>
              <p:nvPr/>
            </p:nvSpPr>
            <p:spPr>
              <a:xfrm>
                <a:off x="3105209" y="1508225"/>
                <a:ext cx="42013" cy="35841"/>
              </a:xfrm>
              <a:custGeom>
                <a:avLst/>
                <a:gdLst/>
                <a:ahLst/>
                <a:cxnLst/>
                <a:rect l="l" t="t" r="r" b="b"/>
                <a:pathLst>
                  <a:path w="953" h="813" extrusionOk="0">
                    <a:moveTo>
                      <a:pt x="548" y="0"/>
                    </a:moveTo>
                    <a:cubicBezTo>
                      <a:pt x="191" y="0"/>
                      <a:pt x="0" y="441"/>
                      <a:pt x="262" y="691"/>
                    </a:cubicBezTo>
                    <a:cubicBezTo>
                      <a:pt x="343" y="775"/>
                      <a:pt x="443" y="813"/>
                      <a:pt x="542" y="813"/>
                    </a:cubicBezTo>
                    <a:cubicBezTo>
                      <a:pt x="750" y="813"/>
                      <a:pt x="953" y="647"/>
                      <a:pt x="953" y="405"/>
                    </a:cubicBezTo>
                    <a:cubicBezTo>
                      <a:pt x="953" y="179"/>
                      <a:pt x="774" y="0"/>
                      <a:pt x="548" y="0"/>
                    </a:cubicBezTo>
                    <a:close/>
                  </a:path>
                </a:pathLst>
              </a:custGeom>
              <a:solidFill>
                <a:srgbClr val="8046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36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cs typeface="Arial"/>
                  <a:sym typeface="Arial"/>
                </a:endParaRPr>
              </a:p>
            </p:txBody>
          </p:sp>
          <p:sp>
            <p:nvSpPr>
              <p:cNvPr id="17" name="Google Shape;289;p27">
                <a:extLst>
                  <a:ext uri="{FF2B5EF4-FFF2-40B4-BE49-F238E27FC236}">
                    <a16:creationId xmlns:a16="http://schemas.microsoft.com/office/drawing/2014/main" id="{8E01A9B7-2736-4622-DD22-69968A288811}"/>
                  </a:ext>
                </a:extLst>
              </p:cNvPr>
              <p:cNvSpPr/>
              <p:nvPr/>
            </p:nvSpPr>
            <p:spPr>
              <a:xfrm>
                <a:off x="3021756" y="1509284"/>
                <a:ext cx="43732" cy="31521"/>
              </a:xfrm>
              <a:custGeom>
                <a:avLst/>
                <a:gdLst/>
                <a:ahLst/>
                <a:cxnLst/>
                <a:rect l="l" t="t" r="r" b="b"/>
                <a:pathLst>
                  <a:path w="992" h="715" extrusionOk="0">
                    <a:moveTo>
                      <a:pt x="465" y="0"/>
                    </a:moveTo>
                    <a:cubicBezTo>
                      <a:pt x="429" y="0"/>
                      <a:pt x="405" y="12"/>
                      <a:pt x="393" y="36"/>
                    </a:cubicBezTo>
                    <a:lnTo>
                      <a:pt x="36" y="560"/>
                    </a:lnTo>
                    <a:cubicBezTo>
                      <a:pt x="0" y="607"/>
                      <a:pt x="12" y="667"/>
                      <a:pt x="60" y="703"/>
                    </a:cubicBezTo>
                    <a:cubicBezTo>
                      <a:pt x="72" y="715"/>
                      <a:pt x="95" y="715"/>
                      <a:pt x="107" y="715"/>
                    </a:cubicBezTo>
                    <a:cubicBezTo>
                      <a:pt x="143" y="715"/>
                      <a:pt x="179" y="703"/>
                      <a:pt x="203" y="667"/>
                    </a:cubicBezTo>
                    <a:lnTo>
                      <a:pt x="476" y="262"/>
                    </a:lnTo>
                    <a:lnTo>
                      <a:pt x="786" y="679"/>
                    </a:lnTo>
                    <a:cubicBezTo>
                      <a:pt x="798" y="702"/>
                      <a:pt x="818" y="712"/>
                      <a:pt x="840" y="712"/>
                    </a:cubicBezTo>
                    <a:cubicBezTo>
                      <a:pt x="906" y="712"/>
                      <a:pt x="992" y="623"/>
                      <a:pt x="929" y="560"/>
                    </a:cubicBezTo>
                    <a:lnTo>
                      <a:pt x="548" y="36"/>
                    </a:lnTo>
                    <a:cubicBezTo>
                      <a:pt x="524" y="12"/>
                      <a:pt x="500" y="0"/>
                      <a:pt x="465" y="0"/>
                    </a:cubicBezTo>
                    <a:close/>
                  </a:path>
                </a:pathLst>
              </a:custGeom>
              <a:solidFill>
                <a:srgbClr val="8046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36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cs typeface="Arial"/>
                  <a:sym typeface="Arial"/>
                </a:endParaRPr>
              </a:p>
            </p:txBody>
          </p:sp>
          <p:sp>
            <p:nvSpPr>
              <p:cNvPr id="18" name="Google Shape;290;p27">
                <a:extLst>
                  <a:ext uri="{FF2B5EF4-FFF2-40B4-BE49-F238E27FC236}">
                    <a16:creationId xmlns:a16="http://schemas.microsoft.com/office/drawing/2014/main" id="{4841AE55-D889-B046-48F3-A2F55DD33E41}"/>
                  </a:ext>
                </a:extLst>
              </p:cNvPr>
              <p:cNvSpPr/>
              <p:nvPr/>
            </p:nvSpPr>
            <p:spPr>
              <a:xfrm>
                <a:off x="2882139" y="1536572"/>
                <a:ext cx="65643" cy="37825"/>
              </a:xfrm>
              <a:custGeom>
                <a:avLst/>
                <a:gdLst/>
                <a:ahLst/>
                <a:cxnLst/>
                <a:rect l="l" t="t" r="r" b="b"/>
                <a:pathLst>
                  <a:path w="1489" h="858" extrusionOk="0">
                    <a:moveTo>
                      <a:pt x="738" y="0"/>
                    </a:moveTo>
                    <a:cubicBezTo>
                      <a:pt x="334" y="0"/>
                      <a:pt x="0" y="191"/>
                      <a:pt x="0" y="429"/>
                    </a:cubicBezTo>
                    <a:cubicBezTo>
                      <a:pt x="0" y="667"/>
                      <a:pt x="334" y="858"/>
                      <a:pt x="738" y="858"/>
                    </a:cubicBezTo>
                    <a:cubicBezTo>
                      <a:pt x="1155" y="858"/>
                      <a:pt x="1488" y="667"/>
                      <a:pt x="1488" y="429"/>
                    </a:cubicBezTo>
                    <a:cubicBezTo>
                      <a:pt x="1488" y="191"/>
                      <a:pt x="1155" y="0"/>
                      <a:pt x="738" y="0"/>
                    </a:cubicBezTo>
                    <a:close/>
                  </a:path>
                </a:pathLst>
              </a:custGeom>
              <a:solidFill>
                <a:srgbClr val="EFD8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36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cs typeface="Arial"/>
                  <a:sym typeface="Arial"/>
                </a:endParaRPr>
              </a:p>
            </p:txBody>
          </p:sp>
          <p:sp>
            <p:nvSpPr>
              <p:cNvPr id="19" name="Google Shape;291;p27">
                <a:extLst>
                  <a:ext uri="{FF2B5EF4-FFF2-40B4-BE49-F238E27FC236}">
                    <a16:creationId xmlns:a16="http://schemas.microsoft.com/office/drawing/2014/main" id="{8CBDC81F-8878-301D-3FA8-5E906DB71970}"/>
                  </a:ext>
                </a:extLst>
              </p:cNvPr>
              <p:cNvSpPr/>
              <p:nvPr/>
            </p:nvSpPr>
            <p:spPr>
              <a:xfrm>
                <a:off x="3136156" y="1536572"/>
                <a:ext cx="65687" cy="37825"/>
              </a:xfrm>
              <a:custGeom>
                <a:avLst/>
                <a:gdLst/>
                <a:ahLst/>
                <a:cxnLst/>
                <a:rect l="l" t="t" r="r" b="b"/>
                <a:pathLst>
                  <a:path w="1490" h="858" extrusionOk="0">
                    <a:moveTo>
                      <a:pt x="751" y="0"/>
                    </a:moveTo>
                    <a:cubicBezTo>
                      <a:pt x="334" y="0"/>
                      <a:pt x="1" y="191"/>
                      <a:pt x="1" y="429"/>
                    </a:cubicBezTo>
                    <a:cubicBezTo>
                      <a:pt x="1" y="667"/>
                      <a:pt x="334" y="858"/>
                      <a:pt x="751" y="858"/>
                    </a:cubicBezTo>
                    <a:cubicBezTo>
                      <a:pt x="1156" y="858"/>
                      <a:pt x="1489" y="667"/>
                      <a:pt x="1489" y="429"/>
                    </a:cubicBezTo>
                    <a:cubicBezTo>
                      <a:pt x="1489" y="191"/>
                      <a:pt x="1156" y="0"/>
                      <a:pt x="751" y="0"/>
                    </a:cubicBezTo>
                    <a:close/>
                  </a:path>
                </a:pathLst>
              </a:custGeom>
              <a:solidFill>
                <a:srgbClr val="EFD8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36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cs typeface="Arial"/>
                  <a:sym typeface="Arial"/>
                </a:endParaRPr>
              </a:p>
            </p:txBody>
          </p:sp>
          <p:sp>
            <p:nvSpPr>
              <p:cNvPr id="20" name="Google Shape;292;p27">
                <a:extLst>
                  <a:ext uri="{FF2B5EF4-FFF2-40B4-BE49-F238E27FC236}">
                    <a16:creationId xmlns:a16="http://schemas.microsoft.com/office/drawing/2014/main" id="{9FFF0CF0-8AAA-29EB-E4E1-26D8BC962560}"/>
                  </a:ext>
                </a:extLst>
              </p:cNvPr>
              <p:cNvSpPr/>
              <p:nvPr/>
            </p:nvSpPr>
            <p:spPr>
              <a:xfrm>
                <a:off x="2975555" y="1646255"/>
                <a:ext cx="133357" cy="80147"/>
              </a:xfrm>
              <a:custGeom>
                <a:avLst/>
                <a:gdLst/>
                <a:ahLst/>
                <a:cxnLst/>
                <a:rect l="l" t="t" r="r" b="b"/>
                <a:pathLst>
                  <a:path w="3025" h="1818" extrusionOk="0">
                    <a:moveTo>
                      <a:pt x="317" y="1"/>
                    </a:moveTo>
                    <a:cubicBezTo>
                      <a:pt x="221" y="1"/>
                      <a:pt x="143" y="77"/>
                      <a:pt x="84" y="239"/>
                    </a:cubicBezTo>
                    <a:cubicBezTo>
                      <a:pt x="0" y="465"/>
                      <a:pt x="203" y="918"/>
                      <a:pt x="203" y="918"/>
                    </a:cubicBezTo>
                    <a:cubicBezTo>
                      <a:pt x="203" y="918"/>
                      <a:pt x="12" y="1441"/>
                      <a:pt x="84" y="1584"/>
                    </a:cubicBezTo>
                    <a:cubicBezTo>
                      <a:pt x="139" y="1704"/>
                      <a:pt x="231" y="1817"/>
                      <a:pt x="341" y="1817"/>
                    </a:cubicBezTo>
                    <a:cubicBezTo>
                      <a:pt x="373" y="1817"/>
                      <a:pt x="406" y="1808"/>
                      <a:pt x="441" y="1787"/>
                    </a:cubicBezTo>
                    <a:lnTo>
                      <a:pt x="1251" y="1322"/>
                    </a:lnTo>
                    <a:cubicBezTo>
                      <a:pt x="1335" y="1345"/>
                      <a:pt x="1422" y="1357"/>
                      <a:pt x="1509" y="1357"/>
                    </a:cubicBezTo>
                    <a:cubicBezTo>
                      <a:pt x="1606" y="1357"/>
                      <a:pt x="1704" y="1342"/>
                      <a:pt x="1798" y="1310"/>
                    </a:cubicBezTo>
                    <a:lnTo>
                      <a:pt x="2644" y="1787"/>
                    </a:lnTo>
                    <a:cubicBezTo>
                      <a:pt x="2680" y="1806"/>
                      <a:pt x="2718" y="1815"/>
                      <a:pt x="2755" y="1815"/>
                    </a:cubicBezTo>
                    <a:cubicBezTo>
                      <a:pt x="2873" y="1815"/>
                      <a:pt x="2980" y="1721"/>
                      <a:pt x="2989" y="1584"/>
                    </a:cubicBezTo>
                    <a:cubicBezTo>
                      <a:pt x="3025" y="1418"/>
                      <a:pt x="2894" y="918"/>
                      <a:pt x="2894" y="918"/>
                    </a:cubicBezTo>
                    <a:cubicBezTo>
                      <a:pt x="2941" y="691"/>
                      <a:pt x="2977" y="465"/>
                      <a:pt x="2989" y="239"/>
                    </a:cubicBezTo>
                    <a:cubicBezTo>
                      <a:pt x="2989" y="102"/>
                      <a:pt x="2878" y="8"/>
                      <a:pt x="2756" y="8"/>
                    </a:cubicBezTo>
                    <a:cubicBezTo>
                      <a:pt x="2719" y="8"/>
                      <a:pt x="2680" y="17"/>
                      <a:pt x="2644" y="36"/>
                    </a:cubicBezTo>
                    <a:lnTo>
                      <a:pt x="1810" y="525"/>
                    </a:lnTo>
                    <a:cubicBezTo>
                      <a:pt x="1766" y="454"/>
                      <a:pt x="1635" y="418"/>
                      <a:pt x="1508" y="418"/>
                    </a:cubicBezTo>
                    <a:cubicBezTo>
                      <a:pt x="1397" y="418"/>
                      <a:pt x="1288" y="446"/>
                      <a:pt x="1239" y="501"/>
                    </a:cubicBezTo>
                    <a:lnTo>
                      <a:pt x="441" y="36"/>
                    </a:lnTo>
                    <a:cubicBezTo>
                      <a:pt x="397" y="13"/>
                      <a:pt x="356" y="1"/>
                      <a:pt x="317" y="1"/>
                    </a:cubicBezTo>
                    <a:close/>
                  </a:path>
                </a:pathLst>
              </a:custGeom>
              <a:solidFill>
                <a:srgbClr val="49CA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36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cs typeface="Arial"/>
                  <a:sym typeface="Arial"/>
                </a:endParaRPr>
              </a:p>
            </p:txBody>
          </p:sp>
        </p:grp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E0449302-55B8-5159-512B-AC19A442E2FF}"/>
                </a:ext>
              </a:extLst>
            </p:cNvPr>
            <p:cNvSpPr txBox="1"/>
            <p:nvPr/>
          </p:nvSpPr>
          <p:spPr>
            <a:xfrm>
              <a:off x="3126525" y="3824623"/>
              <a:ext cx="6979326" cy="1166528"/>
            </a:xfrm>
            <a:prstGeom prst="roundRect">
              <a:avLst/>
            </a:prstGeom>
            <a:noFill/>
            <a:ln w="57150" cap="flat" cmpd="sng" algn="ctr">
              <a:noFill/>
              <a:prstDash val="solid"/>
              <a:miter lim="800000"/>
            </a:ln>
            <a:effectLst/>
          </p:spPr>
          <p:txBody>
            <a:bodyPr wrap="square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70AD47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Cambria" panose="02040503050406030204" pitchFamily="18" charset="0"/>
                  <a:cs typeface="+mn-cs"/>
                </a:rPr>
                <a:t>Vì</a:t>
              </a:r>
              <a:r>
                <a:rPr kumimoji="0" lang="en-US" sz="3600" b="1" i="0" u="none" strike="noStrike" kern="0" cap="none" spc="0" normalizeH="0" noProof="0" dirty="0">
                  <a:ln>
                    <a:noFill/>
                  </a:ln>
                  <a:solidFill>
                    <a:srgbClr val="70AD47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Cambria" panose="02040503050406030204" pitchFamily="18" charset="0"/>
                  <a:cs typeface="+mn-cs"/>
                </a:rPr>
                <a:t> </a:t>
              </a:r>
              <a:r>
                <a:rPr kumimoji="0" lang="en-US" sz="3600" b="1" i="0" u="none" strike="noStrike" kern="0" cap="none" spc="0" normalizeH="0" noProof="0" dirty="0" err="1">
                  <a:ln>
                    <a:noFill/>
                  </a:ln>
                  <a:solidFill>
                    <a:srgbClr val="70AD47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Cambria" panose="02040503050406030204" pitchFamily="18" charset="0"/>
                  <a:cs typeface="+mn-cs"/>
                </a:rPr>
                <a:t>sông</a:t>
              </a:r>
              <a:r>
                <a:rPr kumimoji="0" lang="en-US" sz="3600" b="1" i="0" u="none" strike="noStrike" kern="0" cap="none" spc="0" normalizeH="0" noProof="0" dirty="0">
                  <a:ln>
                    <a:noFill/>
                  </a:ln>
                  <a:solidFill>
                    <a:srgbClr val="70AD47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Cambria" panose="02040503050406030204" pitchFamily="18" charset="0"/>
                  <a:cs typeface="+mn-cs"/>
                </a:rPr>
                <a:t> </a:t>
              </a:r>
              <a:r>
                <a:rPr kumimoji="0" lang="en-US" sz="3600" b="1" i="0" u="none" strike="noStrike" kern="0" cap="none" spc="0" normalizeH="0" noProof="0" dirty="0" err="1">
                  <a:ln>
                    <a:noFill/>
                  </a:ln>
                  <a:solidFill>
                    <a:srgbClr val="70AD47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Cambria" panose="02040503050406030204" pitchFamily="18" charset="0"/>
                  <a:cs typeface="+mn-cs"/>
                </a:rPr>
                <a:t>Hương</a:t>
              </a:r>
              <a:r>
                <a:rPr kumimoji="0" lang="en-US" sz="3600" b="1" i="0" u="none" strike="noStrike" kern="0" cap="none" spc="0" normalizeH="0" noProof="0" dirty="0">
                  <a:ln>
                    <a:noFill/>
                  </a:ln>
                  <a:solidFill>
                    <a:srgbClr val="70AD47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Cambria" panose="02040503050406030204" pitchFamily="18" charset="0"/>
                  <a:cs typeface="+mn-cs"/>
                </a:rPr>
                <a:t> </a:t>
              </a:r>
              <a:r>
                <a:rPr kumimoji="0" lang="en-US" sz="3600" b="1" i="0" u="none" strike="noStrike" kern="0" cap="none" spc="0" normalizeH="0" noProof="0" dirty="0" err="1">
                  <a:ln>
                    <a:noFill/>
                  </a:ln>
                  <a:solidFill>
                    <a:srgbClr val="70AD47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Cambria" panose="02040503050406030204" pitchFamily="18" charset="0"/>
                  <a:cs typeface="+mn-cs"/>
                </a:rPr>
                <a:t>vừa</a:t>
              </a:r>
              <a:r>
                <a:rPr kumimoji="0" lang="en-US" sz="3600" b="1" i="0" u="none" strike="noStrike" kern="0" cap="none" spc="0" normalizeH="0" noProof="0" dirty="0">
                  <a:ln>
                    <a:noFill/>
                  </a:ln>
                  <a:solidFill>
                    <a:srgbClr val="70AD47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Cambria" panose="02040503050406030204" pitchFamily="18" charset="0"/>
                  <a:cs typeface="+mn-cs"/>
                </a:rPr>
                <a:t> </a:t>
              </a:r>
              <a:r>
                <a:rPr kumimoji="0" lang="en-US" sz="3600" b="1" i="0" u="none" strike="noStrike" kern="0" cap="none" spc="0" normalizeH="0" noProof="0" dirty="0" err="1">
                  <a:ln>
                    <a:noFill/>
                  </a:ln>
                  <a:solidFill>
                    <a:srgbClr val="70AD47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Cambria" panose="02040503050406030204" pitchFamily="18" charset="0"/>
                  <a:cs typeface="+mn-cs"/>
                </a:rPr>
                <a:t>dài</a:t>
              </a:r>
              <a:r>
                <a:rPr kumimoji="0" lang="en-US" sz="3600" b="1" i="0" u="none" strike="noStrike" kern="0" cap="none" spc="0" normalizeH="0" noProof="0" dirty="0">
                  <a:ln>
                    <a:noFill/>
                  </a:ln>
                  <a:solidFill>
                    <a:srgbClr val="70AD47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Cambria" panose="02040503050406030204" pitchFamily="18" charset="0"/>
                  <a:cs typeface="+mn-cs"/>
                </a:rPr>
                <a:t> </a:t>
              </a:r>
              <a:r>
                <a:rPr kumimoji="0" lang="en-US" sz="3600" b="1" i="0" u="none" strike="noStrike" kern="0" cap="none" spc="0" normalizeH="0" noProof="0" dirty="0" err="1">
                  <a:ln>
                    <a:noFill/>
                  </a:ln>
                  <a:solidFill>
                    <a:srgbClr val="70AD47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Cambria" panose="02040503050406030204" pitchFamily="18" charset="0"/>
                  <a:cs typeface="+mn-cs"/>
                </a:rPr>
                <a:t>vừa</a:t>
              </a:r>
              <a:r>
                <a:rPr kumimoji="0" lang="en-US" sz="3600" b="1" i="0" u="none" strike="noStrike" kern="0" cap="none" spc="0" normalizeH="0" noProof="0" dirty="0">
                  <a:ln>
                    <a:noFill/>
                  </a:ln>
                  <a:solidFill>
                    <a:srgbClr val="70AD47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Cambria" panose="02040503050406030204" pitchFamily="18" charset="0"/>
                  <a:cs typeface="+mn-cs"/>
                </a:rPr>
                <a:t> </a:t>
              </a:r>
              <a:r>
                <a:rPr kumimoji="0" lang="en-US" sz="3600" b="1" i="0" u="none" strike="noStrike" kern="0" cap="none" spc="0" normalizeH="0" noProof="0" dirty="0" err="1">
                  <a:ln>
                    <a:noFill/>
                  </a:ln>
                  <a:solidFill>
                    <a:srgbClr val="70AD47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Cambria" panose="02040503050406030204" pitchFamily="18" charset="0"/>
                  <a:cs typeface="+mn-cs"/>
                </a:rPr>
                <a:t>đẹp</a:t>
              </a:r>
              <a:r>
                <a:rPr kumimoji="0" lang="en-US" sz="3600" b="1" i="0" u="none" strike="noStrike" kern="0" cap="none" spc="0" normalizeH="0" noProof="0" dirty="0">
                  <a:ln>
                    <a:noFill/>
                  </a:ln>
                  <a:solidFill>
                    <a:srgbClr val="70AD47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Cambria" panose="02040503050406030204" pitchFamily="18" charset="0"/>
                  <a:cs typeface="+mn-cs"/>
                </a:rPr>
                <a:t> </a:t>
              </a:r>
              <a:r>
                <a:rPr kumimoji="0" lang="en-US" sz="3600" b="1" i="0" u="none" strike="noStrike" kern="0" cap="none" spc="0" normalizeH="0" noProof="0" dirty="0" err="1">
                  <a:ln>
                    <a:noFill/>
                  </a:ln>
                  <a:solidFill>
                    <a:srgbClr val="70AD47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Cambria" panose="02040503050406030204" pitchFamily="18" charset="0"/>
                  <a:cs typeface="+mn-cs"/>
                </a:rPr>
                <a:t>như</a:t>
              </a:r>
              <a:r>
                <a:rPr kumimoji="0" lang="en-US" sz="3600" b="1" i="0" u="none" strike="noStrike" kern="0" cap="none" spc="0" normalizeH="0" noProof="0" dirty="0">
                  <a:ln>
                    <a:noFill/>
                  </a:ln>
                  <a:solidFill>
                    <a:srgbClr val="70AD47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Cambria" panose="02040503050406030204" pitchFamily="18" charset="0"/>
                  <a:cs typeface="+mn-cs"/>
                </a:rPr>
                <a:t> </a:t>
              </a:r>
              <a:r>
                <a:rPr kumimoji="0" lang="en-US" sz="3600" b="1" i="0" u="none" strike="noStrike" kern="0" cap="none" spc="0" normalizeH="0" noProof="0" dirty="0" err="1">
                  <a:ln>
                    <a:noFill/>
                  </a:ln>
                  <a:solidFill>
                    <a:srgbClr val="70AD47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Cambria" panose="02040503050406030204" pitchFamily="18" charset="0"/>
                  <a:cs typeface="+mn-cs"/>
                </a:rPr>
                <a:t>một</a:t>
              </a:r>
              <a:r>
                <a:rPr kumimoji="0" lang="en-US" sz="3600" b="1" i="0" u="none" strike="noStrike" kern="0" cap="none" spc="0" normalizeH="0" noProof="0" dirty="0">
                  <a:ln>
                    <a:noFill/>
                  </a:ln>
                  <a:solidFill>
                    <a:srgbClr val="70AD47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Cambria" panose="02040503050406030204" pitchFamily="18" charset="0"/>
                  <a:cs typeface="+mn-cs"/>
                </a:rPr>
                <a:t> </a:t>
              </a:r>
              <a:r>
                <a:rPr kumimoji="0" lang="en-US" sz="3600" b="1" i="0" u="none" strike="noStrike" kern="0" cap="none" spc="0" normalizeH="0" noProof="0" dirty="0" err="1">
                  <a:ln>
                    <a:noFill/>
                  </a:ln>
                  <a:solidFill>
                    <a:srgbClr val="70AD47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Cambria" panose="02040503050406030204" pitchFamily="18" charset="0"/>
                  <a:cs typeface="+mn-cs"/>
                </a:rPr>
                <a:t>bức</a:t>
              </a:r>
              <a:r>
                <a:rPr kumimoji="0" lang="en-US" sz="3600" b="1" i="0" u="none" strike="noStrike" kern="0" cap="none" spc="0" normalizeH="0" noProof="0" dirty="0">
                  <a:ln>
                    <a:noFill/>
                  </a:ln>
                  <a:solidFill>
                    <a:srgbClr val="70AD47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Cambria" panose="02040503050406030204" pitchFamily="18" charset="0"/>
                  <a:cs typeface="+mn-cs"/>
                </a:rPr>
                <a:t> </a:t>
              </a:r>
              <a:r>
                <a:rPr kumimoji="0" lang="en-US" sz="3600" b="1" i="0" u="none" strike="noStrike" kern="0" cap="none" spc="0" normalizeH="0" noProof="0" dirty="0" err="1">
                  <a:ln>
                    <a:noFill/>
                  </a:ln>
                  <a:solidFill>
                    <a:srgbClr val="70AD47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Cambria" panose="02040503050406030204" pitchFamily="18" charset="0"/>
                  <a:cs typeface="+mn-cs"/>
                </a:rPr>
                <a:t>tranh</a:t>
              </a:r>
              <a:r>
                <a:rPr kumimoji="0" lang="en-US" sz="3600" b="1" i="0" u="none" strike="noStrike" kern="0" cap="none" spc="0" normalizeH="0" noProof="0" dirty="0">
                  <a:ln>
                    <a:noFill/>
                  </a:ln>
                  <a:solidFill>
                    <a:srgbClr val="70AD47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Cambria" panose="02040503050406030204" pitchFamily="18" charset="0"/>
                  <a:cs typeface="+mn-cs"/>
                </a:rPr>
                <a:t> </a:t>
              </a:r>
              <a:endParaRPr kumimoji="0" lang="vi-VN" sz="3600" b="1" i="0" u="none" strike="noStrike" kern="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Cambria" panose="02040503050406030204" pitchFamily="18" charset="0"/>
                <a:cs typeface="+mn-cs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34E0A765-4243-5ACC-1606-ED36C165E155}"/>
              </a:ext>
            </a:extLst>
          </p:cNvPr>
          <p:cNvGrpSpPr/>
          <p:nvPr/>
        </p:nvGrpSpPr>
        <p:grpSpPr>
          <a:xfrm>
            <a:off x="2808020" y="2130585"/>
            <a:ext cx="8819884" cy="1638441"/>
            <a:chOff x="1861723" y="2134893"/>
            <a:chExt cx="8819884" cy="1381322"/>
          </a:xfrm>
        </p:grpSpPr>
        <p:sp>
          <p:nvSpPr>
            <p:cNvPr id="22" name="Rectangle: Rounded Corners 34">
              <a:extLst>
                <a:ext uri="{FF2B5EF4-FFF2-40B4-BE49-F238E27FC236}">
                  <a16:creationId xmlns:a16="http://schemas.microsoft.com/office/drawing/2014/main" id="{D3BE5D83-7848-BB4E-DBA0-05BB2E6D7E85}"/>
                </a:ext>
              </a:extLst>
            </p:cNvPr>
            <p:cNvSpPr/>
            <p:nvPr/>
          </p:nvSpPr>
          <p:spPr>
            <a:xfrm>
              <a:off x="2265256" y="2348686"/>
              <a:ext cx="8416351" cy="1056924"/>
            </a:xfrm>
            <a:custGeom>
              <a:avLst/>
              <a:gdLst>
                <a:gd name="connsiteX0" fmla="*/ 0 w 8416351"/>
                <a:gd name="connsiteY0" fmla="*/ 208948 h 1253660"/>
                <a:gd name="connsiteX1" fmla="*/ 208948 w 8416351"/>
                <a:gd name="connsiteY1" fmla="*/ 0 h 1253660"/>
                <a:gd name="connsiteX2" fmla="*/ 8207403 w 8416351"/>
                <a:gd name="connsiteY2" fmla="*/ 0 h 1253660"/>
                <a:gd name="connsiteX3" fmla="*/ 8416351 w 8416351"/>
                <a:gd name="connsiteY3" fmla="*/ 208948 h 1253660"/>
                <a:gd name="connsiteX4" fmla="*/ 8416351 w 8416351"/>
                <a:gd name="connsiteY4" fmla="*/ 1044712 h 1253660"/>
                <a:gd name="connsiteX5" fmla="*/ 8207403 w 8416351"/>
                <a:gd name="connsiteY5" fmla="*/ 1253660 h 1253660"/>
                <a:gd name="connsiteX6" fmla="*/ 208948 w 8416351"/>
                <a:gd name="connsiteY6" fmla="*/ 1253660 h 1253660"/>
                <a:gd name="connsiteX7" fmla="*/ 0 w 8416351"/>
                <a:gd name="connsiteY7" fmla="*/ 1044712 h 1253660"/>
                <a:gd name="connsiteX8" fmla="*/ 0 w 8416351"/>
                <a:gd name="connsiteY8" fmla="*/ 208948 h 12536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416351" h="1253660" fill="none" extrusionOk="0">
                  <a:moveTo>
                    <a:pt x="0" y="208948"/>
                  </a:moveTo>
                  <a:cubicBezTo>
                    <a:pt x="11930" y="104495"/>
                    <a:pt x="95838" y="3248"/>
                    <a:pt x="208948" y="0"/>
                  </a:cubicBezTo>
                  <a:cubicBezTo>
                    <a:pt x="1875741" y="-168267"/>
                    <a:pt x="6462809" y="-42953"/>
                    <a:pt x="8207403" y="0"/>
                  </a:cubicBezTo>
                  <a:cubicBezTo>
                    <a:pt x="8331519" y="9893"/>
                    <a:pt x="8416174" y="91148"/>
                    <a:pt x="8416351" y="208948"/>
                  </a:cubicBezTo>
                  <a:cubicBezTo>
                    <a:pt x="8486237" y="507311"/>
                    <a:pt x="8403140" y="783545"/>
                    <a:pt x="8416351" y="1044712"/>
                  </a:cubicBezTo>
                  <a:cubicBezTo>
                    <a:pt x="8421059" y="1155684"/>
                    <a:pt x="8325511" y="1259664"/>
                    <a:pt x="8207403" y="1253660"/>
                  </a:cubicBezTo>
                  <a:cubicBezTo>
                    <a:pt x="4594137" y="1321885"/>
                    <a:pt x="2497538" y="1264536"/>
                    <a:pt x="208948" y="1253660"/>
                  </a:cubicBezTo>
                  <a:cubicBezTo>
                    <a:pt x="95530" y="1256830"/>
                    <a:pt x="1685" y="1159244"/>
                    <a:pt x="0" y="1044712"/>
                  </a:cubicBezTo>
                  <a:cubicBezTo>
                    <a:pt x="-69408" y="748449"/>
                    <a:pt x="25058" y="544132"/>
                    <a:pt x="0" y="208948"/>
                  </a:cubicBezTo>
                  <a:close/>
                </a:path>
                <a:path w="8416351" h="1253660" stroke="0" extrusionOk="0">
                  <a:moveTo>
                    <a:pt x="0" y="208948"/>
                  </a:moveTo>
                  <a:cubicBezTo>
                    <a:pt x="-2130" y="84165"/>
                    <a:pt x="85251" y="19711"/>
                    <a:pt x="208948" y="0"/>
                  </a:cubicBezTo>
                  <a:cubicBezTo>
                    <a:pt x="2193649" y="163917"/>
                    <a:pt x="6203537" y="128764"/>
                    <a:pt x="8207403" y="0"/>
                  </a:cubicBezTo>
                  <a:cubicBezTo>
                    <a:pt x="8326175" y="2251"/>
                    <a:pt x="8419880" y="107029"/>
                    <a:pt x="8416351" y="208948"/>
                  </a:cubicBezTo>
                  <a:cubicBezTo>
                    <a:pt x="8477311" y="326824"/>
                    <a:pt x="8428267" y="900263"/>
                    <a:pt x="8416351" y="1044712"/>
                  </a:cubicBezTo>
                  <a:cubicBezTo>
                    <a:pt x="8411551" y="1169072"/>
                    <a:pt x="8322952" y="1264021"/>
                    <a:pt x="8207403" y="1253660"/>
                  </a:cubicBezTo>
                  <a:cubicBezTo>
                    <a:pt x="5268663" y="1231678"/>
                    <a:pt x="3087723" y="1178772"/>
                    <a:pt x="208948" y="1253660"/>
                  </a:cubicBezTo>
                  <a:cubicBezTo>
                    <a:pt x="100446" y="1250979"/>
                    <a:pt x="-6548" y="1171542"/>
                    <a:pt x="0" y="1044712"/>
                  </a:cubicBezTo>
                  <a:cubicBezTo>
                    <a:pt x="-68952" y="887445"/>
                    <a:pt x="65287" y="566815"/>
                    <a:pt x="0" y="208948"/>
                  </a:cubicBezTo>
                  <a:close/>
                </a:path>
              </a:pathLst>
            </a:custGeom>
            <a:solidFill>
              <a:sysClr val="window" lastClr="FFFFFF"/>
            </a:solidFill>
            <a:ln w="38100" cap="flat" cmpd="sng" algn="ctr">
              <a:solidFill>
                <a:srgbClr val="70AD47"/>
              </a:solidFill>
              <a:prstDash val="solid"/>
              <a:miter lim="800000"/>
              <a:extLst>
                <a:ext uri="{C807C97D-BFC1-408E-A445-0C87EB9F89A2}">
                  <ask:lineSketchStyleProps xmlns:ask="http://schemas.microsoft.com/office/drawing/2018/sketchyshapes" xmlns="" sd="1872881490">
                    <a:prstGeom prst="roundRect">
                      <a:avLst/>
                    </a:prstGeom>
                    <ask:type>
                      <ask:lineSketchCurved/>
                    </ask:type>
                  </ask:lineSketchStyleProps>
                </a:ext>
              </a:extLst>
            </a:ln>
            <a:effectLst>
              <a:glow rad="63500">
                <a:srgbClr val="70AD47">
                  <a:satMod val="175000"/>
                  <a:alpha val="40000"/>
                </a:srgbClr>
              </a:glow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6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23" name="Google Shape;438;p31">
              <a:extLst>
                <a:ext uri="{FF2B5EF4-FFF2-40B4-BE49-F238E27FC236}">
                  <a16:creationId xmlns:a16="http://schemas.microsoft.com/office/drawing/2014/main" id="{39AEA930-711D-272F-1B63-693E6881697D}"/>
                </a:ext>
              </a:extLst>
            </p:cNvPr>
            <p:cNvGrpSpPr/>
            <p:nvPr/>
          </p:nvGrpSpPr>
          <p:grpSpPr>
            <a:xfrm>
              <a:off x="1861723" y="2134893"/>
              <a:ext cx="1371125" cy="1248645"/>
              <a:chOff x="1702688" y="1359262"/>
              <a:chExt cx="519674" cy="648887"/>
            </a:xfrm>
          </p:grpSpPr>
          <p:sp>
            <p:nvSpPr>
              <p:cNvPr id="25" name="Google Shape;439;p31">
                <a:extLst>
                  <a:ext uri="{FF2B5EF4-FFF2-40B4-BE49-F238E27FC236}">
                    <a16:creationId xmlns:a16="http://schemas.microsoft.com/office/drawing/2014/main" id="{95517F3F-CF3C-C608-CB34-F5FE052C2B6A}"/>
                  </a:ext>
                </a:extLst>
              </p:cNvPr>
              <p:cNvSpPr/>
              <p:nvPr/>
            </p:nvSpPr>
            <p:spPr>
              <a:xfrm>
                <a:off x="1702688" y="1792926"/>
                <a:ext cx="73402" cy="71197"/>
              </a:xfrm>
              <a:custGeom>
                <a:avLst/>
                <a:gdLst/>
                <a:ahLst/>
                <a:cxnLst/>
                <a:rect l="l" t="t" r="r" b="b"/>
                <a:pathLst>
                  <a:path w="1665" h="1615" extrusionOk="0">
                    <a:moveTo>
                      <a:pt x="399" y="0"/>
                    </a:moveTo>
                    <a:cubicBezTo>
                      <a:pt x="389" y="0"/>
                      <a:pt x="379" y="3"/>
                      <a:pt x="370" y="8"/>
                    </a:cubicBezTo>
                    <a:cubicBezTo>
                      <a:pt x="346" y="19"/>
                      <a:pt x="334" y="55"/>
                      <a:pt x="346" y="79"/>
                    </a:cubicBezTo>
                    <a:lnTo>
                      <a:pt x="477" y="317"/>
                    </a:lnTo>
                    <a:cubicBezTo>
                      <a:pt x="429" y="341"/>
                      <a:pt x="394" y="389"/>
                      <a:pt x="370" y="436"/>
                    </a:cubicBezTo>
                    <a:lnTo>
                      <a:pt x="72" y="424"/>
                    </a:lnTo>
                    <a:cubicBezTo>
                      <a:pt x="13" y="424"/>
                      <a:pt x="1" y="508"/>
                      <a:pt x="60" y="519"/>
                    </a:cubicBezTo>
                    <a:lnTo>
                      <a:pt x="346" y="543"/>
                    </a:lnTo>
                    <a:cubicBezTo>
                      <a:pt x="334" y="579"/>
                      <a:pt x="334" y="615"/>
                      <a:pt x="346" y="650"/>
                    </a:cubicBezTo>
                    <a:cubicBezTo>
                      <a:pt x="377" y="785"/>
                      <a:pt x="507" y="884"/>
                      <a:pt x="650" y="884"/>
                    </a:cubicBezTo>
                    <a:cubicBezTo>
                      <a:pt x="672" y="884"/>
                      <a:pt x="693" y="881"/>
                      <a:pt x="715" y="877"/>
                    </a:cubicBezTo>
                    <a:cubicBezTo>
                      <a:pt x="715" y="877"/>
                      <a:pt x="715" y="889"/>
                      <a:pt x="715" y="900"/>
                    </a:cubicBezTo>
                    <a:cubicBezTo>
                      <a:pt x="376" y="1017"/>
                      <a:pt x="499" y="1483"/>
                      <a:pt x="799" y="1483"/>
                    </a:cubicBezTo>
                    <a:cubicBezTo>
                      <a:pt x="836" y="1483"/>
                      <a:pt x="876" y="1476"/>
                      <a:pt x="918" y="1460"/>
                    </a:cubicBezTo>
                    <a:cubicBezTo>
                      <a:pt x="965" y="1448"/>
                      <a:pt x="1025" y="1424"/>
                      <a:pt x="1060" y="1377"/>
                    </a:cubicBezTo>
                    <a:lnTo>
                      <a:pt x="1334" y="1603"/>
                    </a:lnTo>
                    <a:cubicBezTo>
                      <a:pt x="1346" y="1603"/>
                      <a:pt x="1358" y="1615"/>
                      <a:pt x="1370" y="1615"/>
                    </a:cubicBezTo>
                    <a:cubicBezTo>
                      <a:pt x="1382" y="1615"/>
                      <a:pt x="1394" y="1603"/>
                      <a:pt x="1406" y="1591"/>
                    </a:cubicBezTo>
                    <a:cubicBezTo>
                      <a:pt x="1418" y="1579"/>
                      <a:pt x="1418" y="1543"/>
                      <a:pt x="1406" y="1531"/>
                    </a:cubicBezTo>
                    <a:lnTo>
                      <a:pt x="1120" y="1293"/>
                    </a:lnTo>
                    <a:cubicBezTo>
                      <a:pt x="1132" y="1281"/>
                      <a:pt x="1132" y="1258"/>
                      <a:pt x="1144" y="1246"/>
                    </a:cubicBezTo>
                    <a:lnTo>
                      <a:pt x="1525" y="1305"/>
                    </a:lnTo>
                    <a:lnTo>
                      <a:pt x="1537" y="1305"/>
                    </a:lnTo>
                    <a:cubicBezTo>
                      <a:pt x="1561" y="1305"/>
                      <a:pt x="1572" y="1293"/>
                      <a:pt x="1584" y="1270"/>
                    </a:cubicBezTo>
                    <a:cubicBezTo>
                      <a:pt x="1584" y="1246"/>
                      <a:pt x="1572" y="1222"/>
                      <a:pt x="1537" y="1210"/>
                    </a:cubicBezTo>
                    <a:lnTo>
                      <a:pt x="1144" y="1150"/>
                    </a:lnTo>
                    <a:cubicBezTo>
                      <a:pt x="1144" y="1127"/>
                      <a:pt x="1144" y="1115"/>
                      <a:pt x="1144" y="1103"/>
                    </a:cubicBezTo>
                    <a:cubicBezTo>
                      <a:pt x="1144" y="1067"/>
                      <a:pt x="1132" y="1043"/>
                      <a:pt x="1108" y="1020"/>
                    </a:cubicBezTo>
                    <a:cubicBezTo>
                      <a:pt x="1144" y="996"/>
                      <a:pt x="1168" y="960"/>
                      <a:pt x="1180" y="924"/>
                    </a:cubicBezTo>
                    <a:lnTo>
                      <a:pt x="1537" y="1031"/>
                    </a:lnTo>
                    <a:lnTo>
                      <a:pt x="1561" y="1031"/>
                    </a:lnTo>
                    <a:cubicBezTo>
                      <a:pt x="1572" y="1031"/>
                      <a:pt x="1596" y="1020"/>
                      <a:pt x="1596" y="1008"/>
                    </a:cubicBezTo>
                    <a:cubicBezTo>
                      <a:pt x="1608" y="984"/>
                      <a:pt x="1596" y="948"/>
                      <a:pt x="1572" y="948"/>
                    </a:cubicBezTo>
                    <a:lnTo>
                      <a:pt x="1191" y="829"/>
                    </a:lnTo>
                    <a:cubicBezTo>
                      <a:pt x="1191" y="817"/>
                      <a:pt x="1191" y="793"/>
                      <a:pt x="1191" y="781"/>
                    </a:cubicBezTo>
                    <a:lnTo>
                      <a:pt x="1608" y="698"/>
                    </a:lnTo>
                    <a:cubicBezTo>
                      <a:pt x="1664" y="687"/>
                      <a:pt x="1646" y="602"/>
                      <a:pt x="1594" y="602"/>
                    </a:cubicBezTo>
                    <a:cubicBezTo>
                      <a:pt x="1591" y="602"/>
                      <a:pt x="1588" y="602"/>
                      <a:pt x="1584" y="603"/>
                    </a:cubicBezTo>
                    <a:lnTo>
                      <a:pt x="1180" y="698"/>
                    </a:lnTo>
                    <a:cubicBezTo>
                      <a:pt x="1168" y="698"/>
                      <a:pt x="1168" y="698"/>
                      <a:pt x="1156" y="710"/>
                    </a:cubicBezTo>
                    <a:lnTo>
                      <a:pt x="1310" y="484"/>
                    </a:lnTo>
                    <a:cubicBezTo>
                      <a:pt x="1328" y="450"/>
                      <a:pt x="1302" y="422"/>
                      <a:pt x="1273" y="422"/>
                    </a:cubicBezTo>
                    <a:cubicBezTo>
                      <a:pt x="1261" y="422"/>
                      <a:pt x="1249" y="426"/>
                      <a:pt x="1239" y="436"/>
                    </a:cubicBezTo>
                    <a:lnTo>
                      <a:pt x="1096" y="650"/>
                    </a:lnTo>
                    <a:cubicBezTo>
                      <a:pt x="1049" y="615"/>
                      <a:pt x="1001" y="603"/>
                      <a:pt x="941" y="603"/>
                    </a:cubicBezTo>
                    <a:cubicBezTo>
                      <a:pt x="953" y="567"/>
                      <a:pt x="953" y="531"/>
                      <a:pt x="941" y="496"/>
                    </a:cubicBezTo>
                    <a:cubicBezTo>
                      <a:pt x="911" y="352"/>
                      <a:pt x="783" y="262"/>
                      <a:pt x="642" y="262"/>
                    </a:cubicBezTo>
                    <a:cubicBezTo>
                      <a:pt x="619" y="262"/>
                      <a:pt x="596" y="264"/>
                      <a:pt x="572" y="269"/>
                    </a:cubicBezTo>
                    <a:lnTo>
                      <a:pt x="441" y="31"/>
                    </a:lnTo>
                    <a:cubicBezTo>
                      <a:pt x="434" y="9"/>
                      <a:pt x="417" y="0"/>
                      <a:pt x="399" y="0"/>
                    </a:cubicBezTo>
                    <a:close/>
                  </a:path>
                </a:pathLst>
              </a:custGeom>
              <a:solidFill>
                <a:srgbClr val="49CA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36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cs typeface="Arial"/>
                  <a:sym typeface="Arial"/>
                </a:endParaRPr>
              </a:p>
            </p:txBody>
          </p:sp>
          <p:sp>
            <p:nvSpPr>
              <p:cNvPr id="26" name="Google Shape;440;p31">
                <a:extLst>
                  <a:ext uri="{FF2B5EF4-FFF2-40B4-BE49-F238E27FC236}">
                    <a16:creationId xmlns:a16="http://schemas.microsoft.com/office/drawing/2014/main" id="{A9EDE623-D571-014E-E5F4-72C72953700C}"/>
                  </a:ext>
                </a:extLst>
              </p:cNvPr>
              <p:cNvSpPr/>
              <p:nvPr/>
            </p:nvSpPr>
            <p:spPr>
              <a:xfrm>
                <a:off x="1749948" y="1801567"/>
                <a:ext cx="13137" cy="12256"/>
              </a:xfrm>
              <a:custGeom>
                <a:avLst/>
                <a:gdLst/>
                <a:ahLst/>
                <a:cxnLst/>
                <a:rect l="l" t="t" r="r" b="b"/>
                <a:pathLst>
                  <a:path w="298" h="278" extrusionOk="0">
                    <a:moveTo>
                      <a:pt x="209" y="0"/>
                    </a:moveTo>
                    <a:cubicBezTo>
                      <a:pt x="195" y="0"/>
                      <a:pt x="177" y="5"/>
                      <a:pt x="155" y="14"/>
                    </a:cubicBezTo>
                    <a:cubicBezTo>
                      <a:pt x="72" y="38"/>
                      <a:pt x="0" y="73"/>
                      <a:pt x="24" y="157"/>
                    </a:cubicBezTo>
                    <a:cubicBezTo>
                      <a:pt x="35" y="232"/>
                      <a:pt x="103" y="278"/>
                      <a:pt x="186" y="278"/>
                    </a:cubicBezTo>
                    <a:cubicBezTo>
                      <a:pt x="195" y="278"/>
                      <a:pt x="205" y="277"/>
                      <a:pt x="215" y="276"/>
                    </a:cubicBezTo>
                    <a:cubicBezTo>
                      <a:pt x="298" y="252"/>
                      <a:pt x="298" y="193"/>
                      <a:pt x="274" y="97"/>
                    </a:cubicBezTo>
                    <a:cubicBezTo>
                      <a:pt x="265" y="36"/>
                      <a:pt x="250" y="0"/>
                      <a:pt x="209" y="0"/>
                    </a:cubicBezTo>
                    <a:close/>
                  </a:path>
                </a:pathLst>
              </a:custGeom>
              <a:solidFill>
                <a:srgbClr val="EFD8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36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cs typeface="Arial"/>
                  <a:sym typeface="Arial"/>
                </a:endParaRPr>
              </a:p>
            </p:txBody>
          </p:sp>
          <p:sp>
            <p:nvSpPr>
              <p:cNvPr id="27" name="Google Shape;441;p31">
                <a:extLst>
                  <a:ext uri="{FF2B5EF4-FFF2-40B4-BE49-F238E27FC236}">
                    <a16:creationId xmlns:a16="http://schemas.microsoft.com/office/drawing/2014/main" id="{24B2005D-5DE5-7C23-3BA8-C47D050CEE49}"/>
                  </a:ext>
                </a:extLst>
              </p:cNvPr>
              <p:cNvSpPr/>
              <p:nvPr/>
            </p:nvSpPr>
            <p:spPr>
              <a:xfrm>
                <a:off x="1734915" y="1706343"/>
                <a:ext cx="70712" cy="74856"/>
              </a:xfrm>
              <a:custGeom>
                <a:avLst/>
                <a:gdLst/>
                <a:ahLst/>
                <a:cxnLst/>
                <a:rect l="l" t="t" r="r" b="b"/>
                <a:pathLst>
                  <a:path w="1604" h="1698" extrusionOk="0">
                    <a:moveTo>
                      <a:pt x="442" y="0"/>
                    </a:moveTo>
                    <a:cubicBezTo>
                      <a:pt x="413" y="0"/>
                      <a:pt x="381" y="28"/>
                      <a:pt x="389" y="67"/>
                    </a:cubicBezTo>
                    <a:lnTo>
                      <a:pt x="496" y="317"/>
                    </a:lnTo>
                    <a:cubicBezTo>
                      <a:pt x="449" y="340"/>
                      <a:pt x="413" y="376"/>
                      <a:pt x="377" y="436"/>
                    </a:cubicBezTo>
                    <a:lnTo>
                      <a:pt x="79" y="388"/>
                    </a:lnTo>
                    <a:cubicBezTo>
                      <a:pt x="75" y="387"/>
                      <a:pt x="71" y="387"/>
                      <a:pt x="67" y="387"/>
                    </a:cubicBezTo>
                    <a:cubicBezTo>
                      <a:pt x="7" y="387"/>
                      <a:pt x="0" y="472"/>
                      <a:pt x="68" y="483"/>
                    </a:cubicBezTo>
                    <a:lnTo>
                      <a:pt x="341" y="531"/>
                    </a:lnTo>
                    <a:cubicBezTo>
                      <a:pt x="329" y="567"/>
                      <a:pt x="329" y="602"/>
                      <a:pt x="341" y="638"/>
                    </a:cubicBezTo>
                    <a:cubicBezTo>
                      <a:pt x="364" y="785"/>
                      <a:pt x="494" y="889"/>
                      <a:pt x="639" y="889"/>
                    </a:cubicBezTo>
                    <a:cubicBezTo>
                      <a:pt x="647" y="889"/>
                      <a:pt x="655" y="889"/>
                      <a:pt x="663" y="888"/>
                    </a:cubicBezTo>
                    <a:cubicBezTo>
                      <a:pt x="663" y="912"/>
                      <a:pt x="663" y="924"/>
                      <a:pt x="663" y="936"/>
                    </a:cubicBezTo>
                    <a:cubicBezTo>
                      <a:pt x="340" y="1092"/>
                      <a:pt x="516" y="1514"/>
                      <a:pt x="787" y="1514"/>
                    </a:cubicBezTo>
                    <a:cubicBezTo>
                      <a:pt x="845" y="1514"/>
                      <a:pt x="909" y="1494"/>
                      <a:pt x="972" y="1448"/>
                    </a:cubicBezTo>
                    <a:lnTo>
                      <a:pt x="1222" y="1686"/>
                    </a:lnTo>
                    <a:cubicBezTo>
                      <a:pt x="1234" y="1698"/>
                      <a:pt x="1246" y="1698"/>
                      <a:pt x="1258" y="1698"/>
                    </a:cubicBezTo>
                    <a:cubicBezTo>
                      <a:pt x="1270" y="1698"/>
                      <a:pt x="1282" y="1698"/>
                      <a:pt x="1294" y="1686"/>
                    </a:cubicBezTo>
                    <a:cubicBezTo>
                      <a:pt x="1306" y="1674"/>
                      <a:pt x="1306" y="1638"/>
                      <a:pt x="1294" y="1614"/>
                    </a:cubicBezTo>
                    <a:lnTo>
                      <a:pt x="1032" y="1364"/>
                    </a:lnTo>
                    <a:cubicBezTo>
                      <a:pt x="1044" y="1352"/>
                      <a:pt x="1044" y="1329"/>
                      <a:pt x="1056" y="1317"/>
                    </a:cubicBezTo>
                    <a:lnTo>
                      <a:pt x="1437" y="1412"/>
                    </a:lnTo>
                    <a:lnTo>
                      <a:pt x="1449" y="1412"/>
                    </a:lnTo>
                    <a:cubicBezTo>
                      <a:pt x="1508" y="1412"/>
                      <a:pt x="1520" y="1329"/>
                      <a:pt x="1461" y="1317"/>
                    </a:cubicBezTo>
                    <a:lnTo>
                      <a:pt x="1068" y="1221"/>
                    </a:lnTo>
                    <a:cubicBezTo>
                      <a:pt x="1068" y="1210"/>
                      <a:pt x="1068" y="1186"/>
                      <a:pt x="1068" y="1174"/>
                    </a:cubicBezTo>
                    <a:cubicBezTo>
                      <a:pt x="1068" y="1138"/>
                      <a:pt x="1056" y="1114"/>
                      <a:pt x="1044" y="1090"/>
                    </a:cubicBezTo>
                    <a:cubicBezTo>
                      <a:pt x="1080" y="1067"/>
                      <a:pt x="1103" y="1031"/>
                      <a:pt x="1115" y="995"/>
                    </a:cubicBezTo>
                    <a:lnTo>
                      <a:pt x="1472" y="1150"/>
                    </a:lnTo>
                    <a:lnTo>
                      <a:pt x="1484" y="1150"/>
                    </a:lnTo>
                    <a:cubicBezTo>
                      <a:pt x="1508" y="1150"/>
                      <a:pt x="1520" y="1138"/>
                      <a:pt x="1532" y="1114"/>
                    </a:cubicBezTo>
                    <a:cubicBezTo>
                      <a:pt x="1544" y="1090"/>
                      <a:pt x="1532" y="1067"/>
                      <a:pt x="1508" y="1055"/>
                    </a:cubicBezTo>
                    <a:lnTo>
                      <a:pt x="1139" y="912"/>
                    </a:lnTo>
                    <a:cubicBezTo>
                      <a:pt x="1139" y="888"/>
                      <a:pt x="1139" y="876"/>
                      <a:pt x="1139" y="864"/>
                    </a:cubicBezTo>
                    <a:lnTo>
                      <a:pt x="1556" y="805"/>
                    </a:lnTo>
                    <a:cubicBezTo>
                      <a:pt x="1592" y="805"/>
                      <a:pt x="1603" y="781"/>
                      <a:pt x="1603" y="757"/>
                    </a:cubicBezTo>
                    <a:cubicBezTo>
                      <a:pt x="1592" y="733"/>
                      <a:pt x="1568" y="721"/>
                      <a:pt x="1544" y="721"/>
                    </a:cubicBezTo>
                    <a:lnTo>
                      <a:pt x="1127" y="781"/>
                    </a:lnTo>
                    <a:cubicBezTo>
                      <a:pt x="1126" y="781"/>
                      <a:pt x="1125" y="781"/>
                      <a:pt x="1125" y="781"/>
                    </a:cubicBezTo>
                    <a:lnTo>
                      <a:pt x="1125" y="781"/>
                    </a:lnTo>
                    <a:lnTo>
                      <a:pt x="1282" y="578"/>
                    </a:lnTo>
                    <a:cubicBezTo>
                      <a:pt x="1306" y="555"/>
                      <a:pt x="1306" y="531"/>
                      <a:pt x="1282" y="519"/>
                    </a:cubicBezTo>
                    <a:cubicBezTo>
                      <a:pt x="1276" y="513"/>
                      <a:pt x="1267" y="510"/>
                      <a:pt x="1258" y="510"/>
                    </a:cubicBezTo>
                    <a:cubicBezTo>
                      <a:pt x="1249" y="510"/>
                      <a:pt x="1240" y="513"/>
                      <a:pt x="1234" y="519"/>
                    </a:cubicBezTo>
                    <a:lnTo>
                      <a:pt x="1068" y="721"/>
                    </a:lnTo>
                    <a:cubicBezTo>
                      <a:pt x="1032" y="698"/>
                      <a:pt x="996" y="674"/>
                      <a:pt x="949" y="662"/>
                    </a:cubicBezTo>
                    <a:cubicBezTo>
                      <a:pt x="960" y="626"/>
                      <a:pt x="960" y="578"/>
                      <a:pt x="949" y="543"/>
                    </a:cubicBezTo>
                    <a:cubicBezTo>
                      <a:pt x="927" y="390"/>
                      <a:pt x="796" y="278"/>
                      <a:pt x="646" y="278"/>
                    </a:cubicBezTo>
                    <a:cubicBezTo>
                      <a:pt x="632" y="278"/>
                      <a:pt x="618" y="279"/>
                      <a:pt x="603" y="281"/>
                    </a:cubicBezTo>
                    <a:lnTo>
                      <a:pt x="484" y="31"/>
                    </a:lnTo>
                    <a:cubicBezTo>
                      <a:pt x="476" y="9"/>
                      <a:pt x="459" y="0"/>
                      <a:pt x="442" y="0"/>
                    </a:cubicBezTo>
                    <a:close/>
                  </a:path>
                </a:pathLst>
              </a:custGeom>
              <a:solidFill>
                <a:srgbClr val="49CA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36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cs typeface="Arial"/>
                  <a:sym typeface="Arial"/>
                </a:endParaRPr>
              </a:p>
            </p:txBody>
          </p:sp>
          <p:sp>
            <p:nvSpPr>
              <p:cNvPr id="28" name="Google Shape;442;p31">
                <a:extLst>
                  <a:ext uri="{FF2B5EF4-FFF2-40B4-BE49-F238E27FC236}">
                    <a16:creationId xmlns:a16="http://schemas.microsoft.com/office/drawing/2014/main" id="{E208CCF5-7E53-25C3-F94D-B2D90D247738}"/>
                  </a:ext>
                </a:extLst>
              </p:cNvPr>
              <p:cNvSpPr/>
              <p:nvPr/>
            </p:nvSpPr>
            <p:spPr>
              <a:xfrm>
                <a:off x="1781424" y="1719613"/>
                <a:ext cx="13181" cy="11815"/>
              </a:xfrm>
              <a:custGeom>
                <a:avLst/>
                <a:gdLst/>
                <a:ahLst/>
                <a:cxnLst/>
                <a:rect l="l" t="t" r="r" b="b"/>
                <a:pathLst>
                  <a:path w="299" h="268" extrusionOk="0">
                    <a:moveTo>
                      <a:pt x="202" y="1"/>
                    </a:moveTo>
                    <a:cubicBezTo>
                      <a:pt x="192" y="1"/>
                      <a:pt x="181" y="2"/>
                      <a:pt x="167" y="4"/>
                    </a:cubicBezTo>
                    <a:cubicBezTo>
                      <a:pt x="84" y="16"/>
                      <a:pt x="1" y="39"/>
                      <a:pt x="13" y="123"/>
                    </a:cubicBezTo>
                    <a:cubicBezTo>
                      <a:pt x="24" y="210"/>
                      <a:pt x="94" y="267"/>
                      <a:pt x="179" y="267"/>
                    </a:cubicBezTo>
                    <a:cubicBezTo>
                      <a:pt x="187" y="267"/>
                      <a:pt x="195" y="267"/>
                      <a:pt x="203" y="266"/>
                    </a:cubicBezTo>
                    <a:cubicBezTo>
                      <a:pt x="275" y="242"/>
                      <a:pt x="298" y="182"/>
                      <a:pt x="275" y="99"/>
                    </a:cubicBezTo>
                    <a:cubicBezTo>
                      <a:pt x="265" y="29"/>
                      <a:pt x="255" y="1"/>
                      <a:pt x="202" y="1"/>
                    </a:cubicBezTo>
                    <a:close/>
                  </a:path>
                </a:pathLst>
              </a:custGeom>
              <a:solidFill>
                <a:srgbClr val="EFD8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36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cs typeface="Arial"/>
                  <a:sym typeface="Arial"/>
                </a:endParaRPr>
              </a:p>
            </p:txBody>
          </p:sp>
          <p:sp>
            <p:nvSpPr>
              <p:cNvPr id="29" name="Google Shape;443;p31">
                <a:extLst>
                  <a:ext uri="{FF2B5EF4-FFF2-40B4-BE49-F238E27FC236}">
                    <a16:creationId xmlns:a16="http://schemas.microsoft.com/office/drawing/2014/main" id="{D7EC82A6-F0DF-A911-6A45-00A88BB2227F}"/>
                  </a:ext>
                </a:extLst>
              </p:cNvPr>
              <p:cNvSpPr/>
              <p:nvPr/>
            </p:nvSpPr>
            <p:spPr>
              <a:xfrm>
                <a:off x="1763085" y="1626109"/>
                <a:ext cx="69302" cy="78471"/>
              </a:xfrm>
              <a:custGeom>
                <a:avLst/>
                <a:gdLst/>
                <a:ahLst/>
                <a:cxnLst/>
                <a:rect l="l" t="t" r="r" b="b"/>
                <a:pathLst>
                  <a:path w="1572" h="1780" extrusionOk="0">
                    <a:moveTo>
                      <a:pt x="453" y="1"/>
                    </a:moveTo>
                    <a:cubicBezTo>
                      <a:pt x="446" y="1"/>
                      <a:pt x="438" y="2"/>
                      <a:pt x="429" y="5"/>
                    </a:cubicBezTo>
                    <a:cubicBezTo>
                      <a:pt x="405" y="17"/>
                      <a:pt x="393" y="41"/>
                      <a:pt x="405" y="77"/>
                    </a:cubicBezTo>
                    <a:lnTo>
                      <a:pt x="488" y="327"/>
                    </a:lnTo>
                    <a:cubicBezTo>
                      <a:pt x="441" y="351"/>
                      <a:pt x="393" y="386"/>
                      <a:pt x="357" y="434"/>
                    </a:cubicBezTo>
                    <a:lnTo>
                      <a:pt x="71" y="363"/>
                    </a:lnTo>
                    <a:cubicBezTo>
                      <a:pt x="65" y="360"/>
                      <a:pt x="59" y="359"/>
                      <a:pt x="53" y="359"/>
                    </a:cubicBezTo>
                    <a:cubicBezTo>
                      <a:pt x="27" y="359"/>
                      <a:pt x="10" y="379"/>
                      <a:pt x="0" y="398"/>
                    </a:cubicBezTo>
                    <a:cubicBezTo>
                      <a:pt x="0" y="434"/>
                      <a:pt x="12" y="458"/>
                      <a:pt x="48" y="470"/>
                    </a:cubicBezTo>
                    <a:lnTo>
                      <a:pt x="310" y="529"/>
                    </a:lnTo>
                    <a:cubicBezTo>
                      <a:pt x="298" y="565"/>
                      <a:pt x="298" y="601"/>
                      <a:pt x="298" y="636"/>
                    </a:cubicBezTo>
                    <a:cubicBezTo>
                      <a:pt x="310" y="791"/>
                      <a:pt x="452" y="922"/>
                      <a:pt x="619" y="922"/>
                    </a:cubicBezTo>
                    <a:cubicBezTo>
                      <a:pt x="619" y="934"/>
                      <a:pt x="619" y="946"/>
                      <a:pt x="619" y="958"/>
                    </a:cubicBezTo>
                    <a:cubicBezTo>
                      <a:pt x="248" y="1025"/>
                      <a:pt x="323" y="1559"/>
                      <a:pt x="663" y="1559"/>
                    </a:cubicBezTo>
                    <a:cubicBezTo>
                      <a:pt x="683" y="1559"/>
                      <a:pt x="704" y="1557"/>
                      <a:pt x="726" y="1553"/>
                    </a:cubicBezTo>
                    <a:cubicBezTo>
                      <a:pt x="786" y="1553"/>
                      <a:pt x="845" y="1529"/>
                      <a:pt x="893" y="1494"/>
                    </a:cubicBezTo>
                    <a:lnTo>
                      <a:pt x="1119" y="1756"/>
                    </a:lnTo>
                    <a:cubicBezTo>
                      <a:pt x="1131" y="1767"/>
                      <a:pt x="1143" y="1779"/>
                      <a:pt x="1155" y="1779"/>
                    </a:cubicBezTo>
                    <a:cubicBezTo>
                      <a:pt x="1167" y="1779"/>
                      <a:pt x="1179" y="1767"/>
                      <a:pt x="1191" y="1767"/>
                    </a:cubicBezTo>
                    <a:cubicBezTo>
                      <a:pt x="1203" y="1744"/>
                      <a:pt x="1203" y="1708"/>
                      <a:pt x="1191" y="1696"/>
                    </a:cubicBezTo>
                    <a:lnTo>
                      <a:pt x="964" y="1434"/>
                    </a:lnTo>
                    <a:cubicBezTo>
                      <a:pt x="964" y="1422"/>
                      <a:pt x="976" y="1398"/>
                      <a:pt x="988" y="1386"/>
                    </a:cubicBezTo>
                    <a:lnTo>
                      <a:pt x="1357" y="1506"/>
                    </a:lnTo>
                    <a:lnTo>
                      <a:pt x="1369" y="1506"/>
                    </a:lnTo>
                    <a:cubicBezTo>
                      <a:pt x="1393" y="1506"/>
                      <a:pt x="1417" y="1494"/>
                      <a:pt x="1417" y="1470"/>
                    </a:cubicBezTo>
                    <a:cubicBezTo>
                      <a:pt x="1429" y="1446"/>
                      <a:pt x="1417" y="1422"/>
                      <a:pt x="1393" y="1410"/>
                    </a:cubicBezTo>
                    <a:lnTo>
                      <a:pt x="1012" y="1291"/>
                    </a:lnTo>
                    <a:lnTo>
                      <a:pt x="1012" y="1244"/>
                    </a:lnTo>
                    <a:cubicBezTo>
                      <a:pt x="1012" y="1208"/>
                      <a:pt x="1000" y="1184"/>
                      <a:pt x="988" y="1148"/>
                    </a:cubicBezTo>
                    <a:cubicBezTo>
                      <a:pt x="1024" y="1136"/>
                      <a:pt x="1048" y="1101"/>
                      <a:pt x="1072" y="1065"/>
                    </a:cubicBezTo>
                    <a:lnTo>
                      <a:pt x="1405" y="1244"/>
                    </a:lnTo>
                    <a:lnTo>
                      <a:pt x="1429" y="1244"/>
                    </a:lnTo>
                    <a:cubicBezTo>
                      <a:pt x="1476" y="1244"/>
                      <a:pt x="1488" y="1172"/>
                      <a:pt x="1453" y="1148"/>
                    </a:cubicBezTo>
                    <a:lnTo>
                      <a:pt x="1107" y="970"/>
                    </a:lnTo>
                    <a:cubicBezTo>
                      <a:pt x="1107" y="958"/>
                      <a:pt x="1107" y="946"/>
                      <a:pt x="1107" y="934"/>
                    </a:cubicBezTo>
                    <a:lnTo>
                      <a:pt x="1524" y="910"/>
                    </a:lnTo>
                    <a:cubicBezTo>
                      <a:pt x="1548" y="910"/>
                      <a:pt x="1572" y="886"/>
                      <a:pt x="1572" y="863"/>
                    </a:cubicBezTo>
                    <a:cubicBezTo>
                      <a:pt x="1562" y="843"/>
                      <a:pt x="1544" y="824"/>
                      <a:pt x="1525" y="824"/>
                    </a:cubicBezTo>
                    <a:cubicBezTo>
                      <a:pt x="1521" y="824"/>
                      <a:pt x="1516" y="825"/>
                      <a:pt x="1512" y="827"/>
                    </a:cubicBezTo>
                    <a:lnTo>
                      <a:pt x="1095" y="851"/>
                    </a:lnTo>
                    <a:lnTo>
                      <a:pt x="1083" y="851"/>
                    </a:lnTo>
                    <a:lnTo>
                      <a:pt x="1274" y="648"/>
                    </a:lnTo>
                    <a:cubicBezTo>
                      <a:pt x="1286" y="624"/>
                      <a:pt x="1286" y="601"/>
                      <a:pt x="1274" y="589"/>
                    </a:cubicBezTo>
                    <a:cubicBezTo>
                      <a:pt x="1262" y="583"/>
                      <a:pt x="1250" y="580"/>
                      <a:pt x="1240" y="580"/>
                    </a:cubicBezTo>
                    <a:cubicBezTo>
                      <a:pt x="1229" y="580"/>
                      <a:pt x="1220" y="583"/>
                      <a:pt x="1214" y="589"/>
                    </a:cubicBezTo>
                    <a:lnTo>
                      <a:pt x="1036" y="779"/>
                    </a:lnTo>
                    <a:cubicBezTo>
                      <a:pt x="1000" y="744"/>
                      <a:pt x="953" y="720"/>
                      <a:pt x="905" y="708"/>
                    </a:cubicBezTo>
                    <a:cubicBezTo>
                      <a:pt x="917" y="672"/>
                      <a:pt x="917" y="624"/>
                      <a:pt x="917" y="589"/>
                    </a:cubicBezTo>
                    <a:cubicBezTo>
                      <a:pt x="905" y="429"/>
                      <a:pt x="774" y="302"/>
                      <a:pt x="616" y="302"/>
                    </a:cubicBezTo>
                    <a:cubicBezTo>
                      <a:pt x="609" y="302"/>
                      <a:pt x="602" y="302"/>
                      <a:pt x="595" y="303"/>
                    </a:cubicBezTo>
                    <a:lnTo>
                      <a:pt x="500" y="41"/>
                    </a:lnTo>
                    <a:cubicBezTo>
                      <a:pt x="491" y="14"/>
                      <a:pt x="476" y="1"/>
                      <a:pt x="453" y="1"/>
                    </a:cubicBezTo>
                    <a:close/>
                  </a:path>
                </a:pathLst>
              </a:custGeom>
              <a:solidFill>
                <a:srgbClr val="49CA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36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cs typeface="Arial"/>
                  <a:sym typeface="Arial"/>
                </a:endParaRPr>
              </a:p>
            </p:txBody>
          </p:sp>
          <p:sp>
            <p:nvSpPr>
              <p:cNvPr id="30" name="Google Shape;444;p31">
                <a:extLst>
                  <a:ext uri="{FF2B5EF4-FFF2-40B4-BE49-F238E27FC236}">
                    <a16:creationId xmlns:a16="http://schemas.microsoft.com/office/drawing/2014/main" id="{C61E89D1-6AFE-AED9-A170-098541FA01DC}"/>
                  </a:ext>
                </a:extLst>
              </p:cNvPr>
              <p:cNvSpPr/>
              <p:nvPr/>
            </p:nvSpPr>
            <p:spPr>
              <a:xfrm>
                <a:off x="1809771" y="1642508"/>
                <a:ext cx="12123" cy="11683"/>
              </a:xfrm>
              <a:custGeom>
                <a:avLst/>
                <a:gdLst/>
                <a:ahLst/>
                <a:cxnLst/>
                <a:rect l="l" t="t" r="r" b="b"/>
                <a:pathLst>
                  <a:path w="275" h="265" extrusionOk="0">
                    <a:moveTo>
                      <a:pt x="184" y="0"/>
                    </a:moveTo>
                    <a:cubicBezTo>
                      <a:pt x="175" y="0"/>
                      <a:pt x="166" y="1"/>
                      <a:pt x="155" y="2"/>
                    </a:cubicBezTo>
                    <a:cubicBezTo>
                      <a:pt x="72" y="2"/>
                      <a:pt x="1" y="26"/>
                      <a:pt x="13" y="110"/>
                    </a:cubicBezTo>
                    <a:cubicBezTo>
                      <a:pt x="13" y="205"/>
                      <a:pt x="84" y="264"/>
                      <a:pt x="179" y="264"/>
                    </a:cubicBezTo>
                    <a:cubicBezTo>
                      <a:pt x="263" y="252"/>
                      <a:pt x="275" y="193"/>
                      <a:pt x="275" y="110"/>
                    </a:cubicBezTo>
                    <a:cubicBezTo>
                      <a:pt x="264" y="37"/>
                      <a:pt x="245" y="0"/>
                      <a:pt x="184" y="0"/>
                    </a:cubicBezTo>
                    <a:close/>
                  </a:path>
                </a:pathLst>
              </a:custGeom>
              <a:solidFill>
                <a:srgbClr val="EFD8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36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cs typeface="Arial"/>
                  <a:sym typeface="Arial"/>
                </a:endParaRPr>
              </a:p>
            </p:txBody>
          </p:sp>
          <p:sp>
            <p:nvSpPr>
              <p:cNvPr id="31" name="Google Shape;445;p31">
                <a:extLst>
                  <a:ext uri="{FF2B5EF4-FFF2-40B4-BE49-F238E27FC236}">
                    <a16:creationId xmlns:a16="http://schemas.microsoft.com/office/drawing/2014/main" id="{EF2C1908-9766-FD20-6C3A-350911269160}"/>
                  </a:ext>
                </a:extLst>
              </p:cNvPr>
              <p:cNvSpPr/>
              <p:nvPr/>
            </p:nvSpPr>
            <p:spPr>
              <a:xfrm>
                <a:off x="1861218" y="1435706"/>
                <a:ext cx="33637" cy="32711"/>
              </a:xfrm>
              <a:custGeom>
                <a:avLst/>
                <a:gdLst/>
                <a:ahLst/>
                <a:cxnLst/>
                <a:rect l="l" t="t" r="r" b="b"/>
                <a:pathLst>
                  <a:path w="763" h="742" extrusionOk="0">
                    <a:moveTo>
                      <a:pt x="414" y="0"/>
                    </a:moveTo>
                    <a:cubicBezTo>
                      <a:pt x="205" y="0"/>
                      <a:pt x="23" y="53"/>
                      <a:pt x="12" y="276"/>
                    </a:cubicBezTo>
                    <a:cubicBezTo>
                      <a:pt x="0" y="514"/>
                      <a:pt x="191" y="717"/>
                      <a:pt x="429" y="741"/>
                    </a:cubicBezTo>
                    <a:cubicBezTo>
                      <a:pt x="437" y="741"/>
                      <a:pt x="445" y="741"/>
                      <a:pt x="452" y="741"/>
                    </a:cubicBezTo>
                    <a:cubicBezTo>
                      <a:pt x="683" y="741"/>
                      <a:pt x="739" y="566"/>
                      <a:pt x="751" y="336"/>
                    </a:cubicBezTo>
                    <a:cubicBezTo>
                      <a:pt x="762" y="86"/>
                      <a:pt x="727" y="14"/>
                      <a:pt x="489" y="2"/>
                    </a:cubicBezTo>
                    <a:cubicBezTo>
                      <a:pt x="464" y="1"/>
                      <a:pt x="439" y="0"/>
                      <a:pt x="414" y="0"/>
                    </a:cubicBezTo>
                    <a:close/>
                  </a:path>
                </a:pathLst>
              </a:custGeom>
              <a:solidFill>
                <a:srgbClr val="EFD8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36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cs typeface="Arial"/>
                  <a:sym typeface="Arial"/>
                </a:endParaRPr>
              </a:p>
            </p:txBody>
          </p:sp>
          <p:sp>
            <p:nvSpPr>
              <p:cNvPr id="32" name="Google Shape;446;p31">
                <a:extLst>
                  <a:ext uri="{FF2B5EF4-FFF2-40B4-BE49-F238E27FC236}">
                    <a16:creationId xmlns:a16="http://schemas.microsoft.com/office/drawing/2014/main" id="{7695CD6F-81BB-5BB6-0F3E-FF9259C3FC80}"/>
                  </a:ext>
                </a:extLst>
              </p:cNvPr>
              <p:cNvSpPr/>
              <p:nvPr/>
            </p:nvSpPr>
            <p:spPr>
              <a:xfrm>
                <a:off x="1751006" y="1359262"/>
                <a:ext cx="136796" cy="216810"/>
              </a:xfrm>
              <a:custGeom>
                <a:avLst/>
                <a:gdLst/>
                <a:ahLst/>
                <a:cxnLst/>
                <a:rect l="l" t="t" r="r" b="b"/>
                <a:pathLst>
                  <a:path w="3103" h="4918" extrusionOk="0">
                    <a:moveTo>
                      <a:pt x="1074" y="1"/>
                    </a:moveTo>
                    <a:cubicBezTo>
                      <a:pt x="1036" y="1"/>
                      <a:pt x="1006" y="23"/>
                      <a:pt x="988" y="58"/>
                    </a:cubicBezTo>
                    <a:cubicBezTo>
                      <a:pt x="881" y="296"/>
                      <a:pt x="869" y="558"/>
                      <a:pt x="941" y="808"/>
                    </a:cubicBezTo>
                    <a:cubicBezTo>
                      <a:pt x="822" y="867"/>
                      <a:pt x="715" y="939"/>
                      <a:pt x="631" y="1034"/>
                    </a:cubicBezTo>
                    <a:cubicBezTo>
                      <a:pt x="417" y="867"/>
                      <a:pt x="226" y="617"/>
                      <a:pt x="357" y="343"/>
                    </a:cubicBezTo>
                    <a:cubicBezTo>
                      <a:pt x="381" y="274"/>
                      <a:pt x="323" y="219"/>
                      <a:pt x="264" y="219"/>
                    </a:cubicBezTo>
                    <a:cubicBezTo>
                      <a:pt x="232" y="219"/>
                      <a:pt x="200" y="235"/>
                      <a:pt x="179" y="272"/>
                    </a:cubicBezTo>
                    <a:cubicBezTo>
                      <a:pt x="0" y="641"/>
                      <a:pt x="250" y="974"/>
                      <a:pt x="512" y="1189"/>
                    </a:cubicBezTo>
                    <a:cubicBezTo>
                      <a:pt x="119" y="1832"/>
                      <a:pt x="560" y="2665"/>
                      <a:pt x="1310" y="2701"/>
                    </a:cubicBezTo>
                    <a:lnTo>
                      <a:pt x="1334" y="2701"/>
                    </a:lnTo>
                    <a:cubicBezTo>
                      <a:pt x="1334" y="2748"/>
                      <a:pt x="1334" y="2796"/>
                      <a:pt x="1346" y="2844"/>
                    </a:cubicBezTo>
                    <a:cubicBezTo>
                      <a:pt x="1298" y="2867"/>
                      <a:pt x="1250" y="2903"/>
                      <a:pt x="1215" y="2927"/>
                    </a:cubicBezTo>
                    <a:cubicBezTo>
                      <a:pt x="834" y="3165"/>
                      <a:pt x="715" y="3677"/>
                      <a:pt x="953" y="4058"/>
                    </a:cubicBezTo>
                    <a:cubicBezTo>
                      <a:pt x="1110" y="4268"/>
                      <a:pt x="1352" y="4379"/>
                      <a:pt x="1596" y="4379"/>
                    </a:cubicBezTo>
                    <a:cubicBezTo>
                      <a:pt x="1740" y="4379"/>
                      <a:pt x="1884" y="4340"/>
                      <a:pt x="2012" y="4260"/>
                    </a:cubicBezTo>
                    <a:cubicBezTo>
                      <a:pt x="2239" y="4368"/>
                      <a:pt x="2370" y="4594"/>
                      <a:pt x="2358" y="4832"/>
                    </a:cubicBezTo>
                    <a:cubicBezTo>
                      <a:pt x="2358" y="4875"/>
                      <a:pt x="2396" y="4917"/>
                      <a:pt x="2438" y="4917"/>
                    </a:cubicBezTo>
                    <a:cubicBezTo>
                      <a:pt x="2443" y="4917"/>
                      <a:pt x="2448" y="4917"/>
                      <a:pt x="2453" y="4915"/>
                    </a:cubicBezTo>
                    <a:cubicBezTo>
                      <a:pt x="2500" y="4915"/>
                      <a:pt x="2548" y="4880"/>
                      <a:pt x="2548" y="4820"/>
                    </a:cubicBezTo>
                    <a:cubicBezTo>
                      <a:pt x="2560" y="4546"/>
                      <a:pt x="2417" y="4296"/>
                      <a:pt x="2191" y="4141"/>
                    </a:cubicBezTo>
                    <a:cubicBezTo>
                      <a:pt x="2310" y="4034"/>
                      <a:pt x="2405" y="3891"/>
                      <a:pt x="2441" y="3737"/>
                    </a:cubicBezTo>
                    <a:cubicBezTo>
                      <a:pt x="2512" y="3760"/>
                      <a:pt x="2572" y="3808"/>
                      <a:pt x="2631" y="3856"/>
                    </a:cubicBezTo>
                    <a:cubicBezTo>
                      <a:pt x="2727" y="3951"/>
                      <a:pt x="2774" y="4082"/>
                      <a:pt x="2774" y="4213"/>
                    </a:cubicBezTo>
                    <a:cubicBezTo>
                      <a:pt x="2774" y="4260"/>
                      <a:pt x="2822" y="4308"/>
                      <a:pt x="2870" y="4308"/>
                    </a:cubicBezTo>
                    <a:cubicBezTo>
                      <a:pt x="2917" y="4308"/>
                      <a:pt x="2965" y="4272"/>
                      <a:pt x="2965" y="4213"/>
                    </a:cubicBezTo>
                    <a:cubicBezTo>
                      <a:pt x="2965" y="4034"/>
                      <a:pt x="2893" y="3856"/>
                      <a:pt x="2774" y="3725"/>
                    </a:cubicBezTo>
                    <a:cubicBezTo>
                      <a:pt x="2691" y="3641"/>
                      <a:pt x="2596" y="3582"/>
                      <a:pt x="2477" y="3546"/>
                    </a:cubicBezTo>
                    <a:cubicBezTo>
                      <a:pt x="2489" y="3391"/>
                      <a:pt x="2441" y="3237"/>
                      <a:pt x="2358" y="3094"/>
                    </a:cubicBezTo>
                    <a:cubicBezTo>
                      <a:pt x="2381" y="3058"/>
                      <a:pt x="2417" y="3022"/>
                      <a:pt x="2441" y="2975"/>
                    </a:cubicBezTo>
                    <a:cubicBezTo>
                      <a:pt x="2798" y="2963"/>
                      <a:pt x="3024" y="2820"/>
                      <a:pt x="3096" y="2522"/>
                    </a:cubicBezTo>
                    <a:cubicBezTo>
                      <a:pt x="3103" y="2457"/>
                      <a:pt x="3049" y="2414"/>
                      <a:pt x="2995" y="2414"/>
                    </a:cubicBezTo>
                    <a:cubicBezTo>
                      <a:pt x="2959" y="2414"/>
                      <a:pt x="2924" y="2432"/>
                      <a:pt x="2905" y="2475"/>
                    </a:cubicBezTo>
                    <a:cubicBezTo>
                      <a:pt x="2893" y="2558"/>
                      <a:pt x="2834" y="2748"/>
                      <a:pt x="2500" y="2772"/>
                    </a:cubicBezTo>
                    <a:cubicBezTo>
                      <a:pt x="2500" y="2772"/>
                      <a:pt x="2500" y="2760"/>
                      <a:pt x="2500" y="2748"/>
                    </a:cubicBezTo>
                    <a:cubicBezTo>
                      <a:pt x="2500" y="2665"/>
                      <a:pt x="2489" y="2582"/>
                      <a:pt x="2453" y="2498"/>
                    </a:cubicBezTo>
                    <a:lnTo>
                      <a:pt x="2751" y="2415"/>
                    </a:lnTo>
                    <a:cubicBezTo>
                      <a:pt x="2878" y="2383"/>
                      <a:pt x="2844" y="2217"/>
                      <a:pt x="2741" y="2217"/>
                    </a:cubicBezTo>
                    <a:cubicBezTo>
                      <a:pt x="2729" y="2217"/>
                      <a:pt x="2717" y="2220"/>
                      <a:pt x="2703" y="2225"/>
                    </a:cubicBezTo>
                    <a:lnTo>
                      <a:pt x="2346" y="2332"/>
                    </a:lnTo>
                    <a:cubicBezTo>
                      <a:pt x="2310" y="2284"/>
                      <a:pt x="2274" y="2248"/>
                      <a:pt x="2215" y="2225"/>
                    </a:cubicBezTo>
                    <a:cubicBezTo>
                      <a:pt x="2608" y="1582"/>
                      <a:pt x="2167" y="760"/>
                      <a:pt x="1417" y="724"/>
                    </a:cubicBezTo>
                    <a:cubicBezTo>
                      <a:pt x="1391" y="721"/>
                      <a:pt x="1365" y="720"/>
                      <a:pt x="1338" y="720"/>
                    </a:cubicBezTo>
                    <a:cubicBezTo>
                      <a:pt x="1265" y="720"/>
                      <a:pt x="1189" y="731"/>
                      <a:pt x="1119" y="748"/>
                    </a:cubicBezTo>
                    <a:cubicBezTo>
                      <a:pt x="1060" y="546"/>
                      <a:pt x="1072" y="331"/>
                      <a:pt x="1167" y="141"/>
                    </a:cubicBezTo>
                    <a:cubicBezTo>
                      <a:pt x="1191" y="93"/>
                      <a:pt x="1167" y="34"/>
                      <a:pt x="1119" y="10"/>
                    </a:cubicBezTo>
                    <a:cubicBezTo>
                      <a:pt x="1103" y="4"/>
                      <a:pt x="1088" y="1"/>
                      <a:pt x="1074" y="1"/>
                    </a:cubicBezTo>
                    <a:close/>
                  </a:path>
                </a:pathLst>
              </a:custGeom>
              <a:solidFill>
                <a:srgbClr val="49CA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36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cs typeface="Arial"/>
                  <a:sym typeface="Arial"/>
                </a:endParaRPr>
              </a:p>
            </p:txBody>
          </p:sp>
          <p:sp>
            <p:nvSpPr>
              <p:cNvPr id="33" name="Google Shape;447;p31">
                <a:extLst>
                  <a:ext uri="{FF2B5EF4-FFF2-40B4-BE49-F238E27FC236}">
                    <a16:creationId xmlns:a16="http://schemas.microsoft.com/office/drawing/2014/main" id="{772D4E9F-D9DE-86BE-86E3-DE93F8297F70}"/>
                  </a:ext>
                </a:extLst>
              </p:cNvPr>
              <p:cNvSpPr/>
              <p:nvPr/>
            </p:nvSpPr>
            <p:spPr>
              <a:xfrm>
                <a:off x="1787199" y="1434736"/>
                <a:ext cx="16840" cy="14019"/>
              </a:xfrm>
              <a:custGeom>
                <a:avLst/>
                <a:gdLst/>
                <a:ahLst/>
                <a:cxnLst/>
                <a:rect l="l" t="t" r="r" b="b"/>
                <a:pathLst>
                  <a:path w="382" h="318" extrusionOk="0">
                    <a:moveTo>
                      <a:pt x="227" y="1"/>
                    </a:moveTo>
                    <a:cubicBezTo>
                      <a:pt x="72" y="1"/>
                      <a:pt x="1" y="167"/>
                      <a:pt x="108" y="274"/>
                    </a:cubicBezTo>
                    <a:cubicBezTo>
                      <a:pt x="138" y="304"/>
                      <a:pt x="176" y="318"/>
                      <a:pt x="214" y="318"/>
                    </a:cubicBezTo>
                    <a:cubicBezTo>
                      <a:pt x="298" y="318"/>
                      <a:pt x="382" y="253"/>
                      <a:pt x="382" y="155"/>
                    </a:cubicBezTo>
                    <a:cubicBezTo>
                      <a:pt x="382" y="72"/>
                      <a:pt x="310" y="1"/>
                      <a:pt x="227" y="1"/>
                    </a:cubicBezTo>
                    <a:close/>
                  </a:path>
                </a:pathLst>
              </a:custGeom>
              <a:solidFill>
                <a:srgbClr val="8046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36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cs typeface="Arial"/>
                  <a:sym typeface="Arial"/>
                </a:endParaRPr>
              </a:p>
            </p:txBody>
          </p:sp>
          <p:sp>
            <p:nvSpPr>
              <p:cNvPr id="34" name="Google Shape;448;p31">
                <a:extLst>
                  <a:ext uri="{FF2B5EF4-FFF2-40B4-BE49-F238E27FC236}">
                    <a16:creationId xmlns:a16="http://schemas.microsoft.com/office/drawing/2014/main" id="{A491D992-2C96-87D2-ACD5-24B801BFE4CE}"/>
                  </a:ext>
                </a:extLst>
              </p:cNvPr>
              <p:cNvSpPr/>
              <p:nvPr/>
            </p:nvSpPr>
            <p:spPr>
              <a:xfrm>
                <a:off x="1824495" y="1411106"/>
                <a:ext cx="16840" cy="14416"/>
              </a:xfrm>
              <a:custGeom>
                <a:avLst/>
                <a:gdLst/>
                <a:ahLst/>
                <a:cxnLst/>
                <a:rect l="l" t="t" r="r" b="b"/>
                <a:pathLst>
                  <a:path w="382" h="327" extrusionOk="0">
                    <a:moveTo>
                      <a:pt x="214" y="1"/>
                    </a:moveTo>
                    <a:cubicBezTo>
                      <a:pt x="71" y="1"/>
                      <a:pt x="0" y="179"/>
                      <a:pt x="107" y="275"/>
                    </a:cubicBezTo>
                    <a:cubicBezTo>
                      <a:pt x="139" y="310"/>
                      <a:pt x="180" y="326"/>
                      <a:pt x="221" y="326"/>
                    </a:cubicBezTo>
                    <a:cubicBezTo>
                      <a:pt x="302" y="326"/>
                      <a:pt x="381" y="263"/>
                      <a:pt x="381" y="167"/>
                    </a:cubicBezTo>
                    <a:cubicBezTo>
                      <a:pt x="381" y="72"/>
                      <a:pt x="310" y="1"/>
                      <a:pt x="214" y="1"/>
                    </a:cubicBezTo>
                    <a:close/>
                  </a:path>
                </a:pathLst>
              </a:custGeom>
              <a:solidFill>
                <a:srgbClr val="8046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36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cs typeface="Arial"/>
                  <a:sym typeface="Arial"/>
                </a:endParaRPr>
              </a:p>
            </p:txBody>
          </p:sp>
          <p:sp>
            <p:nvSpPr>
              <p:cNvPr id="35" name="Google Shape;449;p31">
                <a:extLst>
                  <a:ext uri="{FF2B5EF4-FFF2-40B4-BE49-F238E27FC236}">
                    <a16:creationId xmlns:a16="http://schemas.microsoft.com/office/drawing/2014/main" id="{C916ECB8-2C9E-466C-5B04-E6B8560B574F}"/>
                  </a:ext>
                </a:extLst>
              </p:cNvPr>
              <p:cNvSpPr/>
              <p:nvPr/>
            </p:nvSpPr>
            <p:spPr>
              <a:xfrm>
                <a:off x="1809374" y="1423582"/>
                <a:ext cx="15650" cy="13314"/>
              </a:xfrm>
              <a:custGeom>
                <a:avLst/>
                <a:gdLst/>
                <a:ahLst/>
                <a:cxnLst/>
                <a:rect l="l" t="t" r="r" b="b"/>
                <a:pathLst>
                  <a:path w="355" h="302" extrusionOk="0">
                    <a:moveTo>
                      <a:pt x="268" y="1"/>
                    </a:moveTo>
                    <a:cubicBezTo>
                      <a:pt x="244" y="1"/>
                      <a:pt x="219" y="26"/>
                      <a:pt x="236" y="51"/>
                    </a:cubicBezTo>
                    <a:cubicBezTo>
                      <a:pt x="284" y="99"/>
                      <a:pt x="272" y="170"/>
                      <a:pt x="224" y="218"/>
                    </a:cubicBezTo>
                    <a:cubicBezTo>
                      <a:pt x="209" y="229"/>
                      <a:pt x="191" y="235"/>
                      <a:pt x="173" y="235"/>
                    </a:cubicBezTo>
                    <a:cubicBezTo>
                      <a:pt x="134" y="235"/>
                      <a:pt x="93" y="211"/>
                      <a:pt x="69" y="170"/>
                    </a:cubicBezTo>
                    <a:cubicBezTo>
                      <a:pt x="64" y="165"/>
                      <a:pt x="57" y="162"/>
                      <a:pt x="50" y="162"/>
                    </a:cubicBezTo>
                    <a:cubicBezTo>
                      <a:pt x="27" y="162"/>
                      <a:pt x="0" y="190"/>
                      <a:pt x="10" y="218"/>
                    </a:cubicBezTo>
                    <a:cubicBezTo>
                      <a:pt x="45" y="265"/>
                      <a:pt x="105" y="301"/>
                      <a:pt x="176" y="301"/>
                    </a:cubicBezTo>
                    <a:cubicBezTo>
                      <a:pt x="212" y="301"/>
                      <a:pt x="236" y="289"/>
                      <a:pt x="272" y="277"/>
                    </a:cubicBezTo>
                    <a:cubicBezTo>
                      <a:pt x="343" y="206"/>
                      <a:pt x="355" y="99"/>
                      <a:pt x="295" y="15"/>
                    </a:cubicBezTo>
                    <a:cubicBezTo>
                      <a:pt x="288" y="5"/>
                      <a:pt x="278" y="1"/>
                      <a:pt x="268" y="1"/>
                    </a:cubicBezTo>
                    <a:close/>
                  </a:path>
                </a:pathLst>
              </a:custGeom>
              <a:solidFill>
                <a:srgbClr val="8046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36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cs typeface="Arial"/>
                  <a:sym typeface="Arial"/>
                </a:endParaRPr>
              </a:p>
            </p:txBody>
          </p:sp>
          <p:sp>
            <p:nvSpPr>
              <p:cNvPr id="36" name="Google Shape;450;p31">
                <a:extLst>
                  <a:ext uri="{FF2B5EF4-FFF2-40B4-BE49-F238E27FC236}">
                    <a16:creationId xmlns:a16="http://schemas.microsoft.com/office/drawing/2014/main" id="{20DDEA54-F1AF-AD22-2FB0-9DE13AAD626F}"/>
                  </a:ext>
                </a:extLst>
              </p:cNvPr>
              <p:cNvSpPr/>
              <p:nvPr/>
            </p:nvSpPr>
            <p:spPr>
              <a:xfrm>
                <a:off x="1789844" y="1449945"/>
                <a:ext cx="14195" cy="10536"/>
              </a:xfrm>
              <a:custGeom>
                <a:avLst/>
                <a:gdLst/>
                <a:ahLst/>
                <a:cxnLst/>
                <a:rect l="l" t="t" r="r" b="b"/>
                <a:pathLst>
                  <a:path w="322" h="239" extrusionOk="0">
                    <a:moveTo>
                      <a:pt x="216" y="1"/>
                    </a:moveTo>
                    <a:cubicBezTo>
                      <a:pt x="182" y="1"/>
                      <a:pt x="143" y="13"/>
                      <a:pt x="107" y="37"/>
                    </a:cubicBezTo>
                    <a:cubicBezTo>
                      <a:pt x="36" y="84"/>
                      <a:pt x="0" y="156"/>
                      <a:pt x="36" y="203"/>
                    </a:cubicBezTo>
                    <a:cubicBezTo>
                      <a:pt x="54" y="227"/>
                      <a:pt x="84" y="239"/>
                      <a:pt x="118" y="239"/>
                    </a:cubicBezTo>
                    <a:cubicBezTo>
                      <a:pt x="152" y="239"/>
                      <a:pt x="191" y="227"/>
                      <a:pt x="226" y="203"/>
                    </a:cubicBezTo>
                    <a:cubicBezTo>
                      <a:pt x="298" y="156"/>
                      <a:pt x="322" y="84"/>
                      <a:pt x="298" y="37"/>
                    </a:cubicBezTo>
                    <a:cubicBezTo>
                      <a:pt x="280" y="13"/>
                      <a:pt x="250" y="1"/>
                      <a:pt x="216" y="1"/>
                    </a:cubicBezTo>
                    <a:close/>
                  </a:path>
                </a:pathLst>
              </a:custGeom>
              <a:solidFill>
                <a:srgbClr val="DE626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36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cs typeface="Arial"/>
                  <a:sym typeface="Arial"/>
                </a:endParaRPr>
              </a:p>
            </p:txBody>
          </p:sp>
          <p:sp>
            <p:nvSpPr>
              <p:cNvPr id="37" name="Google Shape;451;p31">
                <a:extLst>
                  <a:ext uri="{FF2B5EF4-FFF2-40B4-BE49-F238E27FC236}">
                    <a16:creationId xmlns:a16="http://schemas.microsoft.com/office/drawing/2014/main" id="{3929919B-6069-297B-6554-7679F50D6350}"/>
                  </a:ext>
                </a:extLst>
              </p:cNvPr>
              <p:cNvSpPr/>
              <p:nvPr/>
            </p:nvSpPr>
            <p:spPr>
              <a:xfrm>
                <a:off x="1839705" y="1417807"/>
                <a:ext cx="16840" cy="12785"/>
              </a:xfrm>
              <a:custGeom>
                <a:avLst/>
                <a:gdLst/>
                <a:ahLst/>
                <a:cxnLst/>
                <a:rect l="l" t="t" r="r" b="b"/>
                <a:pathLst>
                  <a:path w="382" h="290" extrusionOk="0">
                    <a:moveTo>
                      <a:pt x="191" y="1"/>
                    </a:moveTo>
                    <a:cubicBezTo>
                      <a:pt x="161" y="1"/>
                      <a:pt x="131" y="10"/>
                      <a:pt x="107" y="27"/>
                    </a:cubicBezTo>
                    <a:cubicBezTo>
                      <a:pt x="0" y="111"/>
                      <a:pt x="60" y="289"/>
                      <a:pt x="191" y="289"/>
                    </a:cubicBezTo>
                    <a:cubicBezTo>
                      <a:pt x="322" y="289"/>
                      <a:pt x="381" y="111"/>
                      <a:pt x="274" y="27"/>
                    </a:cubicBezTo>
                    <a:cubicBezTo>
                      <a:pt x="250" y="10"/>
                      <a:pt x="221" y="1"/>
                      <a:pt x="191" y="1"/>
                    </a:cubicBezTo>
                    <a:close/>
                  </a:path>
                </a:pathLst>
              </a:custGeom>
              <a:solidFill>
                <a:srgbClr val="DE626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36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cs typeface="Arial"/>
                  <a:sym typeface="Arial"/>
                </a:endParaRPr>
              </a:p>
            </p:txBody>
          </p:sp>
          <p:sp>
            <p:nvSpPr>
              <p:cNvPr id="38" name="Google Shape;452;p31">
                <a:extLst>
                  <a:ext uri="{FF2B5EF4-FFF2-40B4-BE49-F238E27FC236}">
                    <a16:creationId xmlns:a16="http://schemas.microsoft.com/office/drawing/2014/main" id="{D411A46E-C5F5-3E37-F82C-EF55EA4F4D18}"/>
                  </a:ext>
                </a:extLst>
              </p:cNvPr>
              <p:cNvSpPr/>
              <p:nvPr/>
            </p:nvSpPr>
            <p:spPr>
              <a:xfrm>
                <a:off x="1733151" y="1458894"/>
                <a:ext cx="489211" cy="549255"/>
              </a:xfrm>
              <a:custGeom>
                <a:avLst/>
                <a:gdLst/>
                <a:ahLst/>
                <a:cxnLst/>
                <a:rect l="l" t="t" r="r" b="b"/>
                <a:pathLst>
                  <a:path w="11097" h="12459" extrusionOk="0">
                    <a:moveTo>
                      <a:pt x="5584" y="2822"/>
                    </a:moveTo>
                    <a:cubicBezTo>
                      <a:pt x="5763" y="3524"/>
                      <a:pt x="5906" y="4096"/>
                      <a:pt x="6156" y="4882"/>
                    </a:cubicBezTo>
                    <a:lnTo>
                      <a:pt x="6763" y="6823"/>
                    </a:lnTo>
                    <a:lnTo>
                      <a:pt x="6192" y="7215"/>
                    </a:lnTo>
                    <a:cubicBezTo>
                      <a:pt x="6215" y="6953"/>
                      <a:pt x="6275" y="6692"/>
                      <a:pt x="6370" y="6442"/>
                    </a:cubicBezTo>
                    <a:lnTo>
                      <a:pt x="6370" y="6442"/>
                    </a:lnTo>
                    <a:cubicBezTo>
                      <a:pt x="6025" y="6668"/>
                      <a:pt x="5715" y="6918"/>
                      <a:pt x="5430" y="7204"/>
                    </a:cubicBezTo>
                    <a:cubicBezTo>
                      <a:pt x="5418" y="7001"/>
                      <a:pt x="5489" y="6799"/>
                      <a:pt x="5632" y="6656"/>
                    </a:cubicBezTo>
                    <a:cubicBezTo>
                      <a:pt x="5775" y="6513"/>
                      <a:pt x="5882" y="6334"/>
                      <a:pt x="5953" y="6156"/>
                    </a:cubicBezTo>
                    <a:lnTo>
                      <a:pt x="5953" y="6156"/>
                    </a:lnTo>
                    <a:cubicBezTo>
                      <a:pt x="5489" y="6394"/>
                      <a:pt x="5144" y="6811"/>
                      <a:pt x="4810" y="7227"/>
                    </a:cubicBezTo>
                    <a:cubicBezTo>
                      <a:pt x="4941" y="6811"/>
                      <a:pt x="5156" y="6430"/>
                      <a:pt x="5430" y="6096"/>
                    </a:cubicBezTo>
                    <a:lnTo>
                      <a:pt x="5430" y="6096"/>
                    </a:lnTo>
                    <a:cubicBezTo>
                      <a:pt x="5156" y="6227"/>
                      <a:pt x="4965" y="6477"/>
                      <a:pt x="4787" y="6727"/>
                    </a:cubicBezTo>
                    <a:lnTo>
                      <a:pt x="4334" y="7346"/>
                    </a:lnTo>
                    <a:lnTo>
                      <a:pt x="4048" y="7346"/>
                    </a:lnTo>
                    <a:lnTo>
                      <a:pt x="4822" y="4882"/>
                    </a:lnTo>
                    <a:cubicBezTo>
                      <a:pt x="5072" y="4096"/>
                      <a:pt x="5215" y="3524"/>
                      <a:pt x="5394" y="2822"/>
                    </a:cubicBezTo>
                    <a:close/>
                    <a:moveTo>
                      <a:pt x="6787" y="6930"/>
                    </a:moveTo>
                    <a:lnTo>
                      <a:pt x="6918" y="7346"/>
                    </a:lnTo>
                    <a:lnTo>
                      <a:pt x="6704" y="7346"/>
                    </a:lnTo>
                    <a:cubicBezTo>
                      <a:pt x="6727" y="7215"/>
                      <a:pt x="6763" y="7073"/>
                      <a:pt x="6787" y="6930"/>
                    </a:cubicBezTo>
                    <a:close/>
                    <a:moveTo>
                      <a:pt x="5561" y="0"/>
                    </a:moveTo>
                    <a:cubicBezTo>
                      <a:pt x="4552" y="0"/>
                      <a:pt x="3542" y="572"/>
                      <a:pt x="3144" y="1715"/>
                    </a:cubicBezTo>
                    <a:lnTo>
                      <a:pt x="84" y="10597"/>
                    </a:lnTo>
                    <a:cubicBezTo>
                      <a:pt x="24" y="10740"/>
                      <a:pt x="0" y="10894"/>
                      <a:pt x="0" y="11049"/>
                    </a:cubicBezTo>
                    <a:cubicBezTo>
                      <a:pt x="0" y="11740"/>
                      <a:pt x="512" y="12335"/>
                      <a:pt x="1203" y="12430"/>
                    </a:cubicBezTo>
                    <a:cubicBezTo>
                      <a:pt x="1276" y="12442"/>
                      <a:pt x="1349" y="12447"/>
                      <a:pt x="1421" y="12447"/>
                    </a:cubicBezTo>
                    <a:cubicBezTo>
                      <a:pt x="2020" y="12447"/>
                      <a:pt x="2571" y="12061"/>
                      <a:pt x="2763" y="11466"/>
                    </a:cubicBezTo>
                    <a:lnTo>
                      <a:pt x="3286" y="9740"/>
                    </a:lnTo>
                    <a:lnTo>
                      <a:pt x="7680" y="9740"/>
                    </a:lnTo>
                    <a:lnTo>
                      <a:pt x="8216" y="11430"/>
                    </a:lnTo>
                    <a:cubicBezTo>
                      <a:pt x="8419" y="12050"/>
                      <a:pt x="8996" y="12459"/>
                      <a:pt x="9628" y="12459"/>
                    </a:cubicBezTo>
                    <a:cubicBezTo>
                      <a:pt x="9700" y="12459"/>
                      <a:pt x="9773" y="12453"/>
                      <a:pt x="9847" y="12442"/>
                    </a:cubicBezTo>
                    <a:cubicBezTo>
                      <a:pt x="10561" y="12323"/>
                      <a:pt x="11085" y="11716"/>
                      <a:pt x="11097" y="10990"/>
                    </a:cubicBezTo>
                    <a:cubicBezTo>
                      <a:pt x="11085" y="10823"/>
                      <a:pt x="11061" y="10656"/>
                      <a:pt x="11014" y="10502"/>
                    </a:cubicBezTo>
                    <a:lnTo>
                      <a:pt x="7978" y="1715"/>
                    </a:lnTo>
                    <a:cubicBezTo>
                      <a:pt x="7579" y="572"/>
                      <a:pt x="6570" y="0"/>
                      <a:pt x="5561" y="0"/>
                    </a:cubicBezTo>
                    <a:close/>
                  </a:path>
                </a:pathLst>
              </a:custGeom>
              <a:solidFill>
                <a:srgbClr val="DE626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36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cs typeface="Arial"/>
                  <a:sym typeface="Arial"/>
                </a:endParaRPr>
              </a:p>
            </p:txBody>
          </p:sp>
          <p:sp>
            <p:nvSpPr>
              <p:cNvPr id="39" name="Google Shape;453;p31">
                <a:extLst>
                  <a:ext uri="{FF2B5EF4-FFF2-40B4-BE49-F238E27FC236}">
                    <a16:creationId xmlns:a16="http://schemas.microsoft.com/office/drawing/2014/main" id="{5A338685-9948-1841-6130-54E63BC6686F}"/>
                  </a:ext>
                </a:extLst>
              </p:cNvPr>
              <p:cNvSpPr/>
              <p:nvPr/>
            </p:nvSpPr>
            <p:spPr>
              <a:xfrm>
                <a:off x="1756252" y="1485389"/>
                <a:ext cx="441996" cy="496309"/>
              </a:xfrm>
              <a:custGeom>
                <a:avLst/>
                <a:gdLst/>
                <a:ahLst/>
                <a:cxnLst/>
                <a:rect l="l" t="t" r="r" b="b"/>
                <a:pathLst>
                  <a:path w="10026" h="11258" extrusionOk="0">
                    <a:moveTo>
                      <a:pt x="5489" y="2042"/>
                    </a:moveTo>
                    <a:cubicBezTo>
                      <a:pt x="5668" y="2745"/>
                      <a:pt x="5799" y="3495"/>
                      <a:pt x="6049" y="4281"/>
                    </a:cubicBezTo>
                    <a:lnTo>
                      <a:pt x="6823" y="6972"/>
                    </a:lnTo>
                    <a:lnTo>
                      <a:pt x="3215" y="6972"/>
                    </a:lnTo>
                    <a:lnTo>
                      <a:pt x="3989" y="4281"/>
                    </a:lnTo>
                    <a:cubicBezTo>
                      <a:pt x="4227" y="3495"/>
                      <a:pt x="4382" y="2757"/>
                      <a:pt x="4560" y="2042"/>
                    </a:cubicBezTo>
                    <a:close/>
                    <a:moveTo>
                      <a:pt x="5032" y="1"/>
                    </a:moveTo>
                    <a:cubicBezTo>
                      <a:pt x="4123" y="1"/>
                      <a:pt x="3215" y="518"/>
                      <a:pt x="2858" y="1554"/>
                    </a:cubicBezTo>
                    <a:lnTo>
                      <a:pt x="72" y="9579"/>
                    </a:lnTo>
                    <a:cubicBezTo>
                      <a:pt x="24" y="9710"/>
                      <a:pt x="0" y="9841"/>
                      <a:pt x="0" y="9984"/>
                    </a:cubicBezTo>
                    <a:cubicBezTo>
                      <a:pt x="0" y="10686"/>
                      <a:pt x="250" y="11258"/>
                      <a:pt x="953" y="11258"/>
                    </a:cubicBezTo>
                    <a:cubicBezTo>
                      <a:pt x="1512" y="11258"/>
                      <a:pt x="2012" y="10901"/>
                      <a:pt x="2179" y="10365"/>
                    </a:cubicBezTo>
                    <a:lnTo>
                      <a:pt x="2655" y="8805"/>
                    </a:lnTo>
                    <a:lnTo>
                      <a:pt x="7180" y="8805"/>
                    </a:lnTo>
                    <a:lnTo>
                      <a:pt x="7668" y="10329"/>
                    </a:lnTo>
                    <a:cubicBezTo>
                      <a:pt x="7846" y="10877"/>
                      <a:pt x="8358" y="11246"/>
                      <a:pt x="8930" y="11258"/>
                    </a:cubicBezTo>
                    <a:cubicBezTo>
                      <a:pt x="9668" y="11258"/>
                      <a:pt x="10025" y="10663"/>
                      <a:pt x="10025" y="9924"/>
                    </a:cubicBezTo>
                    <a:cubicBezTo>
                      <a:pt x="10025" y="9770"/>
                      <a:pt x="10001" y="9627"/>
                      <a:pt x="9954" y="9484"/>
                    </a:cubicBezTo>
                    <a:lnTo>
                      <a:pt x="7215" y="1554"/>
                    </a:lnTo>
                    <a:cubicBezTo>
                      <a:pt x="6852" y="518"/>
                      <a:pt x="5941" y="1"/>
                      <a:pt x="5032" y="1"/>
                    </a:cubicBezTo>
                    <a:close/>
                  </a:path>
                </a:pathLst>
              </a:custGeom>
              <a:solidFill>
                <a:srgbClr val="F2888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36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cs typeface="Arial"/>
                  <a:sym typeface="Arial"/>
                </a:endParaRPr>
              </a:p>
            </p:txBody>
          </p:sp>
        </p:grp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3E03E25C-E3D4-F050-0A70-F53C2687B0C6}"/>
                </a:ext>
              </a:extLst>
            </p:cNvPr>
            <p:cNvSpPr txBox="1"/>
            <p:nvPr/>
          </p:nvSpPr>
          <p:spPr>
            <a:xfrm>
              <a:off x="3056849" y="2396597"/>
              <a:ext cx="6131813" cy="1119618"/>
            </a:xfrm>
            <a:prstGeom prst="roundRect">
              <a:avLst/>
            </a:prstGeom>
            <a:noFill/>
            <a:ln w="57150" cap="flat" cmpd="sng" algn="ctr">
              <a:noFill/>
              <a:prstDash val="solid"/>
              <a:miter lim="800000"/>
            </a:ln>
            <a:effectLst/>
          </p:spPr>
          <p:txBody>
            <a:bodyPr wrap="square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70AD47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Cambria" panose="02040503050406030204" pitchFamily="18" charset="0"/>
                  <a:cs typeface="+mn-cs"/>
                </a:rPr>
                <a:t>Vì</a:t>
              </a:r>
              <a:r>
                <a:rPr kumimoji="0" lang="en-US" sz="3600" b="1" i="0" u="none" strike="noStrike" kern="0" cap="none" spc="0" normalizeH="0" noProof="0" dirty="0">
                  <a:ln>
                    <a:noFill/>
                  </a:ln>
                  <a:solidFill>
                    <a:srgbClr val="70AD47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Cambria" panose="02040503050406030204" pitchFamily="18" charset="0"/>
                  <a:cs typeface="+mn-cs"/>
                </a:rPr>
                <a:t> </a:t>
              </a:r>
              <a:r>
                <a:rPr kumimoji="0" lang="en-US" sz="3600" b="1" i="0" u="none" strike="noStrike" kern="0" cap="none" spc="0" normalizeH="0" noProof="0" dirty="0" err="1">
                  <a:ln>
                    <a:noFill/>
                  </a:ln>
                  <a:solidFill>
                    <a:srgbClr val="70AD47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Cambria" panose="02040503050406030204" pitchFamily="18" charset="0"/>
                  <a:cs typeface="+mn-cs"/>
                </a:rPr>
                <a:t>sông</a:t>
              </a:r>
              <a:r>
                <a:rPr kumimoji="0" lang="en-US" sz="3600" b="1" i="0" u="none" strike="noStrike" kern="0" cap="none" spc="0" normalizeH="0" noProof="0" dirty="0">
                  <a:ln>
                    <a:noFill/>
                  </a:ln>
                  <a:solidFill>
                    <a:srgbClr val="70AD47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Cambria" panose="02040503050406030204" pitchFamily="18" charset="0"/>
                  <a:cs typeface="+mn-cs"/>
                </a:rPr>
                <a:t> </a:t>
              </a:r>
              <a:r>
                <a:rPr kumimoji="0" lang="en-US" sz="3600" b="1" i="0" u="none" strike="noStrike" kern="0" cap="none" spc="0" normalizeH="0" noProof="0" dirty="0" err="1">
                  <a:ln>
                    <a:noFill/>
                  </a:ln>
                  <a:solidFill>
                    <a:srgbClr val="70AD47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Cambria" panose="02040503050406030204" pitchFamily="18" charset="0"/>
                  <a:cs typeface="+mn-cs"/>
                </a:rPr>
                <a:t>Hương</a:t>
              </a:r>
              <a:r>
                <a:rPr kumimoji="0" lang="en-US" sz="3600" b="1" i="0" u="none" strike="noStrike" kern="0" cap="none" spc="0" normalizeH="0" noProof="0" dirty="0">
                  <a:ln>
                    <a:noFill/>
                  </a:ln>
                  <a:solidFill>
                    <a:srgbClr val="70AD47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Cambria" panose="02040503050406030204" pitchFamily="18" charset="0"/>
                  <a:cs typeface="+mn-cs"/>
                </a:rPr>
                <a:t> </a:t>
              </a:r>
              <a:r>
                <a:rPr kumimoji="0" lang="en-US" sz="3600" b="1" i="0" u="none" strike="noStrike" kern="0" cap="none" spc="0" normalizeH="0" noProof="0" dirty="0" err="1">
                  <a:ln>
                    <a:noFill/>
                  </a:ln>
                  <a:solidFill>
                    <a:srgbClr val="70AD47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Cambria" panose="02040503050406030204" pitchFamily="18" charset="0"/>
                  <a:cs typeface="+mn-cs"/>
                </a:rPr>
                <a:t>rất</a:t>
              </a:r>
              <a:r>
                <a:rPr kumimoji="0" lang="en-US" sz="3600" b="1" i="0" u="none" strike="noStrike" kern="0" cap="none" spc="0" normalizeH="0" noProof="0" dirty="0">
                  <a:ln>
                    <a:noFill/>
                  </a:ln>
                  <a:solidFill>
                    <a:srgbClr val="70AD47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Cambria" panose="02040503050406030204" pitchFamily="18" charset="0"/>
                  <a:cs typeface="+mn-cs"/>
                </a:rPr>
                <a:t> </a:t>
              </a:r>
              <a:r>
                <a:rPr kumimoji="0" lang="en-US" sz="3600" b="1" i="0" u="none" strike="noStrike" kern="0" cap="none" spc="0" normalizeH="0" noProof="0" dirty="0" err="1">
                  <a:ln>
                    <a:noFill/>
                  </a:ln>
                  <a:solidFill>
                    <a:srgbClr val="70AD47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Cambria" panose="02040503050406030204" pitchFamily="18" charset="0"/>
                  <a:cs typeface="+mn-cs"/>
                </a:rPr>
                <a:t>đẹp</a:t>
              </a:r>
              <a:r>
                <a:rPr kumimoji="0" lang="en-US" sz="3600" b="1" i="0" u="none" strike="noStrike" kern="0" cap="none" spc="0" normalizeH="0" noProof="0" dirty="0">
                  <a:ln>
                    <a:noFill/>
                  </a:ln>
                  <a:solidFill>
                    <a:srgbClr val="70AD47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Cambria" panose="02040503050406030204" pitchFamily="18" charset="0"/>
                  <a:cs typeface="+mn-cs"/>
                </a:rPr>
                <a:t> </a:t>
              </a:r>
              <a:r>
                <a:rPr kumimoji="0" lang="en-US" sz="3600" b="1" i="0" u="none" strike="noStrike" kern="0" cap="none" spc="0" normalizeH="0" noProof="0" dirty="0" err="1">
                  <a:ln>
                    <a:noFill/>
                  </a:ln>
                  <a:solidFill>
                    <a:srgbClr val="70AD47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Cambria" panose="02040503050406030204" pitchFamily="18" charset="0"/>
                  <a:cs typeface="+mn-cs"/>
                </a:rPr>
                <a:t>với</a:t>
              </a:r>
              <a:r>
                <a:rPr kumimoji="0" lang="en-US" sz="3600" b="1" i="0" u="none" strike="noStrike" kern="0" cap="none" spc="0" normalizeH="0" noProof="0" dirty="0">
                  <a:ln>
                    <a:noFill/>
                  </a:ln>
                  <a:solidFill>
                    <a:srgbClr val="70AD47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Cambria" panose="02040503050406030204" pitchFamily="18" charset="0"/>
                  <a:cs typeface="+mn-cs"/>
                </a:rPr>
                <a:t> </a:t>
              </a:r>
              <a:r>
                <a:rPr kumimoji="0" lang="en-US" sz="3600" b="1" i="0" u="none" strike="noStrike" kern="0" cap="none" spc="0" normalizeH="0" noProof="0" dirty="0" err="1">
                  <a:ln>
                    <a:noFill/>
                  </a:ln>
                  <a:solidFill>
                    <a:srgbClr val="70AD47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Cambria" panose="02040503050406030204" pitchFamily="18" charset="0"/>
                  <a:cs typeface="+mn-cs"/>
                </a:rPr>
                <a:t>nhiều</a:t>
              </a:r>
              <a:r>
                <a:rPr kumimoji="0" lang="en-US" sz="3600" b="1" i="0" u="none" strike="noStrike" kern="0" cap="none" spc="0" normalizeH="0" noProof="0" dirty="0">
                  <a:ln>
                    <a:noFill/>
                  </a:ln>
                  <a:solidFill>
                    <a:srgbClr val="70AD47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Cambria" panose="02040503050406030204" pitchFamily="18" charset="0"/>
                  <a:cs typeface="+mn-cs"/>
                </a:rPr>
                <a:t> </a:t>
              </a:r>
              <a:r>
                <a:rPr kumimoji="0" lang="en-US" sz="3600" b="1" i="0" u="none" strike="noStrike" kern="0" cap="none" spc="0" normalizeH="0" noProof="0" dirty="0" err="1">
                  <a:ln>
                    <a:noFill/>
                  </a:ln>
                  <a:solidFill>
                    <a:srgbClr val="70AD47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Cambria" panose="02040503050406030204" pitchFamily="18" charset="0"/>
                  <a:cs typeface="+mn-cs"/>
                </a:rPr>
                <a:t>màu</a:t>
              </a:r>
              <a:r>
                <a:rPr kumimoji="0" lang="en-US" sz="3600" b="1" i="0" u="none" strike="noStrike" kern="0" cap="none" spc="0" normalizeH="0" noProof="0" dirty="0">
                  <a:ln>
                    <a:noFill/>
                  </a:ln>
                  <a:solidFill>
                    <a:srgbClr val="70AD47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Cambria" panose="02040503050406030204" pitchFamily="18" charset="0"/>
                  <a:cs typeface="+mn-cs"/>
                </a:rPr>
                <a:t> </a:t>
              </a:r>
              <a:r>
                <a:rPr kumimoji="0" lang="en-US" sz="3600" b="1" i="0" u="none" strike="noStrike" kern="0" cap="none" spc="0" normalizeH="0" noProof="0" dirty="0" err="1">
                  <a:ln>
                    <a:noFill/>
                  </a:ln>
                  <a:solidFill>
                    <a:srgbClr val="70AD47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Cambria" panose="02040503050406030204" pitchFamily="18" charset="0"/>
                  <a:cs typeface="+mn-cs"/>
                </a:rPr>
                <a:t>sắc</a:t>
              </a:r>
              <a:endParaRPr kumimoji="0" lang="vi-VN" sz="3600" b="1" i="0" u="none" strike="noStrike" kern="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Cambria" panose="02040503050406030204" pitchFamily="18" charset="0"/>
                <a:cs typeface="+mn-cs"/>
              </a:endParaRPr>
            </a:p>
          </p:txBody>
        </p: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AAC7D656-9B6C-CD51-B57C-98EF6B9266D5}"/>
              </a:ext>
            </a:extLst>
          </p:cNvPr>
          <p:cNvGrpSpPr/>
          <p:nvPr/>
        </p:nvGrpSpPr>
        <p:grpSpPr>
          <a:xfrm>
            <a:off x="2104240" y="5232171"/>
            <a:ext cx="8973766" cy="1624977"/>
            <a:chOff x="1612674" y="5184381"/>
            <a:chExt cx="8973766" cy="1409055"/>
          </a:xfrm>
        </p:grpSpPr>
        <p:sp>
          <p:nvSpPr>
            <p:cNvPr id="41" name="Rectangle: Rounded Corners 53">
              <a:extLst>
                <a:ext uri="{FF2B5EF4-FFF2-40B4-BE49-F238E27FC236}">
                  <a16:creationId xmlns:a16="http://schemas.microsoft.com/office/drawing/2014/main" id="{E7999CD0-C3E4-A374-9E38-DB6E4754300E}"/>
                </a:ext>
              </a:extLst>
            </p:cNvPr>
            <p:cNvSpPr/>
            <p:nvPr/>
          </p:nvSpPr>
          <p:spPr>
            <a:xfrm>
              <a:off x="2170089" y="5479849"/>
              <a:ext cx="8416351" cy="1056924"/>
            </a:xfrm>
            <a:custGeom>
              <a:avLst/>
              <a:gdLst>
                <a:gd name="connsiteX0" fmla="*/ 0 w 8416351"/>
                <a:gd name="connsiteY0" fmla="*/ 203152 h 1218886"/>
                <a:gd name="connsiteX1" fmla="*/ 203152 w 8416351"/>
                <a:gd name="connsiteY1" fmla="*/ 0 h 1218886"/>
                <a:gd name="connsiteX2" fmla="*/ 8213199 w 8416351"/>
                <a:gd name="connsiteY2" fmla="*/ 0 h 1218886"/>
                <a:gd name="connsiteX3" fmla="*/ 8416351 w 8416351"/>
                <a:gd name="connsiteY3" fmla="*/ 203152 h 1218886"/>
                <a:gd name="connsiteX4" fmla="*/ 8416351 w 8416351"/>
                <a:gd name="connsiteY4" fmla="*/ 1015734 h 1218886"/>
                <a:gd name="connsiteX5" fmla="*/ 8213199 w 8416351"/>
                <a:gd name="connsiteY5" fmla="*/ 1218886 h 1218886"/>
                <a:gd name="connsiteX6" fmla="*/ 203152 w 8416351"/>
                <a:gd name="connsiteY6" fmla="*/ 1218886 h 1218886"/>
                <a:gd name="connsiteX7" fmla="*/ 0 w 8416351"/>
                <a:gd name="connsiteY7" fmla="*/ 1015734 h 1218886"/>
                <a:gd name="connsiteX8" fmla="*/ 0 w 8416351"/>
                <a:gd name="connsiteY8" fmla="*/ 203152 h 12188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416351" h="1218886" fill="none" extrusionOk="0">
                  <a:moveTo>
                    <a:pt x="0" y="203152"/>
                  </a:moveTo>
                  <a:cubicBezTo>
                    <a:pt x="4081" y="94698"/>
                    <a:pt x="92003" y="1489"/>
                    <a:pt x="203152" y="0"/>
                  </a:cubicBezTo>
                  <a:cubicBezTo>
                    <a:pt x="2478516" y="-168267"/>
                    <a:pt x="4353065" y="-42953"/>
                    <a:pt x="8213199" y="0"/>
                  </a:cubicBezTo>
                  <a:cubicBezTo>
                    <a:pt x="8338839" y="15254"/>
                    <a:pt x="8416164" y="88415"/>
                    <a:pt x="8416351" y="203152"/>
                  </a:cubicBezTo>
                  <a:cubicBezTo>
                    <a:pt x="8395729" y="439043"/>
                    <a:pt x="8432839" y="779786"/>
                    <a:pt x="8416351" y="1015734"/>
                  </a:cubicBezTo>
                  <a:cubicBezTo>
                    <a:pt x="8417937" y="1126441"/>
                    <a:pt x="8328291" y="1225300"/>
                    <a:pt x="8213199" y="1218886"/>
                  </a:cubicBezTo>
                  <a:cubicBezTo>
                    <a:pt x="4422584" y="1287111"/>
                    <a:pt x="2608821" y="1229762"/>
                    <a:pt x="203152" y="1218886"/>
                  </a:cubicBezTo>
                  <a:cubicBezTo>
                    <a:pt x="94987" y="1225340"/>
                    <a:pt x="1857" y="1126976"/>
                    <a:pt x="0" y="1015734"/>
                  </a:cubicBezTo>
                  <a:cubicBezTo>
                    <a:pt x="-17626" y="924564"/>
                    <a:pt x="-62896" y="600161"/>
                    <a:pt x="0" y="203152"/>
                  </a:cubicBezTo>
                  <a:close/>
                </a:path>
                <a:path w="8416351" h="1218886" stroke="0" extrusionOk="0">
                  <a:moveTo>
                    <a:pt x="0" y="203152"/>
                  </a:moveTo>
                  <a:cubicBezTo>
                    <a:pt x="-1297" y="85241"/>
                    <a:pt x="88135" y="6697"/>
                    <a:pt x="203152" y="0"/>
                  </a:cubicBezTo>
                  <a:cubicBezTo>
                    <a:pt x="3904619" y="163917"/>
                    <a:pt x="4209704" y="128764"/>
                    <a:pt x="8213199" y="0"/>
                  </a:cubicBezTo>
                  <a:cubicBezTo>
                    <a:pt x="8333582" y="5463"/>
                    <a:pt x="8420350" y="106229"/>
                    <a:pt x="8416351" y="203152"/>
                  </a:cubicBezTo>
                  <a:cubicBezTo>
                    <a:pt x="8375608" y="285931"/>
                    <a:pt x="8464075" y="697360"/>
                    <a:pt x="8416351" y="1015734"/>
                  </a:cubicBezTo>
                  <a:cubicBezTo>
                    <a:pt x="8405812" y="1147606"/>
                    <a:pt x="8325641" y="1235683"/>
                    <a:pt x="8213199" y="1218886"/>
                  </a:cubicBezTo>
                  <a:cubicBezTo>
                    <a:pt x="5811177" y="1196904"/>
                    <a:pt x="1163459" y="1143998"/>
                    <a:pt x="203152" y="1218886"/>
                  </a:cubicBezTo>
                  <a:cubicBezTo>
                    <a:pt x="104443" y="1213642"/>
                    <a:pt x="-10218" y="1145769"/>
                    <a:pt x="0" y="1015734"/>
                  </a:cubicBezTo>
                  <a:cubicBezTo>
                    <a:pt x="60236" y="621611"/>
                    <a:pt x="41936" y="597710"/>
                    <a:pt x="0" y="203152"/>
                  </a:cubicBezTo>
                  <a:close/>
                </a:path>
              </a:pathLst>
            </a:custGeom>
            <a:solidFill>
              <a:sysClr val="window" lastClr="FFFFFF"/>
            </a:solidFill>
            <a:ln w="38100" cap="flat" cmpd="sng" algn="ctr">
              <a:solidFill>
                <a:srgbClr val="70AD47"/>
              </a:solidFill>
              <a:prstDash val="solid"/>
              <a:miter lim="800000"/>
              <a:extLst>
                <a:ext uri="{C807C97D-BFC1-408E-A445-0C87EB9F89A2}">
                  <ask:lineSketchStyleProps xmlns:ask="http://schemas.microsoft.com/office/drawing/2018/sketchyshapes" xmlns="" sd="1872881490">
                    <a:prstGeom prst="roundRect">
                      <a:avLst/>
                    </a:prstGeom>
                    <ask:type>
                      <ask:lineSketchCurved/>
                    </ask:type>
                  </ask:lineSketchStyleProps>
                </a:ext>
              </a:extLst>
            </a:ln>
            <a:effectLst>
              <a:glow rad="63500">
                <a:srgbClr val="70AD47">
                  <a:satMod val="175000"/>
                  <a:alpha val="40000"/>
                </a:srgbClr>
              </a:glow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6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42" name="Google Shape;293;p27">
              <a:extLst>
                <a:ext uri="{FF2B5EF4-FFF2-40B4-BE49-F238E27FC236}">
                  <a16:creationId xmlns:a16="http://schemas.microsoft.com/office/drawing/2014/main" id="{59D4F3E0-1221-8B63-251C-62A63D3133AE}"/>
                </a:ext>
              </a:extLst>
            </p:cNvPr>
            <p:cNvGrpSpPr/>
            <p:nvPr/>
          </p:nvGrpSpPr>
          <p:grpSpPr>
            <a:xfrm rot="21403310">
              <a:off x="1612674" y="5184381"/>
              <a:ext cx="1724419" cy="1409055"/>
              <a:chOff x="3676506" y="1404273"/>
              <a:chExt cx="792384" cy="610489"/>
            </a:xfrm>
          </p:grpSpPr>
          <p:sp>
            <p:nvSpPr>
              <p:cNvPr id="44" name="Google Shape;294;p27">
                <a:extLst>
                  <a:ext uri="{FF2B5EF4-FFF2-40B4-BE49-F238E27FC236}">
                    <a16:creationId xmlns:a16="http://schemas.microsoft.com/office/drawing/2014/main" id="{ECE855B9-87AB-8B2D-EA22-C166CFE7D5D8}"/>
                  </a:ext>
                </a:extLst>
              </p:cNvPr>
              <p:cNvSpPr/>
              <p:nvPr/>
            </p:nvSpPr>
            <p:spPr>
              <a:xfrm>
                <a:off x="3899885" y="1404273"/>
                <a:ext cx="177442" cy="160690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3645" extrusionOk="0">
                    <a:moveTo>
                      <a:pt x="1158" y="1"/>
                    </a:moveTo>
                    <a:cubicBezTo>
                      <a:pt x="1024" y="1"/>
                      <a:pt x="906" y="30"/>
                      <a:pt x="810" y="96"/>
                    </a:cubicBezTo>
                    <a:cubicBezTo>
                      <a:pt x="0" y="656"/>
                      <a:pt x="1096" y="3644"/>
                      <a:pt x="1096" y="3644"/>
                    </a:cubicBezTo>
                    <a:lnTo>
                      <a:pt x="4025" y="1620"/>
                    </a:lnTo>
                    <a:cubicBezTo>
                      <a:pt x="4025" y="1620"/>
                      <a:pt x="2155" y="1"/>
                      <a:pt x="1158" y="1"/>
                    </a:cubicBezTo>
                    <a:close/>
                  </a:path>
                </a:pathLst>
              </a:custGeom>
              <a:solidFill>
                <a:srgbClr val="EFD8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36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cs typeface="Arial"/>
                  <a:sym typeface="Arial"/>
                </a:endParaRPr>
              </a:p>
            </p:txBody>
          </p:sp>
          <p:sp>
            <p:nvSpPr>
              <p:cNvPr id="45" name="Google Shape;295;p27">
                <a:extLst>
                  <a:ext uri="{FF2B5EF4-FFF2-40B4-BE49-F238E27FC236}">
                    <a16:creationId xmlns:a16="http://schemas.microsoft.com/office/drawing/2014/main" id="{EE65A1CA-F1DD-6102-EB6A-DA0508880F38}"/>
                  </a:ext>
                </a:extLst>
              </p:cNvPr>
              <p:cNvSpPr/>
              <p:nvPr/>
            </p:nvSpPr>
            <p:spPr>
              <a:xfrm>
                <a:off x="3935065" y="1440820"/>
                <a:ext cx="121807" cy="109948"/>
              </a:xfrm>
              <a:custGeom>
                <a:avLst/>
                <a:gdLst/>
                <a:ahLst/>
                <a:cxnLst/>
                <a:rect l="l" t="t" r="r" b="b"/>
                <a:pathLst>
                  <a:path w="2763" h="2494" extrusionOk="0">
                    <a:moveTo>
                      <a:pt x="798" y="0"/>
                    </a:moveTo>
                    <a:cubicBezTo>
                      <a:pt x="706" y="0"/>
                      <a:pt x="625" y="20"/>
                      <a:pt x="560" y="65"/>
                    </a:cubicBezTo>
                    <a:cubicBezTo>
                      <a:pt x="0" y="446"/>
                      <a:pt x="750" y="2494"/>
                      <a:pt x="750" y="2494"/>
                    </a:cubicBezTo>
                    <a:lnTo>
                      <a:pt x="2762" y="1113"/>
                    </a:lnTo>
                    <a:cubicBezTo>
                      <a:pt x="2762" y="1113"/>
                      <a:pt x="1483" y="0"/>
                      <a:pt x="798" y="0"/>
                    </a:cubicBezTo>
                    <a:close/>
                  </a:path>
                </a:pathLst>
              </a:custGeom>
              <a:solidFill>
                <a:srgbClr val="DE626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36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cs typeface="Arial"/>
                  <a:sym typeface="Arial"/>
                </a:endParaRPr>
              </a:p>
            </p:txBody>
          </p:sp>
          <p:sp>
            <p:nvSpPr>
              <p:cNvPr id="46" name="Google Shape;296;p27">
                <a:extLst>
                  <a:ext uri="{FF2B5EF4-FFF2-40B4-BE49-F238E27FC236}">
                    <a16:creationId xmlns:a16="http://schemas.microsoft.com/office/drawing/2014/main" id="{82CB9922-86A4-D3EB-4D1C-5BE28F3933F2}"/>
                  </a:ext>
                </a:extLst>
              </p:cNvPr>
              <p:cNvSpPr/>
              <p:nvPr/>
            </p:nvSpPr>
            <p:spPr>
              <a:xfrm>
                <a:off x="4228450" y="1404273"/>
                <a:ext cx="177442" cy="160690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3645" extrusionOk="0">
                    <a:moveTo>
                      <a:pt x="2856" y="1"/>
                    </a:moveTo>
                    <a:cubicBezTo>
                      <a:pt x="1861" y="1"/>
                      <a:pt x="1" y="1620"/>
                      <a:pt x="1" y="1620"/>
                    </a:cubicBezTo>
                    <a:lnTo>
                      <a:pt x="2918" y="3644"/>
                    </a:lnTo>
                    <a:cubicBezTo>
                      <a:pt x="2918" y="3644"/>
                      <a:pt x="4025" y="656"/>
                      <a:pt x="3203" y="96"/>
                    </a:cubicBezTo>
                    <a:cubicBezTo>
                      <a:pt x="3108" y="30"/>
                      <a:pt x="2990" y="1"/>
                      <a:pt x="2856" y="1"/>
                    </a:cubicBezTo>
                    <a:close/>
                  </a:path>
                </a:pathLst>
              </a:custGeom>
              <a:solidFill>
                <a:srgbClr val="EFD8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36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cs typeface="Arial"/>
                  <a:sym typeface="Arial"/>
                </a:endParaRPr>
              </a:p>
            </p:txBody>
          </p:sp>
          <p:sp>
            <p:nvSpPr>
              <p:cNvPr id="47" name="Google Shape;297;p27">
                <a:extLst>
                  <a:ext uri="{FF2B5EF4-FFF2-40B4-BE49-F238E27FC236}">
                    <a16:creationId xmlns:a16="http://schemas.microsoft.com/office/drawing/2014/main" id="{B1A056D7-7F56-37F3-6AE7-D232E500DA57}"/>
                  </a:ext>
                </a:extLst>
              </p:cNvPr>
              <p:cNvSpPr/>
              <p:nvPr/>
            </p:nvSpPr>
            <p:spPr>
              <a:xfrm>
                <a:off x="4246834" y="1437601"/>
                <a:ext cx="126524" cy="114753"/>
              </a:xfrm>
              <a:custGeom>
                <a:avLst/>
                <a:gdLst/>
                <a:ahLst/>
                <a:cxnLst/>
                <a:rect l="l" t="t" r="r" b="b"/>
                <a:pathLst>
                  <a:path w="2870" h="2603" extrusionOk="0">
                    <a:moveTo>
                      <a:pt x="2044" y="0"/>
                    </a:moveTo>
                    <a:cubicBezTo>
                      <a:pt x="1338" y="0"/>
                      <a:pt x="0" y="1162"/>
                      <a:pt x="0" y="1162"/>
                    </a:cubicBezTo>
                    <a:lnTo>
                      <a:pt x="2084" y="2603"/>
                    </a:lnTo>
                    <a:cubicBezTo>
                      <a:pt x="2084" y="2603"/>
                      <a:pt x="2870" y="471"/>
                      <a:pt x="2286" y="67"/>
                    </a:cubicBezTo>
                    <a:cubicBezTo>
                      <a:pt x="2220" y="21"/>
                      <a:pt x="2138" y="0"/>
                      <a:pt x="2044" y="0"/>
                    </a:cubicBezTo>
                    <a:close/>
                  </a:path>
                </a:pathLst>
              </a:custGeom>
              <a:solidFill>
                <a:srgbClr val="DE626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36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cs typeface="Arial"/>
                  <a:sym typeface="Arial"/>
                </a:endParaRPr>
              </a:p>
            </p:txBody>
          </p:sp>
          <p:sp>
            <p:nvSpPr>
              <p:cNvPr id="48" name="Google Shape;298;p27">
                <a:extLst>
                  <a:ext uri="{FF2B5EF4-FFF2-40B4-BE49-F238E27FC236}">
                    <a16:creationId xmlns:a16="http://schemas.microsoft.com/office/drawing/2014/main" id="{B0A3B9FF-4A40-162E-FEC6-0C8B5DDCED48}"/>
                  </a:ext>
                </a:extLst>
              </p:cNvPr>
              <p:cNvSpPr/>
              <p:nvPr/>
            </p:nvSpPr>
            <p:spPr>
              <a:xfrm>
                <a:off x="3891994" y="1453648"/>
                <a:ext cx="480306" cy="560673"/>
              </a:xfrm>
              <a:custGeom>
                <a:avLst/>
                <a:gdLst/>
                <a:ahLst/>
                <a:cxnLst/>
                <a:rect l="l" t="t" r="r" b="b"/>
                <a:pathLst>
                  <a:path w="10895" h="12718" extrusionOk="0">
                    <a:moveTo>
                      <a:pt x="5966" y="0"/>
                    </a:moveTo>
                    <a:cubicBezTo>
                      <a:pt x="5311" y="0"/>
                      <a:pt x="4668" y="84"/>
                      <a:pt x="4049" y="262"/>
                    </a:cubicBezTo>
                    <a:cubicBezTo>
                      <a:pt x="3954" y="298"/>
                      <a:pt x="3858" y="322"/>
                      <a:pt x="3763" y="357"/>
                    </a:cubicBezTo>
                    <a:cubicBezTo>
                      <a:pt x="3573" y="429"/>
                      <a:pt x="3394" y="500"/>
                      <a:pt x="3215" y="595"/>
                    </a:cubicBezTo>
                    <a:cubicBezTo>
                      <a:pt x="3120" y="631"/>
                      <a:pt x="3037" y="679"/>
                      <a:pt x="2954" y="726"/>
                    </a:cubicBezTo>
                    <a:cubicBezTo>
                      <a:pt x="1084" y="1750"/>
                      <a:pt x="1" y="3822"/>
                      <a:pt x="1" y="6453"/>
                    </a:cubicBezTo>
                    <a:cubicBezTo>
                      <a:pt x="1" y="8751"/>
                      <a:pt x="715" y="10537"/>
                      <a:pt x="2120" y="11597"/>
                    </a:cubicBezTo>
                    <a:cubicBezTo>
                      <a:pt x="2668" y="12002"/>
                      <a:pt x="3299" y="12299"/>
                      <a:pt x="3954" y="12466"/>
                    </a:cubicBezTo>
                    <a:cubicBezTo>
                      <a:pt x="4568" y="12633"/>
                      <a:pt x="5202" y="12717"/>
                      <a:pt x="5839" y="12717"/>
                    </a:cubicBezTo>
                    <a:cubicBezTo>
                      <a:pt x="5881" y="12717"/>
                      <a:pt x="5923" y="12717"/>
                      <a:pt x="5966" y="12716"/>
                    </a:cubicBezTo>
                    <a:cubicBezTo>
                      <a:pt x="6168" y="12716"/>
                      <a:pt x="6383" y="12704"/>
                      <a:pt x="6597" y="12692"/>
                    </a:cubicBezTo>
                    <a:cubicBezTo>
                      <a:pt x="6799" y="12680"/>
                      <a:pt x="7014" y="12656"/>
                      <a:pt x="7228" y="12621"/>
                    </a:cubicBezTo>
                    <a:cubicBezTo>
                      <a:pt x="9073" y="12323"/>
                      <a:pt x="10895" y="11406"/>
                      <a:pt x="10895" y="9775"/>
                    </a:cubicBezTo>
                    <a:cubicBezTo>
                      <a:pt x="10895" y="9239"/>
                      <a:pt x="10609" y="8727"/>
                      <a:pt x="10133" y="8466"/>
                    </a:cubicBezTo>
                    <a:cubicBezTo>
                      <a:pt x="9907" y="8335"/>
                      <a:pt x="9645" y="8263"/>
                      <a:pt x="9383" y="8263"/>
                    </a:cubicBezTo>
                    <a:cubicBezTo>
                      <a:pt x="8204" y="8263"/>
                      <a:pt x="8085" y="9394"/>
                      <a:pt x="7192" y="9966"/>
                    </a:cubicBezTo>
                    <a:cubicBezTo>
                      <a:pt x="7073" y="10037"/>
                      <a:pt x="6942" y="10097"/>
                      <a:pt x="6811" y="10144"/>
                    </a:cubicBezTo>
                    <a:cubicBezTo>
                      <a:pt x="6565" y="10230"/>
                      <a:pt x="6309" y="10277"/>
                      <a:pt x="6052" y="10277"/>
                    </a:cubicBezTo>
                    <a:cubicBezTo>
                      <a:pt x="6024" y="10277"/>
                      <a:pt x="5995" y="10276"/>
                      <a:pt x="5966" y="10275"/>
                    </a:cubicBezTo>
                    <a:cubicBezTo>
                      <a:pt x="5945" y="10276"/>
                      <a:pt x="5925" y="10276"/>
                      <a:pt x="5904" y="10276"/>
                    </a:cubicBezTo>
                    <a:cubicBezTo>
                      <a:pt x="5473" y="10276"/>
                      <a:pt x="5055" y="10157"/>
                      <a:pt x="4680" y="9930"/>
                    </a:cubicBezTo>
                    <a:cubicBezTo>
                      <a:pt x="4644" y="9906"/>
                      <a:pt x="4608" y="9882"/>
                      <a:pt x="4573" y="9847"/>
                    </a:cubicBezTo>
                    <a:cubicBezTo>
                      <a:pt x="4489" y="9799"/>
                      <a:pt x="4418" y="9739"/>
                      <a:pt x="4358" y="9680"/>
                    </a:cubicBezTo>
                    <a:cubicBezTo>
                      <a:pt x="4323" y="9644"/>
                      <a:pt x="4287" y="9608"/>
                      <a:pt x="4251" y="9573"/>
                    </a:cubicBezTo>
                    <a:cubicBezTo>
                      <a:pt x="3644" y="8954"/>
                      <a:pt x="3251" y="7894"/>
                      <a:pt x="3251" y="6299"/>
                    </a:cubicBezTo>
                    <a:cubicBezTo>
                      <a:pt x="3251" y="4917"/>
                      <a:pt x="3549" y="3953"/>
                      <a:pt x="4049" y="3322"/>
                    </a:cubicBezTo>
                    <a:cubicBezTo>
                      <a:pt x="4097" y="3262"/>
                      <a:pt x="4156" y="3191"/>
                      <a:pt x="4227" y="3132"/>
                    </a:cubicBezTo>
                    <a:cubicBezTo>
                      <a:pt x="4251" y="3096"/>
                      <a:pt x="4287" y="3060"/>
                      <a:pt x="4323" y="3024"/>
                    </a:cubicBezTo>
                    <a:cubicBezTo>
                      <a:pt x="4763" y="2642"/>
                      <a:pt x="5328" y="2429"/>
                      <a:pt x="5918" y="2429"/>
                    </a:cubicBezTo>
                    <a:cubicBezTo>
                      <a:pt x="5934" y="2429"/>
                      <a:pt x="5950" y="2429"/>
                      <a:pt x="5966" y="2429"/>
                    </a:cubicBezTo>
                    <a:cubicBezTo>
                      <a:pt x="5988" y="2428"/>
                      <a:pt x="6011" y="2428"/>
                      <a:pt x="6033" y="2428"/>
                    </a:cubicBezTo>
                    <a:cubicBezTo>
                      <a:pt x="6369" y="2428"/>
                      <a:pt x="6713" y="2510"/>
                      <a:pt x="7025" y="2655"/>
                    </a:cubicBezTo>
                    <a:cubicBezTo>
                      <a:pt x="7240" y="2762"/>
                      <a:pt x="7430" y="2905"/>
                      <a:pt x="7597" y="3084"/>
                    </a:cubicBezTo>
                    <a:cubicBezTo>
                      <a:pt x="7823" y="3334"/>
                      <a:pt x="8014" y="3608"/>
                      <a:pt x="8240" y="3822"/>
                    </a:cubicBezTo>
                    <a:cubicBezTo>
                      <a:pt x="8481" y="4086"/>
                      <a:pt x="8833" y="4239"/>
                      <a:pt x="9199" y="4239"/>
                    </a:cubicBezTo>
                    <a:cubicBezTo>
                      <a:pt x="9213" y="4239"/>
                      <a:pt x="9226" y="4239"/>
                      <a:pt x="9240" y="4239"/>
                    </a:cubicBezTo>
                    <a:cubicBezTo>
                      <a:pt x="9585" y="4239"/>
                      <a:pt x="9907" y="4120"/>
                      <a:pt x="10169" y="3905"/>
                    </a:cubicBezTo>
                    <a:cubicBezTo>
                      <a:pt x="10204" y="3882"/>
                      <a:pt x="10240" y="3846"/>
                      <a:pt x="10276" y="3822"/>
                    </a:cubicBezTo>
                    <a:cubicBezTo>
                      <a:pt x="10550" y="3536"/>
                      <a:pt x="10716" y="3167"/>
                      <a:pt x="10704" y="2774"/>
                    </a:cubicBezTo>
                    <a:cubicBezTo>
                      <a:pt x="10704" y="2191"/>
                      <a:pt x="10454" y="1643"/>
                      <a:pt x="10014" y="1262"/>
                    </a:cubicBezTo>
                    <a:cubicBezTo>
                      <a:pt x="9788" y="1060"/>
                      <a:pt x="9538" y="881"/>
                      <a:pt x="9264" y="738"/>
                    </a:cubicBezTo>
                    <a:cubicBezTo>
                      <a:pt x="8299" y="226"/>
                      <a:pt x="7025" y="0"/>
                      <a:pt x="5966" y="0"/>
                    </a:cubicBezTo>
                    <a:close/>
                  </a:path>
                </a:pathLst>
              </a:custGeom>
              <a:solidFill>
                <a:srgbClr val="EFD8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36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cs typeface="Arial"/>
                  <a:sym typeface="Arial"/>
                </a:endParaRPr>
              </a:p>
            </p:txBody>
          </p:sp>
          <p:sp>
            <p:nvSpPr>
              <p:cNvPr id="49" name="Google Shape;299;p27">
                <a:extLst>
                  <a:ext uri="{FF2B5EF4-FFF2-40B4-BE49-F238E27FC236}">
                    <a16:creationId xmlns:a16="http://schemas.microsoft.com/office/drawing/2014/main" id="{B8B66864-EECB-8887-E40A-2C4A15A27B03}"/>
                  </a:ext>
                </a:extLst>
              </p:cNvPr>
              <p:cNvSpPr/>
              <p:nvPr/>
            </p:nvSpPr>
            <p:spPr>
              <a:xfrm>
                <a:off x="3676506" y="1453648"/>
                <a:ext cx="721482" cy="561114"/>
              </a:xfrm>
              <a:custGeom>
                <a:avLst/>
                <a:gdLst/>
                <a:ahLst/>
                <a:cxnLst/>
                <a:rect l="l" t="t" r="r" b="b"/>
                <a:pathLst>
                  <a:path w="15783" h="12728" extrusionOk="0">
                    <a:moveTo>
                      <a:pt x="10854" y="465"/>
                    </a:moveTo>
                    <a:cubicBezTo>
                      <a:pt x="12628" y="465"/>
                      <a:pt x="15128" y="1179"/>
                      <a:pt x="15128" y="2774"/>
                    </a:cubicBezTo>
                    <a:cubicBezTo>
                      <a:pt x="15140" y="3315"/>
                      <a:pt x="14699" y="3763"/>
                      <a:pt x="14161" y="3763"/>
                    </a:cubicBezTo>
                    <a:cubicBezTo>
                      <a:pt x="14154" y="3763"/>
                      <a:pt x="14147" y="3763"/>
                      <a:pt x="14140" y="3763"/>
                    </a:cubicBezTo>
                    <a:cubicBezTo>
                      <a:pt x="13699" y="3763"/>
                      <a:pt x="13509" y="3560"/>
                      <a:pt x="13176" y="3143"/>
                    </a:cubicBezTo>
                    <a:cubicBezTo>
                      <a:pt x="12759" y="2643"/>
                      <a:pt x="12199" y="1953"/>
                      <a:pt x="10854" y="1953"/>
                    </a:cubicBezTo>
                    <a:cubicBezTo>
                      <a:pt x="8865" y="1953"/>
                      <a:pt x="7675" y="3584"/>
                      <a:pt x="7675" y="6310"/>
                    </a:cubicBezTo>
                    <a:cubicBezTo>
                      <a:pt x="7675" y="10430"/>
                      <a:pt x="10116" y="10751"/>
                      <a:pt x="10854" y="10751"/>
                    </a:cubicBezTo>
                    <a:cubicBezTo>
                      <a:pt x="12259" y="10751"/>
                      <a:pt x="12830" y="9989"/>
                      <a:pt x="13259" y="9442"/>
                    </a:cubicBezTo>
                    <a:cubicBezTo>
                      <a:pt x="13616" y="8966"/>
                      <a:pt x="13818" y="8739"/>
                      <a:pt x="14283" y="8739"/>
                    </a:cubicBezTo>
                    <a:cubicBezTo>
                      <a:pt x="14854" y="8739"/>
                      <a:pt x="15307" y="9204"/>
                      <a:pt x="15307" y="9775"/>
                    </a:cubicBezTo>
                    <a:cubicBezTo>
                      <a:pt x="15307" y="11466"/>
                      <a:pt x="12652" y="12240"/>
                      <a:pt x="10854" y="12240"/>
                    </a:cubicBezTo>
                    <a:cubicBezTo>
                      <a:pt x="9068" y="12240"/>
                      <a:pt x="7687" y="11728"/>
                      <a:pt x="6758" y="10728"/>
                    </a:cubicBezTo>
                    <a:lnTo>
                      <a:pt x="6818" y="10680"/>
                    </a:lnTo>
                    <a:cubicBezTo>
                      <a:pt x="7195" y="10274"/>
                      <a:pt x="6857" y="9711"/>
                      <a:pt x="6411" y="9711"/>
                    </a:cubicBezTo>
                    <a:cubicBezTo>
                      <a:pt x="6308" y="9711"/>
                      <a:pt x="6199" y="9741"/>
                      <a:pt x="6091" y="9811"/>
                    </a:cubicBezTo>
                    <a:cubicBezTo>
                      <a:pt x="5603" y="8918"/>
                      <a:pt x="5353" y="7787"/>
                      <a:pt x="5353" y="6453"/>
                    </a:cubicBezTo>
                    <a:cubicBezTo>
                      <a:pt x="5353" y="2810"/>
                      <a:pt x="7508" y="465"/>
                      <a:pt x="10854" y="465"/>
                    </a:cubicBezTo>
                    <a:close/>
                    <a:moveTo>
                      <a:pt x="10854" y="0"/>
                    </a:moveTo>
                    <a:cubicBezTo>
                      <a:pt x="7187" y="0"/>
                      <a:pt x="4877" y="2631"/>
                      <a:pt x="4877" y="6453"/>
                    </a:cubicBezTo>
                    <a:cubicBezTo>
                      <a:pt x="4877" y="7882"/>
                      <a:pt x="5151" y="9108"/>
                      <a:pt x="5698" y="10085"/>
                    </a:cubicBezTo>
                    <a:cubicBezTo>
                      <a:pt x="5437" y="10194"/>
                      <a:pt x="5081" y="10263"/>
                      <a:pt x="4740" y="10263"/>
                    </a:cubicBezTo>
                    <a:cubicBezTo>
                      <a:pt x="4413" y="10263"/>
                      <a:pt x="4098" y="10200"/>
                      <a:pt x="3889" y="10049"/>
                    </a:cubicBezTo>
                    <a:cubicBezTo>
                      <a:pt x="3448" y="9739"/>
                      <a:pt x="3698" y="8989"/>
                      <a:pt x="3996" y="8430"/>
                    </a:cubicBezTo>
                    <a:cubicBezTo>
                      <a:pt x="5091" y="6370"/>
                      <a:pt x="4484" y="5037"/>
                      <a:pt x="3555" y="4477"/>
                    </a:cubicBezTo>
                    <a:cubicBezTo>
                      <a:pt x="3168" y="4247"/>
                      <a:pt x="2730" y="4138"/>
                      <a:pt x="2295" y="4138"/>
                    </a:cubicBezTo>
                    <a:cubicBezTo>
                      <a:pt x="1512" y="4138"/>
                      <a:pt x="741" y="4493"/>
                      <a:pt x="305" y="5144"/>
                    </a:cubicBezTo>
                    <a:cubicBezTo>
                      <a:pt x="0" y="5592"/>
                      <a:pt x="393" y="6040"/>
                      <a:pt x="795" y="6040"/>
                    </a:cubicBezTo>
                    <a:cubicBezTo>
                      <a:pt x="959" y="6040"/>
                      <a:pt x="1125" y="5966"/>
                      <a:pt x="1245" y="5787"/>
                    </a:cubicBezTo>
                    <a:cubicBezTo>
                      <a:pt x="1467" y="5458"/>
                      <a:pt x="1884" y="5277"/>
                      <a:pt x="2303" y="5277"/>
                    </a:cubicBezTo>
                    <a:cubicBezTo>
                      <a:pt x="2537" y="5277"/>
                      <a:pt x="2771" y="5334"/>
                      <a:pt x="2972" y="5453"/>
                    </a:cubicBezTo>
                    <a:cubicBezTo>
                      <a:pt x="3603" y="5834"/>
                      <a:pt x="3615" y="6727"/>
                      <a:pt x="2996" y="7906"/>
                    </a:cubicBezTo>
                    <a:cubicBezTo>
                      <a:pt x="2019" y="9728"/>
                      <a:pt x="2722" y="10609"/>
                      <a:pt x="3222" y="10978"/>
                    </a:cubicBezTo>
                    <a:cubicBezTo>
                      <a:pt x="3644" y="11244"/>
                      <a:pt x="4128" y="11397"/>
                      <a:pt x="4636" y="11397"/>
                    </a:cubicBezTo>
                    <a:cubicBezTo>
                      <a:pt x="4672" y="11397"/>
                      <a:pt x="4709" y="11396"/>
                      <a:pt x="4746" y="11394"/>
                    </a:cubicBezTo>
                    <a:cubicBezTo>
                      <a:pt x="4769" y="11395"/>
                      <a:pt x="4793" y="11395"/>
                      <a:pt x="4816" y="11395"/>
                    </a:cubicBezTo>
                    <a:cubicBezTo>
                      <a:pt x="5351" y="11395"/>
                      <a:pt x="5874" y="11264"/>
                      <a:pt x="6353" y="11013"/>
                    </a:cubicBezTo>
                    <a:cubicBezTo>
                      <a:pt x="7365" y="12121"/>
                      <a:pt x="8865" y="12728"/>
                      <a:pt x="10854" y="12728"/>
                    </a:cubicBezTo>
                    <a:cubicBezTo>
                      <a:pt x="13009" y="12728"/>
                      <a:pt x="15771" y="11787"/>
                      <a:pt x="15771" y="9787"/>
                    </a:cubicBezTo>
                    <a:cubicBezTo>
                      <a:pt x="15783" y="8954"/>
                      <a:pt x="15116" y="8275"/>
                      <a:pt x="14283" y="8263"/>
                    </a:cubicBezTo>
                    <a:cubicBezTo>
                      <a:pt x="12711" y="8263"/>
                      <a:pt x="13009" y="10275"/>
                      <a:pt x="10854" y="10275"/>
                    </a:cubicBezTo>
                    <a:cubicBezTo>
                      <a:pt x="9389" y="10275"/>
                      <a:pt x="8139" y="9132"/>
                      <a:pt x="8139" y="6310"/>
                    </a:cubicBezTo>
                    <a:cubicBezTo>
                      <a:pt x="8139" y="3572"/>
                      <a:pt x="9318" y="2441"/>
                      <a:pt x="10854" y="2441"/>
                    </a:cubicBezTo>
                    <a:cubicBezTo>
                      <a:pt x="12914" y="2441"/>
                      <a:pt x="12640" y="4251"/>
                      <a:pt x="14128" y="4251"/>
                    </a:cubicBezTo>
                    <a:cubicBezTo>
                      <a:pt x="14938" y="4251"/>
                      <a:pt x="15604" y="3584"/>
                      <a:pt x="15604" y="2774"/>
                    </a:cubicBezTo>
                    <a:cubicBezTo>
                      <a:pt x="15604" y="834"/>
                      <a:pt x="12854" y="0"/>
                      <a:pt x="10854" y="0"/>
                    </a:cubicBez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36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cs typeface="Arial"/>
                  <a:sym typeface="Arial"/>
                </a:endParaRPr>
              </a:p>
            </p:txBody>
          </p:sp>
          <p:sp>
            <p:nvSpPr>
              <p:cNvPr id="50" name="Google Shape;300;p27">
                <a:extLst>
                  <a:ext uri="{FF2B5EF4-FFF2-40B4-BE49-F238E27FC236}">
                    <a16:creationId xmlns:a16="http://schemas.microsoft.com/office/drawing/2014/main" id="{6DAE620E-9633-F022-E52F-11F181F2B414}"/>
                  </a:ext>
                </a:extLst>
              </p:cNvPr>
              <p:cNvSpPr/>
              <p:nvPr/>
            </p:nvSpPr>
            <p:spPr>
              <a:xfrm>
                <a:off x="4049465" y="1507167"/>
                <a:ext cx="42057" cy="35885"/>
              </a:xfrm>
              <a:custGeom>
                <a:avLst/>
                <a:gdLst/>
                <a:ahLst/>
                <a:cxnLst/>
                <a:rect l="l" t="t" r="r" b="b"/>
                <a:pathLst>
                  <a:path w="954" h="814" extrusionOk="0">
                    <a:moveTo>
                      <a:pt x="548" y="1"/>
                    </a:moveTo>
                    <a:cubicBezTo>
                      <a:pt x="191" y="1"/>
                      <a:pt x="1" y="441"/>
                      <a:pt x="263" y="691"/>
                    </a:cubicBezTo>
                    <a:cubicBezTo>
                      <a:pt x="343" y="776"/>
                      <a:pt x="444" y="813"/>
                      <a:pt x="543" y="813"/>
                    </a:cubicBezTo>
                    <a:cubicBezTo>
                      <a:pt x="751" y="813"/>
                      <a:pt x="953" y="647"/>
                      <a:pt x="953" y="405"/>
                    </a:cubicBezTo>
                    <a:cubicBezTo>
                      <a:pt x="953" y="179"/>
                      <a:pt x="775" y="1"/>
                      <a:pt x="548" y="1"/>
                    </a:cubicBezTo>
                    <a:close/>
                  </a:path>
                </a:pathLst>
              </a:custGeom>
              <a:solidFill>
                <a:srgbClr val="8046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36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cs typeface="Arial"/>
                  <a:sym typeface="Arial"/>
                </a:endParaRPr>
              </a:p>
            </p:txBody>
          </p:sp>
          <p:sp>
            <p:nvSpPr>
              <p:cNvPr id="51" name="Google Shape;301;p27">
                <a:extLst>
                  <a:ext uri="{FF2B5EF4-FFF2-40B4-BE49-F238E27FC236}">
                    <a16:creationId xmlns:a16="http://schemas.microsoft.com/office/drawing/2014/main" id="{B063B58B-D7B2-AA23-F74A-9B578370A4E3}"/>
                  </a:ext>
                </a:extLst>
              </p:cNvPr>
              <p:cNvSpPr/>
              <p:nvPr/>
            </p:nvSpPr>
            <p:spPr>
              <a:xfrm>
                <a:off x="4140809" y="1511223"/>
                <a:ext cx="53563" cy="23806"/>
              </a:xfrm>
              <a:custGeom>
                <a:avLst/>
                <a:gdLst/>
                <a:ahLst/>
                <a:cxnLst/>
                <a:rect l="l" t="t" r="r" b="b"/>
                <a:pathLst>
                  <a:path w="1215" h="540" extrusionOk="0">
                    <a:moveTo>
                      <a:pt x="1103" y="1"/>
                    </a:moveTo>
                    <a:cubicBezTo>
                      <a:pt x="1054" y="1"/>
                      <a:pt x="1006" y="34"/>
                      <a:pt x="1000" y="99"/>
                    </a:cubicBezTo>
                    <a:cubicBezTo>
                      <a:pt x="989" y="182"/>
                      <a:pt x="953" y="254"/>
                      <a:pt x="893" y="313"/>
                    </a:cubicBezTo>
                    <a:cubicBezTo>
                      <a:pt x="810" y="278"/>
                      <a:pt x="739" y="242"/>
                      <a:pt x="679" y="171"/>
                    </a:cubicBezTo>
                    <a:cubicBezTo>
                      <a:pt x="655" y="153"/>
                      <a:pt x="628" y="144"/>
                      <a:pt x="603" y="144"/>
                    </a:cubicBezTo>
                    <a:cubicBezTo>
                      <a:pt x="578" y="144"/>
                      <a:pt x="554" y="153"/>
                      <a:pt x="536" y="171"/>
                    </a:cubicBezTo>
                    <a:cubicBezTo>
                      <a:pt x="465" y="230"/>
                      <a:pt x="405" y="278"/>
                      <a:pt x="334" y="325"/>
                    </a:cubicBezTo>
                    <a:cubicBezTo>
                      <a:pt x="262" y="278"/>
                      <a:pt x="215" y="194"/>
                      <a:pt x="215" y="111"/>
                    </a:cubicBezTo>
                    <a:cubicBezTo>
                      <a:pt x="215" y="40"/>
                      <a:pt x="161" y="4"/>
                      <a:pt x="107" y="4"/>
                    </a:cubicBezTo>
                    <a:cubicBezTo>
                      <a:pt x="54" y="4"/>
                      <a:pt x="0" y="40"/>
                      <a:pt x="0" y="111"/>
                    </a:cubicBezTo>
                    <a:cubicBezTo>
                      <a:pt x="0" y="266"/>
                      <a:pt x="72" y="409"/>
                      <a:pt x="203" y="504"/>
                    </a:cubicBezTo>
                    <a:cubicBezTo>
                      <a:pt x="234" y="523"/>
                      <a:pt x="269" y="531"/>
                      <a:pt x="304" y="531"/>
                    </a:cubicBezTo>
                    <a:cubicBezTo>
                      <a:pt x="403" y="531"/>
                      <a:pt x="511" y="470"/>
                      <a:pt x="608" y="409"/>
                    </a:cubicBezTo>
                    <a:cubicBezTo>
                      <a:pt x="679" y="480"/>
                      <a:pt x="786" y="528"/>
                      <a:pt x="905" y="540"/>
                    </a:cubicBezTo>
                    <a:cubicBezTo>
                      <a:pt x="929" y="528"/>
                      <a:pt x="965" y="516"/>
                      <a:pt x="989" y="492"/>
                    </a:cubicBezTo>
                    <a:cubicBezTo>
                      <a:pt x="1120" y="409"/>
                      <a:pt x="1203" y="254"/>
                      <a:pt x="1215" y="99"/>
                    </a:cubicBezTo>
                    <a:cubicBezTo>
                      <a:pt x="1203" y="34"/>
                      <a:pt x="1152" y="1"/>
                      <a:pt x="1103" y="1"/>
                    </a:cubicBezTo>
                    <a:close/>
                  </a:path>
                </a:pathLst>
              </a:custGeom>
              <a:solidFill>
                <a:srgbClr val="8046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36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cs typeface="Arial"/>
                  <a:sym typeface="Arial"/>
                </a:endParaRPr>
              </a:p>
            </p:txBody>
          </p:sp>
          <p:sp>
            <p:nvSpPr>
              <p:cNvPr id="52" name="Google Shape;302;p27">
                <a:extLst>
                  <a:ext uri="{FF2B5EF4-FFF2-40B4-BE49-F238E27FC236}">
                    <a16:creationId xmlns:a16="http://schemas.microsoft.com/office/drawing/2014/main" id="{A08495FF-DB6C-6104-FAEE-6D6657CB3700}"/>
                  </a:ext>
                </a:extLst>
              </p:cNvPr>
              <p:cNvSpPr/>
              <p:nvPr/>
            </p:nvSpPr>
            <p:spPr>
              <a:xfrm>
                <a:off x="4225320" y="1507167"/>
                <a:ext cx="42013" cy="35885"/>
              </a:xfrm>
              <a:custGeom>
                <a:avLst/>
                <a:gdLst/>
                <a:ahLst/>
                <a:cxnLst/>
                <a:rect l="l" t="t" r="r" b="b"/>
                <a:pathLst>
                  <a:path w="953" h="814" extrusionOk="0">
                    <a:moveTo>
                      <a:pt x="548" y="1"/>
                    </a:moveTo>
                    <a:cubicBezTo>
                      <a:pt x="191" y="1"/>
                      <a:pt x="0" y="441"/>
                      <a:pt x="262" y="691"/>
                    </a:cubicBezTo>
                    <a:cubicBezTo>
                      <a:pt x="343" y="776"/>
                      <a:pt x="443" y="813"/>
                      <a:pt x="542" y="813"/>
                    </a:cubicBezTo>
                    <a:cubicBezTo>
                      <a:pt x="750" y="813"/>
                      <a:pt x="953" y="647"/>
                      <a:pt x="953" y="405"/>
                    </a:cubicBezTo>
                    <a:cubicBezTo>
                      <a:pt x="953" y="179"/>
                      <a:pt x="774" y="1"/>
                      <a:pt x="548" y="1"/>
                    </a:cubicBezTo>
                    <a:close/>
                  </a:path>
                </a:pathLst>
              </a:custGeom>
              <a:solidFill>
                <a:srgbClr val="8046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36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cs typeface="Arial"/>
                  <a:sym typeface="Arial"/>
                </a:endParaRPr>
              </a:p>
            </p:txBody>
          </p:sp>
          <p:sp>
            <p:nvSpPr>
              <p:cNvPr id="53" name="Google Shape;303;p27">
                <a:extLst>
                  <a:ext uri="{FF2B5EF4-FFF2-40B4-BE49-F238E27FC236}">
                    <a16:creationId xmlns:a16="http://schemas.microsoft.com/office/drawing/2014/main" id="{1C4FB3DA-8F08-E220-29DC-16F5DED9A4D4}"/>
                  </a:ext>
                </a:extLst>
              </p:cNvPr>
              <p:cNvSpPr/>
              <p:nvPr/>
            </p:nvSpPr>
            <p:spPr>
              <a:xfrm>
                <a:off x="4003264" y="1538556"/>
                <a:ext cx="53078" cy="16929"/>
              </a:xfrm>
              <a:custGeom>
                <a:avLst/>
                <a:gdLst/>
                <a:ahLst/>
                <a:cxnLst/>
                <a:rect l="l" t="t" r="r" b="b"/>
                <a:pathLst>
                  <a:path w="1204" h="384" extrusionOk="0">
                    <a:moveTo>
                      <a:pt x="102" y="1"/>
                    </a:moveTo>
                    <a:cubicBezTo>
                      <a:pt x="61" y="1"/>
                      <a:pt x="23" y="34"/>
                      <a:pt x="13" y="86"/>
                    </a:cubicBezTo>
                    <a:cubicBezTo>
                      <a:pt x="1" y="134"/>
                      <a:pt x="37" y="182"/>
                      <a:pt x="84" y="193"/>
                    </a:cubicBezTo>
                    <a:lnTo>
                      <a:pt x="1061" y="384"/>
                    </a:lnTo>
                    <a:lnTo>
                      <a:pt x="1072" y="384"/>
                    </a:lnTo>
                    <a:cubicBezTo>
                      <a:pt x="1192" y="372"/>
                      <a:pt x="1203" y="217"/>
                      <a:pt x="1096" y="193"/>
                    </a:cubicBezTo>
                    <a:lnTo>
                      <a:pt x="120" y="3"/>
                    </a:lnTo>
                    <a:cubicBezTo>
                      <a:pt x="114" y="1"/>
                      <a:pt x="108" y="1"/>
                      <a:pt x="102" y="1"/>
                    </a:cubicBezTo>
                    <a:close/>
                  </a:path>
                </a:pathLst>
              </a:custGeom>
              <a:solidFill>
                <a:srgbClr val="8046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36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cs typeface="Arial"/>
                  <a:sym typeface="Arial"/>
                </a:endParaRPr>
              </a:p>
            </p:txBody>
          </p:sp>
          <p:sp>
            <p:nvSpPr>
              <p:cNvPr id="54" name="Google Shape;304;p27">
                <a:extLst>
                  <a:ext uri="{FF2B5EF4-FFF2-40B4-BE49-F238E27FC236}">
                    <a16:creationId xmlns:a16="http://schemas.microsoft.com/office/drawing/2014/main" id="{E82F6A72-642C-F5CD-E109-BA078A192F14}"/>
                  </a:ext>
                </a:extLst>
              </p:cNvPr>
              <p:cNvSpPr/>
              <p:nvPr/>
            </p:nvSpPr>
            <p:spPr>
              <a:xfrm>
                <a:off x="3998547" y="1560731"/>
                <a:ext cx="54621" cy="8420"/>
              </a:xfrm>
              <a:custGeom>
                <a:avLst/>
                <a:gdLst/>
                <a:ahLst/>
                <a:cxnLst/>
                <a:rect l="l" t="t" r="r" b="b"/>
                <a:pathLst>
                  <a:path w="1239" h="191" extrusionOk="0">
                    <a:moveTo>
                      <a:pt x="132" y="0"/>
                    </a:moveTo>
                    <a:cubicBezTo>
                      <a:pt x="1" y="0"/>
                      <a:pt x="1" y="191"/>
                      <a:pt x="132" y="191"/>
                    </a:cubicBezTo>
                    <a:lnTo>
                      <a:pt x="1120" y="191"/>
                    </a:lnTo>
                    <a:cubicBezTo>
                      <a:pt x="1239" y="191"/>
                      <a:pt x="1239" y="0"/>
                      <a:pt x="1120" y="0"/>
                    </a:cubicBezTo>
                    <a:close/>
                  </a:path>
                </a:pathLst>
              </a:custGeom>
              <a:solidFill>
                <a:srgbClr val="8046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36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cs typeface="Arial"/>
                  <a:sym typeface="Arial"/>
                </a:endParaRPr>
              </a:p>
            </p:txBody>
          </p:sp>
          <p:sp>
            <p:nvSpPr>
              <p:cNvPr id="55" name="Google Shape;305;p27">
                <a:extLst>
                  <a:ext uri="{FF2B5EF4-FFF2-40B4-BE49-F238E27FC236}">
                    <a16:creationId xmlns:a16="http://schemas.microsoft.com/office/drawing/2014/main" id="{383A865B-6984-250B-646D-73754EF2ECAB}"/>
                  </a:ext>
                </a:extLst>
              </p:cNvPr>
              <p:cNvSpPr/>
              <p:nvPr/>
            </p:nvSpPr>
            <p:spPr>
              <a:xfrm>
                <a:off x="4264688" y="1538556"/>
                <a:ext cx="51976" cy="16929"/>
              </a:xfrm>
              <a:custGeom>
                <a:avLst/>
                <a:gdLst/>
                <a:ahLst/>
                <a:cxnLst/>
                <a:rect l="l" t="t" r="r" b="b"/>
                <a:pathLst>
                  <a:path w="1179" h="384" extrusionOk="0">
                    <a:moveTo>
                      <a:pt x="1078" y="1"/>
                    </a:moveTo>
                    <a:cubicBezTo>
                      <a:pt x="1072" y="1"/>
                      <a:pt x="1066" y="1"/>
                      <a:pt x="1060" y="3"/>
                    </a:cubicBezTo>
                    <a:lnTo>
                      <a:pt x="84" y="193"/>
                    </a:lnTo>
                    <a:cubicBezTo>
                      <a:pt x="36" y="193"/>
                      <a:pt x="0" y="241"/>
                      <a:pt x="12" y="301"/>
                    </a:cubicBezTo>
                    <a:cubicBezTo>
                      <a:pt x="12" y="348"/>
                      <a:pt x="60" y="384"/>
                      <a:pt x="107" y="384"/>
                    </a:cubicBezTo>
                    <a:lnTo>
                      <a:pt x="119" y="372"/>
                    </a:lnTo>
                    <a:lnTo>
                      <a:pt x="1096" y="193"/>
                    </a:lnTo>
                    <a:cubicBezTo>
                      <a:pt x="1143" y="182"/>
                      <a:pt x="1179" y="134"/>
                      <a:pt x="1167" y="86"/>
                    </a:cubicBezTo>
                    <a:cubicBezTo>
                      <a:pt x="1157" y="34"/>
                      <a:pt x="1119" y="1"/>
                      <a:pt x="1078" y="1"/>
                    </a:cubicBezTo>
                    <a:close/>
                  </a:path>
                </a:pathLst>
              </a:custGeom>
              <a:solidFill>
                <a:srgbClr val="8046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36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cs typeface="Arial"/>
                  <a:sym typeface="Arial"/>
                </a:endParaRPr>
              </a:p>
            </p:txBody>
          </p:sp>
          <p:sp>
            <p:nvSpPr>
              <p:cNvPr id="56" name="Google Shape;306;p27">
                <a:extLst>
                  <a:ext uri="{FF2B5EF4-FFF2-40B4-BE49-F238E27FC236}">
                    <a16:creationId xmlns:a16="http://schemas.microsoft.com/office/drawing/2014/main" id="{64F8D1E2-F302-1BAC-A6D8-80622A61A4CC}"/>
                  </a:ext>
                </a:extLst>
              </p:cNvPr>
              <p:cNvSpPr/>
              <p:nvPr/>
            </p:nvSpPr>
            <p:spPr>
              <a:xfrm>
                <a:off x="4266760" y="1560731"/>
                <a:ext cx="54665" cy="8420"/>
              </a:xfrm>
              <a:custGeom>
                <a:avLst/>
                <a:gdLst/>
                <a:ahLst/>
                <a:cxnLst/>
                <a:rect l="l" t="t" r="r" b="b"/>
                <a:pathLst>
                  <a:path w="1240" h="191" extrusionOk="0">
                    <a:moveTo>
                      <a:pt x="132" y="0"/>
                    </a:moveTo>
                    <a:cubicBezTo>
                      <a:pt x="1" y="0"/>
                      <a:pt x="1" y="191"/>
                      <a:pt x="132" y="191"/>
                    </a:cubicBezTo>
                    <a:lnTo>
                      <a:pt x="1108" y="191"/>
                    </a:lnTo>
                    <a:cubicBezTo>
                      <a:pt x="1239" y="191"/>
                      <a:pt x="1239" y="0"/>
                      <a:pt x="1108" y="0"/>
                    </a:cubicBezTo>
                    <a:close/>
                  </a:path>
                </a:pathLst>
              </a:custGeom>
              <a:solidFill>
                <a:srgbClr val="8046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36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cs typeface="Arial"/>
                  <a:sym typeface="Arial"/>
                </a:endParaRPr>
              </a:p>
            </p:txBody>
          </p:sp>
          <p:sp>
            <p:nvSpPr>
              <p:cNvPr id="57" name="Google Shape;307;p27">
                <a:extLst>
                  <a:ext uri="{FF2B5EF4-FFF2-40B4-BE49-F238E27FC236}">
                    <a16:creationId xmlns:a16="http://schemas.microsoft.com/office/drawing/2014/main" id="{175090D6-598D-16B8-2ADD-4E489A4B7BAF}"/>
                  </a:ext>
                </a:extLst>
              </p:cNvPr>
              <p:cNvSpPr/>
              <p:nvPr/>
            </p:nvSpPr>
            <p:spPr>
              <a:xfrm>
                <a:off x="4362292" y="1636821"/>
                <a:ext cx="66172" cy="56341"/>
              </a:xfrm>
              <a:custGeom>
                <a:avLst/>
                <a:gdLst/>
                <a:ahLst/>
                <a:cxnLst/>
                <a:rect l="l" t="t" r="r" b="b"/>
                <a:pathLst>
                  <a:path w="1501" h="1278" extrusionOk="0">
                    <a:moveTo>
                      <a:pt x="858" y="0"/>
                    </a:moveTo>
                    <a:cubicBezTo>
                      <a:pt x="287" y="0"/>
                      <a:pt x="1" y="691"/>
                      <a:pt x="406" y="1096"/>
                    </a:cubicBezTo>
                    <a:cubicBezTo>
                      <a:pt x="535" y="1222"/>
                      <a:pt x="694" y="1278"/>
                      <a:pt x="850" y="1278"/>
                    </a:cubicBezTo>
                    <a:cubicBezTo>
                      <a:pt x="1182" y="1278"/>
                      <a:pt x="1501" y="1024"/>
                      <a:pt x="1501" y="643"/>
                    </a:cubicBezTo>
                    <a:cubicBezTo>
                      <a:pt x="1501" y="286"/>
                      <a:pt x="1215" y="0"/>
                      <a:pt x="858" y="0"/>
                    </a:cubicBezTo>
                    <a:close/>
                  </a:path>
                </a:pathLst>
              </a:custGeom>
              <a:solidFill>
                <a:srgbClr val="49CA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36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cs typeface="Arial"/>
                  <a:sym typeface="Arial"/>
                </a:endParaRPr>
              </a:p>
            </p:txBody>
          </p:sp>
          <p:sp>
            <p:nvSpPr>
              <p:cNvPr id="58" name="Google Shape;308;p27">
                <a:extLst>
                  <a:ext uri="{FF2B5EF4-FFF2-40B4-BE49-F238E27FC236}">
                    <a16:creationId xmlns:a16="http://schemas.microsoft.com/office/drawing/2014/main" id="{1A3C3D8F-B94E-507E-D582-E699324B2128}"/>
                  </a:ext>
                </a:extLst>
              </p:cNvPr>
              <p:cNvSpPr/>
              <p:nvPr/>
            </p:nvSpPr>
            <p:spPr>
              <a:xfrm>
                <a:off x="4407435" y="1615308"/>
                <a:ext cx="28391" cy="24688"/>
              </a:xfrm>
              <a:custGeom>
                <a:avLst/>
                <a:gdLst/>
                <a:ahLst/>
                <a:cxnLst/>
                <a:rect l="l" t="t" r="r" b="b"/>
                <a:pathLst>
                  <a:path w="644" h="560" extrusionOk="0">
                    <a:moveTo>
                      <a:pt x="370" y="0"/>
                    </a:moveTo>
                    <a:cubicBezTo>
                      <a:pt x="120" y="0"/>
                      <a:pt x="1" y="298"/>
                      <a:pt x="167" y="477"/>
                    </a:cubicBezTo>
                    <a:cubicBezTo>
                      <a:pt x="225" y="534"/>
                      <a:pt x="295" y="560"/>
                      <a:pt x="363" y="560"/>
                    </a:cubicBezTo>
                    <a:cubicBezTo>
                      <a:pt x="507" y="560"/>
                      <a:pt x="644" y="447"/>
                      <a:pt x="644" y="286"/>
                    </a:cubicBezTo>
                    <a:cubicBezTo>
                      <a:pt x="644" y="131"/>
                      <a:pt x="525" y="0"/>
                      <a:pt x="370" y="0"/>
                    </a:cubicBezTo>
                    <a:close/>
                  </a:path>
                </a:pathLst>
              </a:custGeom>
              <a:solidFill>
                <a:srgbClr val="49CA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36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cs typeface="Arial"/>
                  <a:sym typeface="Arial"/>
                </a:endParaRPr>
              </a:p>
            </p:txBody>
          </p:sp>
          <p:sp>
            <p:nvSpPr>
              <p:cNvPr id="59" name="Google Shape;309;p27">
                <a:extLst>
                  <a:ext uri="{FF2B5EF4-FFF2-40B4-BE49-F238E27FC236}">
                    <a16:creationId xmlns:a16="http://schemas.microsoft.com/office/drawing/2014/main" id="{D4634E0E-A227-A24A-5E41-D13EB1777E2B}"/>
                  </a:ext>
                </a:extLst>
              </p:cNvPr>
              <p:cNvSpPr/>
              <p:nvPr/>
            </p:nvSpPr>
            <p:spPr>
              <a:xfrm>
                <a:off x="4375430" y="1608960"/>
                <a:ext cx="28920" cy="24335"/>
              </a:xfrm>
              <a:custGeom>
                <a:avLst/>
                <a:gdLst/>
                <a:ahLst/>
                <a:cxnLst/>
                <a:rect l="l" t="t" r="r" b="b"/>
                <a:pathLst>
                  <a:path w="656" h="552" extrusionOk="0">
                    <a:moveTo>
                      <a:pt x="389" y="1"/>
                    </a:moveTo>
                    <a:cubicBezTo>
                      <a:pt x="383" y="1"/>
                      <a:pt x="376" y="1"/>
                      <a:pt x="370" y="1"/>
                    </a:cubicBezTo>
                    <a:cubicBezTo>
                      <a:pt x="119" y="1"/>
                      <a:pt x="0" y="299"/>
                      <a:pt x="179" y="466"/>
                    </a:cubicBezTo>
                    <a:cubicBezTo>
                      <a:pt x="234" y="525"/>
                      <a:pt x="305" y="551"/>
                      <a:pt x="375" y="551"/>
                    </a:cubicBezTo>
                    <a:cubicBezTo>
                      <a:pt x="517" y="551"/>
                      <a:pt x="655" y="443"/>
                      <a:pt x="655" y="275"/>
                    </a:cubicBezTo>
                    <a:cubicBezTo>
                      <a:pt x="644" y="127"/>
                      <a:pt x="534" y="1"/>
                      <a:pt x="389" y="1"/>
                    </a:cubicBezTo>
                    <a:close/>
                  </a:path>
                </a:pathLst>
              </a:custGeom>
              <a:solidFill>
                <a:srgbClr val="49CA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36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cs typeface="Arial"/>
                  <a:sym typeface="Arial"/>
                </a:endParaRPr>
              </a:p>
            </p:txBody>
          </p:sp>
          <p:sp>
            <p:nvSpPr>
              <p:cNvPr id="60" name="Google Shape;310;p27">
                <a:extLst>
                  <a:ext uri="{FF2B5EF4-FFF2-40B4-BE49-F238E27FC236}">
                    <a16:creationId xmlns:a16="http://schemas.microsoft.com/office/drawing/2014/main" id="{7F4E4A9F-5AE1-158D-BF44-56DCCFC27014}"/>
                  </a:ext>
                </a:extLst>
              </p:cNvPr>
              <p:cNvSpPr/>
              <p:nvPr/>
            </p:nvSpPr>
            <p:spPr>
              <a:xfrm>
                <a:off x="4427406" y="1639951"/>
                <a:ext cx="28876" cy="24688"/>
              </a:xfrm>
              <a:custGeom>
                <a:avLst/>
                <a:gdLst/>
                <a:ahLst/>
                <a:cxnLst/>
                <a:rect l="l" t="t" r="r" b="b"/>
                <a:pathLst>
                  <a:path w="655" h="560" extrusionOk="0">
                    <a:moveTo>
                      <a:pt x="369" y="1"/>
                    </a:moveTo>
                    <a:cubicBezTo>
                      <a:pt x="119" y="1"/>
                      <a:pt x="0" y="299"/>
                      <a:pt x="179" y="477"/>
                    </a:cubicBezTo>
                    <a:cubicBezTo>
                      <a:pt x="232" y="534"/>
                      <a:pt x="300" y="560"/>
                      <a:pt x="368" y="560"/>
                    </a:cubicBezTo>
                    <a:cubicBezTo>
                      <a:pt x="512" y="560"/>
                      <a:pt x="655" y="445"/>
                      <a:pt x="655" y="275"/>
                    </a:cubicBezTo>
                    <a:cubicBezTo>
                      <a:pt x="655" y="120"/>
                      <a:pt x="524" y="1"/>
                      <a:pt x="369" y="1"/>
                    </a:cubicBezTo>
                    <a:close/>
                  </a:path>
                </a:pathLst>
              </a:custGeom>
              <a:solidFill>
                <a:srgbClr val="49CA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36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cs typeface="Arial"/>
                  <a:sym typeface="Arial"/>
                </a:endParaRPr>
              </a:p>
            </p:txBody>
          </p:sp>
          <p:sp>
            <p:nvSpPr>
              <p:cNvPr id="61" name="Google Shape;311;p27">
                <a:extLst>
                  <a:ext uri="{FF2B5EF4-FFF2-40B4-BE49-F238E27FC236}">
                    <a16:creationId xmlns:a16="http://schemas.microsoft.com/office/drawing/2014/main" id="{A303C753-297A-09D6-C4CB-3D124DFD419B}"/>
                  </a:ext>
                </a:extLst>
              </p:cNvPr>
              <p:cNvSpPr/>
              <p:nvPr/>
            </p:nvSpPr>
            <p:spPr>
              <a:xfrm>
                <a:off x="4411139" y="1559144"/>
                <a:ext cx="57222" cy="43071"/>
              </a:xfrm>
              <a:custGeom>
                <a:avLst/>
                <a:gdLst/>
                <a:ahLst/>
                <a:cxnLst/>
                <a:rect l="l" t="t" r="r" b="b"/>
                <a:pathLst>
                  <a:path w="1298" h="977" extrusionOk="0">
                    <a:moveTo>
                      <a:pt x="655" y="0"/>
                    </a:moveTo>
                    <a:cubicBezTo>
                      <a:pt x="530" y="0"/>
                      <a:pt x="405" y="48"/>
                      <a:pt x="310" y="143"/>
                    </a:cubicBezTo>
                    <a:cubicBezTo>
                      <a:pt x="0" y="453"/>
                      <a:pt x="226" y="977"/>
                      <a:pt x="655" y="977"/>
                    </a:cubicBezTo>
                    <a:cubicBezTo>
                      <a:pt x="1084" y="977"/>
                      <a:pt x="1298" y="453"/>
                      <a:pt x="1000" y="143"/>
                    </a:cubicBezTo>
                    <a:cubicBezTo>
                      <a:pt x="905" y="48"/>
                      <a:pt x="780" y="0"/>
                      <a:pt x="655" y="0"/>
                    </a:cubicBezTo>
                    <a:close/>
                  </a:path>
                </a:pathLst>
              </a:custGeom>
              <a:solidFill>
                <a:srgbClr val="49CA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36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cs typeface="Arial"/>
                  <a:sym typeface="Arial"/>
                </a:endParaRPr>
              </a:p>
            </p:txBody>
          </p:sp>
          <p:sp>
            <p:nvSpPr>
              <p:cNvPr id="62" name="Google Shape;312;p27">
                <a:extLst>
                  <a:ext uri="{FF2B5EF4-FFF2-40B4-BE49-F238E27FC236}">
                    <a16:creationId xmlns:a16="http://schemas.microsoft.com/office/drawing/2014/main" id="{1A2D576B-F57F-A443-5829-DE3B9B59EDFA}"/>
                  </a:ext>
                </a:extLst>
              </p:cNvPr>
              <p:cNvSpPr/>
              <p:nvPr/>
            </p:nvSpPr>
            <p:spPr>
              <a:xfrm>
                <a:off x="4420044" y="1538556"/>
                <a:ext cx="25217" cy="18516"/>
              </a:xfrm>
              <a:custGeom>
                <a:avLst/>
                <a:gdLst/>
                <a:ahLst/>
                <a:cxnLst/>
                <a:rect l="l" t="t" r="r" b="b"/>
                <a:pathLst>
                  <a:path w="572" h="420" extrusionOk="0">
                    <a:moveTo>
                      <a:pt x="280" y="0"/>
                    </a:moveTo>
                    <a:cubicBezTo>
                      <a:pt x="227" y="0"/>
                      <a:pt x="173" y="21"/>
                      <a:pt x="131" y="63"/>
                    </a:cubicBezTo>
                    <a:cubicBezTo>
                      <a:pt x="0" y="193"/>
                      <a:pt x="96" y="420"/>
                      <a:pt x="286" y="420"/>
                    </a:cubicBezTo>
                    <a:cubicBezTo>
                      <a:pt x="477" y="420"/>
                      <a:pt x="572" y="193"/>
                      <a:pt x="429" y="63"/>
                    </a:cubicBezTo>
                    <a:cubicBezTo>
                      <a:pt x="387" y="21"/>
                      <a:pt x="334" y="0"/>
                      <a:pt x="280" y="0"/>
                    </a:cubicBezTo>
                    <a:close/>
                  </a:path>
                </a:pathLst>
              </a:custGeom>
              <a:solidFill>
                <a:srgbClr val="49CA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36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cs typeface="Arial"/>
                  <a:sym typeface="Arial"/>
                </a:endParaRPr>
              </a:p>
            </p:txBody>
          </p:sp>
          <p:sp>
            <p:nvSpPr>
              <p:cNvPr id="63" name="Google Shape;313;p27">
                <a:extLst>
                  <a:ext uri="{FF2B5EF4-FFF2-40B4-BE49-F238E27FC236}">
                    <a16:creationId xmlns:a16="http://schemas.microsoft.com/office/drawing/2014/main" id="{7D9BD3AB-C870-FC50-AD27-D9988E56A2B7}"/>
                  </a:ext>
                </a:extLst>
              </p:cNvPr>
              <p:cNvSpPr/>
              <p:nvPr/>
            </p:nvSpPr>
            <p:spPr>
              <a:xfrm>
                <a:off x="4399059" y="1552178"/>
                <a:ext cx="25217" cy="18560"/>
              </a:xfrm>
              <a:custGeom>
                <a:avLst/>
                <a:gdLst/>
                <a:ahLst/>
                <a:cxnLst/>
                <a:rect l="l" t="t" r="r" b="b"/>
                <a:pathLst>
                  <a:path w="572" h="421" extrusionOk="0">
                    <a:moveTo>
                      <a:pt x="292" y="1"/>
                    </a:moveTo>
                    <a:cubicBezTo>
                      <a:pt x="238" y="1"/>
                      <a:pt x="185" y="21"/>
                      <a:pt x="143" y="63"/>
                    </a:cubicBezTo>
                    <a:cubicBezTo>
                      <a:pt x="0" y="194"/>
                      <a:pt x="95" y="420"/>
                      <a:pt x="286" y="420"/>
                    </a:cubicBezTo>
                    <a:cubicBezTo>
                      <a:pt x="476" y="420"/>
                      <a:pt x="572" y="194"/>
                      <a:pt x="441" y="63"/>
                    </a:cubicBezTo>
                    <a:cubicBezTo>
                      <a:pt x="399" y="21"/>
                      <a:pt x="345" y="1"/>
                      <a:pt x="292" y="1"/>
                    </a:cubicBezTo>
                    <a:close/>
                  </a:path>
                </a:pathLst>
              </a:custGeom>
              <a:solidFill>
                <a:srgbClr val="49CA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36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cs typeface="Arial"/>
                  <a:sym typeface="Arial"/>
                </a:endParaRPr>
              </a:p>
            </p:txBody>
          </p:sp>
          <p:sp>
            <p:nvSpPr>
              <p:cNvPr id="64" name="Google Shape;314;p27">
                <a:extLst>
                  <a:ext uri="{FF2B5EF4-FFF2-40B4-BE49-F238E27FC236}">
                    <a16:creationId xmlns:a16="http://schemas.microsoft.com/office/drawing/2014/main" id="{EDFAC28A-C724-6004-8E74-FB7D9E8DB154}"/>
                  </a:ext>
                </a:extLst>
              </p:cNvPr>
              <p:cNvSpPr/>
              <p:nvPr/>
            </p:nvSpPr>
            <p:spPr>
              <a:xfrm>
                <a:off x="4444202" y="1541157"/>
                <a:ext cx="24688" cy="18560"/>
              </a:xfrm>
              <a:custGeom>
                <a:avLst/>
                <a:gdLst/>
                <a:ahLst/>
                <a:cxnLst/>
                <a:rect l="l" t="t" r="r" b="b"/>
                <a:pathLst>
                  <a:path w="560" h="421" extrusionOk="0">
                    <a:moveTo>
                      <a:pt x="280" y="1"/>
                    </a:moveTo>
                    <a:cubicBezTo>
                      <a:pt x="226" y="1"/>
                      <a:pt x="173" y="21"/>
                      <a:pt x="131" y="63"/>
                    </a:cubicBezTo>
                    <a:cubicBezTo>
                      <a:pt x="0" y="194"/>
                      <a:pt x="95" y="420"/>
                      <a:pt x="286" y="420"/>
                    </a:cubicBezTo>
                    <a:cubicBezTo>
                      <a:pt x="464" y="420"/>
                      <a:pt x="560" y="194"/>
                      <a:pt x="429" y="63"/>
                    </a:cubicBezTo>
                    <a:cubicBezTo>
                      <a:pt x="387" y="21"/>
                      <a:pt x="334" y="1"/>
                      <a:pt x="280" y="1"/>
                    </a:cubicBezTo>
                    <a:close/>
                  </a:path>
                </a:pathLst>
              </a:custGeom>
              <a:solidFill>
                <a:srgbClr val="49CA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36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cs typeface="Arial"/>
                  <a:sym typeface="Arial"/>
                </a:endParaRPr>
              </a:p>
            </p:txBody>
          </p:sp>
        </p:grp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42804AD4-1F31-50BE-AF90-0B7ABE2385E9}"/>
                </a:ext>
              </a:extLst>
            </p:cNvPr>
            <p:cNvSpPr txBox="1"/>
            <p:nvPr/>
          </p:nvSpPr>
          <p:spPr>
            <a:xfrm>
              <a:off x="3836320" y="5695414"/>
              <a:ext cx="5306047" cy="620070"/>
            </a:xfrm>
            <a:prstGeom prst="roundRect">
              <a:avLst/>
            </a:prstGeom>
            <a:noFill/>
            <a:ln w="57150" cap="flat" cmpd="sng" algn="ctr">
              <a:noFill/>
              <a:prstDash val="solid"/>
              <a:miter lim="800000"/>
            </a:ln>
            <a:effectLst/>
          </p:spPr>
          <p:txBody>
            <a:bodyPr wrap="square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70AD47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Cambria" panose="02040503050406030204" pitchFamily="18" charset="0"/>
                  <a:cs typeface="+mn-cs"/>
                </a:rPr>
                <a:t>Vì</a:t>
              </a:r>
              <a:r>
                <a:rPr kumimoji="0" lang="en-US" sz="3600" b="1" i="0" u="none" strike="noStrike" kern="0" cap="none" spc="0" normalizeH="0" noProof="0" dirty="0">
                  <a:ln>
                    <a:noFill/>
                  </a:ln>
                  <a:solidFill>
                    <a:srgbClr val="70AD47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Cambria" panose="02040503050406030204" pitchFamily="18" charset="0"/>
                  <a:cs typeface="+mn-cs"/>
                </a:rPr>
                <a:t> </a:t>
              </a:r>
              <a:r>
                <a:rPr kumimoji="0" lang="en-US" sz="3600" b="1" i="0" u="none" strike="noStrike" kern="0" cap="none" spc="0" normalizeH="0" noProof="0" dirty="0" err="1">
                  <a:ln>
                    <a:noFill/>
                  </a:ln>
                  <a:solidFill>
                    <a:srgbClr val="70AD47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Cambria" panose="02040503050406030204" pitchFamily="18" charset="0"/>
                  <a:cs typeface="+mn-cs"/>
                </a:rPr>
                <a:t>sông</a:t>
              </a:r>
              <a:r>
                <a:rPr kumimoji="0" lang="en-US" sz="3600" b="1" i="0" u="none" strike="noStrike" kern="0" cap="none" spc="0" normalizeH="0" noProof="0" dirty="0">
                  <a:ln>
                    <a:noFill/>
                  </a:ln>
                  <a:solidFill>
                    <a:srgbClr val="70AD47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Cambria" panose="02040503050406030204" pitchFamily="18" charset="0"/>
                  <a:cs typeface="+mn-cs"/>
                </a:rPr>
                <a:t> </a:t>
              </a:r>
              <a:r>
                <a:rPr kumimoji="0" lang="en-US" sz="3600" b="1" i="0" u="none" strike="noStrike" kern="0" cap="none" spc="0" normalizeH="0" noProof="0" dirty="0" err="1">
                  <a:ln>
                    <a:noFill/>
                  </a:ln>
                  <a:solidFill>
                    <a:srgbClr val="70AD47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Cambria" panose="02040503050406030204" pitchFamily="18" charset="0"/>
                  <a:cs typeface="+mn-cs"/>
                </a:rPr>
                <a:t>Hương</a:t>
              </a:r>
              <a:r>
                <a:rPr kumimoji="0" lang="en-US" sz="3600" b="1" i="0" u="none" strike="noStrike" kern="0" cap="none" spc="0" normalizeH="0" noProof="0" dirty="0">
                  <a:ln>
                    <a:noFill/>
                  </a:ln>
                  <a:solidFill>
                    <a:srgbClr val="70AD47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Cambria" panose="02040503050406030204" pitchFamily="18" charset="0"/>
                  <a:cs typeface="+mn-cs"/>
                </a:rPr>
                <a:t> </a:t>
              </a:r>
              <a:r>
                <a:rPr kumimoji="0" lang="en-US" sz="3600" b="1" i="0" u="none" strike="noStrike" kern="0" cap="none" spc="0" normalizeH="0" noProof="0" dirty="0" err="1">
                  <a:ln>
                    <a:noFill/>
                  </a:ln>
                  <a:solidFill>
                    <a:srgbClr val="70AD47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Cambria" panose="02040503050406030204" pitchFamily="18" charset="0"/>
                  <a:cs typeface="+mn-cs"/>
                </a:rPr>
                <a:t>rất</a:t>
              </a:r>
              <a:r>
                <a:rPr kumimoji="0" lang="en-US" sz="3600" b="1" i="0" u="none" strike="noStrike" kern="0" cap="none" spc="0" normalizeH="0" noProof="0" dirty="0">
                  <a:ln>
                    <a:noFill/>
                  </a:ln>
                  <a:solidFill>
                    <a:srgbClr val="70AD47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Cambria" panose="02040503050406030204" pitchFamily="18" charset="0"/>
                  <a:cs typeface="+mn-cs"/>
                </a:rPr>
                <a:t> </a:t>
              </a:r>
              <a:r>
                <a:rPr kumimoji="0" lang="en-US" sz="3600" b="1" i="0" u="none" strike="noStrike" kern="0" cap="none" spc="0" normalizeH="0" noProof="0" dirty="0" err="1">
                  <a:ln>
                    <a:noFill/>
                  </a:ln>
                  <a:solidFill>
                    <a:srgbClr val="70AD47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Cambria" panose="02040503050406030204" pitchFamily="18" charset="0"/>
                  <a:cs typeface="+mn-cs"/>
                </a:rPr>
                <a:t>dài</a:t>
              </a:r>
              <a:endParaRPr kumimoji="0" lang="vi-VN" sz="3600" b="1" i="0" u="none" strike="noStrike" kern="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Cambria" panose="02040503050406030204" pitchFamily="18" charset="0"/>
                <a:cs typeface="+mn-cs"/>
              </a:endParaRPr>
            </a:p>
          </p:txBody>
        </p:sp>
      </p:grpSp>
      <p:grpSp>
        <p:nvGrpSpPr>
          <p:cNvPr id="65" name="Google Shape;1408;p39">
            <a:extLst>
              <a:ext uri="{FF2B5EF4-FFF2-40B4-BE49-F238E27FC236}">
                <a16:creationId xmlns:a16="http://schemas.microsoft.com/office/drawing/2014/main" id="{C2478A37-2BF7-8F3F-2FAE-9BDF35EBD811}"/>
              </a:ext>
            </a:extLst>
          </p:cNvPr>
          <p:cNvGrpSpPr/>
          <p:nvPr/>
        </p:nvGrpSpPr>
        <p:grpSpPr>
          <a:xfrm flipH="1">
            <a:off x="8076698" y="3713598"/>
            <a:ext cx="1805754" cy="1610631"/>
            <a:chOff x="2178000" y="1370575"/>
            <a:chExt cx="1417475" cy="1417450"/>
          </a:xfrm>
        </p:grpSpPr>
        <p:sp>
          <p:nvSpPr>
            <p:cNvPr id="66" name="Google Shape;1409;p39">
              <a:extLst>
                <a:ext uri="{FF2B5EF4-FFF2-40B4-BE49-F238E27FC236}">
                  <a16:creationId xmlns:a16="http://schemas.microsoft.com/office/drawing/2014/main" id="{923CF08C-51B5-9B08-EF5C-A88775363AE9}"/>
                </a:ext>
              </a:extLst>
            </p:cNvPr>
            <p:cNvSpPr/>
            <p:nvPr/>
          </p:nvSpPr>
          <p:spPr>
            <a:xfrm>
              <a:off x="2437575" y="1615825"/>
              <a:ext cx="926925" cy="926925"/>
            </a:xfrm>
            <a:custGeom>
              <a:avLst/>
              <a:gdLst/>
              <a:ahLst/>
              <a:cxnLst/>
              <a:rect l="l" t="t" r="r" b="b"/>
              <a:pathLst>
                <a:path w="37077" h="37077" extrusionOk="0">
                  <a:moveTo>
                    <a:pt x="18538" y="1"/>
                  </a:moveTo>
                  <a:cubicBezTo>
                    <a:pt x="8299" y="1"/>
                    <a:pt x="0" y="8300"/>
                    <a:pt x="0" y="18539"/>
                  </a:cubicBezTo>
                  <a:cubicBezTo>
                    <a:pt x="0" y="28778"/>
                    <a:pt x="8299" y="37077"/>
                    <a:pt x="18538" y="37077"/>
                  </a:cubicBezTo>
                  <a:cubicBezTo>
                    <a:pt x="28778" y="37077"/>
                    <a:pt x="37076" y="28778"/>
                    <a:pt x="37076" y="18539"/>
                  </a:cubicBezTo>
                  <a:cubicBezTo>
                    <a:pt x="37076" y="8300"/>
                    <a:pt x="28778" y="1"/>
                    <a:pt x="18538" y="1"/>
                  </a:cubicBezTo>
                  <a:close/>
                </a:path>
              </a:pathLst>
            </a:custGeom>
            <a:solidFill>
              <a:srgbClr val="FFFF00"/>
            </a:solidFill>
            <a:ln>
              <a:solidFill>
                <a:srgbClr val="FFC000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67" name="Google Shape;1410;p39">
              <a:extLst>
                <a:ext uri="{FF2B5EF4-FFF2-40B4-BE49-F238E27FC236}">
                  <a16:creationId xmlns:a16="http://schemas.microsoft.com/office/drawing/2014/main" id="{2FDCAC83-7D47-E4A9-3C29-DE80A449ACA3}"/>
                </a:ext>
              </a:extLst>
            </p:cNvPr>
            <p:cNvSpPr/>
            <p:nvPr/>
          </p:nvSpPr>
          <p:spPr>
            <a:xfrm>
              <a:off x="2725998" y="1974523"/>
              <a:ext cx="37100" cy="73041"/>
            </a:xfrm>
            <a:custGeom>
              <a:avLst/>
              <a:gdLst/>
              <a:ahLst/>
              <a:cxnLst/>
              <a:rect l="l" t="t" r="r" b="b"/>
              <a:pathLst>
                <a:path w="1120" h="2205" extrusionOk="0">
                  <a:moveTo>
                    <a:pt x="547" y="1"/>
                  </a:moveTo>
                  <a:cubicBezTo>
                    <a:pt x="543" y="1"/>
                    <a:pt x="540" y="1"/>
                    <a:pt x="536" y="1"/>
                  </a:cubicBezTo>
                  <a:cubicBezTo>
                    <a:pt x="239" y="13"/>
                    <a:pt x="1" y="501"/>
                    <a:pt x="13" y="1120"/>
                  </a:cubicBezTo>
                  <a:cubicBezTo>
                    <a:pt x="24" y="1720"/>
                    <a:pt x="280" y="2204"/>
                    <a:pt x="573" y="2204"/>
                  </a:cubicBezTo>
                  <a:cubicBezTo>
                    <a:pt x="577" y="2204"/>
                    <a:pt x="581" y="2204"/>
                    <a:pt x="584" y="2204"/>
                  </a:cubicBezTo>
                  <a:cubicBezTo>
                    <a:pt x="882" y="2204"/>
                    <a:pt x="1120" y="1704"/>
                    <a:pt x="1108" y="1097"/>
                  </a:cubicBezTo>
                  <a:cubicBezTo>
                    <a:pt x="1096" y="496"/>
                    <a:pt x="840" y="1"/>
                    <a:pt x="547" y="1"/>
                  </a:cubicBezTo>
                  <a:close/>
                </a:path>
              </a:pathLst>
            </a:custGeom>
            <a:solidFill>
              <a:srgbClr val="804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68" name="Google Shape;1411;p39">
              <a:extLst>
                <a:ext uri="{FF2B5EF4-FFF2-40B4-BE49-F238E27FC236}">
                  <a16:creationId xmlns:a16="http://schemas.microsoft.com/office/drawing/2014/main" id="{CC9204C5-5B65-B813-6C15-D65230266348}"/>
                </a:ext>
              </a:extLst>
            </p:cNvPr>
            <p:cNvSpPr/>
            <p:nvPr/>
          </p:nvSpPr>
          <p:spPr>
            <a:xfrm>
              <a:off x="3037174" y="1967832"/>
              <a:ext cx="37100" cy="73405"/>
            </a:xfrm>
            <a:custGeom>
              <a:avLst/>
              <a:gdLst/>
              <a:ahLst/>
              <a:cxnLst/>
              <a:rect l="l" t="t" r="r" b="b"/>
              <a:pathLst>
                <a:path w="1120" h="2216" extrusionOk="0">
                  <a:moveTo>
                    <a:pt x="537" y="1"/>
                  </a:moveTo>
                  <a:cubicBezTo>
                    <a:pt x="239" y="13"/>
                    <a:pt x="1" y="513"/>
                    <a:pt x="25" y="1120"/>
                  </a:cubicBezTo>
                  <a:cubicBezTo>
                    <a:pt x="36" y="1727"/>
                    <a:pt x="286" y="2215"/>
                    <a:pt x="584" y="2215"/>
                  </a:cubicBezTo>
                  <a:cubicBezTo>
                    <a:pt x="894" y="2203"/>
                    <a:pt x="1120" y="1703"/>
                    <a:pt x="1108" y="1096"/>
                  </a:cubicBezTo>
                  <a:cubicBezTo>
                    <a:pt x="1096" y="501"/>
                    <a:pt x="846" y="1"/>
                    <a:pt x="537" y="1"/>
                  </a:cubicBezTo>
                  <a:close/>
                </a:path>
              </a:pathLst>
            </a:custGeom>
            <a:solidFill>
              <a:srgbClr val="804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69" name="Google Shape;1412;p39">
              <a:extLst>
                <a:ext uri="{FF2B5EF4-FFF2-40B4-BE49-F238E27FC236}">
                  <a16:creationId xmlns:a16="http://schemas.microsoft.com/office/drawing/2014/main" id="{D993A3E6-F277-E022-28DC-3167A141616C}"/>
                </a:ext>
              </a:extLst>
            </p:cNvPr>
            <p:cNvSpPr/>
            <p:nvPr/>
          </p:nvSpPr>
          <p:spPr>
            <a:xfrm>
              <a:off x="2841173" y="2079427"/>
              <a:ext cx="120708" cy="48992"/>
            </a:xfrm>
            <a:custGeom>
              <a:avLst/>
              <a:gdLst/>
              <a:ahLst/>
              <a:cxnLst/>
              <a:rect l="l" t="t" r="r" b="b"/>
              <a:pathLst>
                <a:path w="3644" h="1479" extrusionOk="0">
                  <a:moveTo>
                    <a:pt x="3617" y="1"/>
                  </a:moveTo>
                  <a:cubicBezTo>
                    <a:pt x="3578" y="1"/>
                    <a:pt x="3458" y="223"/>
                    <a:pt x="3191" y="525"/>
                  </a:cubicBezTo>
                  <a:cubicBezTo>
                    <a:pt x="3036" y="704"/>
                    <a:pt x="2858" y="870"/>
                    <a:pt x="2655" y="989"/>
                  </a:cubicBezTo>
                  <a:cubicBezTo>
                    <a:pt x="2417" y="1144"/>
                    <a:pt x="2143" y="1228"/>
                    <a:pt x="1858" y="1251"/>
                  </a:cubicBezTo>
                  <a:cubicBezTo>
                    <a:pt x="1834" y="1252"/>
                    <a:pt x="1810" y="1253"/>
                    <a:pt x="1786" y="1253"/>
                  </a:cubicBezTo>
                  <a:cubicBezTo>
                    <a:pt x="1525" y="1253"/>
                    <a:pt x="1265" y="1193"/>
                    <a:pt x="1036" y="1073"/>
                  </a:cubicBezTo>
                  <a:cubicBezTo>
                    <a:pt x="822" y="978"/>
                    <a:pt x="631" y="835"/>
                    <a:pt x="465" y="668"/>
                  </a:cubicBezTo>
                  <a:cubicBezTo>
                    <a:pt x="192" y="384"/>
                    <a:pt x="82" y="143"/>
                    <a:pt x="41" y="143"/>
                  </a:cubicBezTo>
                  <a:cubicBezTo>
                    <a:pt x="39" y="143"/>
                    <a:pt x="38" y="143"/>
                    <a:pt x="36" y="144"/>
                  </a:cubicBezTo>
                  <a:cubicBezTo>
                    <a:pt x="0" y="156"/>
                    <a:pt x="60" y="418"/>
                    <a:pt x="334" y="775"/>
                  </a:cubicBezTo>
                  <a:cubicBezTo>
                    <a:pt x="500" y="978"/>
                    <a:pt x="703" y="1144"/>
                    <a:pt x="929" y="1263"/>
                  </a:cubicBezTo>
                  <a:cubicBezTo>
                    <a:pt x="1194" y="1407"/>
                    <a:pt x="1490" y="1479"/>
                    <a:pt x="1789" y="1479"/>
                  </a:cubicBezTo>
                  <a:cubicBezTo>
                    <a:pt x="1812" y="1479"/>
                    <a:pt x="1835" y="1478"/>
                    <a:pt x="1858" y="1478"/>
                  </a:cubicBezTo>
                  <a:cubicBezTo>
                    <a:pt x="2191" y="1466"/>
                    <a:pt x="2501" y="1359"/>
                    <a:pt x="2763" y="1168"/>
                  </a:cubicBezTo>
                  <a:cubicBezTo>
                    <a:pt x="2977" y="1025"/>
                    <a:pt x="3167" y="847"/>
                    <a:pt x="3322" y="632"/>
                  </a:cubicBezTo>
                  <a:cubicBezTo>
                    <a:pt x="3572" y="275"/>
                    <a:pt x="3644" y="13"/>
                    <a:pt x="3620" y="1"/>
                  </a:cubicBezTo>
                  <a:cubicBezTo>
                    <a:pt x="3619" y="1"/>
                    <a:pt x="3618" y="1"/>
                    <a:pt x="3617" y="1"/>
                  </a:cubicBezTo>
                  <a:close/>
                </a:path>
              </a:pathLst>
            </a:custGeom>
            <a:solidFill>
              <a:srgbClr val="804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70" name="Google Shape;1413;p39">
              <a:extLst>
                <a:ext uri="{FF2B5EF4-FFF2-40B4-BE49-F238E27FC236}">
                  <a16:creationId xmlns:a16="http://schemas.microsoft.com/office/drawing/2014/main" id="{151538D1-D9C2-614A-DB41-347D3C9F9F3E}"/>
                </a:ext>
              </a:extLst>
            </p:cNvPr>
            <p:cNvSpPr/>
            <p:nvPr/>
          </p:nvSpPr>
          <p:spPr>
            <a:xfrm>
              <a:off x="2644775" y="2060116"/>
              <a:ext cx="143564" cy="122331"/>
            </a:xfrm>
            <a:custGeom>
              <a:avLst/>
              <a:gdLst/>
              <a:ahLst/>
              <a:cxnLst/>
              <a:rect l="l" t="t" r="r" b="b"/>
              <a:pathLst>
                <a:path w="4334" h="3693" extrusionOk="0">
                  <a:moveTo>
                    <a:pt x="2182" y="0"/>
                  </a:moveTo>
                  <a:cubicBezTo>
                    <a:pt x="2165" y="0"/>
                    <a:pt x="2148" y="1"/>
                    <a:pt x="2131" y="1"/>
                  </a:cubicBezTo>
                  <a:cubicBezTo>
                    <a:pt x="941" y="25"/>
                    <a:pt x="0" y="870"/>
                    <a:pt x="24" y="1894"/>
                  </a:cubicBezTo>
                  <a:cubicBezTo>
                    <a:pt x="36" y="2891"/>
                    <a:pt x="984" y="3692"/>
                    <a:pt x="2151" y="3692"/>
                  </a:cubicBezTo>
                  <a:cubicBezTo>
                    <a:pt x="2168" y="3692"/>
                    <a:pt x="2186" y="3692"/>
                    <a:pt x="2203" y="3692"/>
                  </a:cubicBezTo>
                  <a:cubicBezTo>
                    <a:pt x="3393" y="3668"/>
                    <a:pt x="4334" y="2823"/>
                    <a:pt x="4322" y="1799"/>
                  </a:cubicBezTo>
                  <a:cubicBezTo>
                    <a:pt x="4299" y="801"/>
                    <a:pt x="3338" y="0"/>
                    <a:pt x="2182" y="0"/>
                  </a:cubicBezTo>
                  <a:close/>
                </a:path>
              </a:pathLst>
            </a:custGeom>
            <a:solidFill>
              <a:srgbClr val="EEA3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71" name="Google Shape;1414;p39">
              <a:extLst>
                <a:ext uri="{FF2B5EF4-FFF2-40B4-BE49-F238E27FC236}">
                  <a16:creationId xmlns:a16="http://schemas.microsoft.com/office/drawing/2014/main" id="{3C3BDB25-46A9-07A9-9506-3910AC067692}"/>
                </a:ext>
              </a:extLst>
            </p:cNvPr>
            <p:cNvSpPr/>
            <p:nvPr/>
          </p:nvSpPr>
          <p:spPr>
            <a:xfrm>
              <a:off x="3015080" y="2052232"/>
              <a:ext cx="143994" cy="122728"/>
            </a:xfrm>
            <a:custGeom>
              <a:avLst/>
              <a:gdLst/>
              <a:ahLst/>
              <a:cxnLst/>
              <a:rect l="l" t="t" r="r" b="b"/>
              <a:pathLst>
                <a:path w="4347" h="3705" extrusionOk="0">
                  <a:moveTo>
                    <a:pt x="2183" y="0"/>
                  </a:moveTo>
                  <a:cubicBezTo>
                    <a:pt x="2166" y="0"/>
                    <a:pt x="2149" y="0"/>
                    <a:pt x="2132" y="1"/>
                  </a:cubicBezTo>
                  <a:cubicBezTo>
                    <a:pt x="953" y="25"/>
                    <a:pt x="1" y="870"/>
                    <a:pt x="25" y="1894"/>
                  </a:cubicBezTo>
                  <a:cubicBezTo>
                    <a:pt x="48" y="2903"/>
                    <a:pt x="997" y="3704"/>
                    <a:pt x="2164" y="3704"/>
                  </a:cubicBezTo>
                  <a:cubicBezTo>
                    <a:pt x="2181" y="3704"/>
                    <a:pt x="2198" y="3704"/>
                    <a:pt x="2216" y="3704"/>
                  </a:cubicBezTo>
                  <a:cubicBezTo>
                    <a:pt x="3394" y="3680"/>
                    <a:pt x="4347" y="2823"/>
                    <a:pt x="4323" y="1810"/>
                  </a:cubicBezTo>
                  <a:cubicBezTo>
                    <a:pt x="4299" y="801"/>
                    <a:pt x="3351" y="0"/>
                    <a:pt x="2183" y="0"/>
                  </a:cubicBezTo>
                  <a:close/>
                </a:path>
              </a:pathLst>
            </a:custGeom>
            <a:solidFill>
              <a:srgbClr val="EEA3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72" name="Google Shape;1415;p39">
              <a:extLst>
                <a:ext uri="{FF2B5EF4-FFF2-40B4-BE49-F238E27FC236}">
                  <a16:creationId xmlns:a16="http://schemas.microsoft.com/office/drawing/2014/main" id="{9D006B52-9AAE-BC5D-663C-510CA32C3459}"/>
                </a:ext>
              </a:extLst>
            </p:cNvPr>
            <p:cNvSpPr/>
            <p:nvPr/>
          </p:nvSpPr>
          <p:spPr>
            <a:xfrm>
              <a:off x="2833150" y="1370575"/>
              <a:ext cx="166725" cy="183375"/>
            </a:xfrm>
            <a:custGeom>
              <a:avLst/>
              <a:gdLst/>
              <a:ahLst/>
              <a:cxnLst/>
              <a:rect l="l" t="t" r="r" b="b"/>
              <a:pathLst>
                <a:path w="6669" h="7335" extrusionOk="0">
                  <a:moveTo>
                    <a:pt x="3334" y="0"/>
                  </a:moveTo>
                  <a:lnTo>
                    <a:pt x="1" y="7334"/>
                  </a:lnTo>
                  <a:lnTo>
                    <a:pt x="6668" y="7334"/>
                  </a:lnTo>
                  <a:lnTo>
                    <a:pt x="3334" y="0"/>
                  </a:lnTo>
                  <a:close/>
                </a:path>
              </a:pathLst>
            </a:custGeom>
            <a:solidFill>
              <a:srgbClr val="EFC6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73" name="Google Shape;1416;p39">
              <a:extLst>
                <a:ext uri="{FF2B5EF4-FFF2-40B4-BE49-F238E27FC236}">
                  <a16:creationId xmlns:a16="http://schemas.microsoft.com/office/drawing/2014/main" id="{009C6E80-8E63-E29D-DB38-11B87E4FD718}"/>
                </a:ext>
              </a:extLst>
            </p:cNvPr>
            <p:cNvSpPr/>
            <p:nvPr/>
          </p:nvSpPr>
          <p:spPr>
            <a:xfrm>
              <a:off x="2833150" y="2604650"/>
              <a:ext cx="166725" cy="183375"/>
            </a:xfrm>
            <a:custGeom>
              <a:avLst/>
              <a:gdLst/>
              <a:ahLst/>
              <a:cxnLst/>
              <a:rect l="l" t="t" r="r" b="b"/>
              <a:pathLst>
                <a:path w="6669" h="7335" extrusionOk="0">
                  <a:moveTo>
                    <a:pt x="1" y="0"/>
                  </a:moveTo>
                  <a:lnTo>
                    <a:pt x="3334" y="7335"/>
                  </a:lnTo>
                  <a:lnTo>
                    <a:pt x="6668" y="0"/>
                  </a:lnTo>
                  <a:close/>
                </a:path>
              </a:pathLst>
            </a:custGeom>
            <a:solidFill>
              <a:srgbClr val="EFC6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74" name="Google Shape;1417;p39">
              <a:extLst>
                <a:ext uri="{FF2B5EF4-FFF2-40B4-BE49-F238E27FC236}">
                  <a16:creationId xmlns:a16="http://schemas.microsoft.com/office/drawing/2014/main" id="{61FF8998-C631-5AB6-CFA3-800AEEF00A98}"/>
                </a:ext>
              </a:extLst>
            </p:cNvPr>
            <p:cNvSpPr/>
            <p:nvPr/>
          </p:nvSpPr>
          <p:spPr>
            <a:xfrm>
              <a:off x="3412100" y="1995950"/>
              <a:ext cx="183375" cy="166700"/>
            </a:xfrm>
            <a:custGeom>
              <a:avLst/>
              <a:gdLst/>
              <a:ahLst/>
              <a:cxnLst/>
              <a:rect l="l" t="t" r="r" b="b"/>
              <a:pathLst>
                <a:path w="7335" h="6668" extrusionOk="0">
                  <a:moveTo>
                    <a:pt x="0" y="0"/>
                  </a:moveTo>
                  <a:lnTo>
                    <a:pt x="0" y="6668"/>
                  </a:lnTo>
                  <a:lnTo>
                    <a:pt x="7334" y="333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FC6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75" name="Google Shape;1418;p39">
              <a:extLst>
                <a:ext uri="{FF2B5EF4-FFF2-40B4-BE49-F238E27FC236}">
                  <a16:creationId xmlns:a16="http://schemas.microsoft.com/office/drawing/2014/main" id="{3F837775-817E-E8E4-951A-360675708F7C}"/>
                </a:ext>
              </a:extLst>
            </p:cNvPr>
            <p:cNvSpPr/>
            <p:nvPr/>
          </p:nvSpPr>
          <p:spPr>
            <a:xfrm>
              <a:off x="2178000" y="1995950"/>
              <a:ext cx="183400" cy="166700"/>
            </a:xfrm>
            <a:custGeom>
              <a:avLst/>
              <a:gdLst/>
              <a:ahLst/>
              <a:cxnLst/>
              <a:rect l="l" t="t" r="r" b="b"/>
              <a:pathLst>
                <a:path w="7336" h="6668" extrusionOk="0">
                  <a:moveTo>
                    <a:pt x="7335" y="0"/>
                  </a:moveTo>
                  <a:lnTo>
                    <a:pt x="1" y="3334"/>
                  </a:lnTo>
                  <a:lnTo>
                    <a:pt x="7335" y="6668"/>
                  </a:lnTo>
                  <a:lnTo>
                    <a:pt x="7335" y="0"/>
                  </a:lnTo>
                  <a:close/>
                </a:path>
              </a:pathLst>
            </a:custGeom>
            <a:solidFill>
              <a:srgbClr val="EFC6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76" name="Google Shape;1419;p39">
              <a:extLst>
                <a:ext uri="{FF2B5EF4-FFF2-40B4-BE49-F238E27FC236}">
                  <a16:creationId xmlns:a16="http://schemas.microsoft.com/office/drawing/2014/main" id="{04574DF9-3B2B-DE36-1F63-7DB2855A00B1}"/>
                </a:ext>
              </a:extLst>
            </p:cNvPr>
            <p:cNvSpPr/>
            <p:nvPr/>
          </p:nvSpPr>
          <p:spPr>
            <a:xfrm>
              <a:off x="2420900" y="1556900"/>
              <a:ext cx="188725" cy="188750"/>
            </a:xfrm>
            <a:custGeom>
              <a:avLst/>
              <a:gdLst/>
              <a:ahLst/>
              <a:cxnLst/>
              <a:rect l="l" t="t" r="r" b="b"/>
              <a:pathLst>
                <a:path w="7549" h="7550" extrusionOk="0">
                  <a:moveTo>
                    <a:pt x="0" y="1"/>
                  </a:moveTo>
                  <a:lnTo>
                    <a:pt x="2822" y="7549"/>
                  </a:lnTo>
                  <a:lnTo>
                    <a:pt x="7549" y="2834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EFC6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77" name="Google Shape;1420;p39">
              <a:extLst>
                <a:ext uri="{FF2B5EF4-FFF2-40B4-BE49-F238E27FC236}">
                  <a16:creationId xmlns:a16="http://schemas.microsoft.com/office/drawing/2014/main" id="{465385CD-0C09-5114-0301-7A8C67A50A68}"/>
                </a:ext>
              </a:extLst>
            </p:cNvPr>
            <p:cNvSpPr/>
            <p:nvPr/>
          </p:nvSpPr>
          <p:spPr>
            <a:xfrm>
              <a:off x="3234400" y="2370700"/>
              <a:ext cx="188725" cy="188725"/>
            </a:xfrm>
            <a:custGeom>
              <a:avLst/>
              <a:gdLst/>
              <a:ahLst/>
              <a:cxnLst/>
              <a:rect l="l" t="t" r="r" b="b"/>
              <a:pathLst>
                <a:path w="7549" h="7549" extrusionOk="0">
                  <a:moveTo>
                    <a:pt x="4727" y="0"/>
                  </a:moveTo>
                  <a:lnTo>
                    <a:pt x="0" y="4715"/>
                  </a:lnTo>
                  <a:lnTo>
                    <a:pt x="7549" y="7549"/>
                  </a:lnTo>
                  <a:lnTo>
                    <a:pt x="4727" y="0"/>
                  </a:lnTo>
                  <a:close/>
                </a:path>
              </a:pathLst>
            </a:custGeom>
            <a:solidFill>
              <a:srgbClr val="EFC6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78" name="Google Shape;1421;p39">
              <a:extLst>
                <a:ext uri="{FF2B5EF4-FFF2-40B4-BE49-F238E27FC236}">
                  <a16:creationId xmlns:a16="http://schemas.microsoft.com/office/drawing/2014/main" id="{9AC9F5C6-8E9B-17F1-938E-F09CE58FC90B}"/>
                </a:ext>
              </a:extLst>
            </p:cNvPr>
            <p:cNvSpPr/>
            <p:nvPr/>
          </p:nvSpPr>
          <p:spPr>
            <a:xfrm>
              <a:off x="3213550" y="1578025"/>
              <a:ext cx="188750" cy="188750"/>
            </a:xfrm>
            <a:custGeom>
              <a:avLst/>
              <a:gdLst/>
              <a:ahLst/>
              <a:cxnLst/>
              <a:rect l="l" t="t" r="r" b="b"/>
              <a:pathLst>
                <a:path w="7550" h="7550" extrusionOk="0">
                  <a:moveTo>
                    <a:pt x="7549" y="1"/>
                  </a:moveTo>
                  <a:lnTo>
                    <a:pt x="1" y="2835"/>
                  </a:lnTo>
                  <a:lnTo>
                    <a:pt x="4716" y="7549"/>
                  </a:lnTo>
                  <a:lnTo>
                    <a:pt x="7549" y="1"/>
                  </a:lnTo>
                  <a:close/>
                </a:path>
              </a:pathLst>
            </a:custGeom>
            <a:solidFill>
              <a:srgbClr val="EFC6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79" name="Google Shape;1422;p39">
              <a:extLst>
                <a:ext uri="{FF2B5EF4-FFF2-40B4-BE49-F238E27FC236}">
                  <a16:creationId xmlns:a16="http://schemas.microsoft.com/office/drawing/2014/main" id="{700E90A0-D9DB-ECD0-47A7-743A1B927B3D}"/>
                </a:ext>
              </a:extLst>
            </p:cNvPr>
            <p:cNvSpPr/>
            <p:nvPr/>
          </p:nvSpPr>
          <p:spPr>
            <a:xfrm>
              <a:off x="2399775" y="2391825"/>
              <a:ext cx="188725" cy="188750"/>
            </a:xfrm>
            <a:custGeom>
              <a:avLst/>
              <a:gdLst/>
              <a:ahLst/>
              <a:cxnLst/>
              <a:rect l="l" t="t" r="r" b="b"/>
              <a:pathLst>
                <a:path w="7549" h="7550" extrusionOk="0">
                  <a:moveTo>
                    <a:pt x="2834" y="1"/>
                  </a:moveTo>
                  <a:lnTo>
                    <a:pt x="0" y="7549"/>
                  </a:lnTo>
                  <a:lnTo>
                    <a:pt x="0" y="7549"/>
                  </a:lnTo>
                  <a:lnTo>
                    <a:pt x="7549" y="4715"/>
                  </a:lnTo>
                  <a:lnTo>
                    <a:pt x="2834" y="1"/>
                  </a:lnTo>
                  <a:close/>
                </a:path>
              </a:pathLst>
            </a:custGeom>
            <a:solidFill>
              <a:srgbClr val="EFC6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</p:grpSp>
      <p:sp>
        <p:nvSpPr>
          <p:cNvPr id="80" name="Google Shape;118;p4">
            <a:extLst>
              <a:ext uri="{FF2B5EF4-FFF2-40B4-BE49-F238E27FC236}">
                <a16:creationId xmlns:a16="http://schemas.microsoft.com/office/drawing/2014/main" id="{69468DFF-D0E2-CAB3-DAAE-B36296DF8590}"/>
              </a:ext>
            </a:extLst>
          </p:cNvPr>
          <p:cNvSpPr/>
          <p:nvPr/>
        </p:nvSpPr>
        <p:spPr>
          <a:xfrm rot="19980337">
            <a:off x="9512631" y="5414670"/>
            <a:ext cx="1621216" cy="1519206"/>
          </a:xfrm>
          <a:custGeom>
            <a:avLst/>
            <a:gdLst/>
            <a:ahLst/>
            <a:cxnLst/>
            <a:rect l="l" t="t" r="r" b="b"/>
            <a:pathLst>
              <a:path w="18027" h="15457" extrusionOk="0">
                <a:moveTo>
                  <a:pt x="6484" y="0"/>
                </a:moveTo>
                <a:cubicBezTo>
                  <a:pt x="6270" y="0"/>
                  <a:pt x="6046" y="42"/>
                  <a:pt x="5811" y="132"/>
                </a:cubicBezTo>
                <a:cubicBezTo>
                  <a:pt x="3465" y="1025"/>
                  <a:pt x="6502" y="6990"/>
                  <a:pt x="6406" y="7216"/>
                </a:cubicBezTo>
                <a:cubicBezTo>
                  <a:pt x="6299" y="7442"/>
                  <a:pt x="1" y="8906"/>
                  <a:pt x="1191" y="11514"/>
                </a:cubicBezTo>
                <a:cubicBezTo>
                  <a:pt x="1500" y="12194"/>
                  <a:pt x="2065" y="12444"/>
                  <a:pt x="2736" y="12444"/>
                </a:cubicBezTo>
                <a:cubicBezTo>
                  <a:pt x="4599" y="12444"/>
                  <a:pt x="7287" y="10521"/>
                  <a:pt x="7644" y="10521"/>
                </a:cubicBezTo>
                <a:cubicBezTo>
                  <a:pt x="7654" y="10521"/>
                  <a:pt x="7662" y="10523"/>
                  <a:pt x="7668" y="10526"/>
                </a:cubicBezTo>
                <a:cubicBezTo>
                  <a:pt x="7946" y="10654"/>
                  <a:pt x="9383" y="15457"/>
                  <a:pt x="11790" y="15457"/>
                </a:cubicBezTo>
                <a:cubicBezTo>
                  <a:pt x="12066" y="15457"/>
                  <a:pt x="12355" y="15393"/>
                  <a:pt x="12657" y="15252"/>
                </a:cubicBezTo>
                <a:cubicBezTo>
                  <a:pt x="15586" y="13871"/>
                  <a:pt x="11550" y="9014"/>
                  <a:pt x="11633" y="8775"/>
                </a:cubicBezTo>
                <a:cubicBezTo>
                  <a:pt x="11717" y="8549"/>
                  <a:pt x="18027" y="6620"/>
                  <a:pt x="16812" y="4358"/>
                </a:cubicBezTo>
                <a:cubicBezTo>
                  <a:pt x="16512" y="3790"/>
                  <a:pt x="15959" y="3579"/>
                  <a:pt x="15293" y="3579"/>
                </a:cubicBezTo>
                <a:cubicBezTo>
                  <a:pt x="13348" y="3579"/>
                  <a:pt x="10443" y="5387"/>
                  <a:pt x="10096" y="5387"/>
                </a:cubicBezTo>
                <a:cubicBezTo>
                  <a:pt x="10087" y="5387"/>
                  <a:pt x="10079" y="5385"/>
                  <a:pt x="10073" y="5382"/>
                </a:cubicBezTo>
                <a:cubicBezTo>
                  <a:pt x="9920" y="5284"/>
                  <a:pt x="8893" y="0"/>
                  <a:pt x="6484" y="0"/>
                </a:cubicBezTo>
                <a:close/>
              </a:path>
            </a:pathLst>
          </a:custGeom>
          <a:solidFill>
            <a:srgbClr val="EE452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defRPr/>
            </a:pPr>
            <a:endParaRPr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81" name="Google Shape;118;p4">
            <a:extLst>
              <a:ext uri="{FF2B5EF4-FFF2-40B4-BE49-F238E27FC236}">
                <a16:creationId xmlns:a16="http://schemas.microsoft.com/office/drawing/2014/main" id="{1E0F6780-2ABA-DF79-611B-5BF2C3008B53}"/>
              </a:ext>
            </a:extLst>
          </p:cNvPr>
          <p:cNvSpPr/>
          <p:nvPr/>
        </p:nvSpPr>
        <p:spPr>
          <a:xfrm rot="19980337">
            <a:off x="9657703" y="2222421"/>
            <a:ext cx="1621216" cy="1519206"/>
          </a:xfrm>
          <a:custGeom>
            <a:avLst/>
            <a:gdLst/>
            <a:ahLst/>
            <a:cxnLst/>
            <a:rect l="l" t="t" r="r" b="b"/>
            <a:pathLst>
              <a:path w="18027" h="15457" extrusionOk="0">
                <a:moveTo>
                  <a:pt x="6484" y="0"/>
                </a:moveTo>
                <a:cubicBezTo>
                  <a:pt x="6270" y="0"/>
                  <a:pt x="6046" y="42"/>
                  <a:pt x="5811" y="132"/>
                </a:cubicBezTo>
                <a:cubicBezTo>
                  <a:pt x="3465" y="1025"/>
                  <a:pt x="6502" y="6990"/>
                  <a:pt x="6406" y="7216"/>
                </a:cubicBezTo>
                <a:cubicBezTo>
                  <a:pt x="6299" y="7442"/>
                  <a:pt x="1" y="8906"/>
                  <a:pt x="1191" y="11514"/>
                </a:cubicBezTo>
                <a:cubicBezTo>
                  <a:pt x="1500" y="12194"/>
                  <a:pt x="2065" y="12444"/>
                  <a:pt x="2736" y="12444"/>
                </a:cubicBezTo>
                <a:cubicBezTo>
                  <a:pt x="4599" y="12444"/>
                  <a:pt x="7287" y="10521"/>
                  <a:pt x="7644" y="10521"/>
                </a:cubicBezTo>
                <a:cubicBezTo>
                  <a:pt x="7654" y="10521"/>
                  <a:pt x="7662" y="10523"/>
                  <a:pt x="7668" y="10526"/>
                </a:cubicBezTo>
                <a:cubicBezTo>
                  <a:pt x="7946" y="10654"/>
                  <a:pt x="9383" y="15457"/>
                  <a:pt x="11790" y="15457"/>
                </a:cubicBezTo>
                <a:cubicBezTo>
                  <a:pt x="12066" y="15457"/>
                  <a:pt x="12355" y="15393"/>
                  <a:pt x="12657" y="15252"/>
                </a:cubicBezTo>
                <a:cubicBezTo>
                  <a:pt x="15586" y="13871"/>
                  <a:pt x="11550" y="9014"/>
                  <a:pt x="11633" y="8775"/>
                </a:cubicBezTo>
                <a:cubicBezTo>
                  <a:pt x="11717" y="8549"/>
                  <a:pt x="18027" y="6620"/>
                  <a:pt x="16812" y="4358"/>
                </a:cubicBezTo>
                <a:cubicBezTo>
                  <a:pt x="16512" y="3790"/>
                  <a:pt x="15959" y="3579"/>
                  <a:pt x="15293" y="3579"/>
                </a:cubicBezTo>
                <a:cubicBezTo>
                  <a:pt x="13348" y="3579"/>
                  <a:pt x="10443" y="5387"/>
                  <a:pt x="10096" y="5387"/>
                </a:cubicBezTo>
                <a:cubicBezTo>
                  <a:pt x="10087" y="5387"/>
                  <a:pt x="10079" y="5385"/>
                  <a:pt x="10073" y="5382"/>
                </a:cubicBezTo>
                <a:cubicBezTo>
                  <a:pt x="9920" y="5284"/>
                  <a:pt x="8893" y="0"/>
                  <a:pt x="6484" y="0"/>
                </a:cubicBezTo>
                <a:close/>
              </a:path>
            </a:pathLst>
          </a:custGeom>
          <a:solidFill>
            <a:srgbClr val="EE452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defRPr/>
            </a:pPr>
            <a:endParaRPr>
              <a:solidFill>
                <a:prstClr val="black"/>
              </a:solidFill>
              <a:latin typeface="Calibri" panose="020F0502020204030204"/>
            </a:endParaRPr>
          </a:p>
        </p:txBody>
      </p:sp>
      <p:grpSp>
        <p:nvGrpSpPr>
          <p:cNvPr id="82" name="Group 81">
            <a:extLst>
              <a:ext uri="{FF2B5EF4-FFF2-40B4-BE49-F238E27FC236}">
                <a16:creationId xmlns:a16="http://schemas.microsoft.com/office/drawing/2014/main" id="{5FBE8033-E0B7-318A-C12A-A6116D6A19FA}"/>
              </a:ext>
            </a:extLst>
          </p:cNvPr>
          <p:cNvGrpSpPr/>
          <p:nvPr/>
        </p:nvGrpSpPr>
        <p:grpSpPr>
          <a:xfrm>
            <a:off x="-693571" y="258857"/>
            <a:ext cx="13579140" cy="1719865"/>
            <a:chOff x="-693571" y="258857"/>
            <a:chExt cx="13579140" cy="1719865"/>
          </a:xfrm>
        </p:grpSpPr>
        <p:sp>
          <p:nvSpPr>
            <p:cNvPr id="83" name="Rectangle 82">
              <a:extLst>
                <a:ext uri="{FF2B5EF4-FFF2-40B4-BE49-F238E27FC236}">
                  <a16:creationId xmlns:a16="http://schemas.microsoft.com/office/drawing/2014/main" id="{D4371CF6-959F-296A-DCCC-51765A410DAB}"/>
                </a:ext>
              </a:extLst>
            </p:cNvPr>
            <p:cNvSpPr/>
            <p:nvPr/>
          </p:nvSpPr>
          <p:spPr>
            <a:xfrm>
              <a:off x="-693571" y="258857"/>
              <a:ext cx="13579140" cy="1719865"/>
            </a:xfrm>
            <a:prstGeom prst="rect">
              <a:avLst/>
            </a:prstGeom>
            <a:solidFill>
              <a:srgbClr val="FFFF00">
                <a:alpha val="60000"/>
              </a:srgb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4" name="TextBox 83">
              <a:extLst>
                <a:ext uri="{FF2B5EF4-FFF2-40B4-BE49-F238E27FC236}">
                  <a16:creationId xmlns:a16="http://schemas.microsoft.com/office/drawing/2014/main" id="{01686775-3806-8442-230F-77AD4AE6E993}"/>
                </a:ext>
              </a:extLst>
            </p:cNvPr>
            <p:cNvSpPr txBox="1"/>
            <p:nvPr/>
          </p:nvSpPr>
          <p:spPr>
            <a:xfrm>
              <a:off x="869103" y="431923"/>
              <a:ext cx="10675635" cy="1464231"/>
            </a:xfrm>
            <a:prstGeom prst="roundRect">
              <a:avLst/>
            </a:prstGeom>
            <a:noFill/>
            <a:ln w="57150" cap="flat" cmpd="sng" algn="ctr">
              <a:noFill/>
              <a:prstDash val="solid"/>
              <a:miter lim="800000"/>
            </a:ln>
            <a:effectLst/>
          </p:spPr>
          <p:txBody>
            <a:bodyPr wrap="square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Cambria" panose="02040503050406030204" pitchFamily="18" charset="0"/>
                  <a:cs typeface="+mn-cs"/>
                </a:rPr>
                <a:t>Tác</a:t>
              </a:r>
              <a:r>
                <a:rPr kumimoji="0" lang="en-US" sz="4000" b="1" i="0" u="none" strike="noStrike" kern="0" cap="none" spc="0" normalizeH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Cambria" panose="02040503050406030204" pitchFamily="18" charset="0"/>
                  <a:cs typeface="+mn-cs"/>
                </a:rPr>
                <a:t> </a:t>
              </a:r>
              <a:r>
                <a:rPr kumimoji="0" lang="en-US" sz="4000" b="1" i="0" u="none" strike="noStrike" kern="0" cap="none" spc="0" normalizeH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Cambria" panose="02040503050406030204" pitchFamily="18" charset="0"/>
                  <a:cs typeface="+mn-cs"/>
                </a:rPr>
                <a:t>giả</a:t>
              </a:r>
              <a:r>
                <a:rPr kumimoji="0" lang="en-US" sz="4000" b="1" i="0" u="none" strike="noStrike" kern="0" cap="none" spc="0" normalizeH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Cambria" panose="02040503050406030204" pitchFamily="18" charset="0"/>
                  <a:cs typeface="+mn-cs"/>
                </a:rPr>
                <a:t> </a:t>
              </a:r>
              <a:r>
                <a:rPr kumimoji="0" lang="en-US" sz="4000" b="1" i="0" u="none" strike="noStrike" kern="0" cap="none" spc="0" normalizeH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Cambria" panose="02040503050406030204" pitchFamily="18" charset="0"/>
                  <a:cs typeface="+mn-cs"/>
                </a:rPr>
                <a:t>muốn</a:t>
              </a:r>
              <a:r>
                <a:rPr kumimoji="0" lang="en-US" sz="4000" b="1" i="0" u="none" strike="noStrike" kern="0" cap="none" spc="0" normalizeH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Cambria" panose="02040503050406030204" pitchFamily="18" charset="0"/>
                  <a:cs typeface="+mn-cs"/>
                </a:rPr>
                <a:t> </a:t>
              </a:r>
              <a:r>
                <a:rPr kumimoji="0" lang="en-US" sz="4000" b="1" i="0" u="none" strike="noStrike" kern="0" cap="none" spc="0" normalizeH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Cambria" panose="02040503050406030204" pitchFamily="18" charset="0"/>
                  <a:cs typeface="+mn-cs"/>
                </a:rPr>
                <a:t>khẳng</a:t>
              </a:r>
              <a:r>
                <a:rPr kumimoji="0" lang="en-US" sz="4000" b="1" i="0" u="none" strike="noStrike" kern="0" cap="none" spc="0" normalizeH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Cambria" panose="02040503050406030204" pitchFamily="18" charset="0"/>
                  <a:cs typeface="+mn-cs"/>
                </a:rPr>
                <a:t> </a:t>
              </a:r>
              <a:r>
                <a:rPr kumimoji="0" lang="en-US" sz="4000" b="1" i="0" u="none" strike="noStrike" kern="0" cap="none" spc="0" normalizeH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Cambria" panose="02040503050406030204" pitchFamily="18" charset="0"/>
                  <a:cs typeface="+mn-cs"/>
                </a:rPr>
                <a:t>định</a:t>
              </a:r>
              <a:r>
                <a:rPr kumimoji="0" lang="en-US" sz="4000" b="1" i="0" u="none" strike="noStrike" kern="0" cap="none" spc="0" normalizeH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Cambria" panose="02040503050406030204" pitchFamily="18" charset="0"/>
                  <a:cs typeface="+mn-cs"/>
                </a:rPr>
                <a:t> </a:t>
              </a:r>
              <a:r>
                <a:rPr kumimoji="0" lang="en-US" sz="4000" b="1" i="0" u="none" strike="noStrike" kern="0" cap="none" spc="0" normalizeH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Cambria" panose="02040503050406030204" pitchFamily="18" charset="0"/>
                  <a:cs typeface="+mn-cs"/>
                </a:rPr>
                <a:t>điều</a:t>
              </a:r>
              <a:r>
                <a:rPr kumimoji="0" lang="en-US" sz="4000" b="1" i="0" u="none" strike="noStrike" kern="0" cap="none" spc="0" normalizeH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Cambria" panose="02040503050406030204" pitchFamily="18" charset="0"/>
                  <a:cs typeface="+mn-cs"/>
                </a:rPr>
                <a:t> </a:t>
              </a:r>
              <a:r>
                <a:rPr kumimoji="0" lang="en-US" sz="4000" b="1" i="0" u="none" strike="noStrike" kern="0" cap="none" spc="0" normalizeH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Cambria" panose="02040503050406030204" pitchFamily="18" charset="0"/>
                  <a:cs typeface="+mn-cs"/>
                </a:rPr>
                <a:t>gì</a:t>
              </a:r>
              <a:r>
                <a:rPr lang="en-US" sz="4000" b="1" kern="0" dirty="0">
                  <a:solidFill>
                    <a:prstClr val="black"/>
                  </a:solidFill>
                  <a:latin typeface="Calibri" panose="020F0502020204030204"/>
                  <a:ea typeface="Cambria" panose="02040503050406030204" pitchFamily="18" charset="0"/>
                </a:rPr>
                <a:t> </a:t>
              </a:r>
              <a:r>
                <a:rPr lang="en-US" sz="4000" b="1" kern="0" dirty="0" err="1">
                  <a:solidFill>
                    <a:prstClr val="black"/>
                  </a:solidFill>
                  <a:latin typeface="Calibri" panose="020F0502020204030204"/>
                  <a:ea typeface="Cambria" panose="02040503050406030204" pitchFamily="18" charset="0"/>
                </a:rPr>
                <a:t>khi</a:t>
              </a:r>
              <a:r>
                <a:rPr lang="en-US" sz="4000" b="1" kern="0" dirty="0">
                  <a:solidFill>
                    <a:prstClr val="black"/>
                  </a:solidFill>
                  <a:latin typeface="Calibri" panose="020F0502020204030204"/>
                  <a:ea typeface="Cambria" panose="02040503050406030204" pitchFamily="18" charset="0"/>
                </a:rPr>
                <a:t> </a:t>
              </a:r>
              <a:r>
                <a:rPr lang="en-US" sz="4000" b="1" kern="0" dirty="0" err="1">
                  <a:solidFill>
                    <a:prstClr val="black"/>
                  </a:solidFill>
                  <a:latin typeface="Calibri" panose="020F0502020204030204"/>
                  <a:ea typeface="Cambria" panose="02040503050406030204" pitchFamily="18" charset="0"/>
                </a:rPr>
                <a:t>nói</a:t>
              </a:r>
              <a:r>
                <a:rPr lang="en-US" sz="4000" b="1" kern="0" dirty="0">
                  <a:solidFill>
                    <a:prstClr val="black"/>
                  </a:solidFill>
                  <a:latin typeface="Calibri" panose="020F0502020204030204"/>
                  <a:ea typeface="Cambria" panose="02040503050406030204" pitchFamily="18" charset="0"/>
                </a:rPr>
                <a:t> </a:t>
              </a: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4000" b="1" kern="0" dirty="0">
                  <a:solidFill>
                    <a:prstClr val="black"/>
                  </a:solidFill>
                  <a:latin typeface="Calibri" panose="020F0502020204030204"/>
                  <a:ea typeface="Cambria" panose="02040503050406030204" pitchFamily="18" charset="0"/>
                </a:rPr>
                <a:t>“</a:t>
              </a:r>
              <a:r>
                <a:rPr lang="en-US" sz="4000" b="1" kern="0" dirty="0" err="1">
                  <a:solidFill>
                    <a:prstClr val="black"/>
                  </a:solidFill>
                  <a:latin typeface="Calibri" panose="020F0502020204030204"/>
                  <a:ea typeface="Cambria" panose="02040503050406030204" pitchFamily="18" charset="0"/>
                </a:rPr>
                <a:t>sông</a:t>
              </a:r>
              <a:r>
                <a:rPr lang="en-US" sz="4000" b="1" kern="0" dirty="0">
                  <a:solidFill>
                    <a:prstClr val="black"/>
                  </a:solidFill>
                  <a:latin typeface="Calibri" panose="020F0502020204030204"/>
                  <a:ea typeface="Cambria" panose="02040503050406030204" pitchFamily="18" charset="0"/>
                </a:rPr>
                <a:t> </a:t>
              </a:r>
              <a:r>
                <a:rPr lang="en-US" sz="4000" b="1" kern="0" dirty="0" err="1">
                  <a:solidFill>
                    <a:prstClr val="black"/>
                  </a:solidFill>
                  <a:latin typeface="Calibri" panose="020F0502020204030204"/>
                  <a:ea typeface="Cambria" panose="02040503050406030204" pitchFamily="18" charset="0"/>
                </a:rPr>
                <a:t>Hương</a:t>
              </a:r>
              <a:r>
                <a:rPr lang="en-US" sz="4000" b="1" kern="0" dirty="0">
                  <a:solidFill>
                    <a:prstClr val="black"/>
                  </a:solidFill>
                  <a:latin typeface="Calibri" panose="020F0502020204030204"/>
                  <a:ea typeface="Cambria" panose="02040503050406030204" pitchFamily="18" charset="0"/>
                </a:rPr>
                <a:t> </a:t>
              </a:r>
              <a:r>
                <a:rPr lang="en-US" sz="4000" b="1" kern="0" dirty="0" err="1">
                  <a:solidFill>
                    <a:prstClr val="black"/>
                  </a:solidFill>
                  <a:latin typeface="Calibri" panose="020F0502020204030204"/>
                  <a:ea typeface="Cambria" panose="02040503050406030204" pitchFamily="18" charset="0"/>
                </a:rPr>
                <a:t>là</a:t>
              </a:r>
              <a:r>
                <a:rPr lang="en-US" sz="4000" b="1" kern="0" dirty="0">
                  <a:solidFill>
                    <a:prstClr val="black"/>
                  </a:solidFill>
                  <a:latin typeface="Calibri" panose="020F0502020204030204"/>
                  <a:ea typeface="Cambria" panose="02040503050406030204" pitchFamily="18" charset="0"/>
                </a:rPr>
                <a:t> </a:t>
              </a:r>
              <a:r>
                <a:rPr lang="en-US" sz="4000" b="1" kern="0" dirty="0" err="1">
                  <a:solidFill>
                    <a:prstClr val="black"/>
                  </a:solidFill>
                  <a:latin typeface="Calibri" panose="020F0502020204030204"/>
                  <a:ea typeface="Cambria" panose="02040503050406030204" pitchFamily="18" charset="0"/>
                </a:rPr>
                <a:t>một</a:t>
              </a:r>
              <a:r>
                <a:rPr lang="en-US" sz="4000" b="1" kern="0" dirty="0">
                  <a:solidFill>
                    <a:prstClr val="black"/>
                  </a:solidFill>
                  <a:latin typeface="Calibri" panose="020F0502020204030204"/>
                  <a:ea typeface="Cambria" panose="02040503050406030204" pitchFamily="18" charset="0"/>
                </a:rPr>
                <a:t> </a:t>
              </a:r>
              <a:r>
                <a:rPr lang="en-US" sz="4000" b="1" kern="0" dirty="0" err="1">
                  <a:solidFill>
                    <a:prstClr val="black"/>
                  </a:solidFill>
                  <a:latin typeface="Calibri" panose="020F0502020204030204"/>
                  <a:ea typeface="Cambria" panose="02040503050406030204" pitchFamily="18" charset="0"/>
                </a:rPr>
                <a:t>bức</a:t>
              </a:r>
              <a:r>
                <a:rPr lang="en-US" sz="4000" b="1" kern="0" dirty="0">
                  <a:solidFill>
                    <a:prstClr val="black"/>
                  </a:solidFill>
                  <a:latin typeface="Calibri" panose="020F0502020204030204"/>
                  <a:ea typeface="Cambria" panose="02040503050406030204" pitchFamily="18" charset="0"/>
                </a:rPr>
                <a:t> </a:t>
              </a:r>
              <a:r>
                <a:rPr lang="en-US" sz="4000" b="1" kern="0" dirty="0" err="1">
                  <a:solidFill>
                    <a:prstClr val="black"/>
                  </a:solidFill>
                  <a:latin typeface="Calibri" panose="020F0502020204030204"/>
                  <a:ea typeface="Cambria" panose="02040503050406030204" pitchFamily="18" charset="0"/>
                </a:rPr>
                <a:t>tranh</a:t>
              </a:r>
              <a:r>
                <a:rPr lang="en-US" sz="4000" b="1" kern="0" dirty="0">
                  <a:solidFill>
                    <a:prstClr val="black"/>
                  </a:solidFill>
                  <a:latin typeface="Calibri" panose="020F0502020204030204"/>
                  <a:ea typeface="Cambria" panose="02040503050406030204" pitchFamily="18" charset="0"/>
                </a:rPr>
                <a:t> </a:t>
              </a:r>
              <a:r>
                <a:rPr lang="en-US" sz="4000" b="1" kern="0" dirty="0" err="1">
                  <a:solidFill>
                    <a:prstClr val="black"/>
                  </a:solidFill>
                  <a:latin typeface="Calibri" panose="020F0502020204030204"/>
                  <a:ea typeface="Cambria" panose="02040503050406030204" pitchFamily="18" charset="0"/>
                </a:rPr>
                <a:t>khổ</a:t>
              </a:r>
              <a:r>
                <a:rPr lang="en-US" sz="4000" b="1" kern="0" dirty="0">
                  <a:solidFill>
                    <a:prstClr val="black"/>
                  </a:solidFill>
                  <a:latin typeface="Calibri" panose="020F0502020204030204"/>
                  <a:ea typeface="Cambria" panose="02040503050406030204" pitchFamily="18" charset="0"/>
                </a:rPr>
                <a:t> </a:t>
              </a:r>
              <a:r>
                <a:rPr lang="en-US" sz="4000" b="1" kern="0" dirty="0" err="1">
                  <a:solidFill>
                    <a:prstClr val="black"/>
                  </a:solidFill>
                  <a:latin typeface="Calibri" panose="020F0502020204030204"/>
                  <a:ea typeface="Cambria" panose="02040503050406030204" pitchFamily="18" charset="0"/>
                </a:rPr>
                <a:t>dài</a:t>
              </a:r>
              <a:r>
                <a:rPr lang="en-US" sz="4000" b="1" kern="0" dirty="0">
                  <a:solidFill>
                    <a:prstClr val="black"/>
                  </a:solidFill>
                  <a:latin typeface="Calibri" panose="020F0502020204030204"/>
                  <a:ea typeface="Cambria" panose="02040503050406030204" pitchFamily="18" charset="0"/>
                </a:rPr>
                <a:t>”</a:t>
              </a:r>
              <a:endParaRPr kumimoji="0" lang="vi-VN" sz="4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mbria" panose="02040503050406030204" pitchFamily="18" charset="0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716957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"/>
                  </p:tgtEl>
                </p:cond>
              </p:nextCondLst>
            </p:seq>
          </p:childTnLst>
        </p:cTn>
      </p:par>
    </p:tnLst>
    <p:bldLst>
      <p:bldP spid="80" grpId="0" animBg="1"/>
      <p:bldP spid="81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>
            <a:extLst>
              <a:ext uri="{FF2B5EF4-FFF2-40B4-BE49-F238E27FC236}">
                <a16:creationId xmlns:a16="http://schemas.microsoft.com/office/drawing/2014/main" id="{1E9EBA77-4ACC-4DF3-9866-AD46CE74651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6">
              <a:lumMod val="20000"/>
              <a:lumOff val="80000"/>
              <a:alpha val="2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id="{1249A541-7846-4AAD-85E8-5954B0A93C0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701" r="6056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4E8AF3F7-4558-4039-A71A-7397446B7AD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1888" y="4882242"/>
            <a:ext cx="2460172" cy="246017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8" name="文本框 17">
            <a:extLst>
              <a:ext uri="{FF2B5EF4-FFF2-40B4-BE49-F238E27FC236}">
                <a16:creationId xmlns:a16="http://schemas.microsoft.com/office/drawing/2014/main" id="{21F2DA80-D6C5-494A-BCDC-F75741DC664B}"/>
              </a:ext>
            </a:extLst>
          </p:cNvPr>
          <p:cNvSpPr txBox="1"/>
          <p:nvPr/>
        </p:nvSpPr>
        <p:spPr>
          <a:xfrm>
            <a:off x="5100143" y="4588850"/>
            <a:ext cx="1313180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8800" b="0" i="0" u="none" strike="noStrike" kern="1200" cap="none" spc="0" normalizeH="0" baseline="0" noProof="0" dirty="0">
                <a:ln>
                  <a:noFill/>
                </a:ln>
                <a:solidFill>
                  <a:srgbClr val="FFB54D"/>
                </a:solidFill>
                <a:effectLst/>
                <a:uLnTx/>
                <a:uFillTx/>
                <a:latin typeface="字魂130号-快乐俏黑体" panose="00000500000000000000" pitchFamily="2" charset="-122"/>
                <a:ea typeface="字魂130号-快乐俏黑体" panose="00000500000000000000" pitchFamily="2" charset="-122"/>
                <a:cs typeface="+mn-cs"/>
              </a:rPr>
              <a:t>”</a:t>
            </a:r>
            <a:endParaRPr kumimoji="0" lang="zh-CN" altLang="en-US" sz="8800" b="0" i="0" u="none" strike="noStrike" kern="1200" cap="none" spc="0" normalizeH="0" baseline="0" noProof="0" dirty="0">
              <a:ln>
                <a:noFill/>
              </a:ln>
              <a:solidFill>
                <a:srgbClr val="FFB54D"/>
              </a:solidFill>
              <a:effectLst/>
              <a:uLnTx/>
              <a:uFillTx/>
              <a:latin typeface="字魂130号-快乐俏黑体" panose="00000500000000000000" pitchFamily="2" charset="-122"/>
              <a:ea typeface="字魂130号-快乐俏黑体" panose="00000500000000000000" pitchFamily="2" charset="-122"/>
              <a:cs typeface="+mn-cs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43163" y="2198632"/>
            <a:ext cx="9705673" cy="2243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89448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935C837E-3055-8E50-4C0C-71381A4835EE}"/>
              </a:ext>
            </a:extLst>
          </p:cNvPr>
          <p:cNvSpPr/>
          <p:nvPr/>
        </p:nvSpPr>
        <p:spPr>
          <a:xfrm>
            <a:off x="909417" y="3095728"/>
            <a:ext cx="10889694" cy="5496039"/>
          </a:xfrm>
          <a:custGeom>
            <a:avLst/>
            <a:gdLst>
              <a:gd name="connsiteX0" fmla="*/ 9376863 w 12192000"/>
              <a:gd name="connsiteY0" fmla="*/ 1462271 h 5753100"/>
              <a:gd name="connsiteX1" fmla="*/ 9373093 w 12192000"/>
              <a:gd name="connsiteY1" fmla="*/ 1499671 h 5753100"/>
              <a:gd name="connsiteX2" fmla="*/ 9385406 w 12192000"/>
              <a:gd name="connsiteY2" fmla="*/ 1493740 h 5753100"/>
              <a:gd name="connsiteX3" fmla="*/ 9428009 w 12192000"/>
              <a:gd name="connsiteY3" fmla="*/ 1478147 h 5753100"/>
              <a:gd name="connsiteX4" fmla="*/ 414342 w 12192000"/>
              <a:gd name="connsiteY4" fmla="*/ 0 h 5753100"/>
              <a:gd name="connsiteX5" fmla="*/ 1052516 w 12192000"/>
              <a:gd name="connsiteY5" fmla="*/ 638175 h 5753100"/>
              <a:gd name="connsiteX6" fmla="*/ 1049618 w 12192000"/>
              <a:gd name="connsiteY6" fmla="*/ 666928 h 5753100"/>
              <a:gd name="connsiteX7" fmla="*/ 1116687 w 12192000"/>
              <a:gd name="connsiteY7" fmla="*/ 646109 h 5753100"/>
              <a:gd name="connsiteX8" fmla="*/ 1195392 w 12192000"/>
              <a:gd name="connsiteY8" fmla="*/ 638175 h 5753100"/>
              <a:gd name="connsiteX9" fmla="*/ 1471535 w 12192000"/>
              <a:gd name="connsiteY9" fmla="*/ 752557 h 5753100"/>
              <a:gd name="connsiteX10" fmla="*/ 1516993 w 12192000"/>
              <a:gd name="connsiteY10" fmla="*/ 807654 h 5753100"/>
              <a:gd name="connsiteX11" fmla="*/ 1546368 w 12192000"/>
              <a:gd name="connsiteY11" fmla="*/ 753535 h 5753100"/>
              <a:gd name="connsiteX12" fmla="*/ 2533654 w 12192000"/>
              <a:gd name="connsiteY12" fmla="*/ 228600 h 5753100"/>
              <a:gd name="connsiteX13" fmla="*/ 3700090 w 12192000"/>
              <a:gd name="connsiteY13" fmla="*/ 1179272 h 5753100"/>
              <a:gd name="connsiteX14" fmla="*/ 3721203 w 12192000"/>
              <a:gd name="connsiteY14" fmla="*/ 1388700 h 5753100"/>
              <a:gd name="connsiteX15" fmla="*/ 3770421 w 12192000"/>
              <a:gd name="connsiteY15" fmla="*/ 1395271 h 5753100"/>
              <a:gd name="connsiteX16" fmla="*/ 3785548 w 12192000"/>
              <a:gd name="connsiteY16" fmla="*/ 1377801 h 5753100"/>
              <a:gd name="connsiteX17" fmla="*/ 4048127 w 12192000"/>
              <a:gd name="connsiteY17" fmla="*/ 1276350 h 5753100"/>
              <a:gd name="connsiteX18" fmla="*/ 4266474 w 12192000"/>
              <a:gd name="connsiteY18" fmla="*/ 1343045 h 5753100"/>
              <a:gd name="connsiteX19" fmla="*/ 4301481 w 12192000"/>
              <a:gd name="connsiteY19" fmla="*/ 1371928 h 5753100"/>
              <a:gd name="connsiteX20" fmla="*/ 4326469 w 12192000"/>
              <a:gd name="connsiteY20" fmla="*/ 1248165 h 5753100"/>
              <a:gd name="connsiteX21" fmla="*/ 4686303 w 12192000"/>
              <a:gd name="connsiteY21" fmla="*/ 1009650 h 5753100"/>
              <a:gd name="connsiteX22" fmla="*/ 4904651 w 12192000"/>
              <a:gd name="connsiteY22" fmla="*/ 1076345 h 5753100"/>
              <a:gd name="connsiteX23" fmla="*/ 4943944 w 12192000"/>
              <a:gd name="connsiteY23" fmla="*/ 1108767 h 5753100"/>
              <a:gd name="connsiteX24" fmla="*/ 4933952 w 12192000"/>
              <a:gd name="connsiteY24" fmla="*/ 1009650 h 5753100"/>
              <a:gd name="connsiteX25" fmla="*/ 5572127 w 12192000"/>
              <a:gd name="connsiteY25" fmla="*/ 371475 h 5753100"/>
              <a:gd name="connsiteX26" fmla="*/ 6160150 w 12192000"/>
              <a:gd name="connsiteY26" fmla="*/ 761243 h 5753100"/>
              <a:gd name="connsiteX27" fmla="*/ 6170212 w 12192000"/>
              <a:gd name="connsiteY27" fmla="*/ 793663 h 5753100"/>
              <a:gd name="connsiteX28" fmla="*/ 6284838 w 12192000"/>
              <a:gd name="connsiteY28" fmla="*/ 699089 h 5753100"/>
              <a:gd name="connsiteX29" fmla="*/ 6796088 w 12192000"/>
              <a:gd name="connsiteY29" fmla="*/ 542924 h 5753100"/>
              <a:gd name="connsiteX30" fmla="*/ 7691912 w 12192000"/>
              <a:gd name="connsiteY30" fmla="*/ 1273041 h 5753100"/>
              <a:gd name="connsiteX31" fmla="*/ 7696549 w 12192000"/>
              <a:gd name="connsiteY31" fmla="*/ 1319031 h 5753100"/>
              <a:gd name="connsiteX32" fmla="*/ 7753739 w 12192000"/>
              <a:gd name="connsiteY32" fmla="*/ 1287989 h 5753100"/>
              <a:gd name="connsiteX33" fmla="*/ 7905749 w 12192000"/>
              <a:gd name="connsiteY33" fmla="*/ 1257300 h 5753100"/>
              <a:gd name="connsiteX34" fmla="*/ 8057760 w 12192000"/>
              <a:gd name="connsiteY34" fmla="*/ 1287989 h 5753100"/>
              <a:gd name="connsiteX35" fmla="*/ 8116690 w 12192000"/>
              <a:gd name="connsiteY35" fmla="*/ 1319975 h 5753100"/>
              <a:gd name="connsiteX36" fmla="*/ 8151164 w 12192000"/>
              <a:gd name="connsiteY36" fmla="*/ 1208917 h 5753100"/>
              <a:gd name="connsiteX37" fmla="*/ 8739187 w 12192000"/>
              <a:gd name="connsiteY37" fmla="*/ 819149 h 5753100"/>
              <a:gd name="connsiteX38" fmla="*/ 8867802 w 12192000"/>
              <a:gd name="connsiteY38" fmla="*/ 832114 h 5753100"/>
              <a:gd name="connsiteX39" fmla="*/ 8963522 w 12192000"/>
              <a:gd name="connsiteY39" fmla="*/ 861828 h 5753100"/>
              <a:gd name="connsiteX40" fmla="*/ 8975988 w 12192000"/>
              <a:gd name="connsiteY40" fmla="*/ 738160 h 5753100"/>
              <a:gd name="connsiteX41" fmla="*/ 9601198 w 12192000"/>
              <a:gd name="connsiteY41" fmla="*/ 228600 h 5753100"/>
              <a:gd name="connsiteX42" fmla="*/ 10030293 w 12192000"/>
              <a:gd name="connsiteY42" fmla="*/ 394387 h 5753100"/>
              <a:gd name="connsiteX43" fmla="*/ 10091844 w 12192000"/>
              <a:gd name="connsiteY43" fmla="*/ 458948 h 5753100"/>
              <a:gd name="connsiteX44" fmla="*/ 10113318 w 12192000"/>
              <a:gd name="connsiteY44" fmla="*/ 389769 h 5753100"/>
              <a:gd name="connsiteX45" fmla="*/ 10701342 w 12192000"/>
              <a:gd name="connsiteY45" fmla="*/ 0 h 5753100"/>
              <a:gd name="connsiteX46" fmla="*/ 11339516 w 12192000"/>
              <a:gd name="connsiteY46" fmla="*/ 638175 h 5753100"/>
              <a:gd name="connsiteX47" fmla="*/ 11336618 w 12192000"/>
              <a:gd name="connsiteY47" fmla="*/ 666928 h 5753100"/>
              <a:gd name="connsiteX48" fmla="*/ 11403687 w 12192000"/>
              <a:gd name="connsiteY48" fmla="*/ 646109 h 5753100"/>
              <a:gd name="connsiteX49" fmla="*/ 11482391 w 12192000"/>
              <a:gd name="connsiteY49" fmla="*/ 638175 h 5753100"/>
              <a:gd name="connsiteX50" fmla="*/ 11758534 w 12192000"/>
              <a:gd name="connsiteY50" fmla="*/ 752557 h 5753100"/>
              <a:gd name="connsiteX51" fmla="*/ 11803993 w 12192000"/>
              <a:gd name="connsiteY51" fmla="*/ 807654 h 5753100"/>
              <a:gd name="connsiteX52" fmla="*/ 11833368 w 12192000"/>
              <a:gd name="connsiteY52" fmla="*/ 753535 h 5753100"/>
              <a:gd name="connsiteX53" fmla="*/ 12131415 w 12192000"/>
              <a:gd name="connsiteY53" fmla="*/ 448264 h 5753100"/>
              <a:gd name="connsiteX54" fmla="*/ 12192000 w 12192000"/>
              <a:gd name="connsiteY54" fmla="*/ 410454 h 5753100"/>
              <a:gd name="connsiteX55" fmla="*/ 12192000 w 12192000"/>
              <a:gd name="connsiteY55" fmla="*/ 5753100 h 5753100"/>
              <a:gd name="connsiteX56" fmla="*/ 0 w 12192000"/>
              <a:gd name="connsiteY56" fmla="*/ 5753100 h 5753100"/>
              <a:gd name="connsiteX57" fmla="*/ 0 w 12192000"/>
              <a:gd name="connsiteY57" fmla="*/ 156459 h 5753100"/>
              <a:gd name="connsiteX58" fmla="*/ 57533 w 12192000"/>
              <a:gd name="connsiteY58" fmla="*/ 108990 h 5753100"/>
              <a:gd name="connsiteX59" fmla="*/ 414342 w 12192000"/>
              <a:gd name="connsiteY59" fmla="*/ 0 h 5753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</a:cxnLst>
            <a:rect l="l" t="t" r="r" b="b"/>
            <a:pathLst>
              <a:path w="12192000" h="5753100">
                <a:moveTo>
                  <a:pt x="9376863" y="1462271"/>
                </a:moveTo>
                <a:lnTo>
                  <a:pt x="9373093" y="1499671"/>
                </a:lnTo>
                <a:lnTo>
                  <a:pt x="9385406" y="1493740"/>
                </a:lnTo>
                <a:lnTo>
                  <a:pt x="9428009" y="1478147"/>
                </a:lnTo>
                <a:close/>
                <a:moveTo>
                  <a:pt x="414342" y="0"/>
                </a:moveTo>
                <a:cubicBezTo>
                  <a:pt x="766795" y="0"/>
                  <a:pt x="1052516" y="285721"/>
                  <a:pt x="1052516" y="638175"/>
                </a:cubicBezTo>
                <a:lnTo>
                  <a:pt x="1049618" y="666928"/>
                </a:lnTo>
                <a:lnTo>
                  <a:pt x="1116687" y="646109"/>
                </a:lnTo>
                <a:cubicBezTo>
                  <a:pt x="1142109" y="640907"/>
                  <a:pt x="1168431" y="638175"/>
                  <a:pt x="1195392" y="638175"/>
                </a:cubicBezTo>
                <a:cubicBezTo>
                  <a:pt x="1303232" y="638175"/>
                  <a:pt x="1400863" y="681886"/>
                  <a:pt x="1471535" y="752557"/>
                </a:cubicBezTo>
                <a:lnTo>
                  <a:pt x="1516993" y="807654"/>
                </a:lnTo>
                <a:lnTo>
                  <a:pt x="1546368" y="753535"/>
                </a:lnTo>
                <a:cubicBezTo>
                  <a:pt x="1760333" y="436827"/>
                  <a:pt x="2122677" y="228600"/>
                  <a:pt x="2533654" y="228600"/>
                </a:cubicBezTo>
                <a:cubicBezTo>
                  <a:pt x="3109023" y="228600"/>
                  <a:pt x="3589069" y="636725"/>
                  <a:pt x="3700090" y="1179272"/>
                </a:cubicBezTo>
                <a:lnTo>
                  <a:pt x="3721203" y="1388700"/>
                </a:lnTo>
                <a:lnTo>
                  <a:pt x="3770421" y="1395271"/>
                </a:lnTo>
                <a:lnTo>
                  <a:pt x="3785548" y="1377801"/>
                </a:lnTo>
                <a:cubicBezTo>
                  <a:pt x="3854899" y="1314768"/>
                  <a:pt x="3947026" y="1276350"/>
                  <a:pt x="4048127" y="1276350"/>
                </a:cubicBezTo>
                <a:cubicBezTo>
                  <a:pt x="4129006" y="1276350"/>
                  <a:pt x="4204147" y="1300937"/>
                  <a:pt x="4266474" y="1343045"/>
                </a:cubicBezTo>
                <a:lnTo>
                  <a:pt x="4301481" y="1371928"/>
                </a:lnTo>
                <a:lnTo>
                  <a:pt x="4326469" y="1248165"/>
                </a:lnTo>
                <a:cubicBezTo>
                  <a:pt x="4385752" y="1108000"/>
                  <a:pt x="4524544" y="1009650"/>
                  <a:pt x="4686303" y="1009650"/>
                </a:cubicBezTo>
                <a:cubicBezTo>
                  <a:pt x="4767183" y="1009650"/>
                  <a:pt x="4842321" y="1034237"/>
                  <a:pt x="4904651" y="1076345"/>
                </a:cubicBezTo>
                <a:lnTo>
                  <a:pt x="4943944" y="1108767"/>
                </a:lnTo>
                <a:lnTo>
                  <a:pt x="4933952" y="1009650"/>
                </a:lnTo>
                <a:cubicBezTo>
                  <a:pt x="4933952" y="657196"/>
                  <a:pt x="5219673" y="371475"/>
                  <a:pt x="5572127" y="371475"/>
                </a:cubicBezTo>
                <a:cubicBezTo>
                  <a:pt x="5836466" y="371475"/>
                  <a:pt x="6063269" y="532193"/>
                  <a:pt x="6160150" y="761243"/>
                </a:cubicBezTo>
                <a:lnTo>
                  <a:pt x="6170212" y="793663"/>
                </a:lnTo>
                <a:lnTo>
                  <a:pt x="6284838" y="699089"/>
                </a:lnTo>
                <a:cubicBezTo>
                  <a:pt x="6430777" y="600494"/>
                  <a:pt x="6606710" y="542924"/>
                  <a:pt x="6796088" y="542924"/>
                </a:cubicBezTo>
                <a:cubicBezTo>
                  <a:pt x="7237973" y="542924"/>
                  <a:pt x="7606648" y="856364"/>
                  <a:pt x="7691912" y="1273041"/>
                </a:cubicBezTo>
                <a:lnTo>
                  <a:pt x="7696549" y="1319031"/>
                </a:lnTo>
                <a:lnTo>
                  <a:pt x="7753739" y="1287989"/>
                </a:lnTo>
                <a:cubicBezTo>
                  <a:pt x="7800461" y="1268228"/>
                  <a:pt x="7851828" y="1257300"/>
                  <a:pt x="7905749" y="1257300"/>
                </a:cubicBezTo>
                <a:cubicBezTo>
                  <a:pt x="7959670" y="1257300"/>
                  <a:pt x="8011037" y="1268228"/>
                  <a:pt x="8057760" y="1287989"/>
                </a:cubicBezTo>
                <a:lnTo>
                  <a:pt x="8116690" y="1319975"/>
                </a:lnTo>
                <a:lnTo>
                  <a:pt x="8151164" y="1208917"/>
                </a:lnTo>
                <a:cubicBezTo>
                  <a:pt x="8248043" y="979867"/>
                  <a:pt x="8474846" y="819149"/>
                  <a:pt x="8739187" y="819149"/>
                </a:cubicBezTo>
                <a:cubicBezTo>
                  <a:pt x="8783244" y="819149"/>
                  <a:pt x="8826259" y="823613"/>
                  <a:pt x="8867802" y="832114"/>
                </a:cubicBezTo>
                <a:lnTo>
                  <a:pt x="8963522" y="861828"/>
                </a:lnTo>
                <a:lnTo>
                  <a:pt x="8975988" y="738160"/>
                </a:lnTo>
                <a:cubicBezTo>
                  <a:pt x="9035496" y="447355"/>
                  <a:pt x="9292802" y="228600"/>
                  <a:pt x="9601198" y="228600"/>
                </a:cubicBezTo>
                <a:cubicBezTo>
                  <a:pt x="9766412" y="228600"/>
                  <a:pt x="9916961" y="291381"/>
                  <a:pt x="10030293" y="394387"/>
                </a:cubicBezTo>
                <a:lnTo>
                  <a:pt x="10091844" y="458948"/>
                </a:lnTo>
                <a:lnTo>
                  <a:pt x="10113318" y="389769"/>
                </a:lnTo>
                <a:cubicBezTo>
                  <a:pt x="10210199" y="160718"/>
                  <a:pt x="10437002" y="0"/>
                  <a:pt x="10701342" y="0"/>
                </a:cubicBezTo>
                <a:cubicBezTo>
                  <a:pt x="11053795" y="0"/>
                  <a:pt x="11339516" y="285721"/>
                  <a:pt x="11339516" y="638175"/>
                </a:cubicBezTo>
                <a:lnTo>
                  <a:pt x="11336618" y="666928"/>
                </a:lnTo>
                <a:lnTo>
                  <a:pt x="11403687" y="646109"/>
                </a:lnTo>
                <a:cubicBezTo>
                  <a:pt x="11429109" y="640907"/>
                  <a:pt x="11455431" y="638175"/>
                  <a:pt x="11482391" y="638175"/>
                </a:cubicBezTo>
                <a:cubicBezTo>
                  <a:pt x="11590232" y="638175"/>
                  <a:pt x="11687863" y="681886"/>
                  <a:pt x="11758534" y="752557"/>
                </a:cubicBezTo>
                <a:lnTo>
                  <a:pt x="11803993" y="807654"/>
                </a:lnTo>
                <a:lnTo>
                  <a:pt x="11833368" y="753535"/>
                </a:lnTo>
                <a:cubicBezTo>
                  <a:pt x="11913605" y="634770"/>
                  <a:pt x="12014707" y="531259"/>
                  <a:pt x="12131415" y="448264"/>
                </a:cubicBezTo>
                <a:lnTo>
                  <a:pt x="12192000" y="410454"/>
                </a:lnTo>
                <a:lnTo>
                  <a:pt x="12192000" y="5753100"/>
                </a:lnTo>
                <a:lnTo>
                  <a:pt x="0" y="5753100"/>
                </a:lnTo>
                <a:lnTo>
                  <a:pt x="0" y="156459"/>
                </a:lnTo>
                <a:lnTo>
                  <a:pt x="57533" y="108990"/>
                </a:lnTo>
                <a:cubicBezTo>
                  <a:pt x="159386" y="40180"/>
                  <a:pt x="282172" y="0"/>
                  <a:pt x="414342" y="0"/>
                </a:cubicBezTo>
                <a:close/>
              </a:path>
            </a:pathLst>
          </a:custGeom>
          <a:solidFill>
            <a:schemeClr val="bg2">
              <a:alpha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7050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lang="id-ID" sz="1487" b="0" i="0" u="none" strike="noStrike" kern="0" cap="none" spc="0" normalizeH="0" baseline="0" noProof="0">
              <a:ln>
                <a:noFill/>
              </a:ln>
              <a:solidFill>
                <a:srgbClr val="FFB64C"/>
              </a:solidFill>
              <a:effectLst/>
              <a:uLnTx/>
              <a:uFillTx/>
              <a:latin typeface="Arial"/>
              <a:cs typeface="+mn-cs"/>
              <a:sym typeface="Arial"/>
            </a:endParaRPr>
          </a:p>
        </p:txBody>
      </p:sp>
      <p:sp>
        <p:nvSpPr>
          <p:cNvPr id="2" name="Freeform: Shape 1">
            <a:extLst>
              <a:ext uri="{FF2B5EF4-FFF2-40B4-BE49-F238E27FC236}">
                <a16:creationId xmlns:a16="http://schemas.microsoft.com/office/drawing/2014/main" id="{7FA83EA8-EFE2-6A5A-76DB-8CC29E9F8F6C}"/>
              </a:ext>
            </a:extLst>
          </p:cNvPr>
          <p:cNvSpPr/>
          <p:nvPr/>
        </p:nvSpPr>
        <p:spPr>
          <a:xfrm>
            <a:off x="776214" y="2493362"/>
            <a:ext cx="10191284" cy="3665151"/>
          </a:xfrm>
          <a:custGeom>
            <a:avLst/>
            <a:gdLst>
              <a:gd name="connsiteX0" fmla="*/ 9376863 w 12192000"/>
              <a:gd name="connsiteY0" fmla="*/ 1462271 h 5753100"/>
              <a:gd name="connsiteX1" fmla="*/ 9373093 w 12192000"/>
              <a:gd name="connsiteY1" fmla="*/ 1499671 h 5753100"/>
              <a:gd name="connsiteX2" fmla="*/ 9385406 w 12192000"/>
              <a:gd name="connsiteY2" fmla="*/ 1493740 h 5753100"/>
              <a:gd name="connsiteX3" fmla="*/ 9428009 w 12192000"/>
              <a:gd name="connsiteY3" fmla="*/ 1478147 h 5753100"/>
              <a:gd name="connsiteX4" fmla="*/ 414342 w 12192000"/>
              <a:gd name="connsiteY4" fmla="*/ 0 h 5753100"/>
              <a:gd name="connsiteX5" fmla="*/ 1052516 w 12192000"/>
              <a:gd name="connsiteY5" fmla="*/ 638175 h 5753100"/>
              <a:gd name="connsiteX6" fmla="*/ 1049618 w 12192000"/>
              <a:gd name="connsiteY6" fmla="*/ 666928 h 5753100"/>
              <a:gd name="connsiteX7" fmla="*/ 1116687 w 12192000"/>
              <a:gd name="connsiteY7" fmla="*/ 646109 h 5753100"/>
              <a:gd name="connsiteX8" fmla="*/ 1195392 w 12192000"/>
              <a:gd name="connsiteY8" fmla="*/ 638175 h 5753100"/>
              <a:gd name="connsiteX9" fmla="*/ 1471535 w 12192000"/>
              <a:gd name="connsiteY9" fmla="*/ 752557 h 5753100"/>
              <a:gd name="connsiteX10" fmla="*/ 1516993 w 12192000"/>
              <a:gd name="connsiteY10" fmla="*/ 807654 h 5753100"/>
              <a:gd name="connsiteX11" fmla="*/ 1546368 w 12192000"/>
              <a:gd name="connsiteY11" fmla="*/ 753535 h 5753100"/>
              <a:gd name="connsiteX12" fmla="*/ 2533654 w 12192000"/>
              <a:gd name="connsiteY12" fmla="*/ 228600 h 5753100"/>
              <a:gd name="connsiteX13" fmla="*/ 3700090 w 12192000"/>
              <a:gd name="connsiteY13" fmla="*/ 1179272 h 5753100"/>
              <a:gd name="connsiteX14" fmla="*/ 3721203 w 12192000"/>
              <a:gd name="connsiteY14" fmla="*/ 1388700 h 5753100"/>
              <a:gd name="connsiteX15" fmla="*/ 3770421 w 12192000"/>
              <a:gd name="connsiteY15" fmla="*/ 1395271 h 5753100"/>
              <a:gd name="connsiteX16" fmla="*/ 3785548 w 12192000"/>
              <a:gd name="connsiteY16" fmla="*/ 1377801 h 5753100"/>
              <a:gd name="connsiteX17" fmla="*/ 4048127 w 12192000"/>
              <a:gd name="connsiteY17" fmla="*/ 1276350 h 5753100"/>
              <a:gd name="connsiteX18" fmla="*/ 4266474 w 12192000"/>
              <a:gd name="connsiteY18" fmla="*/ 1343045 h 5753100"/>
              <a:gd name="connsiteX19" fmla="*/ 4301481 w 12192000"/>
              <a:gd name="connsiteY19" fmla="*/ 1371928 h 5753100"/>
              <a:gd name="connsiteX20" fmla="*/ 4326469 w 12192000"/>
              <a:gd name="connsiteY20" fmla="*/ 1248165 h 5753100"/>
              <a:gd name="connsiteX21" fmla="*/ 4686303 w 12192000"/>
              <a:gd name="connsiteY21" fmla="*/ 1009650 h 5753100"/>
              <a:gd name="connsiteX22" fmla="*/ 4904651 w 12192000"/>
              <a:gd name="connsiteY22" fmla="*/ 1076345 h 5753100"/>
              <a:gd name="connsiteX23" fmla="*/ 4943944 w 12192000"/>
              <a:gd name="connsiteY23" fmla="*/ 1108767 h 5753100"/>
              <a:gd name="connsiteX24" fmla="*/ 4933952 w 12192000"/>
              <a:gd name="connsiteY24" fmla="*/ 1009650 h 5753100"/>
              <a:gd name="connsiteX25" fmla="*/ 5572127 w 12192000"/>
              <a:gd name="connsiteY25" fmla="*/ 371475 h 5753100"/>
              <a:gd name="connsiteX26" fmla="*/ 6160150 w 12192000"/>
              <a:gd name="connsiteY26" fmla="*/ 761243 h 5753100"/>
              <a:gd name="connsiteX27" fmla="*/ 6170212 w 12192000"/>
              <a:gd name="connsiteY27" fmla="*/ 793663 h 5753100"/>
              <a:gd name="connsiteX28" fmla="*/ 6284838 w 12192000"/>
              <a:gd name="connsiteY28" fmla="*/ 699089 h 5753100"/>
              <a:gd name="connsiteX29" fmla="*/ 6796088 w 12192000"/>
              <a:gd name="connsiteY29" fmla="*/ 542924 h 5753100"/>
              <a:gd name="connsiteX30" fmla="*/ 7691912 w 12192000"/>
              <a:gd name="connsiteY30" fmla="*/ 1273041 h 5753100"/>
              <a:gd name="connsiteX31" fmla="*/ 7696549 w 12192000"/>
              <a:gd name="connsiteY31" fmla="*/ 1319031 h 5753100"/>
              <a:gd name="connsiteX32" fmla="*/ 7753739 w 12192000"/>
              <a:gd name="connsiteY32" fmla="*/ 1287989 h 5753100"/>
              <a:gd name="connsiteX33" fmla="*/ 7905749 w 12192000"/>
              <a:gd name="connsiteY33" fmla="*/ 1257300 h 5753100"/>
              <a:gd name="connsiteX34" fmla="*/ 8057760 w 12192000"/>
              <a:gd name="connsiteY34" fmla="*/ 1287989 h 5753100"/>
              <a:gd name="connsiteX35" fmla="*/ 8116690 w 12192000"/>
              <a:gd name="connsiteY35" fmla="*/ 1319975 h 5753100"/>
              <a:gd name="connsiteX36" fmla="*/ 8151164 w 12192000"/>
              <a:gd name="connsiteY36" fmla="*/ 1208917 h 5753100"/>
              <a:gd name="connsiteX37" fmla="*/ 8739187 w 12192000"/>
              <a:gd name="connsiteY37" fmla="*/ 819149 h 5753100"/>
              <a:gd name="connsiteX38" fmla="*/ 8867802 w 12192000"/>
              <a:gd name="connsiteY38" fmla="*/ 832114 h 5753100"/>
              <a:gd name="connsiteX39" fmla="*/ 8963522 w 12192000"/>
              <a:gd name="connsiteY39" fmla="*/ 861828 h 5753100"/>
              <a:gd name="connsiteX40" fmla="*/ 8975988 w 12192000"/>
              <a:gd name="connsiteY40" fmla="*/ 738160 h 5753100"/>
              <a:gd name="connsiteX41" fmla="*/ 9601198 w 12192000"/>
              <a:gd name="connsiteY41" fmla="*/ 228600 h 5753100"/>
              <a:gd name="connsiteX42" fmla="*/ 10030293 w 12192000"/>
              <a:gd name="connsiteY42" fmla="*/ 394387 h 5753100"/>
              <a:gd name="connsiteX43" fmla="*/ 10091844 w 12192000"/>
              <a:gd name="connsiteY43" fmla="*/ 458948 h 5753100"/>
              <a:gd name="connsiteX44" fmla="*/ 10113318 w 12192000"/>
              <a:gd name="connsiteY44" fmla="*/ 389769 h 5753100"/>
              <a:gd name="connsiteX45" fmla="*/ 10701342 w 12192000"/>
              <a:gd name="connsiteY45" fmla="*/ 0 h 5753100"/>
              <a:gd name="connsiteX46" fmla="*/ 11339516 w 12192000"/>
              <a:gd name="connsiteY46" fmla="*/ 638175 h 5753100"/>
              <a:gd name="connsiteX47" fmla="*/ 11336618 w 12192000"/>
              <a:gd name="connsiteY47" fmla="*/ 666928 h 5753100"/>
              <a:gd name="connsiteX48" fmla="*/ 11403687 w 12192000"/>
              <a:gd name="connsiteY48" fmla="*/ 646109 h 5753100"/>
              <a:gd name="connsiteX49" fmla="*/ 11482391 w 12192000"/>
              <a:gd name="connsiteY49" fmla="*/ 638175 h 5753100"/>
              <a:gd name="connsiteX50" fmla="*/ 11758534 w 12192000"/>
              <a:gd name="connsiteY50" fmla="*/ 752557 h 5753100"/>
              <a:gd name="connsiteX51" fmla="*/ 11803993 w 12192000"/>
              <a:gd name="connsiteY51" fmla="*/ 807654 h 5753100"/>
              <a:gd name="connsiteX52" fmla="*/ 11833368 w 12192000"/>
              <a:gd name="connsiteY52" fmla="*/ 753535 h 5753100"/>
              <a:gd name="connsiteX53" fmla="*/ 12131415 w 12192000"/>
              <a:gd name="connsiteY53" fmla="*/ 448264 h 5753100"/>
              <a:gd name="connsiteX54" fmla="*/ 12192000 w 12192000"/>
              <a:gd name="connsiteY54" fmla="*/ 410454 h 5753100"/>
              <a:gd name="connsiteX55" fmla="*/ 12192000 w 12192000"/>
              <a:gd name="connsiteY55" fmla="*/ 5753100 h 5753100"/>
              <a:gd name="connsiteX56" fmla="*/ 0 w 12192000"/>
              <a:gd name="connsiteY56" fmla="*/ 5753100 h 5753100"/>
              <a:gd name="connsiteX57" fmla="*/ 0 w 12192000"/>
              <a:gd name="connsiteY57" fmla="*/ 156459 h 5753100"/>
              <a:gd name="connsiteX58" fmla="*/ 57533 w 12192000"/>
              <a:gd name="connsiteY58" fmla="*/ 108990 h 5753100"/>
              <a:gd name="connsiteX59" fmla="*/ 414342 w 12192000"/>
              <a:gd name="connsiteY59" fmla="*/ 0 h 5753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</a:cxnLst>
            <a:rect l="l" t="t" r="r" b="b"/>
            <a:pathLst>
              <a:path w="12192000" h="5753100">
                <a:moveTo>
                  <a:pt x="9376863" y="1462271"/>
                </a:moveTo>
                <a:lnTo>
                  <a:pt x="9373093" y="1499671"/>
                </a:lnTo>
                <a:lnTo>
                  <a:pt x="9385406" y="1493740"/>
                </a:lnTo>
                <a:lnTo>
                  <a:pt x="9428009" y="1478147"/>
                </a:lnTo>
                <a:close/>
                <a:moveTo>
                  <a:pt x="414342" y="0"/>
                </a:moveTo>
                <a:cubicBezTo>
                  <a:pt x="766795" y="0"/>
                  <a:pt x="1052516" y="285721"/>
                  <a:pt x="1052516" y="638175"/>
                </a:cubicBezTo>
                <a:lnTo>
                  <a:pt x="1049618" y="666928"/>
                </a:lnTo>
                <a:lnTo>
                  <a:pt x="1116687" y="646109"/>
                </a:lnTo>
                <a:cubicBezTo>
                  <a:pt x="1142109" y="640907"/>
                  <a:pt x="1168431" y="638175"/>
                  <a:pt x="1195392" y="638175"/>
                </a:cubicBezTo>
                <a:cubicBezTo>
                  <a:pt x="1303232" y="638175"/>
                  <a:pt x="1400863" y="681886"/>
                  <a:pt x="1471535" y="752557"/>
                </a:cubicBezTo>
                <a:lnTo>
                  <a:pt x="1516993" y="807654"/>
                </a:lnTo>
                <a:lnTo>
                  <a:pt x="1546368" y="753535"/>
                </a:lnTo>
                <a:cubicBezTo>
                  <a:pt x="1760333" y="436827"/>
                  <a:pt x="2122677" y="228600"/>
                  <a:pt x="2533654" y="228600"/>
                </a:cubicBezTo>
                <a:cubicBezTo>
                  <a:pt x="3109023" y="228600"/>
                  <a:pt x="3589069" y="636725"/>
                  <a:pt x="3700090" y="1179272"/>
                </a:cubicBezTo>
                <a:lnTo>
                  <a:pt x="3721203" y="1388700"/>
                </a:lnTo>
                <a:lnTo>
                  <a:pt x="3770421" y="1395271"/>
                </a:lnTo>
                <a:lnTo>
                  <a:pt x="3785548" y="1377801"/>
                </a:lnTo>
                <a:cubicBezTo>
                  <a:pt x="3854899" y="1314768"/>
                  <a:pt x="3947026" y="1276350"/>
                  <a:pt x="4048127" y="1276350"/>
                </a:cubicBezTo>
                <a:cubicBezTo>
                  <a:pt x="4129006" y="1276350"/>
                  <a:pt x="4204147" y="1300937"/>
                  <a:pt x="4266474" y="1343045"/>
                </a:cubicBezTo>
                <a:lnTo>
                  <a:pt x="4301481" y="1371928"/>
                </a:lnTo>
                <a:lnTo>
                  <a:pt x="4326469" y="1248165"/>
                </a:lnTo>
                <a:cubicBezTo>
                  <a:pt x="4385752" y="1108000"/>
                  <a:pt x="4524544" y="1009650"/>
                  <a:pt x="4686303" y="1009650"/>
                </a:cubicBezTo>
                <a:cubicBezTo>
                  <a:pt x="4767183" y="1009650"/>
                  <a:pt x="4842321" y="1034237"/>
                  <a:pt x="4904651" y="1076345"/>
                </a:cubicBezTo>
                <a:lnTo>
                  <a:pt x="4943944" y="1108767"/>
                </a:lnTo>
                <a:lnTo>
                  <a:pt x="4933952" y="1009650"/>
                </a:lnTo>
                <a:cubicBezTo>
                  <a:pt x="4933952" y="657196"/>
                  <a:pt x="5219673" y="371475"/>
                  <a:pt x="5572127" y="371475"/>
                </a:cubicBezTo>
                <a:cubicBezTo>
                  <a:pt x="5836466" y="371475"/>
                  <a:pt x="6063269" y="532193"/>
                  <a:pt x="6160150" y="761243"/>
                </a:cubicBezTo>
                <a:lnTo>
                  <a:pt x="6170212" y="793663"/>
                </a:lnTo>
                <a:lnTo>
                  <a:pt x="6284838" y="699089"/>
                </a:lnTo>
                <a:cubicBezTo>
                  <a:pt x="6430777" y="600494"/>
                  <a:pt x="6606710" y="542924"/>
                  <a:pt x="6796088" y="542924"/>
                </a:cubicBezTo>
                <a:cubicBezTo>
                  <a:pt x="7237973" y="542924"/>
                  <a:pt x="7606648" y="856364"/>
                  <a:pt x="7691912" y="1273041"/>
                </a:cubicBezTo>
                <a:lnTo>
                  <a:pt x="7696549" y="1319031"/>
                </a:lnTo>
                <a:lnTo>
                  <a:pt x="7753739" y="1287989"/>
                </a:lnTo>
                <a:cubicBezTo>
                  <a:pt x="7800461" y="1268228"/>
                  <a:pt x="7851828" y="1257300"/>
                  <a:pt x="7905749" y="1257300"/>
                </a:cubicBezTo>
                <a:cubicBezTo>
                  <a:pt x="7959670" y="1257300"/>
                  <a:pt x="8011037" y="1268228"/>
                  <a:pt x="8057760" y="1287989"/>
                </a:cubicBezTo>
                <a:lnTo>
                  <a:pt x="8116690" y="1319975"/>
                </a:lnTo>
                <a:lnTo>
                  <a:pt x="8151164" y="1208917"/>
                </a:lnTo>
                <a:cubicBezTo>
                  <a:pt x="8248043" y="979867"/>
                  <a:pt x="8474846" y="819149"/>
                  <a:pt x="8739187" y="819149"/>
                </a:cubicBezTo>
                <a:cubicBezTo>
                  <a:pt x="8783244" y="819149"/>
                  <a:pt x="8826259" y="823613"/>
                  <a:pt x="8867802" y="832114"/>
                </a:cubicBezTo>
                <a:lnTo>
                  <a:pt x="8963522" y="861828"/>
                </a:lnTo>
                <a:lnTo>
                  <a:pt x="8975988" y="738160"/>
                </a:lnTo>
                <a:cubicBezTo>
                  <a:pt x="9035496" y="447355"/>
                  <a:pt x="9292802" y="228600"/>
                  <a:pt x="9601198" y="228600"/>
                </a:cubicBezTo>
                <a:cubicBezTo>
                  <a:pt x="9766412" y="228600"/>
                  <a:pt x="9916961" y="291381"/>
                  <a:pt x="10030293" y="394387"/>
                </a:cubicBezTo>
                <a:lnTo>
                  <a:pt x="10091844" y="458948"/>
                </a:lnTo>
                <a:lnTo>
                  <a:pt x="10113318" y="389769"/>
                </a:lnTo>
                <a:cubicBezTo>
                  <a:pt x="10210199" y="160718"/>
                  <a:pt x="10437002" y="0"/>
                  <a:pt x="10701342" y="0"/>
                </a:cubicBezTo>
                <a:cubicBezTo>
                  <a:pt x="11053795" y="0"/>
                  <a:pt x="11339516" y="285721"/>
                  <a:pt x="11339516" y="638175"/>
                </a:cubicBezTo>
                <a:lnTo>
                  <a:pt x="11336618" y="666928"/>
                </a:lnTo>
                <a:lnTo>
                  <a:pt x="11403687" y="646109"/>
                </a:lnTo>
                <a:cubicBezTo>
                  <a:pt x="11429109" y="640907"/>
                  <a:pt x="11455431" y="638175"/>
                  <a:pt x="11482391" y="638175"/>
                </a:cubicBezTo>
                <a:cubicBezTo>
                  <a:pt x="11590232" y="638175"/>
                  <a:pt x="11687863" y="681886"/>
                  <a:pt x="11758534" y="752557"/>
                </a:cubicBezTo>
                <a:lnTo>
                  <a:pt x="11803993" y="807654"/>
                </a:lnTo>
                <a:lnTo>
                  <a:pt x="11833368" y="753535"/>
                </a:lnTo>
                <a:cubicBezTo>
                  <a:pt x="11913605" y="634770"/>
                  <a:pt x="12014707" y="531259"/>
                  <a:pt x="12131415" y="448264"/>
                </a:cubicBezTo>
                <a:lnTo>
                  <a:pt x="12192000" y="410454"/>
                </a:lnTo>
                <a:lnTo>
                  <a:pt x="12192000" y="5753100"/>
                </a:lnTo>
                <a:lnTo>
                  <a:pt x="0" y="5753100"/>
                </a:lnTo>
                <a:lnTo>
                  <a:pt x="0" y="156459"/>
                </a:lnTo>
                <a:lnTo>
                  <a:pt x="57533" y="108990"/>
                </a:lnTo>
                <a:cubicBezTo>
                  <a:pt x="159386" y="40180"/>
                  <a:pt x="282172" y="0"/>
                  <a:pt x="414342" y="0"/>
                </a:cubicBezTo>
                <a:close/>
              </a:path>
            </a:pathLst>
          </a:custGeom>
          <a:solidFill>
            <a:schemeClr val="bg2"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7050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lang="id-ID" sz="1487" b="0" i="0" u="none" strike="noStrike" kern="0" cap="none" spc="0" normalizeH="0" baseline="0" noProof="0">
              <a:ln>
                <a:noFill/>
              </a:ln>
              <a:solidFill>
                <a:srgbClr val="FFB64C"/>
              </a:solidFill>
              <a:effectLst/>
              <a:uLnTx/>
              <a:uFillTx/>
              <a:latin typeface="Arial"/>
              <a:cs typeface="+mn-cs"/>
              <a:sym typeface="Arial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3A31073-3FCE-7DDC-738D-6478D01D6DF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325"/>
          <a:stretch/>
        </p:blipFill>
        <p:spPr>
          <a:xfrm>
            <a:off x="8803408" y="3677809"/>
            <a:ext cx="2498206" cy="2577628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A49B2F85-1F36-8233-A1FC-540CBAA07DFC}"/>
              </a:ext>
            </a:extLst>
          </p:cNvPr>
          <p:cNvSpPr txBox="1">
            <a:spLocks/>
          </p:cNvSpPr>
          <p:nvPr/>
        </p:nvSpPr>
        <p:spPr>
          <a:xfrm>
            <a:off x="552127" y="3397767"/>
            <a:ext cx="10323735" cy="1273963"/>
          </a:xfrm>
          <a:prstGeom prst="rect">
            <a:avLst/>
          </a:prstGeom>
        </p:spPr>
        <p:txBody>
          <a:bodyPr vert="horz" lIns="97049" tIns="48525" rIns="97049" bIns="48525" rtlCol="0" anchor="b">
            <a:noAutofit/>
            <a:scene3d>
              <a:camera prst="orthographicFront"/>
              <a:lightRig rig="threePt" dir="t"/>
            </a:scene3d>
            <a:sp3d extrusionH="57150">
              <a:bevelT w="82550" h="38100" prst="coolSlant"/>
            </a:sp3d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70504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715" b="1" i="0" u="none" strike="noStrike" kern="1200" cap="none" spc="0" normalizeH="0" baseline="0" noProof="0">
                <a:ln>
                  <a:noFill/>
                </a:ln>
                <a:solidFill>
                  <a:srgbClr val="D63E3D">
                    <a:lumMod val="50000"/>
                  </a:srgbClr>
                </a:solidFill>
                <a:effectLst/>
                <a:uLnTx/>
                <a:uFillTx/>
                <a:latin typeface="SVN-Dancing Script" panose="02040603050506020204" pitchFamily="18" charset="0"/>
                <a:cs typeface="+mj-cs"/>
                <a:sym typeface="Arial"/>
              </a:rPr>
              <a:t> </a:t>
            </a:r>
            <a:r>
              <a:rPr kumimoji="0" lang="en-US" sz="3715" b="1" i="0" u="none" strike="noStrike" kern="1200" cap="none" spc="0" normalizeH="0" baseline="0" noProof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SVN-Dancing Script" panose="02040603050506020204" pitchFamily="18" charset="0"/>
                <a:cs typeface="#9Slide05 Bodega Script" pitchFamily="2" charset="0"/>
                <a:sym typeface="Arial"/>
              </a:rPr>
              <a:t>Soạn</a:t>
            </a:r>
            <a:r>
              <a:rPr kumimoji="0" lang="en-US" sz="3715" b="1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SVN-Dancing Script" panose="02040603050506020204" pitchFamily="18" charset="0"/>
                <a:cs typeface="#9Slide05 Bodega Script" pitchFamily="2" charset="0"/>
                <a:sym typeface="Arial"/>
              </a:rPr>
              <a:t> </a:t>
            </a:r>
            <a:r>
              <a:rPr kumimoji="0" lang="en-US" sz="3715" b="1" i="0" u="none" strike="noStrike" kern="1200" cap="none" spc="0" normalizeH="0" baseline="0" noProof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SVN-Dancing Script" panose="02040603050506020204" pitchFamily="18" charset="0"/>
                <a:cs typeface="#9Slide05 Bodega Script" pitchFamily="2" charset="0"/>
                <a:sym typeface="Arial"/>
              </a:rPr>
              <a:t>bài</a:t>
            </a:r>
            <a:r>
              <a:rPr kumimoji="0" lang="en-US" sz="3715" b="1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SVN-Dancing Script" panose="02040603050506020204" pitchFamily="18" charset="0"/>
                <a:cs typeface="#9Slide05 Bodega Script" pitchFamily="2" charset="0"/>
                <a:sym typeface="Arial"/>
              </a:rPr>
              <a:t> </a:t>
            </a:r>
            <a:r>
              <a:rPr kumimoji="0" lang="en-US" sz="3715" b="1" i="0" u="none" strike="noStrike" kern="1200" cap="none" spc="0" normalizeH="0" baseline="0" noProof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SVN-Dancing Script" panose="02040603050506020204" pitchFamily="18" charset="0"/>
                <a:cs typeface="#9Slide05 Bodega Script" pitchFamily="2" charset="0"/>
                <a:sym typeface="Arial"/>
              </a:rPr>
              <a:t>giảng</a:t>
            </a:r>
            <a:r>
              <a:rPr kumimoji="0" lang="en-US" sz="3715" b="1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SVN-Dancing Script" panose="02040603050506020204" pitchFamily="18" charset="0"/>
                <a:cs typeface="#9Slide05 Bodega Script" pitchFamily="2" charset="0"/>
                <a:sym typeface="Arial"/>
              </a:rPr>
              <a:t> </a:t>
            </a:r>
            <a:r>
              <a:rPr kumimoji="0" lang="en-US" sz="3715" b="1" i="0" u="none" strike="noStrike" kern="1200" cap="none" spc="0" normalizeH="0" baseline="0" noProof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SVN-Dancing Script" panose="02040603050506020204" pitchFamily="18" charset="0"/>
                <a:cs typeface="#9Slide05 Bodega Script" pitchFamily="2" charset="0"/>
                <a:sym typeface="Arial"/>
              </a:rPr>
              <a:t>yêu</a:t>
            </a:r>
            <a:r>
              <a:rPr kumimoji="0" lang="en-US" sz="3715" b="1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SVN-Dancing Script" panose="02040603050506020204" pitchFamily="18" charset="0"/>
                <a:cs typeface="#9Slide05 Bodega Script" pitchFamily="2" charset="0"/>
                <a:sym typeface="Arial"/>
              </a:rPr>
              <a:t> </a:t>
            </a:r>
            <a:r>
              <a:rPr kumimoji="0" lang="en-US" sz="3715" b="1" i="0" u="none" strike="noStrike" kern="1200" cap="none" spc="0" normalizeH="0" baseline="0" noProof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SVN-Dancing Script" panose="02040603050506020204" pitchFamily="18" charset="0"/>
                <a:cs typeface="#9Slide05 Bodega Script" pitchFamily="2" charset="0"/>
                <a:sym typeface="Arial"/>
              </a:rPr>
              <a:t>cầu</a:t>
            </a:r>
            <a:r>
              <a:rPr kumimoji="0" lang="en-US" sz="3715" b="1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SVN-Dancing Script" panose="02040603050506020204" pitchFamily="18" charset="0"/>
                <a:cs typeface="#9Slide05 Bodega Script" pitchFamily="2" charset="0"/>
                <a:sym typeface="Arial"/>
              </a:rPr>
              <a:t> </a:t>
            </a:r>
            <a:r>
              <a:rPr kumimoji="0" lang="en-US" sz="3715" b="1" i="0" u="none" strike="noStrike" kern="1200" cap="none" spc="0" normalizeH="0" baseline="0" noProof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SVN-Dancing Script" panose="02040603050506020204" pitchFamily="18" charset="0"/>
                <a:cs typeface="#9Slide05 Bodega Script" pitchFamily="2" charset="0"/>
                <a:sym typeface="Arial"/>
              </a:rPr>
              <a:t>các</a:t>
            </a:r>
            <a:r>
              <a:rPr kumimoji="0" lang="en-US" sz="3715" b="1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SVN-Dancing Script" panose="02040603050506020204" pitchFamily="18" charset="0"/>
                <a:cs typeface="#9Slide05 Bodega Script" pitchFamily="2" charset="0"/>
                <a:sym typeface="Arial"/>
              </a:rPr>
              <a:t> </a:t>
            </a:r>
            <a:r>
              <a:rPr kumimoji="0" lang="en-US" sz="3715" b="1" i="0" u="none" strike="noStrike" kern="1200" cap="none" spc="0" normalizeH="0" baseline="0" noProof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SVN-Dancing Script" panose="02040603050506020204" pitchFamily="18" charset="0"/>
                <a:cs typeface="#9Slide05 Bodega Script" pitchFamily="2" charset="0"/>
                <a:sym typeface="Arial"/>
              </a:rPr>
              <a:t>khối</a:t>
            </a:r>
            <a:r>
              <a:rPr kumimoji="0" lang="en-US" sz="3715" b="1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SVN-Dancing Script" panose="02040603050506020204" pitchFamily="18" charset="0"/>
                <a:cs typeface="#9Slide05 Bodega Script" pitchFamily="2" charset="0"/>
                <a:sym typeface="Arial"/>
              </a:rPr>
              <a:t> </a:t>
            </a:r>
            <a:r>
              <a:rPr kumimoji="0" lang="en-US" sz="3715" b="1" i="0" u="none" strike="noStrike" kern="1200" cap="none" spc="0" normalizeH="0" baseline="0" noProof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SVN-Dancing Script" panose="02040603050506020204" pitchFamily="18" charset="0"/>
                <a:cs typeface="#9Slide05 Bodega Script" pitchFamily="2" charset="0"/>
                <a:sym typeface="Arial"/>
              </a:rPr>
              <a:t>lớp</a:t>
            </a:r>
            <a:endParaRPr kumimoji="0" lang="en-US" sz="3715" b="1" i="0" u="none" strike="noStrike" kern="1200" cap="none" spc="0" normalizeH="0" baseline="0" noProof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SVN-Dancing Script" panose="02040603050506020204" pitchFamily="18" charset="0"/>
              <a:cs typeface="#9Slide05 Bodega Script" pitchFamily="2" charset="0"/>
              <a:sym typeface="Arial"/>
            </a:endParaRPr>
          </a:p>
          <a:p>
            <a:pPr marL="0" marR="0" lvl="0" indent="0" algn="ctr" defTabSz="970504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715" b="1" i="0" u="none" strike="noStrike" kern="1200" cap="none" spc="0" normalizeH="0" baseline="0" noProof="0" err="1">
                <a:ln>
                  <a:noFill/>
                </a:ln>
                <a:solidFill>
                  <a:srgbClr val="BC3259"/>
                </a:solidFill>
                <a:effectLst/>
                <a:uLnTx/>
                <a:uFillTx/>
                <a:latin typeface="SVN-Dancing Script" panose="02040603050506020204" pitchFamily="18" charset="0"/>
                <a:cs typeface="+mj-cs"/>
                <a:sym typeface="Arial"/>
              </a:rPr>
              <a:t>Thiết</a:t>
            </a:r>
            <a:r>
              <a:rPr kumimoji="0" lang="en-US" sz="3715" b="1" i="0" u="none" strike="noStrike" kern="1200" cap="none" spc="0" normalizeH="0" baseline="0" noProof="0">
                <a:ln>
                  <a:noFill/>
                </a:ln>
                <a:solidFill>
                  <a:srgbClr val="BC3259"/>
                </a:solidFill>
                <a:effectLst/>
                <a:uLnTx/>
                <a:uFillTx/>
                <a:latin typeface="SVN-Dancing Script" panose="02040603050506020204" pitchFamily="18" charset="0"/>
                <a:cs typeface="+mj-cs"/>
                <a:sym typeface="Arial"/>
              </a:rPr>
              <a:t> </a:t>
            </a:r>
            <a:r>
              <a:rPr kumimoji="0" lang="en-US" sz="3715" b="1" i="0" u="none" strike="noStrike" kern="1200" cap="none" spc="0" normalizeH="0" baseline="0" noProof="0" err="1">
                <a:ln>
                  <a:noFill/>
                </a:ln>
                <a:solidFill>
                  <a:srgbClr val="BC3259"/>
                </a:solidFill>
                <a:effectLst/>
                <a:uLnTx/>
                <a:uFillTx/>
                <a:latin typeface="SVN-Dancing Script" panose="02040603050506020204" pitchFamily="18" charset="0"/>
                <a:cs typeface="+mj-cs"/>
                <a:sym typeface="Arial"/>
              </a:rPr>
              <a:t>kế</a:t>
            </a:r>
            <a:r>
              <a:rPr kumimoji="0" lang="en-US" sz="3715" b="1" i="0" u="none" strike="noStrike" kern="1200" cap="none" spc="0" normalizeH="0" baseline="0" noProof="0">
                <a:ln>
                  <a:noFill/>
                </a:ln>
                <a:solidFill>
                  <a:srgbClr val="BC3259"/>
                </a:solidFill>
                <a:effectLst/>
                <a:uLnTx/>
                <a:uFillTx/>
                <a:latin typeface="SVN-Dancing Script" panose="02040603050506020204" pitchFamily="18" charset="0"/>
                <a:cs typeface="+mj-cs"/>
                <a:sym typeface="Arial"/>
              </a:rPr>
              <a:t> </a:t>
            </a:r>
            <a:r>
              <a:rPr kumimoji="0" lang="en-US" sz="3715" b="1" i="0" u="none" strike="noStrike" kern="1200" cap="none" spc="0" normalizeH="0" baseline="0" noProof="0" err="1">
                <a:ln>
                  <a:noFill/>
                </a:ln>
                <a:solidFill>
                  <a:srgbClr val="BC3259"/>
                </a:solidFill>
                <a:effectLst/>
                <a:uLnTx/>
                <a:uFillTx/>
                <a:latin typeface="SVN-Dancing Script" panose="02040603050506020204" pitchFamily="18" charset="0"/>
                <a:cs typeface="+mj-cs"/>
                <a:sym typeface="Arial"/>
              </a:rPr>
              <a:t>bài</a:t>
            </a:r>
            <a:r>
              <a:rPr kumimoji="0" lang="en-US" sz="3715" b="1" i="0" u="none" strike="noStrike" kern="1200" cap="none" spc="0" normalizeH="0" baseline="0" noProof="0">
                <a:ln>
                  <a:noFill/>
                </a:ln>
                <a:solidFill>
                  <a:srgbClr val="BC3259"/>
                </a:solidFill>
                <a:effectLst/>
                <a:uLnTx/>
                <a:uFillTx/>
                <a:latin typeface="SVN-Dancing Script" panose="02040603050506020204" pitchFamily="18" charset="0"/>
                <a:cs typeface="+mj-cs"/>
                <a:sym typeface="Arial"/>
              </a:rPr>
              <a:t> </a:t>
            </a:r>
            <a:r>
              <a:rPr kumimoji="0" lang="en-US" sz="3715" b="1" i="0" u="none" strike="noStrike" kern="1200" cap="none" spc="0" normalizeH="0" baseline="0" noProof="0" err="1">
                <a:ln>
                  <a:noFill/>
                </a:ln>
                <a:solidFill>
                  <a:srgbClr val="BC3259"/>
                </a:solidFill>
                <a:effectLst/>
                <a:uLnTx/>
                <a:uFillTx/>
                <a:latin typeface="SVN-Dancing Script" panose="02040603050506020204" pitchFamily="18" charset="0"/>
                <a:cs typeface="+mj-cs"/>
                <a:sym typeface="Arial"/>
              </a:rPr>
              <a:t>giảng</a:t>
            </a:r>
            <a:r>
              <a:rPr kumimoji="0" lang="en-US" sz="3715" b="1" i="0" u="none" strike="noStrike" kern="1200" cap="none" spc="0" normalizeH="0" baseline="0" noProof="0">
                <a:ln>
                  <a:noFill/>
                </a:ln>
                <a:solidFill>
                  <a:srgbClr val="BC3259"/>
                </a:solidFill>
                <a:effectLst/>
                <a:uLnTx/>
                <a:uFillTx/>
                <a:latin typeface="SVN-Dancing Script" panose="02040603050506020204" pitchFamily="18" charset="0"/>
                <a:cs typeface="+mj-cs"/>
                <a:sym typeface="Arial"/>
              </a:rPr>
              <a:t> </a:t>
            </a:r>
            <a:r>
              <a:rPr kumimoji="0" lang="en-US" sz="3715" b="1" i="0" u="none" strike="noStrike" kern="1200" cap="none" spc="0" normalizeH="0" baseline="0" noProof="0">
                <a:ln>
                  <a:noFill/>
                </a:ln>
                <a:solidFill>
                  <a:srgbClr val="2E9733"/>
                </a:solidFill>
                <a:effectLst/>
                <a:uLnTx/>
                <a:uFillTx/>
                <a:latin typeface="SVN-Dancing Script" panose="02040603050506020204" pitchFamily="18" charset="0"/>
                <a:cs typeface="+mj-cs"/>
                <a:sym typeface="Arial"/>
              </a:rPr>
              <a:t>E – Learning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AC1BF12-2D57-A04F-768A-0BB37B02C051}"/>
              </a:ext>
            </a:extLst>
          </p:cNvPr>
          <p:cNvSpPr txBox="1"/>
          <p:nvPr/>
        </p:nvSpPr>
        <p:spPr>
          <a:xfrm>
            <a:off x="1243534" y="4765778"/>
            <a:ext cx="8236079" cy="1072409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82550" h="38100" prst="coolSlant"/>
            </a:sp3d>
          </a:bodyPr>
          <a:lstStyle/>
          <a:p>
            <a:pPr marL="0" marR="0" lvl="0" indent="0" algn="ctr" defTabSz="4852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123" b="1" i="0" u="none" strike="noStrike" kern="1200" cap="none" spc="0" normalizeH="0" baseline="0" noProof="0" dirty="0">
                <a:ln>
                  <a:noFill/>
                </a:ln>
                <a:solidFill>
                  <a:srgbClr val="43671B"/>
                </a:solidFill>
                <a:effectLst>
                  <a:glow rad="63500">
                    <a:srgbClr val="FCF2BA">
                      <a:satMod val="175000"/>
                      <a:alpha val="40000"/>
                    </a:srgbClr>
                  </a:glow>
                </a:effectLst>
                <a:uLnTx/>
                <a:uFillTx/>
                <a:latin typeface="UTM Avo" panose="02040603050506020204" pitchFamily="18" charset="0"/>
                <a:cs typeface="Times New Roman" panose="02020603050405020304" pitchFamily="18" charset="0"/>
                <a:sym typeface="Arial"/>
              </a:rPr>
              <a:t>MĂNG NON – TÀI LIỆU TIỂU HỌC </a:t>
            </a:r>
          </a:p>
          <a:p>
            <a:pPr marL="0" marR="0" lvl="0" indent="0" algn="ctr" defTabSz="4852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123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>
                  <a:glow rad="63500">
                    <a:srgbClr val="FCF2BA">
                      <a:satMod val="175000"/>
                      <a:alpha val="40000"/>
                    </a:srgbClr>
                  </a:glow>
                </a:effectLst>
                <a:uLnTx/>
                <a:uFillTx/>
                <a:latin typeface="UTM Avo" panose="02040603050506020204" pitchFamily="18" charset="0"/>
                <a:cs typeface="Times New Roman" panose="02020603050405020304" pitchFamily="18" charset="0"/>
                <a:sym typeface="Arial"/>
              </a:rPr>
              <a:t>Mời</a:t>
            </a:r>
            <a:r>
              <a:rPr kumimoji="0" lang="en-US" sz="2123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glow rad="63500">
                    <a:srgbClr val="FCF2BA">
                      <a:satMod val="175000"/>
                      <a:alpha val="40000"/>
                    </a:srgbClr>
                  </a:glow>
                </a:effectLst>
                <a:uLnTx/>
                <a:uFillTx/>
                <a:latin typeface="UTM Avo" panose="020406030505060202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2123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>
                  <a:glow rad="63500">
                    <a:srgbClr val="FCF2BA">
                      <a:satMod val="175000"/>
                      <a:alpha val="40000"/>
                    </a:srgbClr>
                  </a:glow>
                </a:effectLst>
                <a:uLnTx/>
                <a:uFillTx/>
                <a:latin typeface="UTM Avo" panose="02040603050506020204" pitchFamily="18" charset="0"/>
                <a:cs typeface="Times New Roman" panose="02020603050405020304" pitchFamily="18" charset="0"/>
                <a:sym typeface="Arial"/>
              </a:rPr>
              <a:t>truy</a:t>
            </a:r>
            <a:r>
              <a:rPr kumimoji="0" lang="en-US" sz="2123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glow rad="63500">
                    <a:srgbClr val="FCF2BA">
                      <a:satMod val="175000"/>
                      <a:alpha val="40000"/>
                    </a:srgbClr>
                  </a:glow>
                </a:effectLst>
                <a:uLnTx/>
                <a:uFillTx/>
                <a:latin typeface="UTM Avo" panose="020406030505060202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2123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>
                  <a:glow rad="63500">
                    <a:srgbClr val="FCF2BA">
                      <a:satMod val="175000"/>
                      <a:alpha val="40000"/>
                    </a:srgbClr>
                  </a:glow>
                </a:effectLst>
                <a:uLnTx/>
                <a:uFillTx/>
                <a:latin typeface="UTM Avo" panose="02040603050506020204" pitchFamily="18" charset="0"/>
                <a:cs typeface="Times New Roman" panose="02020603050405020304" pitchFamily="18" charset="0"/>
                <a:sym typeface="Arial"/>
              </a:rPr>
              <a:t>cập</a:t>
            </a:r>
            <a:r>
              <a:rPr kumimoji="0" lang="en-US" sz="2123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glow rad="63500">
                    <a:srgbClr val="FCF2BA">
                      <a:satMod val="175000"/>
                      <a:alpha val="40000"/>
                    </a:srgbClr>
                  </a:glow>
                </a:effectLst>
                <a:uLnTx/>
                <a:uFillTx/>
                <a:latin typeface="UTM Avo" panose="02040603050506020204" pitchFamily="18" charset="0"/>
                <a:cs typeface="Times New Roman" panose="02020603050405020304" pitchFamily="18" charset="0"/>
                <a:sym typeface="Arial"/>
              </a:rPr>
              <a:t>: </a:t>
            </a:r>
            <a:r>
              <a:rPr kumimoji="0" lang="en-US" sz="2123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glow rad="63500">
                    <a:srgbClr val="FCF2BA">
                      <a:satMod val="175000"/>
                      <a:alpha val="40000"/>
                    </a:srgbClr>
                  </a:glow>
                </a:effectLst>
                <a:uLnTx/>
                <a:uFillTx/>
                <a:latin typeface="UTM Avo" panose="02040603050506020204" pitchFamily="18" charset="0"/>
                <a:cs typeface="Times New Roman" panose="02020603050405020304" pitchFamily="18" charset="0"/>
                <a:sym typeface="Arial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MĂNG NON- TÀI LIỆU TIỂU HỌC | Facebook</a:t>
            </a:r>
            <a:endParaRPr kumimoji="0" lang="en-US" sz="2123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>
                <a:glow rad="63500">
                  <a:srgbClr val="FCF2BA">
                    <a:satMod val="175000"/>
                    <a:alpha val="40000"/>
                  </a:srgbClr>
                </a:glow>
              </a:effectLst>
              <a:uLnTx/>
              <a:uFillTx/>
              <a:latin typeface="UTM Avo" panose="02040603050506020204" pitchFamily="18" charset="0"/>
              <a:cs typeface="Times New Roman" panose="02020603050405020304" pitchFamily="18" charset="0"/>
              <a:sym typeface="Arial"/>
            </a:endParaRPr>
          </a:p>
          <a:p>
            <a:pPr marL="0" marR="0" lvl="0" indent="0" algn="ctr" defTabSz="4852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123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glow rad="63500">
                    <a:srgbClr val="FCF2BA">
                      <a:satMod val="175000"/>
                      <a:alpha val="40000"/>
                    </a:srgbClr>
                  </a:glow>
                </a:effectLst>
                <a:uLnTx/>
                <a:uFillTx/>
                <a:latin typeface="UTM Avo" panose="02040603050506020204" pitchFamily="18" charset="0"/>
                <a:cs typeface="Times New Roman" panose="02020603050405020304" pitchFamily="18" charset="0"/>
                <a:sym typeface="Arial"/>
              </a:rPr>
              <a:t>ZALO : </a:t>
            </a:r>
            <a:r>
              <a:rPr kumimoji="0" lang="en-US" sz="2123" b="1" i="0" u="sng" strike="noStrike" kern="1200" cap="none" spc="0" normalizeH="0" baseline="0" noProof="0" dirty="0">
                <a:ln>
                  <a:noFill/>
                </a:ln>
                <a:solidFill>
                  <a:srgbClr val="D63E3D">
                    <a:lumMod val="75000"/>
                  </a:srgbClr>
                </a:solidFill>
                <a:effectLst>
                  <a:glow rad="63500">
                    <a:srgbClr val="FCF2BA">
                      <a:satMod val="175000"/>
                      <a:alpha val="40000"/>
                    </a:srgbClr>
                  </a:glow>
                </a:effectLst>
                <a:uLnTx/>
                <a:uFillTx/>
                <a:latin typeface="UTM Avo" panose="02040603050506020204" pitchFamily="18" charset="0"/>
                <a:cs typeface="Arial"/>
                <a:sym typeface="Arial"/>
              </a:rPr>
              <a:t>0382348780</a:t>
            </a:r>
            <a:r>
              <a:rPr kumimoji="0" lang="en-US" sz="2123" b="1" i="0" u="none" strike="noStrike" kern="1200" cap="none" spc="0" normalizeH="0" baseline="0" noProof="0" dirty="0">
                <a:ln>
                  <a:noFill/>
                </a:ln>
                <a:solidFill>
                  <a:srgbClr val="D63E3D">
                    <a:lumMod val="75000"/>
                  </a:srgbClr>
                </a:solidFill>
                <a:effectLst>
                  <a:glow rad="63500">
                    <a:srgbClr val="FCF2BA">
                      <a:satMod val="175000"/>
                      <a:alpha val="40000"/>
                    </a:srgbClr>
                  </a:glow>
                </a:effectLst>
                <a:uLnTx/>
                <a:uFillTx/>
                <a:latin typeface="UTM Avo" panose="02040603050506020204" pitchFamily="18" charset="0"/>
                <a:cs typeface="Arial"/>
                <a:sym typeface="Arial"/>
              </a:rPr>
              <a:t> - </a:t>
            </a:r>
            <a:r>
              <a:rPr kumimoji="0" lang="en-US" sz="2123" b="1" i="0" u="sng" strike="noStrike" kern="1200" cap="none" spc="0" normalizeH="0" baseline="0" noProof="0" dirty="0">
                <a:ln>
                  <a:noFill/>
                </a:ln>
                <a:solidFill>
                  <a:srgbClr val="D63E3D">
                    <a:lumMod val="75000"/>
                  </a:srgbClr>
                </a:solidFill>
                <a:effectLst>
                  <a:glow rad="63500">
                    <a:srgbClr val="FCF2BA">
                      <a:satMod val="175000"/>
                      <a:alpha val="40000"/>
                    </a:srgbClr>
                  </a:glow>
                </a:effectLst>
                <a:uLnTx/>
                <a:uFillTx/>
                <a:latin typeface="UTM Avo" panose="02040603050506020204" pitchFamily="18" charset="0"/>
                <a:cs typeface="Arial"/>
                <a:sym typeface="Arial"/>
              </a:rPr>
              <a:t>0984848929</a:t>
            </a:r>
            <a:endParaRPr kumimoji="0" lang="en-US" sz="2123" b="1" i="0" u="none" strike="noStrike" kern="1200" cap="none" spc="0" normalizeH="0" baseline="0" noProof="0" dirty="0">
              <a:ln>
                <a:noFill/>
              </a:ln>
              <a:solidFill>
                <a:srgbClr val="D63E3D">
                  <a:lumMod val="75000"/>
                </a:srgbClr>
              </a:solidFill>
              <a:effectLst>
                <a:glow rad="63500">
                  <a:srgbClr val="FCF2BA">
                    <a:satMod val="175000"/>
                    <a:alpha val="40000"/>
                  </a:srgbClr>
                </a:glow>
              </a:effectLst>
              <a:uLnTx/>
              <a:uFillTx/>
              <a:latin typeface="UTM Avo" panose="02040603050506020204" pitchFamily="18" charset="0"/>
              <a:cs typeface="Times New Roman" panose="02020603050405020304" pitchFamily="18" charset="0"/>
              <a:sym typeface="Arial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4E71926-8BF3-F518-3047-A9C5F7475B8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63404" y="1994146"/>
            <a:ext cx="9065194" cy="1533513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CBC623E4-8592-CDC4-D892-473045F2495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820223" y="1200729"/>
            <a:ext cx="13687649" cy="7934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65192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50" presetClass="entr" presetSubtype="0" decel="10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3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1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1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2" grpId="0" animBg="1"/>
      <p:bldP spid="1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>
            <a:extLst>
              <a:ext uri="{FF2B5EF4-FFF2-40B4-BE49-F238E27FC236}">
                <a16:creationId xmlns:a16="http://schemas.microsoft.com/office/drawing/2014/main" id="{1E9EBA77-4ACC-4DF3-9866-AD46CE74651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6">
              <a:lumMod val="20000"/>
              <a:lumOff val="80000"/>
              <a:alpha val="2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id="{1249A541-7846-4AAD-85E8-5954B0A93C01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701" r="6056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304800" y="269240"/>
            <a:ext cx="11582400" cy="6319520"/>
          </a:xfrm>
          <a:prstGeom prst="rect">
            <a:avLst/>
          </a:prstGeom>
          <a:solidFill>
            <a:schemeClr val="bg1"/>
          </a:solidFill>
          <a:ln>
            <a:solidFill>
              <a:srgbClr val="B1E7C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752DE730-BCF3-BA8A-5D58-FA6B371B6B5D}"/>
              </a:ext>
            </a:extLst>
          </p:cNvPr>
          <p:cNvGrpSpPr/>
          <p:nvPr/>
        </p:nvGrpSpPr>
        <p:grpSpPr>
          <a:xfrm>
            <a:off x="-693571" y="258857"/>
            <a:ext cx="13579140" cy="1754947"/>
            <a:chOff x="-693571" y="258857"/>
            <a:chExt cx="13579140" cy="1754947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18AADB9A-A95C-884C-5CCA-1ABEC885DA5C}"/>
                </a:ext>
              </a:extLst>
            </p:cNvPr>
            <p:cNvSpPr/>
            <p:nvPr/>
          </p:nvSpPr>
          <p:spPr>
            <a:xfrm>
              <a:off x="-693571" y="258857"/>
              <a:ext cx="13579140" cy="1719865"/>
            </a:xfrm>
            <a:prstGeom prst="rect">
              <a:avLst/>
            </a:prstGeom>
            <a:solidFill>
              <a:srgbClr val="92D050">
                <a:alpha val="6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598F94FB-0DF1-8F15-172B-E40A0E96B477}"/>
                </a:ext>
              </a:extLst>
            </p:cNvPr>
            <p:cNvSpPr txBox="1"/>
            <p:nvPr/>
          </p:nvSpPr>
          <p:spPr>
            <a:xfrm>
              <a:off x="1462669" y="549573"/>
              <a:ext cx="10675635" cy="1464231"/>
            </a:xfrm>
            <a:prstGeom prst="roundRect">
              <a:avLst/>
            </a:prstGeom>
            <a:noFill/>
            <a:ln w="57150"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Cambria" panose="02040503050406030204" pitchFamily="18" charset="0"/>
                  <a:cs typeface="+mn-cs"/>
                </a:rPr>
                <a:t>Dòng</a:t>
              </a:r>
              <a:r>
                <a:rPr kumimoji="0" lang="en-US" sz="4000" b="1" i="0" u="none" strike="noStrike" kern="1200" cap="none" spc="0" normalizeH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Cambria" panose="02040503050406030204" pitchFamily="18" charset="0"/>
                  <a:cs typeface="+mn-cs"/>
                </a:rPr>
                <a:t> </a:t>
              </a:r>
              <a:r>
                <a:rPr kumimoji="0" lang="en-US" sz="4000" b="1" i="0" u="none" strike="noStrike" kern="1200" cap="none" spc="0" normalizeH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Cambria" panose="02040503050406030204" pitchFamily="18" charset="0"/>
                  <a:cs typeface="+mn-cs"/>
                </a:rPr>
                <a:t>nào</a:t>
              </a:r>
              <a:r>
                <a:rPr kumimoji="0" lang="en-US" sz="4000" b="1" i="0" u="none" strike="noStrike" kern="1200" cap="none" spc="0" normalizeH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Cambria" panose="02040503050406030204" pitchFamily="18" charset="0"/>
                  <a:cs typeface="+mn-cs"/>
                </a:rPr>
                <a:t> </a:t>
              </a:r>
              <a:r>
                <a:rPr kumimoji="0" lang="en-US" sz="4000" b="1" i="0" u="none" strike="noStrike" kern="1200" cap="none" spc="0" normalizeH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Cambria" panose="02040503050406030204" pitchFamily="18" charset="0"/>
                  <a:cs typeface="+mn-cs"/>
                </a:rPr>
                <a:t>thể</a:t>
              </a:r>
              <a:r>
                <a:rPr kumimoji="0" lang="en-US" sz="4000" b="1" i="0" u="none" strike="noStrike" kern="1200" cap="none" spc="0" normalizeH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Cambria" panose="02040503050406030204" pitchFamily="18" charset="0"/>
                  <a:cs typeface="+mn-cs"/>
                </a:rPr>
                <a:t> </a:t>
              </a:r>
              <a:r>
                <a:rPr kumimoji="0" lang="en-US" sz="4000" b="1" i="0" u="none" strike="noStrike" kern="1200" cap="none" spc="0" normalizeH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Cambria" panose="02040503050406030204" pitchFamily="18" charset="0"/>
                  <a:cs typeface="+mn-cs"/>
                </a:rPr>
                <a:t>hiện</a:t>
              </a:r>
              <a:r>
                <a:rPr kumimoji="0" lang="en-US" sz="4000" b="1" i="0" u="none" strike="noStrike" kern="1200" cap="none" spc="0" normalizeH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Cambria" panose="02040503050406030204" pitchFamily="18" charset="0"/>
                  <a:cs typeface="+mn-cs"/>
                </a:rPr>
                <a:t> </a:t>
              </a:r>
              <a:r>
                <a:rPr kumimoji="0" lang="en-US" sz="4000" b="1" i="0" u="none" strike="noStrike" kern="1200" cap="none" spc="0" normalizeH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Cambria" panose="02040503050406030204" pitchFamily="18" charset="0"/>
                  <a:cs typeface="+mn-cs"/>
                </a:rPr>
                <a:t>đúng</a:t>
              </a:r>
              <a:r>
                <a:rPr kumimoji="0" lang="en-US" sz="4000" b="1" i="0" u="none" strike="noStrike" kern="1200" cap="none" spc="0" normalizeH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Cambria" panose="02040503050406030204" pitchFamily="18" charset="0"/>
                  <a:cs typeface="+mn-cs"/>
                </a:rPr>
                <a:t> </a:t>
              </a:r>
              <a:r>
                <a:rPr kumimoji="0" lang="en-US" sz="4000" b="1" i="0" u="none" strike="noStrike" kern="1200" cap="none" spc="0" normalizeH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Cambria" panose="02040503050406030204" pitchFamily="18" charset="0"/>
                  <a:cs typeface="+mn-cs"/>
                </a:rPr>
                <a:t>thứ</a:t>
              </a:r>
              <a:r>
                <a:rPr kumimoji="0" lang="en-US" sz="4000" b="1" i="0" u="none" strike="noStrike" kern="1200" cap="none" spc="0" normalizeH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Cambria" panose="02040503050406030204" pitchFamily="18" charset="0"/>
                  <a:cs typeface="+mn-cs"/>
                </a:rPr>
                <a:t> </a:t>
              </a:r>
              <a:r>
                <a:rPr kumimoji="0" lang="en-US" sz="4000" b="1" i="0" u="none" strike="noStrike" kern="1200" cap="none" spc="0" normalizeH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Cambria" panose="02040503050406030204" pitchFamily="18" charset="0"/>
                  <a:cs typeface="+mn-cs"/>
                </a:rPr>
                <a:t>sự</a:t>
              </a:r>
              <a:r>
                <a:rPr kumimoji="0" lang="en-US" sz="4000" b="1" i="0" u="none" strike="noStrike" kern="1200" cap="none" spc="0" normalizeH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Cambria" panose="02040503050406030204" pitchFamily="18" charset="0"/>
                  <a:cs typeface="+mn-cs"/>
                </a:rPr>
                <a:t> </a:t>
              </a:r>
              <a:r>
                <a:rPr kumimoji="0" lang="en-US" sz="4000" b="1" i="0" u="none" strike="noStrike" kern="1200" cap="none" spc="0" normalizeH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Cambria" panose="02040503050406030204" pitchFamily="18" charset="0"/>
                  <a:cs typeface="+mn-cs"/>
                </a:rPr>
                <a:t>sự</a:t>
              </a:r>
              <a:r>
                <a:rPr kumimoji="0" lang="en-US" sz="4000" b="1" i="0" u="none" strike="noStrike" kern="1200" cap="none" spc="0" normalizeH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Cambria" panose="02040503050406030204" pitchFamily="18" charset="0"/>
                  <a:cs typeface="+mn-cs"/>
                </a:rPr>
                <a:t> </a:t>
              </a:r>
              <a:r>
                <a:rPr kumimoji="0" lang="en-US" sz="4000" b="1" i="0" u="none" strike="noStrike" kern="1200" cap="none" spc="0" normalizeH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Cambria" panose="02040503050406030204" pitchFamily="18" charset="0"/>
                  <a:cs typeface="+mn-cs"/>
                </a:rPr>
                <a:t>thay</a:t>
              </a:r>
              <a:r>
                <a:rPr kumimoji="0" lang="en-US" sz="4000" b="1" i="0" u="none" strike="noStrike" kern="1200" cap="none" spc="0" normalizeH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Cambria" panose="02040503050406030204" pitchFamily="18" charset="0"/>
                  <a:cs typeface="+mn-cs"/>
                </a:rPr>
                <a:t> </a:t>
              </a:r>
              <a:r>
                <a:rPr kumimoji="0" lang="en-US" sz="4000" b="1" i="0" u="none" strike="noStrike" kern="1200" cap="none" spc="0" normalizeH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Cambria" panose="02040503050406030204" pitchFamily="18" charset="0"/>
                  <a:cs typeface="+mn-cs"/>
                </a:rPr>
                <a:t>đổi</a:t>
              </a:r>
              <a:r>
                <a:rPr kumimoji="0" lang="en-US" sz="4000" b="1" i="0" u="none" strike="noStrike" kern="1200" cap="none" spc="0" normalizeH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Cambria" panose="02040503050406030204" pitchFamily="18" charset="0"/>
                  <a:cs typeface="+mn-cs"/>
                </a:rPr>
                <a:t> </a:t>
              </a:r>
              <a:r>
                <a:rPr kumimoji="0" lang="en-US" sz="4000" b="1" i="0" u="none" strike="noStrike" kern="1200" cap="none" spc="0" normalizeH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Cambria" panose="02040503050406030204" pitchFamily="18" charset="0"/>
                  <a:cs typeface="+mn-cs"/>
                </a:rPr>
                <a:t>màu</a:t>
              </a:r>
              <a:r>
                <a:rPr kumimoji="0" lang="en-US" sz="4000" b="1" i="0" u="none" strike="noStrike" kern="1200" cap="none" spc="0" normalizeH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Cambria" panose="02040503050406030204" pitchFamily="18" charset="0"/>
                  <a:cs typeface="+mn-cs"/>
                </a:rPr>
                <a:t> </a:t>
              </a:r>
              <a:r>
                <a:rPr kumimoji="0" lang="en-US" sz="4000" b="1" i="0" u="none" strike="noStrike" kern="1200" cap="none" spc="0" normalizeH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Cambria" panose="02040503050406030204" pitchFamily="18" charset="0"/>
                  <a:cs typeface="+mn-cs"/>
                </a:rPr>
                <a:t>sắc</a:t>
              </a:r>
              <a:r>
                <a:rPr kumimoji="0" lang="en-US" sz="4000" b="1" i="0" u="none" strike="noStrike" kern="1200" cap="none" spc="0" normalizeH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Cambria" panose="02040503050406030204" pitchFamily="18" charset="0"/>
                  <a:cs typeface="+mn-cs"/>
                </a:rPr>
                <a:t> </a:t>
              </a:r>
              <a:r>
                <a:rPr kumimoji="0" lang="en-US" sz="4000" b="1" i="0" u="none" strike="noStrike" kern="1200" cap="none" spc="0" normalizeH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Cambria" panose="02040503050406030204" pitchFamily="18" charset="0"/>
                  <a:cs typeface="+mn-cs"/>
                </a:rPr>
                <a:t>của</a:t>
              </a:r>
              <a:r>
                <a:rPr kumimoji="0" lang="en-US" sz="4000" b="1" i="0" u="none" strike="noStrike" kern="1200" cap="none" spc="0" normalizeH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Cambria" panose="02040503050406030204" pitchFamily="18" charset="0"/>
                  <a:cs typeface="+mn-cs"/>
                </a:rPr>
                <a:t> </a:t>
              </a:r>
              <a:r>
                <a:rPr kumimoji="0" lang="en-US" sz="4000" b="1" i="0" u="none" strike="noStrike" kern="1200" cap="none" spc="0" normalizeH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Cambria" panose="02040503050406030204" pitchFamily="18" charset="0"/>
                  <a:cs typeface="+mn-cs"/>
                </a:rPr>
                <a:t>sông</a:t>
              </a:r>
              <a:r>
                <a:rPr kumimoji="0" lang="en-US" sz="4000" b="1" i="0" u="none" strike="noStrike" kern="1200" cap="none" spc="0" normalizeH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Cambria" panose="02040503050406030204" pitchFamily="18" charset="0"/>
                  <a:cs typeface="+mn-cs"/>
                </a:rPr>
                <a:t> </a:t>
              </a:r>
              <a:r>
                <a:rPr kumimoji="0" lang="en-US" sz="4000" b="1" i="0" u="none" strike="noStrike" kern="1200" cap="none" spc="0" normalizeH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Cambria" panose="02040503050406030204" pitchFamily="18" charset="0"/>
                  <a:cs typeface="+mn-cs"/>
                </a:rPr>
                <a:t>Hương</a:t>
              </a:r>
              <a:r>
                <a:rPr kumimoji="0" lang="en-US" sz="4000" b="1" i="0" u="none" strike="noStrike" kern="1200" cap="none" spc="0" normalizeH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Cambria" panose="02040503050406030204" pitchFamily="18" charset="0"/>
                  <a:cs typeface="+mn-cs"/>
                </a:rPr>
                <a:t>?</a:t>
              </a:r>
              <a:endParaRPr kumimoji="0" lang="vi-VN" sz="4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Cambria" panose="02040503050406030204" pitchFamily="18" charset="0"/>
                <a:cs typeface="+mn-cs"/>
              </a:endParaRP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E678A712-A920-F12A-1FD7-4F015E49E559}"/>
              </a:ext>
            </a:extLst>
          </p:cNvPr>
          <p:cNvGrpSpPr/>
          <p:nvPr/>
        </p:nvGrpSpPr>
        <p:grpSpPr>
          <a:xfrm>
            <a:off x="285195" y="3826938"/>
            <a:ext cx="8546543" cy="1456204"/>
            <a:chOff x="2098496" y="3659454"/>
            <a:chExt cx="8546543" cy="1279122"/>
          </a:xfrm>
        </p:grpSpPr>
        <p:sp>
          <p:nvSpPr>
            <p:cNvPr id="12" name="Rectangle: Rounded Corners 204">
              <a:extLst>
                <a:ext uri="{FF2B5EF4-FFF2-40B4-BE49-F238E27FC236}">
                  <a16:creationId xmlns:a16="http://schemas.microsoft.com/office/drawing/2014/main" id="{D4A8AEE6-652F-5802-872D-B0BE9615D12B}"/>
                </a:ext>
              </a:extLst>
            </p:cNvPr>
            <p:cNvSpPr/>
            <p:nvPr/>
          </p:nvSpPr>
          <p:spPr>
            <a:xfrm>
              <a:off x="2228688" y="3801319"/>
              <a:ext cx="8416351" cy="1056924"/>
            </a:xfrm>
            <a:custGeom>
              <a:avLst/>
              <a:gdLst>
                <a:gd name="connsiteX0" fmla="*/ 0 w 8416351"/>
                <a:gd name="connsiteY0" fmla="*/ 200545 h 1203245"/>
                <a:gd name="connsiteX1" fmla="*/ 200545 w 8416351"/>
                <a:gd name="connsiteY1" fmla="*/ 0 h 1203245"/>
                <a:gd name="connsiteX2" fmla="*/ 8215806 w 8416351"/>
                <a:gd name="connsiteY2" fmla="*/ 0 h 1203245"/>
                <a:gd name="connsiteX3" fmla="*/ 8416351 w 8416351"/>
                <a:gd name="connsiteY3" fmla="*/ 200545 h 1203245"/>
                <a:gd name="connsiteX4" fmla="*/ 8416351 w 8416351"/>
                <a:gd name="connsiteY4" fmla="*/ 1002700 h 1203245"/>
                <a:gd name="connsiteX5" fmla="*/ 8215806 w 8416351"/>
                <a:gd name="connsiteY5" fmla="*/ 1203245 h 1203245"/>
                <a:gd name="connsiteX6" fmla="*/ 200545 w 8416351"/>
                <a:gd name="connsiteY6" fmla="*/ 1203245 h 1203245"/>
                <a:gd name="connsiteX7" fmla="*/ 0 w 8416351"/>
                <a:gd name="connsiteY7" fmla="*/ 1002700 h 1203245"/>
                <a:gd name="connsiteX8" fmla="*/ 0 w 8416351"/>
                <a:gd name="connsiteY8" fmla="*/ 200545 h 1203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416351" h="1203245" fill="none" extrusionOk="0">
                  <a:moveTo>
                    <a:pt x="0" y="200545"/>
                  </a:moveTo>
                  <a:cubicBezTo>
                    <a:pt x="11317" y="100170"/>
                    <a:pt x="100813" y="15647"/>
                    <a:pt x="200545" y="0"/>
                  </a:cubicBezTo>
                  <a:cubicBezTo>
                    <a:pt x="1310580" y="-168267"/>
                    <a:pt x="6610222" y="-42953"/>
                    <a:pt x="8215806" y="0"/>
                  </a:cubicBezTo>
                  <a:cubicBezTo>
                    <a:pt x="8332673" y="6933"/>
                    <a:pt x="8415557" y="79034"/>
                    <a:pt x="8416351" y="200545"/>
                  </a:cubicBezTo>
                  <a:cubicBezTo>
                    <a:pt x="8482900" y="382253"/>
                    <a:pt x="8398304" y="840802"/>
                    <a:pt x="8416351" y="1002700"/>
                  </a:cubicBezTo>
                  <a:cubicBezTo>
                    <a:pt x="8423245" y="1106976"/>
                    <a:pt x="8329599" y="1209970"/>
                    <a:pt x="8215806" y="1203245"/>
                  </a:cubicBezTo>
                  <a:cubicBezTo>
                    <a:pt x="5784481" y="1271470"/>
                    <a:pt x="2658875" y="1214121"/>
                    <a:pt x="200545" y="1203245"/>
                  </a:cubicBezTo>
                  <a:cubicBezTo>
                    <a:pt x="97788" y="1216048"/>
                    <a:pt x="19273" y="1103536"/>
                    <a:pt x="0" y="1002700"/>
                  </a:cubicBezTo>
                  <a:cubicBezTo>
                    <a:pt x="70116" y="847516"/>
                    <a:pt x="49867" y="537823"/>
                    <a:pt x="0" y="200545"/>
                  </a:cubicBezTo>
                  <a:close/>
                </a:path>
                <a:path w="8416351" h="1203245" stroke="0" extrusionOk="0">
                  <a:moveTo>
                    <a:pt x="0" y="200545"/>
                  </a:moveTo>
                  <a:cubicBezTo>
                    <a:pt x="-355" y="88224"/>
                    <a:pt x="86910" y="6834"/>
                    <a:pt x="200545" y="0"/>
                  </a:cubicBezTo>
                  <a:cubicBezTo>
                    <a:pt x="3235141" y="163917"/>
                    <a:pt x="5079937" y="128764"/>
                    <a:pt x="8215806" y="0"/>
                  </a:cubicBezTo>
                  <a:cubicBezTo>
                    <a:pt x="8336787" y="6823"/>
                    <a:pt x="8421644" y="110003"/>
                    <a:pt x="8416351" y="200545"/>
                  </a:cubicBezTo>
                  <a:cubicBezTo>
                    <a:pt x="8354968" y="361033"/>
                    <a:pt x="8414708" y="769446"/>
                    <a:pt x="8416351" y="1002700"/>
                  </a:cubicBezTo>
                  <a:cubicBezTo>
                    <a:pt x="8408984" y="1127211"/>
                    <a:pt x="8326624" y="1207344"/>
                    <a:pt x="8215806" y="1203245"/>
                  </a:cubicBezTo>
                  <a:cubicBezTo>
                    <a:pt x="4288151" y="1181263"/>
                    <a:pt x="1736999" y="1128357"/>
                    <a:pt x="200545" y="1203245"/>
                  </a:cubicBezTo>
                  <a:cubicBezTo>
                    <a:pt x="102528" y="1198292"/>
                    <a:pt x="-5713" y="1123430"/>
                    <a:pt x="0" y="1002700"/>
                  </a:cubicBezTo>
                  <a:cubicBezTo>
                    <a:pt x="-14894" y="761389"/>
                    <a:pt x="66567" y="550091"/>
                    <a:pt x="0" y="200545"/>
                  </a:cubicBezTo>
                  <a:close/>
                </a:path>
              </a:pathLst>
            </a:custGeom>
            <a:ln w="38100">
              <a:extLst>
                <a:ext uri="{C807C97D-BFC1-408E-A445-0C87EB9F89A2}">
                  <ask:lineSketchStyleProps xmlns:ask="http://schemas.microsoft.com/office/drawing/2018/sketchyshapes" xmlns="" sd="1872881490">
                    <a:prstGeom prst="roundRect">
                      <a:avLst/>
                    </a:prstGeom>
                    <ask:type>
                      <ask:lineSketchCurved/>
                    </ask:type>
                  </ask:lineSketchStyleProps>
                </a:ext>
              </a:extLst>
            </a:ln>
            <a:effectLst>
              <a:glow rad="63500">
                <a:schemeClr val="accent6">
                  <a:satMod val="175000"/>
                  <a:alpha val="40000"/>
                </a:schemeClr>
              </a:glow>
            </a:effectLst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13" name="Google Shape;282;p27">
              <a:extLst>
                <a:ext uri="{FF2B5EF4-FFF2-40B4-BE49-F238E27FC236}">
                  <a16:creationId xmlns:a16="http://schemas.microsoft.com/office/drawing/2014/main" id="{94BD5A3D-3A11-5F33-2C76-24C5AE85503F}"/>
                </a:ext>
              </a:extLst>
            </p:cNvPr>
            <p:cNvGrpSpPr/>
            <p:nvPr/>
          </p:nvGrpSpPr>
          <p:grpSpPr>
            <a:xfrm rot="-488383">
              <a:off x="2098496" y="3659454"/>
              <a:ext cx="1094690" cy="1171482"/>
              <a:chOff x="2769810" y="1396779"/>
              <a:chExt cx="508124" cy="605419"/>
            </a:xfrm>
          </p:grpSpPr>
          <p:sp>
            <p:nvSpPr>
              <p:cNvPr id="15" name="Google Shape;283;p27">
                <a:extLst>
                  <a:ext uri="{FF2B5EF4-FFF2-40B4-BE49-F238E27FC236}">
                    <a16:creationId xmlns:a16="http://schemas.microsoft.com/office/drawing/2014/main" id="{D141B7AC-D6BF-37F9-3C64-28EB37B5C7AA}"/>
                  </a:ext>
                </a:extLst>
              </p:cNvPr>
              <p:cNvSpPr/>
              <p:nvPr/>
            </p:nvSpPr>
            <p:spPr>
              <a:xfrm>
                <a:off x="2769810" y="1396779"/>
                <a:ext cx="508124" cy="605419"/>
              </a:xfrm>
              <a:custGeom>
                <a:avLst/>
                <a:gdLst/>
                <a:ahLst/>
                <a:cxnLst/>
                <a:rect l="l" t="t" r="r" b="b"/>
                <a:pathLst>
                  <a:path w="11526" h="13733" extrusionOk="0">
                    <a:moveTo>
                      <a:pt x="6561" y="3755"/>
                    </a:moveTo>
                    <a:cubicBezTo>
                      <a:pt x="7763" y="3755"/>
                      <a:pt x="8239" y="4243"/>
                      <a:pt x="8239" y="5076"/>
                    </a:cubicBezTo>
                    <a:cubicBezTo>
                      <a:pt x="8239" y="5922"/>
                      <a:pt x="7763" y="6422"/>
                      <a:pt x="6561" y="6422"/>
                    </a:cubicBezTo>
                    <a:lnTo>
                      <a:pt x="4536" y="6422"/>
                    </a:lnTo>
                    <a:lnTo>
                      <a:pt x="4536" y="3755"/>
                    </a:lnTo>
                    <a:close/>
                    <a:moveTo>
                      <a:pt x="6703" y="8636"/>
                    </a:moveTo>
                    <a:cubicBezTo>
                      <a:pt x="7811" y="8636"/>
                      <a:pt x="8525" y="9077"/>
                      <a:pt x="8525" y="10053"/>
                    </a:cubicBezTo>
                    <a:cubicBezTo>
                      <a:pt x="8525" y="11089"/>
                      <a:pt x="7870" y="11518"/>
                      <a:pt x="6703" y="11518"/>
                    </a:cubicBezTo>
                    <a:lnTo>
                      <a:pt x="4536" y="11518"/>
                    </a:lnTo>
                    <a:lnTo>
                      <a:pt x="4536" y="8636"/>
                    </a:lnTo>
                    <a:close/>
                    <a:moveTo>
                      <a:pt x="2279" y="0"/>
                    </a:moveTo>
                    <a:cubicBezTo>
                      <a:pt x="2117" y="0"/>
                      <a:pt x="1951" y="32"/>
                      <a:pt x="1786" y="100"/>
                    </a:cubicBezTo>
                    <a:cubicBezTo>
                      <a:pt x="834" y="492"/>
                      <a:pt x="726" y="1790"/>
                      <a:pt x="1584" y="2350"/>
                    </a:cubicBezTo>
                    <a:cubicBezTo>
                      <a:pt x="1536" y="2528"/>
                      <a:pt x="1500" y="2719"/>
                      <a:pt x="1500" y="2909"/>
                    </a:cubicBezTo>
                    <a:lnTo>
                      <a:pt x="1500" y="10768"/>
                    </a:lnTo>
                    <a:cubicBezTo>
                      <a:pt x="1358" y="10672"/>
                      <a:pt x="1179" y="10625"/>
                      <a:pt x="1012" y="10625"/>
                    </a:cubicBezTo>
                    <a:cubicBezTo>
                      <a:pt x="417" y="10637"/>
                      <a:pt x="0" y="11208"/>
                      <a:pt x="179" y="11768"/>
                    </a:cubicBezTo>
                    <a:cubicBezTo>
                      <a:pt x="295" y="12167"/>
                      <a:pt x="650" y="12409"/>
                      <a:pt x="1024" y="12409"/>
                    </a:cubicBezTo>
                    <a:cubicBezTo>
                      <a:pt x="1185" y="12409"/>
                      <a:pt x="1350" y="12365"/>
                      <a:pt x="1500" y="12268"/>
                    </a:cubicBezTo>
                    <a:lnTo>
                      <a:pt x="1500" y="12363"/>
                    </a:lnTo>
                    <a:cubicBezTo>
                      <a:pt x="1500" y="13256"/>
                      <a:pt x="1989" y="13732"/>
                      <a:pt x="2882" y="13732"/>
                    </a:cubicBezTo>
                    <a:lnTo>
                      <a:pt x="7132" y="13732"/>
                    </a:lnTo>
                    <a:cubicBezTo>
                      <a:pt x="9894" y="13732"/>
                      <a:pt x="11525" y="12303"/>
                      <a:pt x="11525" y="10089"/>
                    </a:cubicBezTo>
                    <a:cubicBezTo>
                      <a:pt x="11514" y="8529"/>
                      <a:pt x="10406" y="7600"/>
                      <a:pt x="8978" y="7339"/>
                    </a:cubicBezTo>
                    <a:lnTo>
                      <a:pt x="8978" y="7291"/>
                    </a:lnTo>
                    <a:cubicBezTo>
                      <a:pt x="10478" y="6827"/>
                      <a:pt x="11133" y="5838"/>
                      <a:pt x="11133" y="4588"/>
                    </a:cubicBezTo>
                    <a:cubicBezTo>
                      <a:pt x="11144" y="3790"/>
                      <a:pt x="10811" y="3017"/>
                      <a:pt x="10216" y="2481"/>
                    </a:cubicBezTo>
                    <a:cubicBezTo>
                      <a:pt x="11192" y="2147"/>
                      <a:pt x="11383" y="838"/>
                      <a:pt x="10537" y="242"/>
                    </a:cubicBezTo>
                    <a:cubicBezTo>
                      <a:pt x="10306" y="80"/>
                      <a:pt x="10051" y="6"/>
                      <a:pt x="9802" y="6"/>
                    </a:cubicBezTo>
                    <a:cubicBezTo>
                      <a:pt x="9141" y="6"/>
                      <a:pt x="8525" y="526"/>
                      <a:pt x="8525" y="1278"/>
                    </a:cubicBezTo>
                    <a:cubicBezTo>
                      <a:pt x="8525" y="1421"/>
                      <a:pt x="8549" y="1552"/>
                      <a:pt x="8597" y="1683"/>
                    </a:cubicBezTo>
                    <a:cubicBezTo>
                      <a:pt x="8144" y="1588"/>
                      <a:pt x="7668" y="1540"/>
                      <a:pt x="7203" y="1540"/>
                    </a:cubicBezTo>
                    <a:lnTo>
                      <a:pt x="3524" y="1540"/>
                    </a:lnTo>
                    <a:cubicBezTo>
                      <a:pt x="3702" y="713"/>
                      <a:pt x="3049" y="0"/>
                      <a:pt x="2279" y="0"/>
                    </a:cubicBezTo>
                    <a:close/>
                  </a:path>
                </a:pathLst>
              </a:custGeom>
              <a:solidFill>
                <a:srgbClr val="DD895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36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6" name="Google Shape;284;p27">
                <a:extLst>
                  <a:ext uri="{FF2B5EF4-FFF2-40B4-BE49-F238E27FC236}">
                    <a16:creationId xmlns:a16="http://schemas.microsoft.com/office/drawing/2014/main" id="{BBDB565D-EEB6-93E9-F21E-758025BDE05F}"/>
                  </a:ext>
                </a:extLst>
              </p:cNvPr>
              <p:cNvSpPr/>
              <p:nvPr/>
            </p:nvSpPr>
            <p:spPr>
              <a:xfrm>
                <a:off x="2828046" y="1421599"/>
                <a:ext cx="73534" cy="63438"/>
              </a:xfrm>
              <a:custGeom>
                <a:avLst/>
                <a:gdLst/>
                <a:ahLst/>
                <a:cxnLst/>
                <a:rect l="l" t="t" r="r" b="b"/>
                <a:pathLst>
                  <a:path w="1668" h="1439" extrusionOk="0">
                    <a:moveTo>
                      <a:pt x="953" y="1"/>
                    </a:moveTo>
                    <a:cubicBezTo>
                      <a:pt x="322" y="1"/>
                      <a:pt x="1" y="775"/>
                      <a:pt x="453" y="1227"/>
                    </a:cubicBezTo>
                    <a:cubicBezTo>
                      <a:pt x="599" y="1373"/>
                      <a:pt x="778" y="1439"/>
                      <a:pt x="952" y="1439"/>
                    </a:cubicBezTo>
                    <a:cubicBezTo>
                      <a:pt x="1318" y="1439"/>
                      <a:pt x="1668" y="1151"/>
                      <a:pt x="1668" y="715"/>
                    </a:cubicBezTo>
                    <a:cubicBezTo>
                      <a:pt x="1668" y="322"/>
                      <a:pt x="1346" y="1"/>
                      <a:pt x="953" y="1"/>
                    </a:cubicBezTo>
                    <a:close/>
                  </a:path>
                </a:pathLst>
              </a:custGeom>
              <a:solidFill>
                <a:srgbClr val="EFD8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36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7" name="Google Shape;285;p27">
                <a:extLst>
                  <a:ext uri="{FF2B5EF4-FFF2-40B4-BE49-F238E27FC236}">
                    <a16:creationId xmlns:a16="http://schemas.microsoft.com/office/drawing/2014/main" id="{E07A2DDB-0D12-B7B2-8E44-BFE3ECA64DA1}"/>
                  </a:ext>
                </a:extLst>
              </p:cNvPr>
              <p:cNvSpPr/>
              <p:nvPr/>
            </p:nvSpPr>
            <p:spPr>
              <a:xfrm>
                <a:off x="3159786" y="1421599"/>
                <a:ext cx="73534" cy="63218"/>
              </a:xfrm>
              <a:custGeom>
                <a:avLst/>
                <a:gdLst/>
                <a:ahLst/>
                <a:cxnLst/>
                <a:rect l="l" t="t" r="r" b="b"/>
                <a:pathLst>
                  <a:path w="1668" h="1434" extrusionOk="0">
                    <a:moveTo>
                      <a:pt x="953" y="1"/>
                    </a:moveTo>
                    <a:cubicBezTo>
                      <a:pt x="310" y="1"/>
                      <a:pt x="1" y="775"/>
                      <a:pt x="441" y="1227"/>
                    </a:cubicBezTo>
                    <a:cubicBezTo>
                      <a:pt x="587" y="1369"/>
                      <a:pt x="766" y="1433"/>
                      <a:pt x="942" y="1433"/>
                    </a:cubicBezTo>
                    <a:cubicBezTo>
                      <a:pt x="1312" y="1433"/>
                      <a:pt x="1667" y="1151"/>
                      <a:pt x="1667" y="715"/>
                    </a:cubicBezTo>
                    <a:cubicBezTo>
                      <a:pt x="1667" y="322"/>
                      <a:pt x="1346" y="1"/>
                      <a:pt x="953" y="1"/>
                    </a:cubicBezTo>
                    <a:close/>
                  </a:path>
                </a:pathLst>
              </a:custGeom>
              <a:solidFill>
                <a:srgbClr val="EFD8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36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8" name="Google Shape;286;p27">
                <a:extLst>
                  <a:ext uri="{FF2B5EF4-FFF2-40B4-BE49-F238E27FC236}">
                    <a16:creationId xmlns:a16="http://schemas.microsoft.com/office/drawing/2014/main" id="{CED07893-5A17-D638-247E-236164C445D6}"/>
                  </a:ext>
                </a:extLst>
              </p:cNvPr>
              <p:cNvSpPr/>
              <p:nvPr/>
            </p:nvSpPr>
            <p:spPr>
              <a:xfrm>
                <a:off x="2860581" y="1494559"/>
                <a:ext cx="392136" cy="477705"/>
              </a:xfrm>
              <a:custGeom>
                <a:avLst/>
                <a:gdLst/>
                <a:ahLst/>
                <a:cxnLst/>
                <a:rect l="l" t="t" r="r" b="b"/>
                <a:pathLst>
                  <a:path w="8895" h="10836" extrusionOk="0">
                    <a:moveTo>
                      <a:pt x="4537" y="1120"/>
                    </a:moveTo>
                    <a:cubicBezTo>
                      <a:pt x="5621" y="1120"/>
                      <a:pt x="6561" y="1644"/>
                      <a:pt x="6502" y="3156"/>
                    </a:cubicBezTo>
                    <a:cubicBezTo>
                      <a:pt x="6478" y="3894"/>
                      <a:pt x="5609" y="4597"/>
                      <a:pt x="4537" y="4597"/>
                    </a:cubicBezTo>
                    <a:lnTo>
                      <a:pt x="2168" y="4597"/>
                    </a:lnTo>
                    <a:lnTo>
                      <a:pt x="2168" y="1120"/>
                    </a:lnTo>
                    <a:close/>
                    <a:moveTo>
                      <a:pt x="4621" y="6109"/>
                    </a:moveTo>
                    <a:cubicBezTo>
                      <a:pt x="5609" y="6109"/>
                      <a:pt x="6680" y="6347"/>
                      <a:pt x="6680" y="7764"/>
                    </a:cubicBezTo>
                    <a:cubicBezTo>
                      <a:pt x="6680" y="9431"/>
                      <a:pt x="5621" y="9633"/>
                      <a:pt x="4597" y="9633"/>
                    </a:cubicBezTo>
                    <a:lnTo>
                      <a:pt x="2168" y="9633"/>
                    </a:lnTo>
                    <a:lnTo>
                      <a:pt x="2192" y="6109"/>
                    </a:lnTo>
                    <a:close/>
                    <a:moveTo>
                      <a:pt x="1215" y="1"/>
                    </a:moveTo>
                    <a:cubicBezTo>
                      <a:pt x="430" y="1"/>
                      <a:pt x="1" y="429"/>
                      <a:pt x="1" y="1227"/>
                    </a:cubicBezTo>
                    <a:lnTo>
                      <a:pt x="1" y="9621"/>
                    </a:lnTo>
                    <a:cubicBezTo>
                      <a:pt x="1" y="10407"/>
                      <a:pt x="430" y="10836"/>
                      <a:pt x="1215" y="10836"/>
                    </a:cubicBezTo>
                    <a:lnTo>
                      <a:pt x="4990" y="10836"/>
                    </a:lnTo>
                    <a:cubicBezTo>
                      <a:pt x="7442" y="10836"/>
                      <a:pt x="8895" y="9562"/>
                      <a:pt x="8895" y="7597"/>
                    </a:cubicBezTo>
                    <a:cubicBezTo>
                      <a:pt x="8895" y="6216"/>
                      <a:pt x="7919" y="5382"/>
                      <a:pt x="6645" y="5156"/>
                    </a:cubicBezTo>
                    <a:lnTo>
                      <a:pt x="6645" y="5109"/>
                    </a:lnTo>
                    <a:cubicBezTo>
                      <a:pt x="7978" y="4692"/>
                      <a:pt x="8550" y="3823"/>
                      <a:pt x="8550" y="2715"/>
                    </a:cubicBezTo>
                    <a:cubicBezTo>
                      <a:pt x="8550" y="1156"/>
                      <a:pt x="7359" y="1"/>
                      <a:pt x="5061" y="1"/>
                    </a:cubicBezTo>
                    <a:close/>
                  </a:path>
                </a:pathLst>
              </a:custGeom>
              <a:solidFill>
                <a:srgbClr val="EEA38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36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9" name="Google Shape;287;p27">
                <a:extLst>
                  <a:ext uri="{FF2B5EF4-FFF2-40B4-BE49-F238E27FC236}">
                    <a16:creationId xmlns:a16="http://schemas.microsoft.com/office/drawing/2014/main" id="{0B8AD62F-5E03-3606-45F8-DF725A8DD487}"/>
                  </a:ext>
                </a:extLst>
              </p:cNvPr>
              <p:cNvSpPr/>
              <p:nvPr/>
            </p:nvSpPr>
            <p:spPr>
              <a:xfrm>
                <a:off x="2929354" y="1508225"/>
                <a:ext cx="42057" cy="35841"/>
              </a:xfrm>
              <a:custGeom>
                <a:avLst/>
                <a:gdLst/>
                <a:ahLst/>
                <a:cxnLst/>
                <a:rect l="l" t="t" r="r" b="b"/>
                <a:pathLst>
                  <a:path w="954" h="813" extrusionOk="0">
                    <a:moveTo>
                      <a:pt x="548" y="0"/>
                    </a:moveTo>
                    <a:cubicBezTo>
                      <a:pt x="191" y="0"/>
                      <a:pt x="1" y="441"/>
                      <a:pt x="263" y="691"/>
                    </a:cubicBezTo>
                    <a:cubicBezTo>
                      <a:pt x="343" y="775"/>
                      <a:pt x="444" y="813"/>
                      <a:pt x="543" y="813"/>
                    </a:cubicBezTo>
                    <a:cubicBezTo>
                      <a:pt x="751" y="813"/>
                      <a:pt x="953" y="647"/>
                      <a:pt x="953" y="405"/>
                    </a:cubicBezTo>
                    <a:cubicBezTo>
                      <a:pt x="953" y="179"/>
                      <a:pt x="775" y="0"/>
                      <a:pt x="548" y="0"/>
                    </a:cubicBezTo>
                    <a:close/>
                  </a:path>
                </a:pathLst>
              </a:custGeom>
              <a:solidFill>
                <a:srgbClr val="8046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36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0" name="Google Shape;288;p27">
                <a:extLst>
                  <a:ext uri="{FF2B5EF4-FFF2-40B4-BE49-F238E27FC236}">
                    <a16:creationId xmlns:a16="http://schemas.microsoft.com/office/drawing/2014/main" id="{3DA4CF62-CF77-00CC-B897-2491089E478D}"/>
                  </a:ext>
                </a:extLst>
              </p:cNvPr>
              <p:cNvSpPr/>
              <p:nvPr/>
            </p:nvSpPr>
            <p:spPr>
              <a:xfrm>
                <a:off x="3105209" y="1508225"/>
                <a:ext cx="42013" cy="35841"/>
              </a:xfrm>
              <a:custGeom>
                <a:avLst/>
                <a:gdLst/>
                <a:ahLst/>
                <a:cxnLst/>
                <a:rect l="l" t="t" r="r" b="b"/>
                <a:pathLst>
                  <a:path w="953" h="813" extrusionOk="0">
                    <a:moveTo>
                      <a:pt x="548" y="0"/>
                    </a:moveTo>
                    <a:cubicBezTo>
                      <a:pt x="191" y="0"/>
                      <a:pt x="0" y="441"/>
                      <a:pt x="262" y="691"/>
                    </a:cubicBezTo>
                    <a:cubicBezTo>
                      <a:pt x="343" y="775"/>
                      <a:pt x="443" y="813"/>
                      <a:pt x="542" y="813"/>
                    </a:cubicBezTo>
                    <a:cubicBezTo>
                      <a:pt x="750" y="813"/>
                      <a:pt x="953" y="647"/>
                      <a:pt x="953" y="405"/>
                    </a:cubicBezTo>
                    <a:cubicBezTo>
                      <a:pt x="953" y="179"/>
                      <a:pt x="774" y="0"/>
                      <a:pt x="548" y="0"/>
                    </a:cubicBezTo>
                    <a:close/>
                  </a:path>
                </a:pathLst>
              </a:custGeom>
              <a:solidFill>
                <a:srgbClr val="8046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36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1" name="Google Shape;289;p27">
                <a:extLst>
                  <a:ext uri="{FF2B5EF4-FFF2-40B4-BE49-F238E27FC236}">
                    <a16:creationId xmlns:a16="http://schemas.microsoft.com/office/drawing/2014/main" id="{A1AC07D2-F3C3-212E-589A-FFC6CAB4B74F}"/>
                  </a:ext>
                </a:extLst>
              </p:cNvPr>
              <p:cNvSpPr/>
              <p:nvPr/>
            </p:nvSpPr>
            <p:spPr>
              <a:xfrm>
                <a:off x="3021756" y="1509284"/>
                <a:ext cx="43732" cy="31521"/>
              </a:xfrm>
              <a:custGeom>
                <a:avLst/>
                <a:gdLst/>
                <a:ahLst/>
                <a:cxnLst/>
                <a:rect l="l" t="t" r="r" b="b"/>
                <a:pathLst>
                  <a:path w="992" h="715" extrusionOk="0">
                    <a:moveTo>
                      <a:pt x="465" y="0"/>
                    </a:moveTo>
                    <a:cubicBezTo>
                      <a:pt x="429" y="0"/>
                      <a:pt x="405" y="12"/>
                      <a:pt x="393" y="36"/>
                    </a:cubicBezTo>
                    <a:lnTo>
                      <a:pt x="36" y="560"/>
                    </a:lnTo>
                    <a:cubicBezTo>
                      <a:pt x="0" y="607"/>
                      <a:pt x="12" y="667"/>
                      <a:pt x="60" y="703"/>
                    </a:cubicBezTo>
                    <a:cubicBezTo>
                      <a:pt x="72" y="715"/>
                      <a:pt x="95" y="715"/>
                      <a:pt x="107" y="715"/>
                    </a:cubicBezTo>
                    <a:cubicBezTo>
                      <a:pt x="143" y="715"/>
                      <a:pt x="179" y="703"/>
                      <a:pt x="203" y="667"/>
                    </a:cubicBezTo>
                    <a:lnTo>
                      <a:pt x="476" y="262"/>
                    </a:lnTo>
                    <a:lnTo>
                      <a:pt x="786" y="679"/>
                    </a:lnTo>
                    <a:cubicBezTo>
                      <a:pt x="798" y="702"/>
                      <a:pt x="818" y="712"/>
                      <a:pt x="840" y="712"/>
                    </a:cubicBezTo>
                    <a:cubicBezTo>
                      <a:pt x="906" y="712"/>
                      <a:pt x="992" y="623"/>
                      <a:pt x="929" y="560"/>
                    </a:cubicBezTo>
                    <a:lnTo>
                      <a:pt x="548" y="36"/>
                    </a:lnTo>
                    <a:cubicBezTo>
                      <a:pt x="524" y="12"/>
                      <a:pt x="500" y="0"/>
                      <a:pt x="465" y="0"/>
                    </a:cubicBezTo>
                    <a:close/>
                  </a:path>
                </a:pathLst>
              </a:custGeom>
              <a:solidFill>
                <a:srgbClr val="8046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36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2" name="Google Shape;290;p27">
                <a:extLst>
                  <a:ext uri="{FF2B5EF4-FFF2-40B4-BE49-F238E27FC236}">
                    <a16:creationId xmlns:a16="http://schemas.microsoft.com/office/drawing/2014/main" id="{780330F4-2082-497B-F211-B147B7F03DF4}"/>
                  </a:ext>
                </a:extLst>
              </p:cNvPr>
              <p:cNvSpPr/>
              <p:nvPr/>
            </p:nvSpPr>
            <p:spPr>
              <a:xfrm>
                <a:off x="2882139" y="1536572"/>
                <a:ext cx="65643" cy="37825"/>
              </a:xfrm>
              <a:custGeom>
                <a:avLst/>
                <a:gdLst/>
                <a:ahLst/>
                <a:cxnLst/>
                <a:rect l="l" t="t" r="r" b="b"/>
                <a:pathLst>
                  <a:path w="1489" h="858" extrusionOk="0">
                    <a:moveTo>
                      <a:pt x="738" y="0"/>
                    </a:moveTo>
                    <a:cubicBezTo>
                      <a:pt x="334" y="0"/>
                      <a:pt x="0" y="191"/>
                      <a:pt x="0" y="429"/>
                    </a:cubicBezTo>
                    <a:cubicBezTo>
                      <a:pt x="0" y="667"/>
                      <a:pt x="334" y="858"/>
                      <a:pt x="738" y="858"/>
                    </a:cubicBezTo>
                    <a:cubicBezTo>
                      <a:pt x="1155" y="858"/>
                      <a:pt x="1488" y="667"/>
                      <a:pt x="1488" y="429"/>
                    </a:cubicBezTo>
                    <a:cubicBezTo>
                      <a:pt x="1488" y="191"/>
                      <a:pt x="1155" y="0"/>
                      <a:pt x="738" y="0"/>
                    </a:cubicBezTo>
                    <a:close/>
                  </a:path>
                </a:pathLst>
              </a:custGeom>
              <a:solidFill>
                <a:srgbClr val="EFD8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36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3" name="Google Shape;291;p27">
                <a:extLst>
                  <a:ext uri="{FF2B5EF4-FFF2-40B4-BE49-F238E27FC236}">
                    <a16:creationId xmlns:a16="http://schemas.microsoft.com/office/drawing/2014/main" id="{BCD946F8-9C19-8687-6DD7-3AF3AFE6AD65}"/>
                  </a:ext>
                </a:extLst>
              </p:cNvPr>
              <p:cNvSpPr/>
              <p:nvPr/>
            </p:nvSpPr>
            <p:spPr>
              <a:xfrm>
                <a:off x="3136156" y="1536572"/>
                <a:ext cx="65687" cy="37825"/>
              </a:xfrm>
              <a:custGeom>
                <a:avLst/>
                <a:gdLst/>
                <a:ahLst/>
                <a:cxnLst/>
                <a:rect l="l" t="t" r="r" b="b"/>
                <a:pathLst>
                  <a:path w="1490" h="858" extrusionOk="0">
                    <a:moveTo>
                      <a:pt x="751" y="0"/>
                    </a:moveTo>
                    <a:cubicBezTo>
                      <a:pt x="334" y="0"/>
                      <a:pt x="1" y="191"/>
                      <a:pt x="1" y="429"/>
                    </a:cubicBezTo>
                    <a:cubicBezTo>
                      <a:pt x="1" y="667"/>
                      <a:pt x="334" y="858"/>
                      <a:pt x="751" y="858"/>
                    </a:cubicBezTo>
                    <a:cubicBezTo>
                      <a:pt x="1156" y="858"/>
                      <a:pt x="1489" y="667"/>
                      <a:pt x="1489" y="429"/>
                    </a:cubicBezTo>
                    <a:cubicBezTo>
                      <a:pt x="1489" y="191"/>
                      <a:pt x="1156" y="0"/>
                      <a:pt x="751" y="0"/>
                    </a:cubicBezTo>
                    <a:close/>
                  </a:path>
                </a:pathLst>
              </a:custGeom>
              <a:solidFill>
                <a:srgbClr val="EFD8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36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24" name="Google Shape;292;p27">
                <a:extLst>
                  <a:ext uri="{FF2B5EF4-FFF2-40B4-BE49-F238E27FC236}">
                    <a16:creationId xmlns:a16="http://schemas.microsoft.com/office/drawing/2014/main" id="{2F46DFF8-1F08-9883-1DE9-7D923FBED3F9}"/>
                  </a:ext>
                </a:extLst>
              </p:cNvPr>
              <p:cNvSpPr/>
              <p:nvPr/>
            </p:nvSpPr>
            <p:spPr>
              <a:xfrm>
                <a:off x="2975555" y="1646255"/>
                <a:ext cx="133357" cy="80147"/>
              </a:xfrm>
              <a:custGeom>
                <a:avLst/>
                <a:gdLst/>
                <a:ahLst/>
                <a:cxnLst/>
                <a:rect l="l" t="t" r="r" b="b"/>
                <a:pathLst>
                  <a:path w="3025" h="1818" extrusionOk="0">
                    <a:moveTo>
                      <a:pt x="317" y="1"/>
                    </a:moveTo>
                    <a:cubicBezTo>
                      <a:pt x="221" y="1"/>
                      <a:pt x="143" y="77"/>
                      <a:pt x="84" y="239"/>
                    </a:cubicBezTo>
                    <a:cubicBezTo>
                      <a:pt x="0" y="465"/>
                      <a:pt x="203" y="918"/>
                      <a:pt x="203" y="918"/>
                    </a:cubicBezTo>
                    <a:cubicBezTo>
                      <a:pt x="203" y="918"/>
                      <a:pt x="12" y="1441"/>
                      <a:pt x="84" y="1584"/>
                    </a:cubicBezTo>
                    <a:cubicBezTo>
                      <a:pt x="139" y="1704"/>
                      <a:pt x="231" y="1817"/>
                      <a:pt x="341" y="1817"/>
                    </a:cubicBezTo>
                    <a:cubicBezTo>
                      <a:pt x="373" y="1817"/>
                      <a:pt x="406" y="1808"/>
                      <a:pt x="441" y="1787"/>
                    </a:cubicBezTo>
                    <a:lnTo>
                      <a:pt x="1251" y="1322"/>
                    </a:lnTo>
                    <a:cubicBezTo>
                      <a:pt x="1335" y="1345"/>
                      <a:pt x="1422" y="1357"/>
                      <a:pt x="1509" y="1357"/>
                    </a:cubicBezTo>
                    <a:cubicBezTo>
                      <a:pt x="1606" y="1357"/>
                      <a:pt x="1704" y="1342"/>
                      <a:pt x="1798" y="1310"/>
                    </a:cubicBezTo>
                    <a:lnTo>
                      <a:pt x="2644" y="1787"/>
                    </a:lnTo>
                    <a:cubicBezTo>
                      <a:pt x="2680" y="1806"/>
                      <a:pt x="2718" y="1815"/>
                      <a:pt x="2755" y="1815"/>
                    </a:cubicBezTo>
                    <a:cubicBezTo>
                      <a:pt x="2873" y="1815"/>
                      <a:pt x="2980" y="1721"/>
                      <a:pt x="2989" y="1584"/>
                    </a:cubicBezTo>
                    <a:cubicBezTo>
                      <a:pt x="3025" y="1418"/>
                      <a:pt x="2894" y="918"/>
                      <a:pt x="2894" y="918"/>
                    </a:cubicBezTo>
                    <a:cubicBezTo>
                      <a:pt x="2941" y="691"/>
                      <a:pt x="2977" y="465"/>
                      <a:pt x="2989" y="239"/>
                    </a:cubicBezTo>
                    <a:cubicBezTo>
                      <a:pt x="2989" y="102"/>
                      <a:pt x="2878" y="8"/>
                      <a:pt x="2756" y="8"/>
                    </a:cubicBezTo>
                    <a:cubicBezTo>
                      <a:pt x="2719" y="8"/>
                      <a:pt x="2680" y="17"/>
                      <a:pt x="2644" y="36"/>
                    </a:cubicBezTo>
                    <a:lnTo>
                      <a:pt x="1810" y="525"/>
                    </a:lnTo>
                    <a:cubicBezTo>
                      <a:pt x="1766" y="454"/>
                      <a:pt x="1635" y="418"/>
                      <a:pt x="1508" y="418"/>
                    </a:cubicBezTo>
                    <a:cubicBezTo>
                      <a:pt x="1397" y="418"/>
                      <a:pt x="1288" y="446"/>
                      <a:pt x="1239" y="501"/>
                    </a:cubicBezTo>
                    <a:lnTo>
                      <a:pt x="441" y="36"/>
                    </a:lnTo>
                    <a:cubicBezTo>
                      <a:pt x="397" y="13"/>
                      <a:pt x="356" y="1"/>
                      <a:pt x="317" y="1"/>
                    </a:cubicBezTo>
                    <a:close/>
                  </a:path>
                </a:pathLst>
              </a:custGeom>
              <a:solidFill>
                <a:srgbClr val="49CA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36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/>
                  <a:sym typeface="Arial"/>
                </a:endParaRPr>
              </a:p>
            </p:txBody>
          </p:sp>
        </p:grp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24AC993B-554E-CC2D-0060-47F597751116}"/>
                </a:ext>
              </a:extLst>
            </p:cNvPr>
            <p:cNvSpPr txBox="1"/>
            <p:nvPr/>
          </p:nvSpPr>
          <p:spPr>
            <a:xfrm>
              <a:off x="3099547" y="3772048"/>
              <a:ext cx="6788634" cy="1166528"/>
            </a:xfrm>
            <a:prstGeom prst="roundRect">
              <a:avLst/>
            </a:prstGeom>
            <a:noFill/>
            <a:ln w="57150"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70AD47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Cambria" panose="02040503050406030204" pitchFamily="18" charset="0"/>
                  <a:cs typeface="+mn-cs"/>
                </a:rPr>
                <a:t>Màu</a:t>
              </a:r>
              <a:r>
                <a:rPr kumimoji="0" lang="en-US" sz="3600" b="1" i="0" u="none" strike="noStrike" kern="1200" cap="none" spc="0" normalizeH="0" noProof="0" dirty="0">
                  <a:ln>
                    <a:noFill/>
                  </a:ln>
                  <a:solidFill>
                    <a:srgbClr val="70AD47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Cambria" panose="02040503050406030204" pitchFamily="18" charset="0"/>
                  <a:cs typeface="+mn-cs"/>
                </a:rPr>
                <a:t> </a:t>
              </a:r>
              <a:r>
                <a:rPr kumimoji="0" lang="en-US" sz="3600" b="1" i="0" u="none" strike="noStrike" kern="1200" cap="none" spc="0" normalizeH="0" noProof="0" dirty="0" err="1">
                  <a:ln>
                    <a:noFill/>
                  </a:ln>
                  <a:solidFill>
                    <a:srgbClr val="70AD47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Cambria" panose="02040503050406030204" pitchFamily="18" charset="0"/>
                  <a:cs typeface="+mn-cs"/>
                </a:rPr>
                <a:t>hồng</a:t>
              </a:r>
              <a:r>
                <a:rPr kumimoji="0" lang="en-US" sz="3600" b="1" i="0" u="none" strike="noStrike" kern="1200" cap="none" spc="0" normalizeH="0" noProof="0" dirty="0">
                  <a:ln>
                    <a:noFill/>
                  </a:ln>
                  <a:solidFill>
                    <a:srgbClr val="70AD47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Cambria" panose="02040503050406030204" pitchFamily="18" charset="0"/>
                  <a:cs typeface="+mn-cs"/>
                </a:rPr>
                <a:t> -&gt; </a:t>
              </a:r>
              <a:r>
                <a:rPr kumimoji="0" lang="en-US" sz="3600" b="1" i="0" u="none" strike="noStrike" kern="1200" cap="none" spc="0" normalizeH="0" noProof="0" dirty="0" err="1">
                  <a:ln>
                    <a:noFill/>
                  </a:ln>
                  <a:solidFill>
                    <a:srgbClr val="70AD47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Cambria" panose="02040503050406030204" pitchFamily="18" charset="0"/>
                  <a:cs typeface="+mn-cs"/>
                </a:rPr>
                <a:t>mà</a:t>
              </a:r>
              <a:r>
                <a:rPr lang="en-US" sz="3600" b="1" dirty="0">
                  <a:solidFill>
                    <a:srgbClr val="70AD47">
                      <a:lumMod val="50000"/>
                    </a:srgbClr>
                  </a:solidFill>
                  <a:latin typeface="Calibri" panose="020F0502020204030204"/>
                  <a:ea typeface="Cambria" panose="02040503050406030204" pitchFamily="18" charset="0"/>
                </a:rPr>
                <a:t>u </a:t>
              </a:r>
              <a:r>
                <a:rPr lang="en-US" sz="3600" b="1" dirty="0" err="1">
                  <a:solidFill>
                    <a:srgbClr val="70AD47">
                      <a:lumMod val="50000"/>
                    </a:srgbClr>
                  </a:solidFill>
                  <a:latin typeface="Calibri" panose="020F0502020204030204"/>
                  <a:ea typeface="Cambria" panose="02040503050406030204" pitchFamily="18" charset="0"/>
                </a:rPr>
                <a:t>xanh</a:t>
              </a:r>
              <a:r>
                <a:rPr lang="en-US" sz="3600" b="1" dirty="0">
                  <a:solidFill>
                    <a:srgbClr val="70AD47">
                      <a:lumMod val="50000"/>
                    </a:srgbClr>
                  </a:solidFill>
                  <a:latin typeface="Calibri" panose="020F0502020204030204"/>
                  <a:ea typeface="Cambria" panose="02040503050406030204" pitchFamily="18" charset="0"/>
                </a:rPr>
                <a:t> </a:t>
              </a:r>
              <a:r>
                <a:rPr lang="en-US" sz="3600" b="1" dirty="0" err="1">
                  <a:solidFill>
                    <a:srgbClr val="70AD47">
                      <a:lumMod val="50000"/>
                    </a:srgbClr>
                  </a:solidFill>
                  <a:latin typeface="Calibri" panose="020F0502020204030204"/>
                  <a:ea typeface="Cambria" panose="02040503050406030204" pitchFamily="18" charset="0"/>
                </a:rPr>
                <a:t>nhiều</a:t>
              </a:r>
              <a:r>
                <a:rPr lang="en-US" sz="3600" b="1" dirty="0">
                  <a:solidFill>
                    <a:srgbClr val="70AD47">
                      <a:lumMod val="50000"/>
                    </a:srgbClr>
                  </a:solidFill>
                  <a:latin typeface="Calibri" panose="020F0502020204030204"/>
                  <a:ea typeface="Cambria" panose="02040503050406030204" pitchFamily="18" charset="0"/>
                </a:rPr>
                <a:t> </a:t>
              </a:r>
              <a:r>
                <a:rPr lang="en-US" sz="3600" b="1" dirty="0" err="1">
                  <a:solidFill>
                    <a:srgbClr val="70AD47">
                      <a:lumMod val="50000"/>
                    </a:srgbClr>
                  </a:solidFill>
                  <a:latin typeface="Calibri" panose="020F0502020204030204"/>
                  <a:ea typeface="Cambria" panose="02040503050406030204" pitchFamily="18" charset="0"/>
                </a:rPr>
                <a:t>sắc</a:t>
              </a:r>
              <a:r>
                <a:rPr lang="en-US" sz="3600" b="1" dirty="0">
                  <a:solidFill>
                    <a:srgbClr val="70AD47">
                      <a:lumMod val="50000"/>
                    </a:srgbClr>
                  </a:solidFill>
                  <a:latin typeface="Calibri" panose="020F0502020204030204"/>
                  <a:ea typeface="Cambria" panose="02040503050406030204" pitchFamily="18" charset="0"/>
                </a:rPr>
                <a:t> </a:t>
              </a:r>
              <a:r>
                <a:rPr lang="en-US" sz="3600" b="1" dirty="0" err="1">
                  <a:solidFill>
                    <a:srgbClr val="70AD47">
                      <a:lumMod val="50000"/>
                    </a:srgbClr>
                  </a:solidFill>
                  <a:latin typeface="Calibri" panose="020F0502020204030204"/>
                  <a:ea typeface="Cambria" panose="02040503050406030204" pitchFamily="18" charset="0"/>
                </a:rPr>
                <a:t>độ</a:t>
              </a:r>
              <a:r>
                <a:rPr lang="en-US" sz="3600" b="1" dirty="0">
                  <a:solidFill>
                    <a:srgbClr val="70AD47">
                      <a:lumMod val="50000"/>
                    </a:srgbClr>
                  </a:solidFill>
                  <a:latin typeface="Calibri" panose="020F0502020204030204"/>
                  <a:ea typeface="Cambria" panose="02040503050406030204" pitchFamily="18" charset="0"/>
                </a:rPr>
                <a:t> -&gt; </a:t>
              </a:r>
              <a:r>
                <a:rPr lang="en-US" sz="3600" b="1" dirty="0" err="1">
                  <a:solidFill>
                    <a:srgbClr val="70AD47">
                      <a:lumMod val="50000"/>
                    </a:srgbClr>
                  </a:solidFill>
                  <a:latin typeface="Calibri" panose="020F0502020204030204"/>
                  <a:ea typeface="Cambria" panose="02040503050406030204" pitchFamily="18" charset="0"/>
                </a:rPr>
                <a:t>màu</a:t>
              </a:r>
              <a:r>
                <a:rPr lang="en-US" sz="3600" b="1" dirty="0">
                  <a:solidFill>
                    <a:srgbClr val="70AD47">
                      <a:lumMod val="50000"/>
                    </a:srgbClr>
                  </a:solidFill>
                  <a:latin typeface="Calibri" panose="020F0502020204030204"/>
                  <a:ea typeface="Cambria" panose="02040503050406030204" pitchFamily="18" charset="0"/>
                </a:rPr>
                <a:t> </a:t>
              </a:r>
              <a:r>
                <a:rPr lang="en-US" sz="3600" b="1" dirty="0" err="1">
                  <a:solidFill>
                    <a:srgbClr val="70AD47">
                      <a:lumMod val="50000"/>
                    </a:srgbClr>
                  </a:solidFill>
                  <a:latin typeface="Calibri" panose="020F0502020204030204"/>
                  <a:ea typeface="Cambria" panose="02040503050406030204" pitchFamily="18" charset="0"/>
                </a:rPr>
                <a:t>vàng</a:t>
              </a:r>
              <a:r>
                <a:rPr lang="en-US" sz="3600" b="1" dirty="0">
                  <a:solidFill>
                    <a:srgbClr val="70AD47">
                      <a:lumMod val="50000"/>
                    </a:srgbClr>
                  </a:solidFill>
                  <a:latin typeface="Calibri" panose="020F0502020204030204"/>
                  <a:ea typeface="Cambria" panose="02040503050406030204" pitchFamily="18" charset="0"/>
                </a:rPr>
                <a:t> lung </a:t>
              </a:r>
              <a:r>
                <a:rPr lang="en-US" sz="3600" b="1" dirty="0" err="1">
                  <a:solidFill>
                    <a:srgbClr val="70AD47">
                      <a:lumMod val="50000"/>
                    </a:srgbClr>
                  </a:solidFill>
                  <a:latin typeface="Calibri" panose="020F0502020204030204"/>
                  <a:ea typeface="Cambria" panose="02040503050406030204" pitchFamily="18" charset="0"/>
                </a:rPr>
                <a:t>linh</a:t>
              </a:r>
              <a:endParaRPr kumimoji="0" lang="vi-VN" sz="36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Cambria" panose="02040503050406030204" pitchFamily="18" charset="0"/>
                <a:cs typeface="+mn-cs"/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1F27C772-953E-D932-D4B0-B43A2F14DBBA}"/>
              </a:ext>
            </a:extLst>
          </p:cNvPr>
          <p:cNvGrpSpPr/>
          <p:nvPr/>
        </p:nvGrpSpPr>
        <p:grpSpPr>
          <a:xfrm>
            <a:off x="2808020" y="2130585"/>
            <a:ext cx="8819884" cy="1579153"/>
            <a:chOff x="1861723" y="2134893"/>
            <a:chExt cx="8819884" cy="1331338"/>
          </a:xfrm>
        </p:grpSpPr>
        <p:sp>
          <p:nvSpPr>
            <p:cNvPr id="26" name="Rectangle: Rounded Corners 203">
              <a:extLst>
                <a:ext uri="{FF2B5EF4-FFF2-40B4-BE49-F238E27FC236}">
                  <a16:creationId xmlns:a16="http://schemas.microsoft.com/office/drawing/2014/main" id="{9A41D3E4-6944-A4B9-7BE4-E0C1E2FE9939}"/>
                </a:ext>
              </a:extLst>
            </p:cNvPr>
            <p:cNvSpPr/>
            <p:nvPr/>
          </p:nvSpPr>
          <p:spPr>
            <a:xfrm>
              <a:off x="2265256" y="2348686"/>
              <a:ext cx="8416351" cy="1056924"/>
            </a:xfrm>
            <a:custGeom>
              <a:avLst/>
              <a:gdLst>
                <a:gd name="connsiteX0" fmla="*/ 0 w 8416351"/>
                <a:gd name="connsiteY0" fmla="*/ 208948 h 1253660"/>
                <a:gd name="connsiteX1" fmla="*/ 208948 w 8416351"/>
                <a:gd name="connsiteY1" fmla="*/ 0 h 1253660"/>
                <a:gd name="connsiteX2" fmla="*/ 8207403 w 8416351"/>
                <a:gd name="connsiteY2" fmla="*/ 0 h 1253660"/>
                <a:gd name="connsiteX3" fmla="*/ 8416351 w 8416351"/>
                <a:gd name="connsiteY3" fmla="*/ 208948 h 1253660"/>
                <a:gd name="connsiteX4" fmla="*/ 8416351 w 8416351"/>
                <a:gd name="connsiteY4" fmla="*/ 1044712 h 1253660"/>
                <a:gd name="connsiteX5" fmla="*/ 8207403 w 8416351"/>
                <a:gd name="connsiteY5" fmla="*/ 1253660 h 1253660"/>
                <a:gd name="connsiteX6" fmla="*/ 208948 w 8416351"/>
                <a:gd name="connsiteY6" fmla="*/ 1253660 h 1253660"/>
                <a:gd name="connsiteX7" fmla="*/ 0 w 8416351"/>
                <a:gd name="connsiteY7" fmla="*/ 1044712 h 1253660"/>
                <a:gd name="connsiteX8" fmla="*/ 0 w 8416351"/>
                <a:gd name="connsiteY8" fmla="*/ 208948 h 12536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416351" h="1253660" fill="none" extrusionOk="0">
                  <a:moveTo>
                    <a:pt x="0" y="208948"/>
                  </a:moveTo>
                  <a:cubicBezTo>
                    <a:pt x="11930" y="104495"/>
                    <a:pt x="95838" y="3248"/>
                    <a:pt x="208948" y="0"/>
                  </a:cubicBezTo>
                  <a:cubicBezTo>
                    <a:pt x="1875741" y="-168267"/>
                    <a:pt x="6462809" y="-42953"/>
                    <a:pt x="8207403" y="0"/>
                  </a:cubicBezTo>
                  <a:cubicBezTo>
                    <a:pt x="8331519" y="9893"/>
                    <a:pt x="8416174" y="91148"/>
                    <a:pt x="8416351" y="208948"/>
                  </a:cubicBezTo>
                  <a:cubicBezTo>
                    <a:pt x="8486237" y="507311"/>
                    <a:pt x="8403140" y="783545"/>
                    <a:pt x="8416351" y="1044712"/>
                  </a:cubicBezTo>
                  <a:cubicBezTo>
                    <a:pt x="8421059" y="1155684"/>
                    <a:pt x="8325511" y="1259664"/>
                    <a:pt x="8207403" y="1253660"/>
                  </a:cubicBezTo>
                  <a:cubicBezTo>
                    <a:pt x="4594137" y="1321885"/>
                    <a:pt x="2497538" y="1264536"/>
                    <a:pt x="208948" y="1253660"/>
                  </a:cubicBezTo>
                  <a:cubicBezTo>
                    <a:pt x="95530" y="1256830"/>
                    <a:pt x="1685" y="1159244"/>
                    <a:pt x="0" y="1044712"/>
                  </a:cubicBezTo>
                  <a:cubicBezTo>
                    <a:pt x="-69408" y="748449"/>
                    <a:pt x="25058" y="544132"/>
                    <a:pt x="0" y="208948"/>
                  </a:cubicBezTo>
                  <a:close/>
                </a:path>
                <a:path w="8416351" h="1253660" stroke="0" extrusionOk="0">
                  <a:moveTo>
                    <a:pt x="0" y="208948"/>
                  </a:moveTo>
                  <a:cubicBezTo>
                    <a:pt x="-2130" y="84165"/>
                    <a:pt x="85251" y="19711"/>
                    <a:pt x="208948" y="0"/>
                  </a:cubicBezTo>
                  <a:cubicBezTo>
                    <a:pt x="2193649" y="163917"/>
                    <a:pt x="6203537" y="128764"/>
                    <a:pt x="8207403" y="0"/>
                  </a:cubicBezTo>
                  <a:cubicBezTo>
                    <a:pt x="8326175" y="2251"/>
                    <a:pt x="8419880" y="107029"/>
                    <a:pt x="8416351" y="208948"/>
                  </a:cubicBezTo>
                  <a:cubicBezTo>
                    <a:pt x="8477311" y="326824"/>
                    <a:pt x="8428267" y="900263"/>
                    <a:pt x="8416351" y="1044712"/>
                  </a:cubicBezTo>
                  <a:cubicBezTo>
                    <a:pt x="8411551" y="1169072"/>
                    <a:pt x="8322952" y="1264021"/>
                    <a:pt x="8207403" y="1253660"/>
                  </a:cubicBezTo>
                  <a:cubicBezTo>
                    <a:pt x="5268663" y="1231678"/>
                    <a:pt x="3087723" y="1178772"/>
                    <a:pt x="208948" y="1253660"/>
                  </a:cubicBezTo>
                  <a:cubicBezTo>
                    <a:pt x="100446" y="1250979"/>
                    <a:pt x="-6548" y="1171542"/>
                    <a:pt x="0" y="1044712"/>
                  </a:cubicBezTo>
                  <a:cubicBezTo>
                    <a:pt x="-68952" y="887445"/>
                    <a:pt x="65287" y="566815"/>
                    <a:pt x="0" y="208948"/>
                  </a:cubicBezTo>
                  <a:close/>
                </a:path>
              </a:pathLst>
            </a:custGeom>
            <a:ln w="38100">
              <a:extLst>
                <a:ext uri="{C807C97D-BFC1-408E-A445-0C87EB9F89A2}">
                  <ask:lineSketchStyleProps xmlns:ask="http://schemas.microsoft.com/office/drawing/2018/sketchyshapes" xmlns="" sd="1872881490">
                    <a:prstGeom prst="roundRect">
                      <a:avLst/>
                    </a:prstGeom>
                    <ask:type>
                      <ask:lineSketchCurved/>
                    </ask:type>
                  </ask:lineSketchStyleProps>
                </a:ext>
              </a:extLst>
            </a:ln>
            <a:effectLst>
              <a:glow rad="63500">
                <a:schemeClr val="accent6">
                  <a:satMod val="175000"/>
                  <a:alpha val="40000"/>
                </a:schemeClr>
              </a:glow>
            </a:effectLst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27" name="Google Shape;438;p31">
              <a:extLst>
                <a:ext uri="{FF2B5EF4-FFF2-40B4-BE49-F238E27FC236}">
                  <a16:creationId xmlns:a16="http://schemas.microsoft.com/office/drawing/2014/main" id="{503C3DB9-F09C-22B9-75F4-9F7C17600536}"/>
                </a:ext>
              </a:extLst>
            </p:cNvPr>
            <p:cNvGrpSpPr/>
            <p:nvPr/>
          </p:nvGrpSpPr>
          <p:grpSpPr>
            <a:xfrm>
              <a:off x="1861723" y="2134893"/>
              <a:ext cx="1371125" cy="1248645"/>
              <a:chOff x="1702688" y="1359262"/>
              <a:chExt cx="519674" cy="648887"/>
            </a:xfrm>
          </p:grpSpPr>
          <p:sp>
            <p:nvSpPr>
              <p:cNvPr id="29" name="Google Shape;439;p31">
                <a:extLst>
                  <a:ext uri="{FF2B5EF4-FFF2-40B4-BE49-F238E27FC236}">
                    <a16:creationId xmlns:a16="http://schemas.microsoft.com/office/drawing/2014/main" id="{DB117DDC-DC0C-D540-835D-9202851EAB42}"/>
                  </a:ext>
                </a:extLst>
              </p:cNvPr>
              <p:cNvSpPr/>
              <p:nvPr/>
            </p:nvSpPr>
            <p:spPr>
              <a:xfrm>
                <a:off x="1702688" y="1792926"/>
                <a:ext cx="73402" cy="71197"/>
              </a:xfrm>
              <a:custGeom>
                <a:avLst/>
                <a:gdLst/>
                <a:ahLst/>
                <a:cxnLst/>
                <a:rect l="l" t="t" r="r" b="b"/>
                <a:pathLst>
                  <a:path w="1665" h="1615" extrusionOk="0">
                    <a:moveTo>
                      <a:pt x="399" y="0"/>
                    </a:moveTo>
                    <a:cubicBezTo>
                      <a:pt x="389" y="0"/>
                      <a:pt x="379" y="3"/>
                      <a:pt x="370" y="8"/>
                    </a:cubicBezTo>
                    <a:cubicBezTo>
                      <a:pt x="346" y="19"/>
                      <a:pt x="334" y="55"/>
                      <a:pt x="346" y="79"/>
                    </a:cubicBezTo>
                    <a:lnTo>
                      <a:pt x="477" y="317"/>
                    </a:lnTo>
                    <a:cubicBezTo>
                      <a:pt x="429" y="341"/>
                      <a:pt x="394" y="389"/>
                      <a:pt x="370" y="436"/>
                    </a:cubicBezTo>
                    <a:lnTo>
                      <a:pt x="72" y="424"/>
                    </a:lnTo>
                    <a:cubicBezTo>
                      <a:pt x="13" y="424"/>
                      <a:pt x="1" y="508"/>
                      <a:pt x="60" y="519"/>
                    </a:cubicBezTo>
                    <a:lnTo>
                      <a:pt x="346" y="543"/>
                    </a:lnTo>
                    <a:cubicBezTo>
                      <a:pt x="334" y="579"/>
                      <a:pt x="334" y="615"/>
                      <a:pt x="346" y="650"/>
                    </a:cubicBezTo>
                    <a:cubicBezTo>
                      <a:pt x="377" y="785"/>
                      <a:pt x="507" y="884"/>
                      <a:pt x="650" y="884"/>
                    </a:cubicBezTo>
                    <a:cubicBezTo>
                      <a:pt x="672" y="884"/>
                      <a:pt x="693" y="881"/>
                      <a:pt x="715" y="877"/>
                    </a:cubicBezTo>
                    <a:cubicBezTo>
                      <a:pt x="715" y="877"/>
                      <a:pt x="715" y="889"/>
                      <a:pt x="715" y="900"/>
                    </a:cubicBezTo>
                    <a:cubicBezTo>
                      <a:pt x="376" y="1017"/>
                      <a:pt x="499" y="1483"/>
                      <a:pt x="799" y="1483"/>
                    </a:cubicBezTo>
                    <a:cubicBezTo>
                      <a:pt x="836" y="1483"/>
                      <a:pt x="876" y="1476"/>
                      <a:pt x="918" y="1460"/>
                    </a:cubicBezTo>
                    <a:cubicBezTo>
                      <a:pt x="965" y="1448"/>
                      <a:pt x="1025" y="1424"/>
                      <a:pt x="1060" y="1377"/>
                    </a:cubicBezTo>
                    <a:lnTo>
                      <a:pt x="1334" y="1603"/>
                    </a:lnTo>
                    <a:cubicBezTo>
                      <a:pt x="1346" y="1603"/>
                      <a:pt x="1358" y="1615"/>
                      <a:pt x="1370" y="1615"/>
                    </a:cubicBezTo>
                    <a:cubicBezTo>
                      <a:pt x="1382" y="1615"/>
                      <a:pt x="1394" y="1603"/>
                      <a:pt x="1406" y="1591"/>
                    </a:cubicBezTo>
                    <a:cubicBezTo>
                      <a:pt x="1418" y="1579"/>
                      <a:pt x="1418" y="1543"/>
                      <a:pt x="1406" y="1531"/>
                    </a:cubicBezTo>
                    <a:lnTo>
                      <a:pt x="1120" y="1293"/>
                    </a:lnTo>
                    <a:cubicBezTo>
                      <a:pt x="1132" y="1281"/>
                      <a:pt x="1132" y="1258"/>
                      <a:pt x="1144" y="1246"/>
                    </a:cubicBezTo>
                    <a:lnTo>
                      <a:pt x="1525" y="1305"/>
                    </a:lnTo>
                    <a:lnTo>
                      <a:pt x="1537" y="1305"/>
                    </a:lnTo>
                    <a:cubicBezTo>
                      <a:pt x="1561" y="1305"/>
                      <a:pt x="1572" y="1293"/>
                      <a:pt x="1584" y="1270"/>
                    </a:cubicBezTo>
                    <a:cubicBezTo>
                      <a:pt x="1584" y="1246"/>
                      <a:pt x="1572" y="1222"/>
                      <a:pt x="1537" y="1210"/>
                    </a:cubicBezTo>
                    <a:lnTo>
                      <a:pt x="1144" y="1150"/>
                    </a:lnTo>
                    <a:cubicBezTo>
                      <a:pt x="1144" y="1127"/>
                      <a:pt x="1144" y="1115"/>
                      <a:pt x="1144" y="1103"/>
                    </a:cubicBezTo>
                    <a:cubicBezTo>
                      <a:pt x="1144" y="1067"/>
                      <a:pt x="1132" y="1043"/>
                      <a:pt x="1108" y="1020"/>
                    </a:cubicBezTo>
                    <a:cubicBezTo>
                      <a:pt x="1144" y="996"/>
                      <a:pt x="1168" y="960"/>
                      <a:pt x="1180" y="924"/>
                    </a:cubicBezTo>
                    <a:lnTo>
                      <a:pt x="1537" y="1031"/>
                    </a:lnTo>
                    <a:lnTo>
                      <a:pt x="1561" y="1031"/>
                    </a:lnTo>
                    <a:cubicBezTo>
                      <a:pt x="1572" y="1031"/>
                      <a:pt x="1596" y="1020"/>
                      <a:pt x="1596" y="1008"/>
                    </a:cubicBezTo>
                    <a:cubicBezTo>
                      <a:pt x="1608" y="984"/>
                      <a:pt x="1596" y="948"/>
                      <a:pt x="1572" y="948"/>
                    </a:cubicBezTo>
                    <a:lnTo>
                      <a:pt x="1191" y="829"/>
                    </a:lnTo>
                    <a:cubicBezTo>
                      <a:pt x="1191" y="817"/>
                      <a:pt x="1191" y="793"/>
                      <a:pt x="1191" y="781"/>
                    </a:cubicBezTo>
                    <a:lnTo>
                      <a:pt x="1608" y="698"/>
                    </a:lnTo>
                    <a:cubicBezTo>
                      <a:pt x="1664" y="687"/>
                      <a:pt x="1646" y="602"/>
                      <a:pt x="1594" y="602"/>
                    </a:cubicBezTo>
                    <a:cubicBezTo>
                      <a:pt x="1591" y="602"/>
                      <a:pt x="1588" y="602"/>
                      <a:pt x="1584" y="603"/>
                    </a:cubicBezTo>
                    <a:lnTo>
                      <a:pt x="1180" y="698"/>
                    </a:lnTo>
                    <a:cubicBezTo>
                      <a:pt x="1168" y="698"/>
                      <a:pt x="1168" y="698"/>
                      <a:pt x="1156" y="710"/>
                    </a:cubicBezTo>
                    <a:lnTo>
                      <a:pt x="1310" y="484"/>
                    </a:lnTo>
                    <a:cubicBezTo>
                      <a:pt x="1328" y="450"/>
                      <a:pt x="1302" y="422"/>
                      <a:pt x="1273" y="422"/>
                    </a:cubicBezTo>
                    <a:cubicBezTo>
                      <a:pt x="1261" y="422"/>
                      <a:pt x="1249" y="426"/>
                      <a:pt x="1239" y="436"/>
                    </a:cubicBezTo>
                    <a:lnTo>
                      <a:pt x="1096" y="650"/>
                    </a:lnTo>
                    <a:cubicBezTo>
                      <a:pt x="1049" y="615"/>
                      <a:pt x="1001" y="603"/>
                      <a:pt x="941" y="603"/>
                    </a:cubicBezTo>
                    <a:cubicBezTo>
                      <a:pt x="953" y="567"/>
                      <a:pt x="953" y="531"/>
                      <a:pt x="941" y="496"/>
                    </a:cubicBezTo>
                    <a:cubicBezTo>
                      <a:pt x="911" y="352"/>
                      <a:pt x="783" y="262"/>
                      <a:pt x="642" y="262"/>
                    </a:cubicBezTo>
                    <a:cubicBezTo>
                      <a:pt x="619" y="262"/>
                      <a:pt x="596" y="264"/>
                      <a:pt x="572" y="269"/>
                    </a:cubicBezTo>
                    <a:lnTo>
                      <a:pt x="441" y="31"/>
                    </a:lnTo>
                    <a:cubicBezTo>
                      <a:pt x="434" y="9"/>
                      <a:pt x="417" y="0"/>
                      <a:pt x="399" y="0"/>
                    </a:cubicBezTo>
                    <a:close/>
                  </a:path>
                </a:pathLst>
              </a:custGeom>
              <a:solidFill>
                <a:srgbClr val="49CA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36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0" name="Google Shape;440;p31">
                <a:extLst>
                  <a:ext uri="{FF2B5EF4-FFF2-40B4-BE49-F238E27FC236}">
                    <a16:creationId xmlns:a16="http://schemas.microsoft.com/office/drawing/2014/main" id="{E1101DF8-CEB4-D99E-17A4-244ECECFCB96}"/>
                  </a:ext>
                </a:extLst>
              </p:cNvPr>
              <p:cNvSpPr/>
              <p:nvPr/>
            </p:nvSpPr>
            <p:spPr>
              <a:xfrm>
                <a:off x="1749948" y="1801567"/>
                <a:ext cx="13137" cy="12256"/>
              </a:xfrm>
              <a:custGeom>
                <a:avLst/>
                <a:gdLst/>
                <a:ahLst/>
                <a:cxnLst/>
                <a:rect l="l" t="t" r="r" b="b"/>
                <a:pathLst>
                  <a:path w="298" h="278" extrusionOk="0">
                    <a:moveTo>
                      <a:pt x="209" y="0"/>
                    </a:moveTo>
                    <a:cubicBezTo>
                      <a:pt x="195" y="0"/>
                      <a:pt x="177" y="5"/>
                      <a:pt x="155" y="14"/>
                    </a:cubicBezTo>
                    <a:cubicBezTo>
                      <a:pt x="72" y="38"/>
                      <a:pt x="0" y="73"/>
                      <a:pt x="24" y="157"/>
                    </a:cubicBezTo>
                    <a:cubicBezTo>
                      <a:pt x="35" y="232"/>
                      <a:pt x="103" y="278"/>
                      <a:pt x="186" y="278"/>
                    </a:cubicBezTo>
                    <a:cubicBezTo>
                      <a:pt x="195" y="278"/>
                      <a:pt x="205" y="277"/>
                      <a:pt x="215" y="276"/>
                    </a:cubicBezTo>
                    <a:cubicBezTo>
                      <a:pt x="298" y="252"/>
                      <a:pt x="298" y="193"/>
                      <a:pt x="274" y="97"/>
                    </a:cubicBezTo>
                    <a:cubicBezTo>
                      <a:pt x="265" y="36"/>
                      <a:pt x="250" y="0"/>
                      <a:pt x="209" y="0"/>
                    </a:cubicBezTo>
                    <a:close/>
                  </a:path>
                </a:pathLst>
              </a:custGeom>
              <a:solidFill>
                <a:srgbClr val="EFD8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36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1" name="Google Shape;441;p31">
                <a:extLst>
                  <a:ext uri="{FF2B5EF4-FFF2-40B4-BE49-F238E27FC236}">
                    <a16:creationId xmlns:a16="http://schemas.microsoft.com/office/drawing/2014/main" id="{E4A0EFD1-2B6D-5868-9014-229FB807F5A2}"/>
                  </a:ext>
                </a:extLst>
              </p:cNvPr>
              <p:cNvSpPr/>
              <p:nvPr/>
            </p:nvSpPr>
            <p:spPr>
              <a:xfrm>
                <a:off x="1734915" y="1706343"/>
                <a:ext cx="70712" cy="74856"/>
              </a:xfrm>
              <a:custGeom>
                <a:avLst/>
                <a:gdLst/>
                <a:ahLst/>
                <a:cxnLst/>
                <a:rect l="l" t="t" r="r" b="b"/>
                <a:pathLst>
                  <a:path w="1604" h="1698" extrusionOk="0">
                    <a:moveTo>
                      <a:pt x="442" y="0"/>
                    </a:moveTo>
                    <a:cubicBezTo>
                      <a:pt x="413" y="0"/>
                      <a:pt x="381" y="28"/>
                      <a:pt x="389" y="67"/>
                    </a:cubicBezTo>
                    <a:lnTo>
                      <a:pt x="496" y="317"/>
                    </a:lnTo>
                    <a:cubicBezTo>
                      <a:pt x="449" y="340"/>
                      <a:pt x="413" y="376"/>
                      <a:pt x="377" y="436"/>
                    </a:cubicBezTo>
                    <a:lnTo>
                      <a:pt x="79" y="388"/>
                    </a:lnTo>
                    <a:cubicBezTo>
                      <a:pt x="75" y="387"/>
                      <a:pt x="71" y="387"/>
                      <a:pt x="67" y="387"/>
                    </a:cubicBezTo>
                    <a:cubicBezTo>
                      <a:pt x="7" y="387"/>
                      <a:pt x="0" y="472"/>
                      <a:pt x="68" y="483"/>
                    </a:cubicBezTo>
                    <a:lnTo>
                      <a:pt x="341" y="531"/>
                    </a:lnTo>
                    <a:cubicBezTo>
                      <a:pt x="329" y="567"/>
                      <a:pt x="329" y="602"/>
                      <a:pt x="341" y="638"/>
                    </a:cubicBezTo>
                    <a:cubicBezTo>
                      <a:pt x="364" y="785"/>
                      <a:pt x="494" y="889"/>
                      <a:pt x="639" y="889"/>
                    </a:cubicBezTo>
                    <a:cubicBezTo>
                      <a:pt x="647" y="889"/>
                      <a:pt x="655" y="889"/>
                      <a:pt x="663" y="888"/>
                    </a:cubicBezTo>
                    <a:cubicBezTo>
                      <a:pt x="663" y="912"/>
                      <a:pt x="663" y="924"/>
                      <a:pt x="663" y="936"/>
                    </a:cubicBezTo>
                    <a:cubicBezTo>
                      <a:pt x="340" y="1092"/>
                      <a:pt x="516" y="1514"/>
                      <a:pt x="787" y="1514"/>
                    </a:cubicBezTo>
                    <a:cubicBezTo>
                      <a:pt x="845" y="1514"/>
                      <a:pt x="909" y="1494"/>
                      <a:pt x="972" y="1448"/>
                    </a:cubicBezTo>
                    <a:lnTo>
                      <a:pt x="1222" y="1686"/>
                    </a:lnTo>
                    <a:cubicBezTo>
                      <a:pt x="1234" y="1698"/>
                      <a:pt x="1246" y="1698"/>
                      <a:pt x="1258" y="1698"/>
                    </a:cubicBezTo>
                    <a:cubicBezTo>
                      <a:pt x="1270" y="1698"/>
                      <a:pt x="1282" y="1698"/>
                      <a:pt x="1294" y="1686"/>
                    </a:cubicBezTo>
                    <a:cubicBezTo>
                      <a:pt x="1306" y="1674"/>
                      <a:pt x="1306" y="1638"/>
                      <a:pt x="1294" y="1614"/>
                    </a:cubicBezTo>
                    <a:lnTo>
                      <a:pt x="1032" y="1364"/>
                    </a:lnTo>
                    <a:cubicBezTo>
                      <a:pt x="1044" y="1352"/>
                      <a:pt x="1044" y="1329"/>
                      <a:pt x="1056" y="1317"/>
                    </a:cubicBezTo>
                    <a:lnTo>
                      <a:pt x="1437" y="1412"/>
                    </a:lnTo>
                    <a:lnTo>
                      <a:pt x="1449" y="1412"/>
                    </a:lnTo>
                    <a:cubicBezTo>
                      <a:pt x="1508" y="1412"/>
                      <a:pt x="1520" y="1329"/>
                      <a:pt x="1461" y="1317"/>
                    </a:cubicBezTo>
                    <a:lnTo>
                      <a:pt x="1068" y="1221"/>
                    </a:lnTo>
                    <a:cubicBezTo>
                      <a:pt x="1068" y="1210"/>
                      <a:pt x="1068" y="1186"/>
                      <a:pt x="1068" y="1174"/>
                    </a:cubicBezTo>
                    <a:cubicBezTo>
                      <a:pt x="1068" y="1138"/>
                      <a:pt x="1056" y="1114"/>
                      <a:pt x="1044" y="1090"/>
                    </a:cubicBezTo>
                    <a:cubicBezTo>
                      <a:pt x="1080" y="1067"/>
                      <a:pt x="1103" y="1031"/>
                      <a:pt x="1115" y="995"/>
                    </a:cubicBezTo>
                    <a:lnTo>
                      <a:pt x="1472" y="1150"/>
                    </a:lnTo>
                    <a:lnTo>
                      <a:pt x="1484" y="1150"/>
                    </a:lnTo>
                    <a:cubicBezTo>
                      <a:pt x="1508" y="1150"/>
                      <a:pt x="1520" y="1138"/>
                      <a:pt x="1532" y="1114"/>
                    </a:cubicBezTo>
                    <a:cubicBezTo>
                      <a:pt x="1544" y="1090"/>
                      <a:pt x="1532" y="1067"/>
                      <a:pt x="1508" y="1055"/>
                    </a:cubicBezTo>
                    <a:lnTo>
                      <a:pt x="1139" y="912"/>
                    </a:lnTo>
                    <a:cubicBezTo>
                      <a:pt x="1139" y="888"/>
                      <a:pt x="1139" y="876"/>
                      <a:pt x="1139" y="864"/>
                    </a:cubicBezTo>
                    <a:lnTo>
                      <a:pt x="1556" y="805"/>
                    </a:lnTo>
                    <a:cubicBezTo>
                      <a:pt x="1592" y="805"/>
                      <a:pt x="1603" y="781"/>
                      <a:pt x="1603" y="757"/>
                    </a:cubicBezTo>
                    <a:cubicBezTo>
                      <a:pt x="1592" y="733"/>
                      <a:pt x="1568" y="721"/>
                      <a:pt x="1544" y="721"/>
                    </a:cubicBezTo>
                    <a:lnTo>
                      <a:pt x="1127" y="781"/>
                    </a:lnTo>
                    <a:cubicBezTo>
                      <a:pt x="1126" y="781"/>
                      <a:pt x="1125" y="781"/>
                      <a:pt x="1125" y="781"/>
                    </a:cubicBezTo>
                    <a:lnTo>
                      <a:pt x="1125" y="781"/>
                    </a:lnTo>
                    <a:lnTo>
                      <a:pt x="1282" y="578"/>
                    </a:lnTo>
                    <a:cubicBezTo>
                      <a:pt x="1306" y="555"/>
                      <a:pt x="1306" y="531"/>
                      <a:pt x="1282" y="519"/>
                    </a:cubicBezTo>
                    <a:cubicBezTo>
                      <a:pt x="1276" y="513"/>
                      <a:pt x="1267" y="510"/>
                      <a:pt x="1258" y="510"/>
                    </a:cubicBezTo>
                    <a:cubicBezTo>
                      <a:pt x="1249" y="510"/>
                      <a:pt x="1240" y="513"/>
                      <a:pt x="1234" y="519"/>
                    </a:cubicBezTo>
                    <a:lnTo>
                      <a:pt x="1068" y="721"/>
                    </a:lnTo>
                    <a:cubicBezTo>
                      <a:pt x="1032" y="698"/>
                      <a:pt x="996" y="674"/>
                      <a:pt x="949" y="662"/>
                    </a:cubicBezTo>
                    <a:cubicBezTo>
                      <a:pt x="960" y="626"/>
                      <a:pt x="960" y="578"/>
                      <a:pt x="949" y="543"/>
                    </a:cubicBezTo>
                    <a:cubicBezTo>
                      <a:pt x="927" y="390"/>
                      <a:pt x="796" y="278"/>
                      <a:pt x="646" y="278"/>
                    </a:cubicBezTo>
                    <a:cubicBezTo>
                      <a:pt x="632" y="278"/>
                      <a:pt x="618" y="279"/>
                      <a:pt x="603" y="281"/>
                    </a:cubicBezTo>
                    <a:lnTo>
                      <a:pt x="484" y="31"/>
                    </a:lnTo>
                    <a:cubicBezTo>
                      <a:pt x="476" y="9"/>
                      <a:pt x="459" y="0"/>
                      <a:pt x="442" y="0"/>
                    </a:cubicBezTo>
                    <a:close/>
                  </a:path>
                </a:pathLst>
              </a:custGeom>
              <a:solidFill>
                <a:srgbClr val="49CA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36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2" name="Google Shape;442;p31">
                <a:extLst>
                  <a:ext uri="{FF2B5EF4-FFF2-40B4-BE49-F238E27FC236}">
                    <a16:creationId xmlns:a16="http://schemas.microsoft.com/office/drawing/2014/main" id="{3FBF6309-1CFA-0BD4-803F-5E7D46FAF33B}"/>
                  </a:ext>
                </a:extLst>
              </p:cNvPr>
              <p:cNvSpPr/>
              <p:nvPr/>
            </p:nvSpPr>
            <p:spPr>
              <a:xfrm>
                <a:off x="1781424" y="1719613"/>
                <a:ext cx="13181" cy="11815"/>
              </a:xfrm>
              <a:custGeom>
                <a:avLst/>
                <a:gdLst/>
                <a:ahLst/>
                <a:cxnLst/>
                <a:rect l="l" t="t" r="r" b="b"/>
                <a:pathLst>
                  <a:path w="299" h="268" extrusionOk="0">
                    <a:moveTo>
                      <a:pt x="202" y="1"/>
                    </a:moveTo>
                    <a:cubicBezTo>
                      <a:pt x="192" y="1"/>
                      <a:pt x="181" y="2"/>
                      <a:pt x="167" y="4"/>
                    </a:cubicBezTo>
                    <a:cubicBezTo>
                      <a:pt x="84" y="16"/>
                      <a:pt x="1" y="39"/>
                      <a:pt x="13" y="123"/>
                    </a:cubicBezTo>
                    <a:cubicBezTo>
                      <a:pt x="24" y="210"/>
                      <a:pt x="94" y="267"/>
                      <a:pt x="179" y="267"/>
                    </a:cubicBezTo>
                    <a:cubicBezTo>
                      <a:pt x="187" y="267"/>
                      <a:pt x="195" y="267"/>
                      <a:pt x="203" y="266"/>
                    </a:cubicBezTo>
                    <a:cubicBezTo>
                      <a:pt x="275" y="242"/>
                      <a:pt x="298" y="182"/>
                      <a:pt x="275" y="99"/>
                    </a:cubicBezTo>
                    <a:cubicBezTo>
                      <a:pt x="265" y="29"/>
                      <a:pt x="255" y="1"/>
                      <a:pt x="202" y="1"/>
                    </a:cubicBezTo>
                    <a:close/>
                  </a:path>
                </a:pathLst>
              </a:custGeom>
              <a:solidFill>
                <a:srgbClr val="EFD8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36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3" name="Google Shape;443;p31">
                <a:extLst>
                  <a:ext uri="{FF2B5EF4-FFF2-40B4-BE49-F238E27FC236}">
                    <a16:creationId xmlns:a16="http://schemas.microsoft.com/office/drawing/2014/main" id="{6D3CBE72-377F-4AC1-D1D8-084CAFCD42FA}"/>
                  </a:ext>
                </a:extLst>
              </p:cNvPr>
              <p:cNvSpPr/>
              <p:nvPr/>
            </p:nvSpPr>
            <p:spPr>
              <a:xfrm>
                <a:off x="1763085" y="1626109"/>
                <a:ext cx="69302" cy="78471"/>
              </a:xfrm>
              <a:custGeom>
                <a:avLst/>
                <a:gdLst/>
                <a:ahLst/>
                <a:cxnLst/>
                <a:rect l="l" t="t" r="r" b="b"/>
                <a:pathLst>
                  <a:path w="1572" h="1780" extrusionOk="0">
                    <a:moveTo>
                      <a:pt x="453" y="1"/>
                    </a:moveTo>
                    <a:cubicBezTo>
                      <a:pt x="446" y="1"/>
                      <a:pt x="438" y="2"/>
                      <a:pt x="429" y="5"/>
                    </a:cubicBezTo>
                    <a:cubicBezTo>
                      <a:pt x="405" y="17"/>
                      <a:pt x="393" y="41"/>
                      <a:pt x="405" y="77"/>
                    </a:cubicBezTo>
                    <a:lnTo>
                      <a:pt x="488" y="327"/>
                    </a:lnTo>
                    <a:cubicBezTo>
                      <a:pt x="441" y="351"/>
                      <a:pt x="393" y="386"/>
                      <a:pt x="357" y="434"/>
                    </a:cubicBezTo>
                    <a:lnTo>
                      <a:pt x="71" y="363"/>
                    </a:lnTo>
                    <a:cubicBezTo>
                      <a:pt x="65" y="360"/>
                      <a:pt x="59" y="359"/>
                      <a:pt x="53" y="359"/>
                    </a:cubicBezTo>
                    <a:cubicBezTo>
                      <a:pt x="27" y="359"/>
                      <a:pt x="10" y="379"/>
                      <a:pt x="0" y="398"/>
                    </a:cubicBezTo>
                    <a:cubicBezTo>
                      <a:pt x="0" y="434"/>
                      <a:pt x="12" y="458"/>
                      <a:pt x="48" y="470"/>
                    </a:cubicBezTo>
                    <a:lnTo>
                      <a:pt x="310" y="529"/>
                    </a:lnTo>
                    <a:cubicBezTo>
                      <a:pt x="298" y="565"/>
                      <a:pt x="298" y="601"/>
                      <a:pt x="298" y="636"/>
                    </a:cubicBezTo>
                    <a:cubicBezTo>
                      <a:pt x="310" y="791"/>
                      <a:pt x="452" y="922"/>
                      <a:pt x="619" y="922"/>
                    </a:cubicBezTo>
                    <a:cubicBezTo>
                      <a:pt x="619" y="934"/>
                      <a:pt x="619" y="946"/>
                      <a:pt x="619" y="958"/>
                    </a:cubicBezTo>
                    <a:cubicBezTo>
                      <a:pt x="248" y="1025"/>
                      <a:pt x="323" y="1559"/>
                      <a:pt x="663" y="1559"/>
                    </a:cubicBezTo>
                    <a:cubicBezTo>
                      <a:pt x="683" y="1559"/>
                      <a:pt x="704" y="1557"/>
                      <a:pt x="726" y="1553"/>
                    </a:cubicBezTo>
                    <a:cubicBezTo>
                      <a:pt x="786" y="1553"/>
                      <a:pt x="845" y="1529"/>
                      <a:pt x="893" y="1494"/>
                    </a:cubicBezTo>
                    <a:lnTo>
                      <a:pt x="1119" y="1756"/>
                    </a:lnTo>
                    <a:cubicBezTo>
                      <a:pt x="1131" y="1767"/>
                      <a:pt x="1143" y="1779"/>
                      <a:pt x="1155" y="1779"/>
                    </a:cubicBezTo>
                    <a:cubicBezTo>
                      <a:pt x="1167" y="1779"/>
                      <a:pt x="1179" y="1767"/>
                      <a:pt x="1191" y="1767"/>
                    </a:cubicBezTo>
                    <a:cubicBezTo>
                      <a:pt x="1203" y="1744"/>
                      <a:pt x="1203" y="1708"/>
                      <a:pt x="1191" y="1696"/>
                    </a:cubicBezTo>
                    <a:lnTo>
                      <a:pt x="964" y="1434"/>
                    </a:lnTo>
                    <a:cubicBezTo>
                      <a:pt x="964" y="1422"/>
                      <a:pt x="976" y="1398"/>
                      <a:pt x="988" y="1386"/>
                    </a:cubicBezTo>
                    <a:lnTo>
                      <a:pt x="1357" y="1506"/>
                    </a:lnTo>
                    <a:lnTo>
                      <a:pt x="1369" y="1506"/>
                    </a:lnTo>
                    <a:cubicBezTo>
                      <a:pt x="1393" y="1506"/>
                      <a:pt x="1417" y="1494"/>
                      <a:pt x="1417" y="1470"/>
                    </a:cubicBezTo>
                    <a:cubicBezTo>
                      <a:pt x="1429" y="1446"/>
                      <a:pt x="1417" y="1422"/>
                      <a:pt x="1393" y="1410"/>
                    </a:cubicBezTo>
                    <a:lnTo>
                      <a:pt x="1012" y="1291"/>
                    </a:lnTo>
                    <a:lnTo>
                      <a:pt x="1012" y="1244"/>
                    </a:lnTo>
                    <a:cubicBezTo>
                      <a:pt x="1012" y="1208"/>
                      <a:pt x="1000" y="1184"/>
                      <a:pt x="988" y="1148"/>
                    </a:cubicBezTo>
                    <a:cubicBezTo>
                      <a:pt x="1024" y="1136"/>
                      <a:pt x="1048" y="1101"/>
                      <a:pt x="1072" y="1065"/>
                    </a:cubicBezTo>
                    <a:lnTo>
                      <a:pt x="1405" y="1244"/>
                    </a:lnTo>
                    <a:lnTo>
                      <a:pt x="1429" y="1244"/>
                    </a:lnTo>
                    <a:cubicBezTo>
                      <a:pt x="1476" y="1244"/>
                      <a:pt x="1488" y="1172"/>
                      <a:pt x="1453" y="1148"/>
                    </a:cubicBezTo>
                    <a:lnTo>
                      <a:pt x="1107" y="970"/>
                    </a:lnTo>
                    <a:cubicBezTo>
                      <a:pt x="1107" y="958"/>
                      <a:pt x="1107" y="946"/>
                      <a:pt x="1107" y="934"/>
                    </a:cubicBezTo>
                    <a:lnTo>
                      <a:pt x="1524" y="910"/>
                    </a:lnTo>
                    <a:cubicBezTo>
                      <a:pt x="1548" y="910"/>
                      <a:pt x="1572" y="886"/>
                      <a:pt x="1572" y="863"/>
                    </a:cubicBezTo>
                    <a:cubicBezTo>
                      <a:pt x="1562" y="843"/>
                      <a:pt x="1544" y="824"/>
                      <a:pt x="1525" y="824"/>
                    </a:cubicBezTo>
                    <a:cubicBezTo>
                      <a:pt x="1521" y="824"/>
                      <a:pt x="1516" y="825"/>
                      <a:pt x="1512" y="827"/>
                    </a:cubicBezTo>
                    <a:lnTo>
                      <a:pt x="1095" y="851"/>
                    </a:lnTo>
                    <a:lnTo>
                      <a:pt x="1083" y="851"/>
                    </a:lnTo>
                    <a:lnTo>
                      <a:pt x="1274" y="648"/>
                    </a:lnTo>
                    <a:cubicBezTo>
                      <a:pt x="1286" y="624"/>
                      <a:pt x="1286" y="601"/>
                      <a:pt x="1274" y="589"/>
                    </a:cubicBezTo>
                    <a:cubicBezTo>
                      <a:pt x="1262" y="583"/>
                      <a:pt x="1250" y="580"/>
                      <a:pt x="1240" y="580"/>
                    </a:cubicBezTo>
                    <a:cubicBezTo>
                      <a:pt x="1229" y="580"/>
                      <a:pt x="1220" y="583"/>
                      <a:pt x="1214" y="589"/>
                    </a:cubicBezTo>
                    <a:lnTo>
                      <a:pt x="1036" y="779"/>
                    </a:lnTo>
                    <a:cubicBezTo>
                      <a:pt x="1000" y="744"/>
                      <a:pt x="953" y="720"/>
                      <a:pt x="905" y="708"/>
                    </a:cubicBezTo>
                    <a:cubicBezTo>
                      <a:pt x="917" y="672"/>
                      <a:pt x="917" y="624"/>
                      <a:pt x="917" y="589"/>
                    </a:cubicBezTo>
                    <a:cubicBezTo>
                      <a:pt x="905" y="429"/>
                      <a:pt x="774" y="302"/>
                      <a:pt x="616" y="302"/>
                    </a:cubicBezTo>
                    <a:cubicBezTo>
                      <a:pt x="609" y="302"/>
                      <a:pt x="602" y="302"/>
                      <a:pt x="595" y="303"/>
                    </a:cubicBezTo>
                    <a:lnTo>
                      <a:pt x="500" y="41"/>
                    </a:lnTo>
                    <a:cubicBezTo>
                      <a:pt x="491" y="14"/>
                      <a:pt x="476" y="1"/>
                      <a:pt x="453" y="1"/>
                    </a:cubicBezTo>
                    <a:close/>
                  </a:path>
                </a:pathLst>
              </a:custGeom>
              <a:solidFill>
                <a:srgbClr val="49CA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36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" name="Google Shape;444;p31">
                <a:extLst>
                  <a:ext uri="{FF2B5EF4-FFF2-40B4-BE49-F238E27FC236}">
                    <a16:creationId xmlns:a16="http://schemas.microsoft.com/office/drawing/2014/main" id="{8F5074DF-AADF-9022-72A5-5E50A8D2C194}"/>
                  </a:ext>
                </a:extLst>
              </p:cNvPr>
              <p:cNvSpPr/>
              <p:nvPr/>
            </p:nvSpPr>
            <p:spPr>
              <a:xfrm>
                <a:off x="1809771" y="1642508"/>
                <a:ext cx="12123" cy="11683"/>
              </a:xfrm>
              <a:custGeom>
                <a:avLst/>
                <a:gdLst/>
                <a:ahLst/>
                <a:cxnLst/>
                <a:rect l="l" t="t" r="r" b="b"/>
                <a:pathLst>
                  <a:path w="275" h="265" extrusionOk="0">
                    <a:moveTo>
                      <a:pt x="184" y="0"/>
                    </a:moveTo>
                    <a:cubicBezTo>
                      <a:pt x="175" y="0"/>
                      <a:pt x="166" y="1"/>
                      <a:pt x="155" y="2"/>
                    </a:cubicBezTo>
                    <a:cubicBezTo>
                      <a:pt x="72" y="2"/>
                      <a:pt x="1" y="26"/>
                      <a:pt x="13" y="110"/>
                    </a:cubicBezTo>
                    <a:cubicBezTo>
                      <a:pt x="13" y="205"/>
                      <a:pt x="84" y="264"/>
                      <a:pt x="179" y="264"/>
                    </a:cubicBezTo>
                    <a:cubicBezTo>
                      <a:pt x="263" y="252"/>
                      <a:pt x="275" y="193"/>
                      <a:pt x="275" y="110"/>
                    </a:cubicBezTo>
                    <a:cubicBezTo>
                      <a:pt x="264" y="37"/>
                      <a:pt x="245" y="0"/>
                      <a:pt x="184" y="0"/>
                    </a:cubicBezTo>
                    <a:close/>
                  </a:path>
                </a:pathLst>
              </a:custGeom>
              <a:solidFill>
                <a:srgbClr val="EFD8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36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" name="Google Shape;445;p31">
                <a:extLst>
                  <a:ext uri="{FF2B5EF4-FFF2-40B4-BE49-F238E27FC236}">
                    <a16:creationId xmlns:a16="http://schemas.microsoft.com/office/drawing/2014/main" id="{80407728-2D5A-0FD3-1483-F6064BDB02B9}"/>
                  </a:ext>
                </a:extLst>
              </p:cNvPr>
              <p:cNvSpPr/>
              <p:nvPr/>
            </p:nvSpPr>
            <p:spPr>
              <a:xfrm>
                <a:off x="1861218" y="1435706"/>
                <a:ext cx="33637" cy="32711"/>
              </a:xfrm>
              <a:custGeom>
                <a:avLst/>
                <a:gdLst/>
                <a:ahLst/>
                <a:cxnLst/>
                <a:rect l="l" t="t" r="r" b="b"/>
                <a:pathLst>
                  <a:path w="763" h="742" extrusionOk="0">
                    <a:moveTo>
                      <a:pt x="414" y="0"/>
                    </a:moveTo>
                    <a:cubicBezTo>
                      <a:pt x="205" y="0"/>
                      <a:pt x="23" y="53"/>
                      <a:pt x="12" y="276"/>
                    </a:cubicBezTo>
                    <a:cubicBezTo>
                      <a:pt x="0" y="514"/>
                      <a:pt x="191" y="717"/>
                      <a:pt x="429" y="741"/>
                    </a:cubicBezTo>
                    <a:cubicBezTo>
                      <a:pt x="437" y="741"/>
                      <a:pt x="445" y="741"/>
                      <a:pt x="452" y="741"/>
                    </a:cubicBezTo>
                    <a:cubicBezTo>
                      <a:pt x="683" y="741"/>
                      <a:pt x="739" y="566"/>
                      <a:pt x="751" y="336"/>
                    </a:cubicBezTo>
                    <a:cubicBezTo>
                      <a:pt x="762" y="86"/>
                      <a:pt x="727" y="14"/>
                      <a:pt x="489" y="2"/>
                    </a:cubicBezTo>
                    <a:cubicBezTo>
                      <a:pt x="464" y="1"/>
                      <a:pt x="439" y="0"/>
                      <a:pt x="414" y="0"/>
                    </a:cubicBezTo>
                    <a:close/>
                  </a:path>
                </a:pathLst>
              </a:custGeom>
              <a:solidFill>
                <a:srgbClr val="EFD8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36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6" name="Google Shape;446;p31">
                <a:extLst>
                  <a:ext uri="{FF2B5EF4-FFF2-40B4-BE49-F238E27FC236}">
                    <a16:creationId xmlns:a16="http://schemas.microsoft.com/office/drawing/2014/main" id="{89BA7A2B-3DC1-8F8F-4CF2-33266DB0D615}"/>
                  </a:ext>
                </a:extLst>
              </p:cNvPr>
              <p:cNvSpPr/>
              <p:nvPr/>
            </p:nvSpPr>
            <p:spPr>
              <a:xfrm>
                <a:off x="1751006" y="1359262"/>
                <a:ext cx="136796" cy="216810"/>
              </a:xfrm>
              <a:custGeom>
                <a:avLst/>
                <a:gdLst/>
                <a:ahLst/>
                <a:cxnLst/>
                <a:rect l="l" t="t" r="r" b="b"/>
                <a:pathLst>
                  <a:path w="3103" h="4918" extrusionOk="0">
                    <a:moveTo>
                      <a:pt x="1074" y="1"/>
                    </a:moveTo>
                    <a:cubicBezTo>
                      <a:pt x="1036" y="1"/>
                      <a:pt x="1006" y="23"/>
                      <a:pt x="988" y="58"/>
                    </a:cubicBezTo>
                    <a:cubicBezTo>
                      <a:pt x="881" y="296"/>
                      <a:pt x="869" y="558"/>
                      <a:pt x="941" y="808"/>
                    </a:cubicBezTo>
                    <a:cubicBezTo>
                      <a:pt x="822" y="867"/>
                      <a:pt x="715" y="939"/>
                      <a:pt x="631" y="1034"/>
                    </a:cubicBezTo>
                    <a:cubicBezTo>
                      <a:pt x="417" y="867"/>
                      <a:pt x="226" y="617"/>
                      <a:pt x="357" y="343"/>
                    </a:cubicBezTo>
                    <a:cubicBezTo>
                      <a:pt x="381" y="274"/>
                      <a:pt x="323" y="219"/>
                      <a:pt x="264" y="219"/>
                    </a:cubicBezTo>
                    <a:cubicBezTo>
                      <a:pt x="232" y="219"/>
                      <a:pt x="200" y="235"/>
                      <a:pt x="179" y="272"/>
                    </a:cubicBezTo>
                    <a:cubicBezTo>
                      <a:pt x="0" y="641"/>
                      <a:pt x="250" y="974"/>
                      <a:pt x="512" y="1189"/>
                    </a:cubicBezTo>
                    <a:cubicBezTo>
                      <a:pt x="119" y="1832"/>
                      <a:pt x="560" y="2665"/>
                      <a:pt x="1310" y="2701"/>
                    </a:cubicBezTo>
                    <a:lnTo>
                      <a:pt x="1334" y="2701"/>
                    </a:lnTo>
                    <a:cubicBezTo>
                      <a:pt x="1334" y="2748"/>
                      <a:pt x="1334" y="2796"/>
                      <a:pt x="1346" y="2844"/>
                    </a:cubicBezTo>
                    <a:cubicBezTo>
                      <a:pt x="1298" y="2867"/>
                      <a:pt x="1250" y="2903"/>
                      <a:pt x="1215" y="2927"/>
                    </a:cubicBezTo>
                    <a:cubicBezTo>
                      <a:pt x="834" y="3165"/>
                      <a:pt x="715" y="3677"/>
                      <a:pt x="953" y="4058"/>
                    </a:cubicBezTo>
                    <a:cubicBezTo>
                      <a:pt x="1110" y="4268"/>
                      <a:pt x="1352" y="4379"/>
                      <a:pt x="1596" y="4379"/>
                    </a:cubicBezTo>
                    <a:cubicBezTo>
                      <a:pt x="1740" y="4379"/>
                      <a:pt x="1884" y="4340"/>
                      <a:pt x="2012" y="4260"/>
                    </a:cubicBezTo>
                    <a:cubicBezTo>
                      <a:pt x="2239" y="4368"/>
                      <a:pt x="2370" y="4594"/>
                      <a:pt x="2358" y="4832"/>
                    </a:cubicBezTo>
                    <a:cubicBezTo>
                      <a:pt x="2358" y="4875"/>
                      <a:pt x="2396" y="4917"/>
                      <a:pt x="2438" y="4917"/>
                    </a:cubicBezTo>
                    <a:cubicBezTo>
                      <a:pt x="2443" y="4917"/>
                      <a:pt x="2448" y="4917"/>
                      <a:pt x="2453" y="4915"/>
                    </a:cubicBezTo>
                    <a:cubicBezTo>
                      <a:pt x="2500" y="4915"/>
                      <a:pt x="2548" y="4880"/>
                      <a:pt x="2548" y="4820"/>
                    </a:cubicBezTo>
                    <a:cubicBezTo>
                      <a:pt x="2560" y="4546"/>
                      <a:pt x="2417" y="4296"/>
                      <a:pt x="2191" y="4141"/>
                    </a:cubicBezTo>
                    <a:cubicBezTo>
                      <a:pt x="2310" y="4034"/>
                      <a:pt x="2405" y="3891"/>
                      <a:pt x="2441" y="3737"/>
                    </a:cubicBezTo>
                    <a:cubicBezTo>
                      <a:pt x="2512" y="3760"/>
                      <a:pt x="2572" y="3808"/>
                      <a:pt x="2631" y="3856"/>
                    </a:cubicBezTo>
                    <a:cubicBezTo>
                      <a:pt x="2727" y="3951"/>
                      <a:pt x="2774" y="4082"/>
                      <a:pt x="2774" y="4213"/>
                    </a:cubicBezTo>
                    <a:cubicBezTo>
                      <a:pt x="2774" y="4260"/>
                      <a:pt x="2822" y="4308"/>
                      <a:pt x="2870" y="4308"/>
                    </a:cubicBezTo>
                    <a:cubicBezTo>
                      <a:pt x="2917" y="4308"/>
                      <a:pt x="2965" y="4272"/>
                      <a:pt x="2965" y="4213"/>
                    </a:cubicBezTo>
                    <a:cubicBezTo>
                      <a:pt x="2965" y="4034"/>
                      <a:pt x="2893" y="3856"/>
                      <a:pt x="2774" y="3725"/>
                    </a:cubicBezTo>
                    <a:cubicBezTo>
                      <a:pt x="2691" y="3641"/>
                      <a:pt x="2596" y="3582"/>
                      <a:pt x="2477" y="3546"/>
                    </a:cubicBezTo>
                    <a:cubicBezTo>
                      <a:pt x="2489" y="3391"/>
                      <a:pt x="2441" y="3237"/>
                      <a:pt x="2358" y="3094"/>
                    </a:cubicBezTo>
                    <a:cubicBezTo>
                      <a:pt x="2381" y="3058"/>
                      <a:pt x="2417" y="3022"/>
                      <a:pt x="2441" y="2975"/>
                    </a:cubicBezTo>
                    <a:cubicBezTo>
                      <a:pt x="2798" y="2963"/>
                      <a:pt x="3024" y="2820"/>
                      <a:pt x="3096" y="2522"/>
                    </a:cubicBezTo>
                    <a:cubicBezTo>
                      <a:pt x="3103" y="2457"/>
                      <a:pt x="3049" y="2414"/>
                      <a:pt x="2995" y="2414"/>
                    </a:cubicBezTo>
                    <a:cubicBezTo>
                      <a:pt x="2959" y="2414"/>
                      <a:pt x="2924" y="2432"/>
                      <a:pt x="2905" y="2475"/>
                    </a:cubicBezTo>
                    <a:cubicBezTo>
                      <a:pt x="2893" y="2558"/>
                      <a:pt x="2834" y="2748"/>
                      <a:pt x="2500" y="2772"/>
                    </a:cubicBezTo>
                    <a:cubicBezTo>
                      <a:pt x="2500" y="2772"/>
                      <a:pt x="2500" y="2760"/>
                      <a:pt x="2500" y="2748"/>
                    </a:cubicBezTo>
                    <a:cubicBezTo>
                      <a:pt x="2500" y="2665"/>
                      <a:pt x="2489" y="2582"/>
                      <a:pt x="2453" y="2498"/>
                    </a:cubicBezTo>
                    <a:lnTo>
                      <a:pt x="2751" y="2415"/>
                    </a:lnTo>
                    <a:cubicBezTo>
                      <a:pt x="2878" y="2383"/>
                      <a:pt x="2844" y="2217"/>
                      <a:pt x="2741" y="2217"/>
                    </a:cubicBezTo>
                    <a:cubicBezTo>
                      <a:pt x="2729" y="2217"/>
                      <a:pt x="2717" y="2220"/>
                      <a:pt x="2703" y="2225"/>
                    </a:cubicBezTo>
                    <a:lnTo>
                      <a:pt x="2346" y="2332"/>
                    </a:lnTo>
                    <a:cubicBezTo>
                      <a:pt x="2310" y="2284"/>
                      <a:pt x="2274" y="2248"/>
                      <a:pt x="2215" y="2225"/>
                    </a:cubicBezTo>
                    <a:cubicBezTo>
                      <a:pt x="2608" y="1582"/>
                      <a:pt x="2167" y="760"/>
                      <a:pt x="1417" y="724"/>
                    </a:cubicBezTo>
                    <a:cubicBezTo>
                      <a:pt x="1391" y="721"/>
                      <a:pt x="1365" y="720"/>
                      <a:pt x="1338" y="720"/>
                    </a:cubicBezTo>
                    <a:cubicBezTo>
                      <a:pt x="1265" y="720"/>
                      <a:pt x="1189" y="731"/>
                      <a:pt x="1119" y="748"/>
                    </a:cubicBezTo>
                    <a:cubicBezTo>
                      <a:pt x="1060" y="546"/>
                      <a:pt x="1072" y="331"/>
                      <a:pt x="1167" y="141"/>
                    </a:cubicBezTo>
                    <a:cubicBezTo>
                      <a:pt x="1191" y="93"/>
                      <a:pt x="1167" y="34"/>
                      <a:pt x="1119" y="10"/>
                    </a:cubicBezTo>
                    <a:cubicBezTo>
                      <a:pt x="1103" y="4"/>
                      <a:pt x="1088" y="1"/>
                      <a:pt x="1074" y="1"/>
                    </a:cubicBezTo>
                    <a:close/>
                  </a:path>
                </a:pathLst>
              </a:custGeom>
              <a:solidFill>
                <a:srgbClr val="49CA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36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7" name="Google Shape;447;p31">
                <a:extLst>
                  <a:ext uri="{FF2B5EF4-FFF2-40B4-BE49-F238E27FC236}">
                    <a16:creationId xmlns:a16="http://schemas.microsoft.com/office/drawing/2014/main" id="{2677FA7C-FDF4-EBC8-D514-452FF022AC2A}"/>
                  </a:ext>
                </a:extLst>
              </p:cNvPr>
              <p:cNvSpPr/>
              <p:nvPr/>
            </p:nvSpPr>
            <p:spPr>
              <a:xfrm>
                <a:off x="1787199" y="1434736"/>
                <a:ext cx="16840" cy="14019"/>
              </a:xfrm>
              <a:custGeom>
                <a:avLst/>
                <a:gdLst/>
                <a:ahLst/>
                <a:cxnLst/>
                <a:rect l="l" t="t" r="r" b="b"/>
                <a:pathLst>
                  <a:path w="382" h="318" extrusionOk="0">
                    <a:moveTo>
                      <a:pt x="227" y="1"/>
                    </a:moveTo>
                    <a:cubicBezTo>
                      <a:pt x="72" y="1"/>
                      <a:pt x="1" y="167"/>
                      <a:pt x="108" y="274"/>
                    </a:cubicBezTo>
                    <a:cubicBezTo>
                      <a:pt x="138" y="304"/>
                      <a:pt x="176" y="318"/>
                      <a:pt x="214" y="318"/>
                    </a:cubicBezTo>
                    <a:cubicBezTo>
                      <a:pt x="298" y="318"/>
                      <a:pt x="382" y="253"/>
                      <a:pt x="382" y="155"/>
                    </a:cubicBezTo>
                    <a:cubicBezTo>
                      <a:pt x="382" y="72"/>
                      <a:pt x="310" y="1"/>
                      <a:pt x="227" y="1"/>
                    </a:cubicBezTo>
                    <a:close/>
                  </a:path>
                </a:pathLst>
              </a:custGeom>
              <a:solidFill>
                <a:srgbClr val="8046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36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8" name="Google Shape;448;p31">
                <a:extLst>
                  <a:ext uri="{FF2B5EF4-FFF2-40B4-BE49-F238E27FC236}">
                    <a16:creationId xmlns:a16="http://schemas.microsoft.com/office/drawing/2014/main" id="{584D9EDC-C87B-C6B4-6444-D968D2B32813}"/>
                  </a:ext>
                </a:extLst>
              </p:cNvPr>
              <p:cNvSpPr/>
              <p:nvPr/>
            </p:nvSpPr>
            <p:spPr>
              <a:xfrm>
                <a:off x="1824495" y="1411106"/>
                <a:ext cx="16840" cy="14416"/>
              </a:xfrm>
              <a:custGeom>
                <a:avLst/>
                <a:gdLst/>
                <a:ahLst/>
                <a:cxnLst/>
                <a:rect l="l" t="t" r="r" b="b"/>
                <a:pathLst>
                  <a:path w="382" h="327" extrusionOk="0">
                    <a:moveTo>
                      <a:pt x="214" y="1"/>
                    </a:moveTo>
                    <a:cubicBezTo>
                      <a:pt x="71" y="1"/>
                      <a:pt x="0" y="179"/>
                      <a:pt x="107" y="275"/>
                    </a:cubicBezTo>
                    <a:cubicBezTo>
                      <a:pt x="139" y="310"/>
                      <a:pt x="180" y="326"/>
                      <a:pt x="221" y="326"/>
                    </a:cubicBezTo>
                    <a:cubicBezTo>
                      <a:pt x="302" y="326"/>
                      <a:pt x="381" y="263"/>
                      <a:pt x="381" y="167"/>
                    </a:cubicBezTo>
                    <a:cubicBezTo>
                      <a:pt x="381" y="72"/>
                      <a:pt x="310" y="1"/>
                      <a:pt x="214" y="1"/>
                    </a:cubicBezTo>
                    <a:close/>
                  </a:path>
                </a:pathLst>
              </a:custGeom>
              <a:solidFill>
                <a:srgbClr val="8046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36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9" name="Google Shape;449;p31">
                <a:extLst>
                  <a:ext uri="{FF2B5EF4-FFF2-40B4-BE49-F238E27FC236}">
                    <a16:creationId xmlns:a16="http://schemas.microsoft.com/office/drawing/2014/main" id="{806694CE-4D99-4F55-8DAC-57EC9676EEBD}"/>
                  </a:ext>
                </a:extLst>
              </p:cNvPr>
              <p:cNvSpPr/>
              <p:nvPr/>
            </p:nvSpPr>
            <p:spPr>
              <a:xfrm>
                <a:off x="1809374" y="1423582"/>
                <a:ext cx="15650" cy="13314"/>
              </a:xfrm>
              <a:custGeom>
                <a:avLst/>
                <a:gdLst/>
                <a:ahLst/>
                <a:cxnLst/>
                <a:rect l="l" t="t" r="r" b="b"/>
                <a:pathLst>
                  <a:path w="355" h="302" extrusionOk="0">
                    <a:moveTo>
                      <a:pt x="268" y="1"/>
                    </a:moveTo>
                    <a:cubicBezTo>
                      <a:pt x="244" y="1"/>
                      <a:pt x="219" y="26"/>
                      <a:pt x="236" y="51"/>
                    </a:cubicBezTo>
                    <a:cubicBezTo>
                      <a:pt x="284" y="99"/>
                      <a:pt x="272" y="170"/>
                      <a:pt x="224" y="218"/>
                    </a:cubicBezTo>
                    <a:cubicBezTo>
                      <a:pt x="209" y="229"/>
                      <a:pt x="191" y="235"/>
                      <a:pt x="173" y="235"/>
                    </a:cubicBezTo>
                    <a:cubicBezTo>
                      <a:pt x="134" y="235"/>
                      <a:pt x="93" y="211"/>
                      <a:pt x="69" y="170"/>
                    </a:cubicBezTo>
                    <a:cubicBezTo>
                      <a:pt x="64" y="165"/>
                      <a:pt x="57" y="162"/>
                      <a:pt x="50" y="162"/>
                    </a:cubicBezTo>
                    <a:cubicBezTo>
                      <a:pt x="27" y="162"/>
                      <a:pt x="0" y="190"/>
                      <a:pt x="10" y="218"/>
                    </a:cubicBezTo>
                    <a:cubicBezTo>
                      <a:pt x="45" y="265"/>
                      <a:pt x="105" y="301"/>
                      <a:pt x="176" y="301"/>
                    </a:cubicBezTo>
                    <a:cubicBezTo>
                      <a:pt x="212" y="301"/>
                      <a:pt x="236" y="289"/>
                      <a:pt x="272" y="277"/>
                    </a:cubicBezTo>
                    <a:cubicBezTo>
                      <a:pt x="343" y="206"/>
                      <a:pt x="355" y="99"/>
                      <a:pt x="295" y="15"/>
                    </a:cubicBezTo>
                    <a:cubicBezTo>
                      <a:pt x="288" y="5"/>
                      <a:pt x="278" y="1"/>
                      <a:pt x="268" y="1"/>
                    </a:cubicBezTo>
                    <a:close/>
                  </a:path>
                </a:pathLst>
              </a:custGeom>
              <a:solidFill>
                <a:srgbClr val="8046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36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40" name="Google Shape;450;p31">
                <a:extLst>
                  <a:ext uri="{FF2B5EF4-FFF2-40B4-BE49-F238E27FC236}">
                    <a16:creationId xmlns:a16="http://schemas.microsoft.com/office/drawing/2014/main" id="{054FCBEA-A344-705D-2A8E-EB55D02BCB30}"/>
                  </a:ext>
                </a:extLst>
              </p:cNvPr>
              <p:cNvSpPr/>
              <p:nvPr/>
            </p:nvSpPr>
            <p:spPr>
              <a:xfrm>
                <a:off x="1789844" y="1449945"/>
                <a:ext cx="14195" cy="10536"/>
              </a:xfrm>
              <a:custGeom>
                <a:avLst/>
                <a:gdLst/>
                <a:ahLst/>
                <a:cxnLst/>
                <a:rect l="l" t="t" r="r" b="b"/>
                <a:pathLst>
                  <a:path w="322" h="239" extrusionOk="0">
                    <a:moveTo>
                      <a:pt x="216" y="1"/>
                    </a:moveTo>
                    <a:cubicBezTo>
                      <a:pt x="182" y="1"/>
                      <a:pt x="143" y="13"/>
                      <a:pt x="107" y="37"/>
                    </a:cubicBezTo>
                    <a:cubicBezTo>
                      <a:pt x="36" y="84"/>
                      <a:pt x="0" y="156"/>
                      <a:pt x="36" y="203"/>
                    </a:cubicBezTo>
                    <a:cubicBezTo>
                      <a:pt x="54" y="227"/>
                      <a:pt x="84" y="239"/>
                      <a:pt x="118" y="239"/>
                    </a:cubicBezTo>
                    <a:cubicBezTo>
                      <a:pt x="152" y="239"/>
                      <a:pt x="191" y="227"/>
                      <a:pt x="226" y="203"/>
                    </a:cubicBezTo>
                    <a:cubicBezTo>
                      <a:pt x="298" y="156"/>
                      <a:pt x="322" y="84"/>
                      <a:pt x="298" y="37"/>
                    </a:cubicBezTo>
                    <a:cubicBezTo>
                      <a:pt x="280" y="13"/>
                      <a:pt x="250" y="1"/>
                      <a:pt x="216" y="1"/>
                    </a:cubicBezTo>
                    <a:close/>
                  </a:path>
                </a:pathLst>
              </a:custGeom>
              <a:solidFill>
                <a:srgbClr val="DE626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36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41" name="Google Shape;451;p31">
                <a:extLst>
                  <a:ext uri="{FF2B5EF4-FFF2-40B4-BE49-F238E27FC236}">
                    <a16:creationId xmlns:a16="http://schemas.microsoft.com/office/drawing/2014/main" id="{4FA392A0-4009-D16F-7B62-B61639F322EC}"/>
                  </a:ext>
                </a:extLst>
              </p:cNvPr>
              <p:cNvSpPr/>
              <p:nvPr/>
            </p:nvSpPr>
            <p:spPr>
              <a:xfrm>
                <a:off x="1839705" y="1417807"/>
                <a:ext cx="16840" cy="12785"/>
              </a:xfrm>
              <a:custGeom>
                <a:avLst/>
                <a:gdLst/>
                <a:ahLst/>
                <a:cxnLst/>
                <a:rect l="l" t="t" r="r" b="b"/>
                <a:pathLst>
                  <a:path w="382" h="290" extrusionOk="0">
                    <a:moveTo>
                      <a:pt x="191" y="1"/>
                    </a:moveTo>
                    <a:cubicBezTo>
                      <a:pt x="161" y="1"/>
                      <a:pt x="131" y="10"/>
                      <a:pt x="107" y="27"/>
                    </a:cubicBezTo>
                    <a:cubicBezTo>
                      <a:pt x="0" y="111"/>
                      <a:pt x="60" y="289"/>
                      <a:pt x="191" y="289"/>
                    </a:cubicBezTo>
                    <a:cubicBezTo>
                      <a:pt x="322" y="289"/>
                      <a:pt x="381" y="111"/>
                      <a:pt x="274" y="27"/>
                    </a:cubicBezTo>
                    <a:cubicBezTo>
                      <a:pt x="250" y="10"/>
                      <a:pt x="221" y="1"/>
                      <a:pt x="191" y="1"/>
                    </a:cubicBezTo>
                    <a:close/>
                  </a:path>
                </a:pathLst>
              </a:custGeom>
              <a:solidFill>
                <a:srgbClr val="DE626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36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42" name="Google Shape;452;p31">
                <a:extLst>
                  <a:ext uri="{FF2B5EF4-FFF2-40B4-BE49-F238E27FC236}">
                    <a16:creationId xmlns:a16="http://schemas.microsoft.com/office/drawing/2014/main" id="{DE1E5802-97F3-F4D7-A100-61B18AD9A1F4}"/>
                  </a:ext>
                </a:extLst>
              </p:cNvPr>
              <p:cNvSpPr/>
              <p:nvPr/>
            </p:nvSpPr>
            <p:spPr>
              <a:xfrm>
                <a:off x="1733151" y="1458894"/>
                <a:ext cx="489211" cy="549255"/>
              </a:xfrm>
              <a:custGeom>
                <a:avLst/>
                <a:gdLst/>
                <a:ahLst/>
                <a:cxnLst/>
                <a:rect l="l" t="t" r="r" b="b"/>
                <a:pathLst>
                  <a:path w="11097" h="12459" extrusionOk="0">
                    <a:moveTo>
                      <a:pt x="5584" y="2822"/>
                    </a:moveTo>
                    <a:cubicBezTo>
                      <a:pt x="5763" y="3524"/>
                      <a:pt x="5906" y="4096"/>
                      <a:pt x="6156" y="4882"/>
                    </a:cubicBezTo>
                    <a:lnTo>
                      <a:pt x="6763" y="6823"/>
                    </a:lnTo>
                    <a:lnTo>
                      <a:pt x="6192" y="7215"/>
                    </a:lnTo>
                    <a:cubicBezTo>
                      <a:pt x="6215" y="6953"/>
                      <a:pt x="6275" y="6692"/>
                      <a:pt x="6370" y="6442"/>
                    </a:cubicBezTo>
                    <a:lnTo>
                      <a:pt x="6370" y="6442"/>
                    </a:lnTo>
                    <a:cubicBezTo>
                      <a:pt x="6025" y="6668"/>
                      <a:pt x="5715" y="6918"/>
                      <a:pt x="5430" y="7204"/>
                    </a:cubicBezTo>
                    <a:cubicBezTo>
                      <a:pt x="5418" y="7001"/>
                      <a:pt x="5489" y="6799"/>
                      <a:pt x="5632" y="6656"/>
                    </a:cubicBezTo>
                    <a:cubicBezTo>
                      <a:pt x="5775" y="6513"/>
                      <a:pt x="5882" y="6334"/>
                      <a:pt x="5953" y="6156"/>
                    </a:cubicBezTo>
                    <a:lnTo>
                      <a:pt x="5953" y="6156"/>
                    </a:lnTo>
                    <a:cubicBezTo>
                      <a:pt x="5489" y="6394"/>
                      <a:pt x="5144" y="6811"/>
                      <a:pt x="4810" y="7227"/>
                    </a:cubicBezTo>
                    <a:cubicBezTo>
                      <a:pt x="4941" y="6811"/>
                      <a:pt x="5156" y="6430"/>
                      <a:pt x="5430" y="6096"/>
                    </a:cubicBezTo>
                    <a:lnTo>
                      <a:pt x="5430" y="6096"/>
                    </a:lnTo>
                    <a:cubicBezTo>
                      <a:pt x="5156" y="6227"/>
                      <a:pt x="4965" y="6477"/>
                      <a:pt x="4787" y="6727"/>
                    </a:cubicBezTo>
                    <a:lnTo>
                      <a:pt x="4334" y="7346"/>
                    </a:lnTo>
                    <a:lnTo>
                      <a:pt x="4048" y="7346"/>
                    </a:lnTo>
                    <a:lnTo>
                      <a:pt x="4822" y="4882"/>
                    </a:lnTo>
                    <a:cubicBezTo>
                      <a:pt x="5072" y="4096"/>
                      <a:pt x="5215" y="3524"/>
                      <a:pt x="5394" y="2822"/>
                    </a:cubicBezTo>
                    <a:close/>
                    <a:moveTo>
                      <a:pt x="6787" y="6930"/>
                    </a:moveTo>
                    <a:lnTo>
                      <a:pt x="6918" y="7346"/>
                    </a:lnTo>
                    <a:lnTo>
                      <a:pt x="6704" y="7346"/>
                    </a:lnTo>
                    <a:cubicBezTo>
                      <a:pt x="6727" y="7215"/>
                      <a:pt x="6763" y="7073"/>
                      <a:pt x="6787" y="6930"/>
                    </a:cubicBezTo>
                    <a:close/>
                    <a:moveTo>
                      <a:pt x="5561" y="0"/>
                    </a:moveTo>
                    <a:cubicBezTo>
                      <a:pt x="4552" y="0"/>
                      <a:pt x="3542" y="572"/>
                      <a:pt x="3144" y="1715"/>
                    </a:cubicBezTo>
                    <a:lnTo>
                      <a:pt x="84" y="10597"/>
                    </a:lnTo>
                    <a:cubicBezTo>
                      <a:pt x="24" y="10740"/>
                      <a:pt x="0" y="10894"/>
                      <a:pt x="0" y="11049"/>
                    </a:cubicBezTo>
                    <a:cubicBezTo>
                      <a:pt x="0" y="11740"/>
                      <a:pt x="512" y="12335"/>
                      <a:pt x="1203" y="12430"/>
                    </a:cubicBezTo>
                    <a:cubicBezTo>
                      <a:pt x="1276" y="12442"/>
                      <a:pt x="1349" y="12447"/>
                      <a:pt x="1421" y="12447"/>
                    </a:cubicBezTo>
                    <a:cubicBezTo>
                      <a:pt x="2020" y="12447"/>
                      <a:pt x="2571" y="12061"/>
                      <a:pt x="2763" y="11466"/>
                    </a:cubicBezTo>
                    <a:lnTo>
                      <a:pt x="3286" y="9740"/>
                    </a:lnTo>
                    <a:lnTo>
                      <a:pt x="7680" y="9740"/>
                    </a:lnTo>
                    <a:lnTo>
                      <a:pt x="8216" y="11430"/>
                    </a:lnTo>
                    <a:cubicBezTo>
                      <a:pt x="8419" y="12050"/>
                      <a:pt x="8996" y="12459"/>
                      <a:pt x="9628" y="12459"/>
                    </a:cubicBezTo>
                    <a:cubicBezTo>
                      <a:pt x="9700" y="12459"/>
                      <a:pt x="9773" y="12453"/>
                      <a:pt x="9847" y="12442"/>
                    </a:cubicBezTo>
                    <a:cubicBezTo>
                      <a:pt x="10561" y="12323"/>
                      <a:pt x="11085" y="11716"/>
                      <a:pt x="11097" y="10990"/>
                    </a:cubicBezTo>
                    <a:cubicBezTo>
                      <a:pt x="11085" y="10823"/>
                      <a:pt x="11061" y="10656"/>
                      <a:pt x="11014" y="10502"/>
                    </a:cubicBezTo>
                    <a:lnTo>
                      <a:pt x="7978" y="1715"/>
                    </a:lnTo>
                    <a:cubicBezTo>
                      <a:pt x="7579" y="572"/>
                      <a:pt x="6570" y="0"/>
                      <a:pt x="5561" y="0"/>
                    </a:cubicBezTo>
                    <a:close/>
                  </a:path>
                </a:pathLst>
              </a:custGeom>
              <a:solidFill>
                <a:srgbClr val="DE626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36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43" name="Google Shape;453;p31">
                <a:extLst>
                  <a:ext uri="{FF2B5EF4-FFF2-40B4-BE49-F238E27FC236}">
                    <a16:creationId xmlns:a16="http://schemas.microsoft.com/office/drawing/2014/main" id="{53E8A02F-AD11-63C3-55AC-CDBE275D9A9A}"/>
                  </a:ext>
                </a:extLst>
              </p:cNvPr>
              <p:cNvSpPr/>
              <p:nvPr/>
            </p:nvSpPr>
            <p:spPr>
              <a:xfrm>
                <a:off x="1756252" y="1485389"/>
                <a:ext cx="441996" cy="496309"/>
              </a:xfrm>
              <a:custGeom>
                <a:avLst/>
                <a:gdLst/>
                <a:ahLst/>
                <a:cxnLst/>
                <a:rect l="l" t="t" r="r" b="b"/>
                <a:pathLst>
                  <a:path w="10026" h="11258" extrusionOk="0">
                    <a:moveTo>
                      <a:pt x="5489" y="2042"/>
                    </a:moveTo>
                    <a:cubicBezTo>
                      <a:pt x="5668" y="2745"/>
                      <a:pt x="5799" y="3495"/>
                      <a:pt x="6049" y="4281"/>
                    </a:cubicBezTo>
                    <a:lnTo>
                      <a:pt x="6823" y="6972"/>
                    </a:lnTo>
                    <a:lnTo>
                      <a:pt x="3215" y="6972"/>
                    </a:lnTo>
                    <a:lnTo>
                      <a:pt x="3989" y="4281"/>
                    </a:lnTo>
                    <a:cubicBezTo>
                      <a:pt x="4227" y="3495"/>
                      <a:pt x="4382" y="2757"/>
                      <a:pt x="4560" y="2042"/>
                    </a:cubicBezTo>
                    <a:close/>
                    <a:moveTo>
                      <a:pt x="5032" y="1"/>
                    </a:moveTo>
                    <a:cubicBezTo>
                      <a:pt x="4123" y="1"/>
                      <a:pt x="3215" y="518"/>
                      <a:pt x="2858" y="1554"/>
                    </a:cubicBezTo>
                    <a:lnTo>
                      <a:pt x="72" y="9579"/>
                    </a:lnTo>
                    <a:cubicBezTo>
                      <a:pt x="24" y="9710"/>
                      <a:pt x="0" y="9841"/>
                      <a:pt x="0" y="9984"/>
                    </a:cubicBezTo>
                    <a:cubicBezTo>
                      <a:pt x="0" y="10686"/>
                      <a:pt x="250" y="11258"/>
                      <a:pt x="953" y="11258"/>
                    </a:cubicBezTo>
                    <a:cubicBezTo>
                      <a:pt x="1512" y="11258"/>
                      <a:pt x="2012" y="10901"/>
                      <a:pt x="2179" y="10365"/>
                    </a:cubicBezTo>
                    <a:lnTo>
                      <a:pt x="2655" y="8805"/>
                    </a:lnTo>
                    <a:lnTo>
                      <a:pt x="7180" y="8805"/>
                    </a:lnTo>
                    <a:lnTo>
                      <a:pt x="7668" y="10329"/>
                    </a:lnTo>
                    <a:cubicBezTo>
                      <a:pt x="7846" y="10877"/>
                      <a:pt x="8358" y="11246"/>
                      <a:pt x="8930" y="11258"/>
                    </a:cubicBezTo>
                    <a:cubicBezTo>
                      <a:pt x="9668" y="11258"/>
                      <a:pt x="10025" y="10663"/>
                      <a:pt x="10025" y="9924"/>
                    </a:cubicBezTo>
                    <a:cubicBezTo>
                      <a:pt x="10025" y="9770"/>
                      <a:pt x="10001" y="9627"/>
                      <a:pt x="9954" y="9484"/>
                    </a:cubicBezTo>
                    <a:lnTo>
                      <a:pt x="7215" y="1554"/>
                    </a:lnTo>
                    <a:cubicBezTo>
                      <a:pt x="6852" y="518"/>
                      <a:pt x="5941" y="1"/>
                      <a:pt x="5032" y="1"/>
                    </a:cubicBezTo>
                    <a:close/>
                  </a:path>
                </a:pathLst>
              </a:custGeom>
              <a:solidFill>
                <a:srgbClr val="F2888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36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/>
                  <a:sym typeface="Arial"/>
                </a:endParaRPr>
              </a:p>
            </p:txBody>
          </p:sp>
        </p:grp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F80F56AF-4931-0BED-1F77-B3545920AC09}"/>
                </a:ext>
              </a:extLst>
            </p:cNvPr>
            <p:cNvSpPr txBox="1"/>
            <p:nvPr/>
          </p:nvSpPr>
          <p:spPr>
            <a:xfrm>
              <a:off x="2888166" y="2346613"/>
              <a:ext cx="6989605" cy="1119618"/>
            </a:xfrm>
            <a:prstGeom prst="roundRect">
              <a:avLst/>
            </a:prstGeom>
            <a:noFill/>
            <a:ln w="57150"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70AD47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Cambria" panose="02040503050406030204" pitchFamily="18" charset="0"/>
                  <a:cs typeface="+mn-cs"/>
                </a:rPr>
                <a:t>Màu</a:t>
              </a:r>
              <a:r>
                <a:rPr kumimoji="0" lang="en-US" sz="3600" b="1" i="0" u="none" strike="noStrike" kern="1200" cap="none" spc="0" normalizeH="0" noProof="0" dirty="0">
                  <a:ln>
                    <a:noFill/>
                  </a:ln>
                  <a:solidFill>
                    <a:srgbClr val="70AD47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Cambria" panose="02040503050406030204" pitchFamily="18" charset="0"/>
                  <a:cs typeface="+mn-cs"/>
                </a:rPr>
                <a:t> </a:t>
              </a:r>
              <a:r>
                <a:rPr kumimoji="0" lang="en-US" sz="3600" b="1" i="0" u="none" strike="noStrike" kern="1200" cap="none" spc="0" normalizeH="0" noProof="0" dirty="0" err="1">
                  <a:ln>
                    <a:noFill/>
                  </a:ln>
                  <a:solidFill>
                    <a:srgbClr val="70AD47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Cambria" panose="02040503050406030204" pitchFamily="18" charset="0"/>
                  <a:cs typeface="+mn-cs"/>
                </a:rPr>
                <a:t>xanh</a:t>
              </a:r>
              <a:r>
                <a:rPr kumimoji="0" lang="en-US" sz="3600" b="1" i="0" u="none" strike="noStrike" kern="1200" cap="none" spc="0" normalizeH="0" noProof="0" dirty="0">
                  <a:ln>
                    <a:noFill/>
                  </a:ln>
                  <a:solidFill>
                    <a:srgbClr val="70AD47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Cambria" panose="02040503050406030204" pitchFamily="18" charset="0"/>
                  <a:cs typeface="+mn-cs"/>
                </a:rPr>
                <a:t> </a:t>
              </a:r>
              <a:r>
                <a:rPr kumimoji="0" lang="en-US" sz="3600" b="1" i="0" u="none" strike="noStrike" kern="1200" cap="none" spc="0" normalizeH="0" noProof="0" dirty="0" err="1">
                  <a:ln>
                    <a:noFill/>
                  </a:ln>
                  <a:solidFill>
                    <a:srgbClr val="70AD47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Cambria" panose="02040503050406030204" pitchFamily="18" charset="0"/>
                  <a:cs typeface="+mn-cs"/>
                </a:rPr>
                <a:t>nhiều</a:t>
              </a:r>
              <a:r>
                <a:rPr kumimoji="0" lang="en-US" sz="3600" b="1" i="0" u="none" strike="noStrike" kern="1200" cap="none" spc="0" normalizeH="0" noProof="0" dirty="0">
                  <a:ln>
                    <a:noFill/>
                  </a:ln>
                  <a:solidFill>
                    <a:srgbClr val="70AD47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Cambria" panose="02040503050406030204" pitchFamily="18" charset="0"/>
                  <a:cs typeface="+mn-cs"/>
                </a:rPr>
                <a:t> </a:t>
              </a:r>
              <a:r>
                <a:rPr kumimoji="0" lang="en-US" sz="3600" b="1" i="0" u="none" strike="noStrike" kern="1200" cap="none" spc="0" normalizeH="0" noProof="0" dirty="0" err="1">
                  <a:ln>
                    <a:noFill/>
                  </a:ln>
                  <a:solidFill>
                    <a:srgbClr val="70AD47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Cambria" panose="02040503050406030204" pitchFamily="18" charset="0"/>
                  <a:cs typeface="+mn-cs"/>
                </a:rPr>
                <a:t>sắc</a:t>
              </a:r>
              <a:r>
                <a:rPr kumimoji="0" lang="en-US" sz="3600" b="1" i="0" u="none" strike="noStrike" kern="1200" cap="none" spc="0" normalizeH="0" noProof="0" dirty="0">
                  <a:ln>
                    <a:noFill/>
                  </a:ln>
                  <a:solidFill>
                    <a:srgbClr val="70AD47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Cambria" panose="02040503050406030204" pitchFamily="18" charset="0"/>
                  <a:cs typeface="+mn-cs"/>
                </a:rPr>
                <a:t> </a:t>
              </a:r>
              <a:r>
                <a:rPr kumimoji="0" lang="en-US" sz="3600" b="1" i="0" u="none" strike="noStrike" kern="1200" cap="none" spc="0" normalizeH="0" noProof="0" dirty="0" err="1">
                  <a:ln>
                    <a:noFill/>
                  </a:ln>
                  <a:solidFill>
                    <a:srgbClr val="70AD47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Cambria" panose="02040503050406030204" pitchFamily="18" charset="0"/>
                  <a:cs typeface="+mn-cs"/>
                </a:rPr>
                <a:t>độ</a:t>
              </a:r>
              <a:r>
                <a:rPr kumimoji="0" lang="en-US" sz="3600" b="1" i="0" u="none" strike="noStrike" kern="1200" cap="none" spc="0" normalizeH="0" noProof="0" dirty="0">
                  <a:ln>
                    <a:noFill/>
                  </a:ln>
                  <a:solidFill>
                    <a:srgbClr val="70AD47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Cambria" panose="02040503050406030204" pitchFamily="18" charset="0"/>
                  <a:cs typeface="+mn-cs"/>
                </a:rPr>
                <a:t> -&gt; </a:t>
              </a:r>
              <a:r>
                <a:rPr kumimoji="0" lang="en-US" sz="3600" b="1" i="0" u="none" strike="noStrike" kern="1200" cap="none" spc="0" normalizeH="0" noProof="0" dirty="0" err="1">
                  <a:ln>
                    <a:noFill/>
                  </a:ln>
                  <a:solidFill>
                    <a:srgbClr val="70AD47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Cambria" panose="02040503050406030204" pitchFamily="18" charset="0"/>
                  <a:cs typeface="+mn-cs"/>
                </a:rPr>
                <a:t>màu</a:t>
              </a:r>
              <a:r>
                <a:rPr kumimoji="0" lang="en-US" sz="3600" b="1" i="0" u="none" strike="noStrike" kern="1200" cap="none" spc="0" normalizeH="0" noProof="0" dirty="0">
                  <a:ln>
                    <a:noFill/>
                  </a:ln>
                  <a:solidFill>
                    <a:srgbClr val="70AD47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Cambria" panose="02040503050406030204" pitchFamily="18" charset="0"/>
                  <a:cs typeface="+mn-cs"/>
                </a:rPr>
                <a:t> </a:t>
              </a:r>
              <a:r>
                <a:rPr kumimoji="0" lang="en-US" sz="3600" b="1" i="0" u="none" strike="noStrike" kern="1200" cap="none" spc="0" normalizeH="0" noProof="0" dirty="0" err="1">
                  <a:ln>
                    <a:noFill/>
                  </a:ln>
                  <a:solidFill>
                    <a:srgbClr val="70AD47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Cambria" panose="02040503050406030204" pitchFamily="18" charset="0"/>
                  <a:cs typeface="+mn-cs"/>
                </a:rPr>
                <a:t>hồng</a:t>
              </a:r>
              <a:r>
                <a:rPr kumimoji="0" lang="en-US" sz="3600" b="1" i="0" u="none" strike="noStrike" kern="1200" cap="none" spc="0" normalizeH="0" noProof="0" dirty="0">
                  <a:ln>
                    <a:noFill/>
                  </a:ln>
                  <a:solidFill>
                    <a:srgbClr val="70AD47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Cambria" panose="02040503050406030204" pitchFamily="18" charset="0"/>
                  <a:cs typeface="+mn-cs"/>
                </a:rPr>
                <a:t> -&gt; </a:t>
              </a:r>
              <a:r>
                <a:rPr kumimoji="0" lang="en-US" sz="3600" b="1" i="0" u="none" strike="noStrike" kern="1200" cap="none" spc="0" normalizeH="0" noProof="0" dirty="0" err="1">
                  <a:ln>
                    <a:noFill/>
                  </a:ln>
                  <a:solidFill>
                    <a:srgbClr val="70AD47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Cambria" panose="02040503050406030204" pitchFamily="18" charset="0"/>
                  <a:cs typeface="+mn-cs"/>
                </a:rPr>
                <a:t>màu</a:t>
              </a:r>
              <a:r>
                <a:rPr kumimoji="0" lang="en-US" sz="3600" b="1" i="0" u="none" strike="noStrike" kern="1200" cap="none" spc="0" normalizeH="0" noProof="0" dirty="0">
                  <a:ln>
                    <a:noFill/>
                  </a:ln>
                  <a:solidFill>
                    <a:srgbClr val="70AD47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Cambria" panose="02040503050406030204" pitchFamily="18" charset="0"/>
                  <a:cs typeface="+mn-cs"/>
                </a:rPr>
                <a:t> </a:t>
              </a:r>
              <a:r>
                <a:rPr kumimoji="0" lang="en-US" sz="3600" b="1" i="0" u="none" strike="noStrike" kern="1200" cap="none" spc="0" normalizeH="0" noProof="0" dirty="0" err="1">
                  <a:ln>
                    <a:noFill/>
                  </a:ln>
                  <a:solidFill>
                    <a:srgbClr val="70AD47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Cambria" panose="02040503050406030204" pitchFamily="18" charset="0"/>
                  <a:cs typeface="+mn-cs"/>
                </a:rPr>
                <a:t>vàng</a:t>
              </a:r>
              <a:r>
                <a:rPr kumimoji="0" lang="en-US" sz="3600" b="1" i="0" u="none" strike="noStrike" kern="1200" cap="none" spc="0" normalizeH="0" noProof="0" dirty="0">
                  <a:ln>
                    <a:noFill/>
                  </a:ln>
                  <a:solidFill>
                    <a:srgbClr val="70AD47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Cambria" panose="02040503050406030204" pitchFamily="18" charset="0"/>
                  <a:cs typeface="+mn-cs"/>
                </a:rPr>
                <a:t> lung </a:t>
              </a:r>
              <a:r>
                <a:rPr kumimoji="0" lang="en-US" sz="3600" b="1" i="0" u="none" strike="noStrike" kern="1200" cap="none" spc="0" normalizeH="0" noProof="0" dirty="0" err="1">
                  <a:ln>
                    <a:noFill/>
                  </a:ln>
                  <a:solidFill>
                    <a:srgbClr val="70AD47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Cambria" panose="02040503050406030204" pitchFamily="18" charset="0"/>
                  <a:cs typeface="+mn-cs"/>
                </a:rPr>
                <a:t>linh</a:t>
              </a:r>
              <a:endParaRPr kumimoji="0" lang="vi-VN" sz="36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Cambria" panose="02040503050406030204" pitchFamily="18" charset="0"/>
                <a:cs typeface="+mn-cs"/>
              </a:endParaRP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06A29FF7-77FB-84D4-9327-1EBCED451235}"/>
              </a:ext>
            </a:extLst>
          </p:cNvPr>
          <p:cNvGrpSpPr/>
          <p:nvPr/>
        </p:nvGrpSpPr>
        <p:grpSpPr>
          <a:xfrm>
            <a:off x="2104240" y="5231382"/>
            <a:ext cx="8973766" cy="1651843"/>
            <a:chOff x="1612674" y="5184381"/>
            <a:chExt cx="8973766" cy="1431655"/>
          </a:xfrm>
        </p:grpSpPr>
        <p:sp>
          <p:nvSpPr>
            <p:cNvPr id="45" name="Rectangle: Rounded Corners 205">
              <a:extLst>
                <a:ext uri="{FF2B5EF4-FFF2-40B4-BE49-F238E27FC236}">
                  <a16:creationId xmlns:a16="http://schemas.microsoft.com/office/drawing/2014/main" id="{12F82837-0250-CDE5-CD68-AE8D02A2A3E4}"/>
                </a:ext>
              </a:extLst>
            </p:cNvPr>
            <p:cNvSpPr/>
            <p:nvPr/>
          </p:nvSpPr>
          <p:spPr>
            <a:xfrm>
              <a:off x="2170089" y="5479849"/>
              <a:ext cx="8416351" cy="1056924"/>
            </a:xfrm>
            <a:custGeom>
              <a:avLst/>
              <a:gdLst>
                <a:gd name="connsiteX0" fmla="*/ 0 w 8416351"/>
                <a:gd name="connsiteY0" fmla="*/ 203250 h 1219478"/>
                <a:gd name="connsiteX1" fmla="*/ 203250 w 8416351"/>
                <a:gd name="connsiteY1" fmla="*/ 0 h 1219478"/>
                <a:gd name="connsiteX2" fmla="*/ 8213101 w 8416351"/>
                <a:gd name="connsiteY2" fmla="*/ 0 h 1219478"/>
                <a:gd name="connsiteX3" fmla="*/ 8416351 w 8416351"/>
                <a:gd name="connsiteY3" fmla="*/ 203250 h 1219478"/>
                <a:gd name="connsiteX4" fmla="*/ 8416351 w 8416351"/>
                <a:gd name="connsiteY4" fmla="*/ 1016228 h 1219478"/>
                <a:gd name="connsiteX5" fmla="*/ 8213101 w 8416351"/>
                <a:gd name="connsiteY5" fmla="*/ 1219478 h 1219478"/>
                <a:gd name="connsiteX6" fmla="*/ 203250 w 8416351"/>
                <a:gd name="connsiteY6" fmla="*/ 1219478 h 1219478"/>
                <a:gd name="connsiteX7" fmla="*/ 0 w 8416351"/>
                <a:gd name="connsiteY7" fmla="*/ 1016228 h 1219478"/>
                <a:gd name="connsiteX8" fmla="*/ 0 w 8416351"/>
                <a:gd name="connsiteY8" fmla="*/ 203250 h 1219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416351" h="1219478" fill="none" extrusionOk="0">
                  <a:moveTo>
                    <a:pt x="0" y="203250"/>
                  </a:moveTo>
                  <a:cubicBezTo>
                    <a:pt x="7415" y="97802"/>
                    <a:pt x="103534" y="17791"/>
                    <a:pt x="203250" y="0"/>
                  </a:cubicBezTo>
                  <a:cubicBezTo>
                    <a:pt x="2522420" y="-168267"/>
                    <a:pt x="4388737" y="-42953"/>
                    <a:pt x="8213101" y="0"/>
                  </a:cubicBezTo>
                  <a:cubicBezTo>
                    <a:pt x="8331015" y="6426"/>
                    <a:pt x="8415042" y="73272"/>
                    <a:pt x="8416351" y="203250"/>
                  </a:cubicBezTo>
                  <a:cubicBezTo>
                    <a:pt x="8487362" y="490652"/>
                    <a:pt x="8475021" y="932767"/>
                    <a:pt x="8416351" y="1016228"/>
                  </a:cubicBezTo>
                  <a:cubicBezTo>
                    <a:pt x="8431198" y="1114521"/>
                    <a:pt x="8328674" y="1226838"/>
                    <a:pt x="8213101" y="1219478"/>
                  </a:cubicBezTo>
                  <a:cubicBezTo>
                    <a:pt x="4371389" y="1287703"/>
                    <a:pt x="2606939" y="1230354"/>
                    <a:pt x="203250" y="1219478"/>
                  </a:cubicBezTo>
                  <a:cubicBezTo>
                    <a:pt x="102092" y="1237231"/>
                    <a:pt x="8641" y="1124032"/>
                    <a:pt x="0" y="1016228"/>
                  </a:cubicBezTo>
                  <a:cubicBezTo>
                    <a:pt x="70861" y="910768"/>
                    <a:pt x="-3861" y="601108"/>
                    <a:pt x="0" y="203250"/>
                  </a:cubicBezTo>
                  <a:close/>
                </a:path>
                <a:path w="8416351" h="1219478" stroke="0" extrusionOk="0">
                  <a:moveTo>
                    <a:pt x="0" y="203250"/>
                  </a:moveTo>
                  <a:cubicBezTo>
                    <a:pt x="-3125" y="77232"/>
                    <a:pt x="83619" y="17526"/>
                    <a:pt x="203250" y="0"/>
                  </a:cubicBezTo>
                  <a:cubicBezTo>
                    <a:pt x="3929785" y="163917"/>
                    <a:pt x="4297512" y="128764"/>
                    <a:pt x="8213101" y="0"/>
                  </a:cubicBezTo>
                  <a:cubicBezTo>
                    <a:pt x="8343940" y="12405"/>
                    <a:pt x="8418038" y="97443"/>
                    <a:pt x="8416351" y="203250"/>
                  </a:cubicBezTo>
                  <a:cubicBezTo>
                    <a:pt x="8397049" y="548050"/>
                    <a:pt x="8431771" y="910851"/>
                    <a:pt x="8416351" y="1016228"/>
                  </a:cubicBezTo>
                  <a:cubicBezTo>
                    <a:pt x="8414076" y="1132727"/>
                    <a:pt x="8325608" y="1237040"/>
                    <a:pt x="8213101" y="1219478"/>
                  </a:cubicBezTo>
                  <a:cubicBezTo>
                    <a:pt x="5747908" y="1197496"/>
                    <a:pt x="1141899" y="1144590"/>
                    <a:pt x="203250" y="1219478"/>
                  </a:cubicBezTo>
                  <a:cubicBezTo>
                    <a:pt x="107964" y="1212883"/>
                    <a:pt x="-3278" y="1134203"/>
                    <a:pt x="0" y="1016228"/>
                  </a:cubicBezTo>
                  <a:cubicBezTo>
                    <a:pt x="23621" y="655975"/>
                    <a:pt x="-66312" y="301813"/>
                    <a:pt x="0" y="203250"/>
                  </a:cubicBezTo>
                  <a:close/>
                </a:path>
              </a:pathLst>
            </a:custGeom>
            <a:ln w="38100">
              <a:extLst>
                <a:ext uri="{C807C97D-BFC1-408E-A445-0C87EB9F89A2}">
                  <ask:lineSketchStyleProps xmlns:ask="http://schemas.microsoft.com/office/drawing/2018/sketchyshapes" xmlns="" sd="1872881490">
                    <a:prstGeom prst="roundRect">
                      <a:avLst/>
                    </a:prstGeom>
                    <ask:type>
                      <ask:lineSketchCurved/>
                    </ask:type>
                  </ask:lineSketchStyleProps>
                </a:ext>
              </a:extLst>
            </a:ln>
            <a:effectLst>
              <a:glow rad="63500">
                <a:schemeClr val="accent6">
                  <a:satMod val="175000"/>
                  <a:alpha val="40000"/>
                </a:schemeClr>
              </a:glow>
            </a:effectLst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46" name="Google Shape;293;p27">
              <a:extLst>
                <a:ext uri="{FF2B5EF4-FFF2-40B4-BE49-F238E27FC236}">
                  <a16:creationId xmlns:a16="http://schemas.microsoft.com/office/drawing/2014/main" id="{9109C8CD-5797-A5D4-5995-6D0B9504B79B}"/>
                </a:ext>
              </a:extLst>
            </p:cNvPr>
            <p:cNvGrpSpPr/>
            <p:nvPr/>
          </p:nvGrpSpPr>
          <p:grpSpPr>
            <a:xfrm rot="21403310">
              <a:off x="1612674" y="5184381"/>
              <a:ext cx="1724419" cy="1409055"/>
              <a:chOff x="3676506" y="1404273"/>
              <a:chExt cx="792384" cy="610489"/>
            </a:xfrm>
          </p:grpSpPr>
          <p:sp>
            <p:nvSpPr>
              <p:cNvPr id="48" name="Google Shape;294;p27">
                <a:extLst>
                  <a:ext uri="{FF2B5EF4-FFF2-40B4-BE49-F238E27FC236}">
                    <a16:creationId xmlns:a16="http://schemas.microsoft.com/office/drawing/2014/main" id="{E6996BB8-E942-6163-DC3B-34945E756981}"/>
                  </a:ext>
                </a:extLst>
              </p:cNvPr>
              <p:cNvSpPr/>
              <p:nvPr/>
            </p:nvSpPr>
            <p:spPr>
              <a:xfrm>
                <a:off x="3899885" y="1404273"/>
                <a:ext cx="177442" cy="160690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3645" extrusionOk="0">
                    <a:moveTo>
                      <a:pt x="1158" y="1"/>
                    </a:moveTo>
                    <a:cubicBezTo>
                      <a:pt x="1024" y="1"/>
                      <a:pt x="906" y="30"/>
                      <a:pt x="810" y="96"/>
                    </a:cubicBezTo>
                    <a:cubicBezTo>
                      <a:pt x="0" y="656"/>
                      <a:pt x="1096" y="3644"/>
                      <a:pt x="1096" y="3644"/>
                    </a:cubicBezTo>
                    <a:lnTo>
                      <a:pt x="4025" y="1620"/>
                    </a:lnTo>
                    <a:cubicBezTo>
                      <a:pt x="4025" y="1620"/>
                      <a:pt x="2155" y="1"/>
                      <a:pt x="1158" y="1"/>
                    </a:cubicBezTo>
                    <a:close/>
                  </a:path>
                </a:pathLst>
              </a:custGeom>
              <a:solidFill>
                <a:srgbClr val="EFD8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36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49" name="Google Shape;295;p27">
                <a:extLst>
                  <a:ext uri="{FF2B5EF4-FFF2-40B4-BE49-F238E27FC236}">
                    <a16:creationId xmlns:a16="http://schemas.microsoft.com/office/drawing/2014/main" id="{5838CC8C-B44B-2A2E-4118-F29794B899C1}"/>
                  </a:ext>
                </a:extLst>
              </p:cNvPr>
              <p:cNvSpPr/>
              <p:nvPr/>
            </p:nvSpPr>
            <p:spPr>
              <a:xfrm>
                <a:off x="3935065" y="1440820"/>
                <a:ext cx="121807" cy="109948"/>
              </a:xfrm>
              <a:custGeom>
                <a:avLst/>
                <a:gdLst/>
                <a:ahLst/>
                <a:cxnLst/>
                <a:rect l="l" t="t" r="r" b="b"/>
                <a:pathLst>
                  <a:path w="2763" h="2494" extrusionOk="0">
                    <a:moveTo>
                      <a:pt x="798" y="0"/>
                    </a:moveTo>
                    <a:cubicBezTo>
                      <a:pt x="706" y="0"/>
                      <a:pt x="625" y="20"/>
                      <a:pt x="560" y="65"/>
                    </a:cubicBezTo>
                    <a:cubicBezTo>
                      <a:pt x="0" y="446"/>
                      <a:pt x="750" y="2494"/>
                      <a:pt x="750" y="2494"/>
                    </a:cubicBezTo>
                    <a:lnTo>
                      <a:pt x="2762" y="1113"/>
                    </a:lnTo>
                    <a:cubicBezTo>
                      <a:pt x="2762" y="1113"/>
                      <a:pt x="1483" y="0"/>
                      <a:pt x="798" y="0"/>
                    </a:cubicBezTo>
                    <a:close/>
                  </a:path>
                </a:pathLst>
              </a:custGeom>
              <a:solidFill>
                <a:srgbClr val="DE626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36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50" name="Google Shape;296;p27">
                <a:extLst>
                  <a:ext uri="{FF2B5EF4-FFF2-40B4-BE49-F238E27FC236}">
                    <a16:creationId xmlns:a16="http://schemas.microsoft.com/office/drawing/2014/main" id="{3108EF5E-CFB2-F9C3-CF02-C2B88613480F}"/>
                  </a:ext>
                </a:extLst>
              </p:cNvPr>
              <p:cNvSpPr/>
              <p:nvPr/>
            </p:nvSpPr>
            <p:spPr>
              <a:xfrm>
                <a:off x="4228450" y="1404273"/>
                <a:ext cx="177442" cy="160690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3645" extrusionOk="0">
                    <a:moveTo>
                      <a:pt x="2856" y="1"/>
                    </a:moveTo>
                    <a:cubicBezTo>
                      <a:pt x="1861" y="1"/>
                      <a:pt x="1" y="1620"/>
                      <a:pt x="1" y="1620"/>
                    </a:cubicBezTo>
                    <a:lnTo>
                      <a:pt x="2918" y="3644"/>
                    </a:lnTo>
                    <a:cubicBezTo>
                      <a:pt x="2918" y="3644"/>
                      <a:pt x="4025" y="656"/>
                      <a:pt x="3203" y="96"/>
                    </a:cubicBezTo>
                    <a:cubicBezTo>
                      <a:pt x="3108" y="30"/>
                      <a:pt x="2990" y="1"/>
                      <a:pt x="2856" y="1"/>
                    </a:cubicBezTo>
                    <a:close/>
                  </a:path>
                </a:pathLst>
              </a:custGeom>
              <a:solidFill>
                <a:srgbClr val="EFD8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36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51" name="Google Shape;297;p27">
                <a:extLst>
                  <a:ext uri="{FF2B5EF4-FFF2-40B4-BE49-F238E27FC236}">
                    <a16:creationId xmlns:a16="http://schemas.microsoft.com/office/drawing/2014/main" id="{EFF76746-00C3-77F2-5F84-19C897D474C3}"/>
                  </a:ext>
                </a:extLst>
              </p:cNvPr>
              <p:cNvSpPr/>
              <p:nvPr/>
            </p:nvSpPr>
            <p:spPr>
              <a:xfrm>
                <a:off x="4246834" y="1437601"/>
                <a:ext cx="126524" cy="114753"/>
              </a:xfrm>
              <a:custGeom>
                <a:avLst/>
                <a:gdLst/>
                <a:ahLst/>
                <a:cxnLst/>
                <a:rect l="l" t="t" r="r" b="b"/>
                <a:pathLst>
                  <a:path w="2870" h="2603" extrusionOk="0">
                    <a:moveTo>
                      <a:pt x="2044" y="0"/>
                    </a:moveTo>
                    <a:cubicBezTo>
                      <a:pt x="1338" y="0"/>
                      <a:pt x="0" y="1162"/>
                      <a:pt x="0" y="1162"/>
                    </a:cubicBezTo>
                    <a:lnTo>
                      <a:pt x="2084" y="2603"/>
                    </a:lnTo>
                    <a:cubicBezTo>
                      <a:pt x="2084" y="2603"/>
                      <a:pt x="2870" y="471"/>
                      <a:pt x="2286" y="67"/>
                    </a:cubicBezTo>
                    <a:cubicBezTo>
                      <a:pt x="2220" y="21"/>
                      <a:pt x="2138" y="0"/>
                      <a:pt x="2044" y="0"/>
                    </a:cubicBezTo>
                    <a:close/>
                  </a:path>
                </a:pathLst>
              </a:custGeom>
              <a:solidFill>
                <a:srgbClr val="DE626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36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52" name="Google Shape;298;p27">
                <a:extLst>
                  <a:ext uri="{FF2B5EF4-FFF2-40B4-BE49-F238E27FC236}">
                    <a16:creationId xmlns:a16="http://schemas.microsoft.com/office/drawing/2014/main" id="{96DB1D9A-2776-E916-722C-B2B5C4724E93}"/>
                  </a:ext>
                </a:extLst>
              </p:cNvPr>
              <p:cNvSpPr/>
              <p:nvPr/>
            </p:nvSpPr>
            <p:spPr>
              <a:xfrm>
                <a:off x="3915358" y="1453863"/>
                <a:ext cx="480306" cy="560673"/>
              </a:xfrm>
              <a:custGeom>
                <a:avLst/>
                <a:gdLst/>
                <a:ahLst/>
                <a:cxnLst/>
                <a:rect l="l" t="t" r="r" b="b"/>
                <a:pathLst>
                  <a:path w="10895" h="12718" extrusionOk="0">
                    <a:moveTo>
                      <a:pt x="5966" y="0"/>
                    </a:moveTo>
                    <a:cubicBezTo>
                      <a:pt x="5311" y="0"/>
                      <a:pt x="4668" y="84"/>
                      <a:pt x="4049" y="262"/>
                    </a:cubicBezTo>
                    <a:cubicBezTo>
                      <a:pt x="3954" y="298"/>
                      <a:pt x="3858" y="322"/>
                      <a:pt x="3763" y="357"/>
                    </a:cubicBezTo>
                    <a:cubicBezTo>
                      <a:pt x="3573" y="429"/>
                      <a:pt x="3394" y="500"/>
                      <a:pt x="3215" y="595"/>
                    </a:cubicBezTo>
                    <a:cubicBezTo>
                      <a:pt x="3120" y="631"/>
                      <a:pt x="3037" y="679"/>
                      <a:pt x="2954" y="726"/>
                    </a:cubicBezTo>
                    <a:cubicBezTo>
                      <a:pt x="1084" y="1750"/>
                      <a:pt x="1" y="3822"/>
                      <a:pt x="1" y="6453"/>
                    </a:cubicBezTo>
                    <a:cubicBezTo>
                      <a:pt x="1" y="8751"/>
                      <a:pt x="715" y="10537"/>
                      <a:pt x="2120" y="11597"/>
                    </a:cubicBezTo>
                    <a:cubicBezTo>
                      <a:pt x="2668" y="12002"/>
                      <a:pt x="3299" y="12299"/>
                      <a:pt x="3954" y="12466"/>
                    </a:cubicBezTo>
                    <a:cubicBezTo>
                      <a:pt x="4568" y="12633"/>
                      <a:pt x="5202" y="12717"/>
                      <a:pt x="5839" y="12717"/>
                    </a:cubicBezTo>
                    <a:cubicBezTo>
                      <a:pt x="5881" y="12717"/>
                      <a:pt x="5923" y="12717"/>
                      <a:pt x="5966" y="12716"/>
                    </a:cubicBezTo>
                    <a:cubicBezTo>
                      <a:pt x="6168" y="12716"/>
                      <a:pt x="6383" y="12704"/>
                      <a:pt x="6597" y="12692"/>
                    </a:cubicBezTo>
                    <a:cubicBezTo>
                      <a:pt x="6799" y="12680"/>
                      <a:pt x="7014" y="12656"/>
                      <a:pt x="7228" y="12621"/>
                    </a:cubicBezTo>
                    <a:cubicBezTo>
                      <a:pt x="9073" y="12323"/>
                      <a:pt x="10895" y="11406"/>
                      <a:pt x="10895" y="9775"/>
                    </a:cubicBezTo>
                    <a:cubicBezTo>
                      <a:pt x="10895" y="9239"/>
                      <a:pt x="10609" y="8727"/>
                      <a:pt x="10133" y="8466"/>
                    </a:cubicBezTo>
                    <a:cubicBezTo>
                      <a:pt x="9907" y="8335"/>
                      <a:pt x="9645" y="8263"/>
                      <a:pt x="9383" y="8263"/>
                    </a:cubicBezTo>
                    <a:cubicBezTo>
                      <a:pt x="8204" y="8263"/>
                      <a:pt x="8085" y="9394"/>
                      <a:pt x="7192" y="9966"/>
                    </a:cubicBezTo>
                    <a:cubicBezTo>
                      <a:pt x="7073" y="10037"/>
                      <a:pt x="6942" y="10097"/>
                      <a:pt x="6811" y="10144"/>
                    </a:cubicBezTo>
                    <a:cubicBezTo>
                      <a:pt x="6565" y="10230"/>
                      <a:pt x="6309" y="10277"/>
                      <a:pt x="6052" y="10277"/>
                    </a:cubicBezTo>
                    <a:cubicBezTo>
                      <a:pt x="6024" y="10277"/>
                      <a:pt x="5995" y="10276"/>
                      <a:pt x="5966" y="10275"/>
                    </a:cubicBezTo>
                    <a:cubicBezTo>
                      <a:pt x="5945" y="10276"/>
                      <a:pt x="5925" y="10276"/>
                      <a:pt x="5904" y="10276"/>
                    </a:cubicBezTo>
                    <a:cubicBezTo>
                      <a:pt x="5473" y="10276"/>
                      <a:pt x="5055" y="10157"/>
                      <a:pt x="4680" y="9930"/>
                    </a:cubicBezTo>
                    <a:cubicBezTo>
                      <a:pt x="4644" y="9906"/>
                      <a:pt x="4608" y="9882"/>
                      <a:pt x="4573" y="9847"/>
                    </a:cubicBezTo>
                    <a:cubicBezTo>
                      <a:pt x="4489" y="9799"/>
                      <a:pt x="4418" y="9739"/>
                      <a:pt x="4358" y="9680"/>
                    </a:cubicBezTo>
                    <a:cubicBezTo>
                      <a:pt x="4323" y="9644"/>
                      <a:pt x="4287" y="9608"/>
                      <a:pt x="4251" y="9573"/>
                    </a:cubicBezTo>
                    <a:cubicBezTo>
                      <a:pt x="3644" y="8954"/>
                      <a:pt x="3251" y="7894"/>
                      <a:pt x="3251" y="6299"/>
                    </a:cubicBezTo>
                    <a:cubicBezTo>
                      <a:pt x="3251" y="4917"/>
                      <a:pt x="3549" y="3953"/>
                      <a:pt x="4049" y="3322"/>
                    </a:cubicBezTo>
                    <a:cubicBezTo>
                      <a:pt x="4097" y="3262"/>
                      <a:pt x="4156" y="3191"/>
                      <a:pt x="4227" y="3132"/>
                    </a:cubicBezTo>
                    <a:cubicBezTo>
                      <a:pt x="4251" y="3096"/>
                      <a:pt x="4287" y="3060"/>
                      <a:pt x="4323" y="3024"/>
                    </a:cubicBezTo>
                    <a:cubicBezTo>
                      <a:pt x="4763" y="2642"/>
                      <a:pt x="5328" y="2429"/>
                      <a:pt x="5918" y="2429"/>
                    </a:cubicBezTo>
                    <a:cubicBezTo>
                      <a:pt x="5934" y="2429"/>
                      <a:pt x="5950" y="2429"/>
                      <a:pt x="5966" y="2429"/>
                    </a:cubicBezTo>
                    <a:cubicBezTo>
                      <a:pt x="5988" y="2428"/>
                      <a:pt x="6011" y="2428"/>
                      <a:pt x="6033" y="2428"/>
                    </a:cubicBezTo>
                    <a:cubicBezTo>
                      <a:pt x="6369" y="2428"/>
                      <a:pt x="6713" y="2510"/>
                      <a:pt x="7025" y="2655"/>
                    </a:cubicBezTo>
                    <a:cubicBezTo>
                      <a:pt x="7240" y="2762"/>
                      <a:pt x="7430" y="2905"/>
                      <a:pt x="7597" y="3084"/>
                    </a:cubicBezTo>
                    <a:cubicBezTo>
                      <a:pt x="7823" y="3334"/>
                      <a:pt x="8014" y="3608"/>
                      <a:pt x="8240" y="3822"/>
                    </a:cubicBezTo>
                    <a:cubicBezTo>
                      <a:pt x="8481" y="4086"/>
                      <a:pt x="8833" y="4239"/>
                      <a:pt x="9199" y="4239"/>
                    </a:cubicBezTo>
                    <a:cubicBezTo>
                      <a:pt x="9213" y="4239"/>
                      <a:pt x="9226" y="4239"/>
                      <a:pt x="9240" y="4239"/>
                    </a:cubicBezTo>
                    <a:cubicBezTo>
                      <a:pt x="9585" y="4239"/>
                      <a:pt x="9907" y="4120"/>
                      <a:pt x="10169" y="3905"/>
                    </a:cubicBezTo>
                    <a:cubicBezTo>
                      <a:pt x="10204" y="3882"/>
                      <a:pt x="10240" y="3846"/>
                      <a:pt x="10276" y="3822"/>
                    </a:cubicBezTo>
                    <a:cubicBezTo>
                      <a:pt x="10550" y="3536"/>
                      <a:pt x="10716" y="3167"/>
                      <a:pt x="10704" y="2774"/>
                    </a:cubicBezTo>
                    <a:cubicBezTo>
                      <a:pt x="10704" y="2191"/>
                      <a:pt x="10454" y="1643"/>
                      <a:pt x="10014" y="1262"/>
                    </a:cubicBezTo>
                    <a:cubicBezTo>
                      <a:pt x="9788" y="1060"/>
                      <a:pt x="9538" y="881"/>
                      <a:pt x="9264" y="738"/>
                    </a:cubicBezTo>
                    <a:cubicBezTo>
                      <a:pt x="8299" y="226"/>
                      <a:pt x="7025" y="0"/>
                      <a:pt x="5966" y="0"/>
                    </a:cubicBezTo>
                    <a:close/>
                  </a:path>
                </a:pathLst>
              </a:custGeom>
              <a:solidFill>
                <a:srgbClr val="EFD8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36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53" name="Google Shape;299;p27">
                <a:extLst>
                  <a:ext uri="{FF2B5EF4-FFF2-40B4-BE49-F238E27FC236}">
                    <a16:creationId xmlns:a16="http://schemas.microsoft.com/office/drawing/2014/main" id="{44965A53-F5FA-8605-AC0F-4ADE7F87BAAD}"/>
                  </a:ext>
                </a:extLst>
              </p:cNvPr>
              <p:cNvSpPr/>
              <p:nvPr/>
            </p:nvSpPr>
            <p:spPr>
              <a:xfrm>
                <a:off x="3676506" y="1453648"/>
                <a:ext cx="721482" cy="561114"/>
              </a:xfrm>
              <a:custGeom>
                <a:avLst/>
                <a:gdLst/>
                <a:ahLst/>
                <a:cxnLst/>
                <a:rect l="l" t="t" r="r" b="b"/>
                <a:pathLst>
                  <a:path w="15783" h="12728" extrusionOk="0">
                    <a:moveTo>
                      <a:pt x="10854" y="465"/>
                    </a:moveTo>
                    <a:cubicBezTo>
                      <a:pt x="12628" y="465"/>
                      <a:pt x="15128" y="1179"/>
                      <a:pt x="15128" y="2774"/>
                    </a:cubicBezTo>
                    <a:cubicBezTo>
                      <a:pt x="15140" y="3315"/>
                      <a:pt x="14699" y="3763"/>
                      <a:pt x="14161" y="3763"/>
                    </a:cubicBezTo>
                    <a:cubicBezTo>
                      <a:pt x="14154" y="3763"/>
                      <a:pt x="14147" y="3763"/>
                      <a:pt x="14140" y="3763"/>
                    </a:cubicBezTo>
                    <a:cubicBezTo>
                      <a:pt x="13699" y="3763"/>
                      <a:pt x="13509" y="3560"/>
                      <a:pt x="13176" y="3143"/>
                    </a:cubicBezTo>
                    <a:cubicBezTo>
                      <a:pt x="12759" y="2643"/>
                      <a:pt x="12199" y="1953"/>
                      <a:pt x="10854" y="1953"/>
                    </a:cubicBezTo>
                    <a:cubicBezTo>
                      <a:pt x="8865" y="1953"/>
                      <a:pt x="7675" y="3584"/>
                      <a:pt x="7675" y="6310"/>
                    </a:cubicBezTo>
                    <a:cubicBezTo>
                      <a:pt x="7675" y="10430"/>
                      <a:pt x="10116" y="10751"/>
                      <a:pt x="10854" y="10751"/>
                    </a:cubicBezTo>
                    <a:cubicBezTo>
                      <a:pt x="12259" y="10751"/>
                      <a:pt x="12830" y="9989"/>
                      <a:pt x="13259" y="9442"/>
                    </a:cubicBezTo>
                    <a:cubicBezTo>
                      <a:pt x="13616" y="8966"/>
                      <a:pt x="13818" y="8739"/>
                      <a:pt x="14283" y="8739"/>
                    </a:cubicBezTo>
                    <a:cubicBezTo>
                      <a:pt x="14854" y="8739"/>
                      <a:pt x="15307" y="9204"/>
                      <a:pt x="15307" y="9775"/>
                    </a:cubicBezTo>
                    <a:cubicBezTo>
                      <a:pt x="15307" y="11466"/>
                      <a:pt x="12652" y="12240"/>
                      <a:pt x="10854" y="12240"/>
                    </a:cubicBezTo>
                    <a:cubicBezTo>
                      <a:pt x="9068" y="12240"/>
                      <a:pt x="7687" y="11728"/>
                      <a:pt x="6758" y="10728"/>
                    </a:cubicBezTo>
                    <a:lnTo>
                      <a:pt x="6818" y="10680"/>
                    </a:lnTo>
                    <a:cubicBezTo>
                      <a:pt x="7195" y="10274"/>
                      <a:pt x="6857" y="9711"/>
                      <a:pt x="6411" y="9711"/>
                    </a:cubicBezTo>
                    <a:cubicBezTo>
                      <a:pt x="6308" y="9711"/>
                      <a:pt x="6199" y="9741"/>
                      <a:pt x="6091" y="9811"/>
                    </a:cubicBezTo>
                    <a:cubicBezTo>
                      <a:pt x="5603" y="8918"/>
                      <a:pt x="5353" y="7787"/>
                      <a:pt x="5353" y="6453"/>
                    </a:cubicBezTo>
                    <a:cubicBezTo>
                      <a:pt x="5353" y="2810"/>
                      <a:pt x="7508" y="465"/>
                      <a:pt x="10854" y="465"/>
                    </a:cubicBezTo>
                    <a:close/>
                    <a:moveTo>
                      <a:pt x="10854" y="0"/>
                    </a:moveTo>
                    <a:cubicBezTo>
                      <a:pt x="7187" y="0"/>
                      <a:pt x="4877" y="2631"/>
                      <a:pt x="4877" y="6453"/>
                    </a:cubicBezTo>
                    <a:cubicBezTo>
                      <a:pt x="4877" y="7882"/>
                      <a:pt x="5151" y="9108"/>
                      <a:pt x="5698" y="10085"/>
                    </a:cubicBezTo>
                    <a:cubicBezTo>
                      <a:pt x="5437" y="10194"/>
                      <a:pt x="5081" y="10263"/>
                      <a:pt x="4740" y="10263"/>
                    </a:cubicBezTo>
                    <a:cubicBezTo>
                      <a:pt x="4413" y="10263"/>
                      <a:pt x="4098" y="10200"/>
                      <a:pt x="3889" y="10049"/>
                    </a:cubicBezTo>
                    <a:cubicBezTo>
                      <a:pt x="3448" y="9739"/>
                      <a:pt x="3698" y="8989"/>
                      <a:pt x="3996" y="8430"/>
                    </a:cubicBezTo>
                    <a:cubicBezTo>
                      <a:pt x="5091" y="6370"/>
                      <a:pt x="4484" y="5037"/>
                      <a:pt x="3555" y="4477"/>
                    </a:cubicBezTo>
                    <a:cubicBezTo>
                      <a:pt x="3168" y="4247"/>
                      <a:pt x="2730" y="4138"/>
                      <a:pt x="2295" y="4138"/>
                    </a:cubicBezTo>
                    <a:cubicBezTo>
                      <a:pt x="1512" y="4138"/>
                      <a:pt x="741" y="4493"/>
                      <a:pt x="305" y="5144"/>
                    </a:cubicBezTo>
                    <a:cubicBezTo>
                      <a:pt x="0" y="5592"/>
                      <a:pt x="393" y="6040"/>
                      <a:pt x="795" y="6040"/>
                    </a:cubicBezTo>
                    <a:cubicBezTo>
                      <a:pt x="959" y="6040"/>
                      <a:pt x="1125" y="5966"/>
                      <a:pt x="1245" y="5787"/>
                    </a:cubicBezTo>
                    <a:cubicBezTo>
                      <a:pt x="1467" y="5458"/>
                      <a:pt x="1884" y="5277"/>
                      <a:pt x="2303" y="5277"/>
                    </a:cubicBezTo>
                    <a:cubicBezTo>
                      <a:pt x="2537" y="5277"/>
                      <a:pt x="2771" y="5334"/>
                      <a:pt x="2972" y="5453"/>
                    </a:cubicBezTo>
                    <a:cubicBezTo>
                      <a:pt x="3603" y="5834"/>
                      <a:pt x="3615" y="6727"/>
                      <a:pt x="2996" y="7906"/>
                    </a:cubicBezTo>
                    <a:cubicBezTo>
                      <a:pt x="2019" y="9728"/>
                      <a:pt x="2722" y="10609"/>
                      <a:pt x="3222" y="10978"/>
                    </a:cubicBezTo>
                    <a:cubicBezTo>
                      <a:pt x="3644" y="11244"/>
                      <a:pt x="4128" y="11397"/>
                      <a:pt x="4636" y="11397"/>
                    </a:cubicBezTo>
                    <a:cubicBezTo>
                      <a:pt x="4672" y="11397"/>
                      <a:pt x="4709" y="11396"/>
                      <a:pt x="4746" y="11394"/>
                    </a:cubicBezTo>
                    <a:cubicBezTo>
                      <a:pt x="4769" y="11395"/>
                      <a:pt x="4793" y="11395"/>
                      <a:pt x="4816" y="11395"/>
                    </a:cubicBezTo>
                    <a:cubicBezTo>
                      <a:pt x="5351" y="11395"/>
                      <a:pt x="5874" y="11264"/>
                      <a:pt x="6353" y="11013"/>
                    </a:cubicBezTo>
                    <a:cubicBezTo>
                      <a:pt x="7365" y="12121"/>
                      <a:pt x="8865" y="12728"/>
                      <a:pt x="10854" y="12728"/>
                    </a:cubicBezTo>
                    <a:cubicBezTo>
                      <a:pt x="13009" y="12728"/>
                      <a:pt x="15771" y="11787"/>
                      <a:pt x="15771" y="9787"/>
                    </a:cubicBezTo>
                    <a:cubicBezTo>
                      <a:pt x="15783" y="8954"/>
                      <a:pt x="15116" y="8275"/>
                      <a:pt x="14283" y="8263"/>
                    </a:cubicBezTo>
                    <a:cubicBezTo>
                      <a:pt x="12711" y="8263"/>
                      <a:pt x="13009" y="10275"/>
                      <a:pt x="10854" y="10275"/>
                    </a:cubicBezTo>
                    <a:cubicBezTo>
                      <a:pt x="9389" y="10275"/>
                      <a:pt x="8139" y="9132"/>
                      <a:pt x="8139" y="6310"/>
                    </a:cubicBezTo>
                    <a:cubicBezTo>
                      <a:pt x="8139" y="3572"/>
                      <a:pt x="9318" y="2441"/>
                      <a:pt x="10854" y="2441"/>
                    </a:cubicBezTo>
                    <a:cubicBezTo>
                      <a:pt x="12914" y="2441"/>
                      <a:pt x="12640" y="4251"/>
                      <a:pt x="14128" y="4251"/>
                    </a:cubicBezTo>
                    <a:cubicBezTo>
                      <a:pt x="14938" y="4251"/>
                      <a:pt x="15604" y="3584"/>
                      <a:pt x="15604" y="2774"/>
                    </a:cubicBezTo>
                    <a:cubicBezTo>
                      <a:pt x="15604" y="834"/>
                      <a:pt x="12854" y="0"/>
                      <a:pt x="10854" y="0"/>
                    </a:cubicBez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36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54" name="Google Shape;300;p27">
                <a:extLst>
                  <a:ext uri="{FF2B5EF4-FFF2-40B4-BE49-F238E27FC236}">
                    <a16:creationId xmlns:a16="http://schemas.microsoft.com/office/drawing/2014/main" id="{FD52910A-5F8B-0BF3-BC41-46A4AAB408C9}"/>
                  </a:ext>
                </a:extLst>
              </p:cNvPr>
              <p:cNvSpPr/>
              <p:nvPr/>
            </p:nvSpPr>
            <p:spPr>
              <a:xfrm>
                <a:off x="4049465" y="1507167"/>
                <a:ext cx="42057" cy="35885"/>
              </a:xfrm>
              <a:custGeom>
                <a:avLst/>
                <a:gdLst/>
                <a:ahLst/>
                <a:cxnLst/>
                <a:rect l="l" t="t" r="r" b="b"/>
                <a:pathLst>
                  <a:path w="954" h="814" extrusionOk="0">
                    <a:moveTo>
                      <a:pt x="548" y="1"/>
                    </a:moveTo>
                    <a:cubicBezTo>
                      <a:pt x="191" y="1"/>
                      <a:pt x="1" y="441"/>
                      <a:pt x="263" y="691"/>
                    </a:cubicBezTo>
                    <a:cubicBezTo>
                      <a:pt x="343" y="776"/>
                      <a:pt x="444" y="813"/>
                      <a:pt x="543" y="813"/>
                    </a:cubicBezTo>
                    <a:cubicBezTo>
                      <a:pt x="751" y="813"/>
                      <a:pt x="953" y="647"/>
                      <a:pt x="953" y="405"/>
                    </a:cubicBezTo>
                    <a:cubicBezTo>
                      <a:pt x="953" y="179"/>
                      <a:pt x="775" y="1"/>
                      <a:pt x="548" y="1"/>
                    </a:cubicBezTo>
                    <a:close/>
                  </a:path>
                </a:pathLst>
              </a:custGeom>
              <a:solidFill>
                <a:srgbClr val="8046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36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55" name="Google Shape;301;p27">
                <a:extLst>
                  <a:ext uri="{FF2B5EF4-FFF2-40B4-BE49-F238E27FC236}">
                    <a16:creationId xmlns:a16="http://schemas.microsoft.com/office/drawing/2014/main" id="{3BFC87AD-EFDE-90FE-40DA-9AC1B4E797FD}"/>
                  </a:ext>
                </a:extLst>
              </p:cNvPr>
              <p:cNvSpPr/>
              <p:nvPr/>
            </p:nvSpPr>
            <p:spPr>
              <a:xfrm>
                <a:off x="4140809" y="1511223"/>
                <a:ext cx="53563" cy="23806"/>
              </a:xfrm>
              <a:custGeom>
                <a:avLst/>
                <a:gdLst/>
                <a:ahLst/>
                <a:cxnLst/>
                <a:rect l="l" t="t" r="r" b="b"/>
                <a:pathLst>
                  <a:path w="1215" h="540" extrusionOk="0">
                    <a:moveTo>
                      <a:pt x="1103" y="1"/>
                    </a:moveTo>
                    <a:cubicBezTo>
                      <a:pt x="1054" y="1"/>
                      <a:pt x="1006" y="34"/>
                      <a:pt x="1000" y="99"/>
                    </a:cubicBezTo>
                    <a:cubicBezTo>
                      <a:pt x="989" y="182"/>
                      <a:pt x="953" y="254"/>
                      <a:pt x="893" y="313"/>
                    </a:cubicBezTo>
                    <a:cubicBezTo>
                      <a:pt x="810" y="278"/>
                      <a:pt x="739" y="242"/>
                      <a:pt x="679" y="171"/>
                    </a:cubicBezTo>
                    <a:cubicBezTo>
                      <a:pt x="655" y="153"/>
                      <a:pt x="628" y="144"/>
                      <a:pt x="603" y="144"/>
                    </a:cubicBezTo>
                    <a:cubicBezTo>
                      <a:pt x="578" y="144"/>
                      <a:pt x="554" y="153"/>
                      <a:pt x="536" y="171"/>
                    </a:cubicBezTo>
                    <a:cubicBezTo>
                      <a:pt x="465" y="230"/>
                      <a:pt x="405" y="278"/>
                      <a:pt x="334" y="325"/>
                    </a:cubicBezTo>
                    <a:cubicBezTo>
                      <a:pt x="262" y="278"/>
                      <a:pt x="215" y="194"/>
                      <a:pt x="215" y="111"/>
                    </a:cubicBezTo>
                    <a:cubicBezTo>
                      <a:pt x="215" y="40"/>
                      <a:pt x="161" y="4"/>
                      <a:pt x="107" y="4"/>
                    </a:cubicBezTo>
                    <a:cubicBezTo>
                      <a:pt x="54" y="4"/>
                      <a:pt x="0" y="40"/>
                      <a:pt x="0" y="111"/>
                    </a:cubicBezTo>
                    <a:cubicBezTo>
                      <a:pt x="0" y="266"/>
                      <a:pt x="72" y="409"/>
                      <a:pt x="203" y="504"/>
                    </a:cubicBezTo>
                    <a:cubicBezTo>
                      <a:pt x="234" y="523"/>
                      <a:pt x="269" y="531"/>
                      <a:pt x="304" y="531"/>
                    </a:cubicBezTo>
                    <a:cubicBezTo>
                      <a:pt x="403" y="531"/>
                      <a:pt x="511" y="470"/>
                      <a:pt x="608" y="409"/>
                    </a:cubicBezTo>
                    <a:cubicBezTo>
                      <a:pt x="679" y="480"/>
                      <a:pt x="786" y="528"/>
                      <a:pt x="905" y="540"/>
                    </a:cubicBezTo>
                    <a:cubicBezTo>
                      <a:pt x="929" y="528"/>
                      <a:pt x="965" y="516"/>
                      <a:pt x="989" y="492"/>
                    </a:cubicBezTo>
                    <a:cubicBezTo>
                      <a:pt x="1120" y="409"/>
                      <a:pt x="1203" y="254"/>
                      <a:pt x="1215" y="99"/>
                    </a:cubicBezTo>
                    <a:cubicBezTo>
                      <a:pt x="1203" y="34"/>
                      <a:pt x="1152" y="1"/>
                      <a:pt x="1103" y="1"/>
                    </a:cubicBezTo>
                    <a:close/>
                  </a:path>
                </a:pathLst>
              </a:custGeom>
              <a:solidFill>
                <a:srgbClr val="8046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36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56" name="Google Shape;302;p27">
                <a:extLst>
                  <a:ext uri="{FF2B5EF4-FFF2-40B4-BE49-F238E27FC236}">
                    <a16:creationId xmlns:a16="http://schemas.microsoft.com/office/drawing/2014/main" id="{A725553B-3F11-0704-3D76-195EE1883A0F}"/>
                  </a:ext>
                </a:extLst>
              </p:cNvPr>
              <p:cNvSpPr/>
              <p:nvPr/>
            </p:nvSpPr>
            <p:spPr>
              <a:xfrm>
                <a:off x="4225320" y="1507167"/>
                <a:ext cx="42013" cy="35885"/>
              </a:xfrm>
              <a:custGeom>
                <a:avLst/>
                <a:gdLst/>
                <a:ahLst/>
                <a:cxnLst/>
                <a:rect l="l" t="t" r="r" b="b"/>
                <a:pathLst>
                  <a:path w="953" h="814" extrusionOk="0">
                    <a:moveTo>
                      <a:pt x="548" y="1"/>
                    </a:moveTo>
                    <a:cubicBezTo>
                      <a:pt x="191" y="1"/>
                      <a:pt x="0" y="441"/>
                      <a:pt x="262" y="691"/>
                    </a:cubicBezTo>
                    <a:cubicBezTo>
                      <a:pt x="343" y="776"/>
                      <a:pt x="443" y="813"/>
                      <a:pt x="542" y="813"/>
                    </a:cubicBezTo>
                    <a:cubicBezTo>
                      <a:pt x="750" y="813"/>
                      <a:pt x="953" y="647"/>
                      <a:pt x="953" y="405"/>
                    </a:cubicBezTo>
                    <a:cubicBezTo>
                      <a:pt x="953" y="179"/>
                      <a:pt x="774" y="1"/>
                      <a:pt x="548" y="1"/>
                    </a:cubicBezTo>
                    <a:close/>
                  </a:path>
                </a:pathLst>
              </a:custGeom>
              <a:solidFill>
                <a:srgbClr val="8046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36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57" name="Google Shape;303;p27">
                <a:extLst>
                  <a:ext uri="{FF2B5EF4-FFF2-40B4-BE49-F238E27FC236}">
                    <a16:creationId xmlns:a16="http://schemas.microsoft.com/office/drawing/2014/main" id="{A0191D27-B73B-9A90-B851-3FE632954FC1}"/>
                  </a:ext>
                </a:extLst>
              </p:cNvPr>
              <p:cNvSpPr/>
              <p:nvPr/>
            </p:nvSpPr>
            <p:spPr>
              <a:xfrm>
                <a:off x="4003264" y="1538556"/>
                <a:ext cx="53078" cy="16929"/>
              </a:xfrm>
              <a:custGeom>
                <a:avLst/>
                <a:gdLst/>
                <a:ahLst/>
                <a:cxnLst/>
                <a:rect l="l" t="t" r="r" b="b"/>
                <a:pathLst>
                  <a:path w="1204" h="384" extrusionOk="0">
                    <a:moveTo>
                      <a:pt x="102" y="1"/>
                    </a:moveTo>
                    <a:cubicBezTo>
                      <a:pt x="61" y="1"/>
                      <a:pt x="23" y="34"/>
                      <a:pt x="13" y="86"/>
                    </a:cubicBezTo>
                    <a:cubicBezTo>
                      <a:pt x="1" y="134"/>
                      <a:pt x="37" y="182"/>
                      <a:pt x="84" y="193"/>
                    </a:cubicBezTo>
                    <a:lnTo>
                      <a:pt x="1061" y="384"/>
                    </a:lnTo>
                    <a:lnTo>
                      <a:pt x="1072" y="384"/>
                    </a:lnTo>
                    <a:cubicBezTo>
                      <a:pt x="1192" y="372"/>
                      <a:pt x="1203" y="217"/>
                      <a:pt x="1096" y="193"/>
                    </a:cubicBezTo>
                    <a:lnTo>
                      <a:pt x="120" y="3"/>
                    </a:lnTo>
                    <a:cubicBezTo>
                      <a:pt x="114" y="1"/>
                      <a:pt x="108" y="1"/>
                      <a:pt x="102" y="1"/>
                    </a:cubicBezTo>
                    <a:close/>
                  </a:path>
                </a:pathLst>
              </a:custGeom>
              <a:solidFill>
                <a:srgbClr val="8046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36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58" name="Google Shape;304;p27">
                <a:extLst>
                  <a:ext uri="{FF2B5EF4-FFF2-40B4-BE49-F238E27FC236}">
                    <a16:creationId xmlns:a16="http://schemas.microsoft.com/office/drawing/2014/main" id="{39DEEDBD-BA79-B956-A189-1BDA431D884B}"/>
                  </a:ext>
                </a:extLst>
              </p:cNvPr>
              <p:cNvSpPr/>
              <p:nvPr/>
            </p:nvSpPr>
            <p:spPr>
              <a:xfrm>
                <a:off x="3998547" y="1560731"/>
                <a:ext cx="54621" cy="8420"/>
              </a:xfrm>
              <a:custGeom>
                <a:avLst/>
                <a:gdLst/>
                <a:ahLst/>
                <a:cxnLst/>
                <a:rect l="l" t="t" r="r" b="b"/>
                <a:pathLst>
                  <a:path w="1239" h="191" extrusionOk="0">
                    <a:moveTo>
                      <a:pt x="132" y="0"/>
                    </a:moveTo>
                    <a:cubicBezTo>
                      <a:pt x="1" y="0"/>
                      <a:pt x="1" y="191"/>
                      <a:pt x="132" y="191"/>
                    </a:cubicBezTo>
                    <a:lnTo>
                      <a:pt x="1120" y="191"/>
                    </a:lnTo>
                    <a:cubicBezTo>
                      <a:pt x="1239" y="191"/>
                      <a:pt x="1239" y="0"/>
                      <a:pt x="1120" y="0"/>
                    </a:cubicBezTo>
                    <a:close/>
                  </a:path>
                </a:pathLst>
              </a:custGeom>
              <a:solidFill>
                <a:srgbClr val="8046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36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59" name="Google Shape;305;p27">
                <a:extLst>
                  <a:ext uri="{FF2B5EF4-FFF2-40B4-BE49-F238E27FC236}">
                    <a16:creationId xmlns:a16="http://schemas.microsoft.com/office/drawing/2014/main" id="{EC80BCC8-920F-8279-4877-53F1606D3EF9}"/>
                  </a:ext>
                </a:extLst>
              </p:cNvPr>
              <p:cNvSpPr/>
              <p:nvPr/>
            </p:nvSpPr>
            <p:spPr>
              <a:xfrm>
                <a:off x="4264688" y="1538556"/>
                <a:ext cx="51976" cy="16929"/>
              </a:xfrm>
              <a:custGeom>
                <a:avLst/>
                <a:gdLst/>
                <a:ahLst/>
                <a:cxnLst/>
                <a:rect l="l" t="t" r="r" b="b"/>
                <a:pathLst>
                  <a:path w="1179" h="384" extrusionOk="0">
                    <a:moveTo>
                      <a:pt x="1078" y="1"/>
                    </a:moveTo>
                    <a:cubicBezTo>
                      <a:pt x="1072" y="1"/>
                      <a:pt x="1066" y="1"/>
                      <a:pt x="1060" y="3"/>
                    </a:cubicBezTo>
                    <a:lnTo>
                      <a:pt x="84" y="193"/>
                    </a:lnTo>
                    <a:cubicBezTo>
                      <a:pt x="36" y="193"/>
                      <a:pt x="0" y="241"/>
                      <a:pt x="12" y="301"/>
                    </a:cubicBezTo>
                    <a:cubicBezTo>
                      <a:pt x="12" y="348"/>
                      <a:pt x="60" y="384"/>
                      <a:pt x="107" y="384"/>
                    </a:cubicBezTo>
                    <a:lnTo>
                      <a:pt x="119" y="372"/>
                    </a:lnTo>
                    <a:lnTo>
                      <a:pt x="1096" y="193"/>
                    </a:lnTo>
                    <a:cubicBezTo>
                      <a:pt x="1143" y="182"/>
                      <a:pt x="1179" y="134"/>
                      <a:pt x="1167" y="86"/>
                    </a:cubicBezTo>
                    <a:cubicBezTo>
                      <a:pt x="1157" y="34"/>
                      <a:pt x="1119" y="1"/>
                      <a:pt x="1078" y="1"/>
                    </a:cubicBezTo>
                    <a:close/>
                  </a:path>
                </a:pathLst>
              </a:custGeom>
              <a:solidFill>
                <a:srgbClr val="8046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36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60" name="Google Shape;306;p27">
                <a:extLst>
                  <a:ext uri="{FF2B5EF4-FFF2-40B4-BE49-F238E27FC236}">
                    <a16:creationId xmlns:a16="http://schemas.microsoft.com/office/drawing/2014/main" id="{166E41A4-FC3D-09B6-FCAB-F2847745474D}"/>
                  </a:ext>
                </a:extLst>
              </p:cNvPr>
              <p:cNvSpPr/>
              <p:nvPr/>
            </p:nvSpPr>
            <p:spPr>
              <a:xfrm>
                <a:off x="4266760" y="1560731"/>
                <a:ext cx="54665" cy="8420"/>
              </a:xfrm>
              <a:custGeom>
                <a:avLst/>
                <a:gdLst/>
                <a:ahLst/>
                <a:cxnLst/>
                <a:rect l="l" t="t" r="r" b="b"/>
                <a:pathLst>
                  <a:path w="1240" h="191" extrusionOk="0">
                    <a:moveTo>
                      <a:pt x="132" y="0"/>
                    </a:moveTo>
                    <a:cubicBezTo>
                      <a:pt x="1" y="0"/>
                      <a:pt x="1" y="191"/>
                      <a:pt x="132" y="191"/>
                    </a:cubicBezTo>
                    <a:lnTo>
                      <a:pt x="1108" y="191"/>
                    </a:lnTo>
                    <a:cubicBezTo>
                      <a:pt x="1239" y="191"/>
                      <a:pt x="1239" y="0"/>
                      <a:pt x="1108" y="0"/>
                    </a:cubicBezTo>
                    <a:close/>
                  </a:path>
                </a:pathLst>
              </a:custGeom>
              <a:solidFill>
                <a:srgbClr val="8046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36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61" name="Google Shape;307;p27">
                <a:extLst>
                  <a:ext uri="{FF2B5EF4-FFF2-40B4-BE49-F238E27FC236}">
                    <a16:creationId xmlns:a16="http://schemas.microsoft.com/office/drawing/2014/main" id="{F92444B5-8BBE-4C81-9C02-CB79C7FE2CBC}"/>
                  </a:ext>
                </a:extLst>
              </p:cNvPr>
              <p:cNvSpPr/>
              <p:nvPr/>
            </p:nvSpPr>
            <p:spPr>
              <a:xfrm>
                <a:off x="4362292" y="1636821"/>
                <a:ext cx="66172" cy="56341"/>
              </a:xfrm>
              <a:custGeom>
                <a:avLst/>
                <a:gdLst/>
                <a:ahLst/>
                <a:cxnLst/>
                <a:rect l="l" t="t" r="r" b="b"/>
                <a:pathLst>
                  <a:path w="1501" h="1278" extrusionOk="0">
                    <a:moveTo>
                      <a:pt x="858" y="0"/>
                    </a:moveTo>
                    <a:cubicBezTo>
                      <a:pt x="287" y="0"/>
                      <a:pt x="1" y="691"/>
                      <a:pt x="406" y="1096"/>
                    </a:cubicBezTo>
                    <a:cubicBezTo>
                      <a:pt x="535" y="1222"/>
                      <a:pt x="694" y="1278"/>
                      <a:pt x="850" y="1278"/>
                    </a:cubicBezTo>
                    <a:cubicBezTo>
                      <a:pt x="1182" y="1278"/>
                      <a:pt x="1501" y="1024"/>
                      <a:pt x="1501" y="643"/>
                    </a:cubicBezTo>
                    <a:cubicBezTo>
                      <a:pt x="1501" y="286"/>
                      <a:pt x="1215" y="0"/>
                      <a:pt x="858" y="0"/>
                    </a:cubicBezTo>
                    <a:close/>
                  </a:path>
                </a:pathLst>
              </a:custGeom>
              <a:solidFill>
                <a:srgbClr val="49CA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36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62" name="Google Shape;308;p27">
                <a:extLst>
                  <a:ext uri="{FF2B5EF4-FFF2-40B4-BE49-F238E27FC236}">
                    <a16:creationId xmlns:a16="http://schemas.microsoft.com/office/drawing/2014/main" id="{3788FD42-86F5-3CF8-3043-4C43481D7946}"/>
                  </a:ext>
                </a:extLst>
              </p:cNvPr>
              <p:cNvSpPr/>
              <p:nvPr/>
            </p:nvSpPr>
            <p:spPr>
              <a:xfrm>
                <a:off x="4407435" y="1615308"/>
                <a:ext cx="28391" cy="24688"/>
              </a:xfrm>
              <a:custGeom>
                <a:avLst/>
                <a:gdLst/>
                <a:ahLst/>
                <a:cxnLst/>
                <a:rect l="l" t="t" r="r" b="b"/>
                <a:pathLst>
                  <a:path w="644" h="560" extrusionOk="0">
                    <a:moveTo>
                      <a:pt x="370" y="0"/>
                    </a:moveTo>
                    <a:cubicBezTo>
                      <a:pt x="120" y="0"/>
                      <a:pt x="1" y="298"/>
                      <a:pt x="167" y="477"/>
                    </a:cubicBezTo>
                    <a:cubicBezTo>
                      <a:pt x="225" y="534"/>
                      <a:pt x="295" y="560"/>
                      <a:pt x="363" y="560"/>
                    </a:cubicBezTo>
                    <a:cubicBezTo>
                      <a:pt x="507" y="560"/>
                      <a:pt x="644" y="447"/>
                      <a:pt x="644" y="286"/>
                    </a:cubicBezTo>
                    <a:cubicBezTo>
                      <a:pt x="644" y="131"/>
                      <a:pt x="525" y="0"/>
                      <a:pt x="370" y="0"/>
                    </a:cubicBezTo>
                    <a:close/>
                  </a:path>
                </a:pathLst>
              </a:custGeom>
              <a:solidFill>
                <a:srgbClr val="49CA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36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63" name="Google Shape;309;p27">
                <a:extLst>
                  <a:ext uri="{FF2B5EF4-FFF2-40B4-BE49-F238E27FC236}">
                    <a16:creationId xmlns:a16="http://schemas.microsoft.com/office/drawing/2014/main" id="{91479F5F-3BC5-03CD-913D-643E3AAEE985}"/>
                  </a:ext>
                </a:extLst>
              </p:cNvPr>
              <p:cNvSpPr/>
              <p:nvPr/>
            </p:nvSpPr>
            <p:spPr>
              <a:xfrm>
                <a:off x="4375430" y="1608960"/>
                <a:ext cx="28920" cy="24335"/>
              </a:xfrm>
              <a:custGeom>
                <a:avLst/>
                <a:gdLst/>
                <a:ahLst/>
                <a:cxnLst/>
                <a:rect l="l" t="t" r="r" b="b"/>
                <a:pathLst>
                  <a:path w="656" h="552" extrusionOk="0">
                    <a:moveTo>
                      <a:pt x="389" y="1"/>
                    </a:moveTo>
                    <a:cubicBezTo>
                      <a:pt x="383" y="1"/>
                      <a:pt x="376" y="1"/>
                      <a:pt x="370" y="1"/>
                    </a:cubicBezTo>
                    <a:cubicBezTo>
                      <a:pt x="119" y="1"/>
                      <a:pt x="0" y="299"/>
                      <a:pt x="179" y="466"/>
                    </a:cubicBezTo>
                    <a:cubicBezTo>
                      <a:pt x="234" y="525"/>
                      <a:pt x="305" y="551"/>
                      <a:pt x="375" y="551"/>
                    </a:cubicBezTo>
                    <a:cubicBezTo>
                      <a:pt x="517" y="551"/>
                      <a:pt x="655" y="443"/>
                      <a:pt x="655" y="275"/>
                    </a:cubicBezTo>
                    <a:cubicBezTo>
                      <a:pt x="644" y="127"/>
                      <a:pt x="534" y="1"/>
                      <a:pt x="389" y="1"/>
                    </a:cubicBezTo>
                    <a:close/>
                  </a:path>
                </a:pathLst>
              </a:custGeom>
              <a:solidFill>
                <a:srgbClr val="49CA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36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64" name="Google Shape;310;p27">
                <a:extLst>
                  <a:ext uri="{FF2B5EF4-FFF2-40B4-BE49-F238E27FC236}">
                    <a16:creationId xmlns:a16="http://schemas.microsoft.com/office/drawing/2014/main" id="{19D73551-B2E2-2427-0A4A-6A7E8BE6CF40}"/>
                  </a:ext>
                </a:extLst>
              </p:cNvPr>
              <p:cNvSpPr/>
              <p:nvPr/>
            </p:nvSpPr>
            <p:spPr>
              <a:xfrm>
                <a:off x="4427406" y="1639951"/>
                <a:ext cx="28876" cy="24688"/>
              </a:xfrm>
              <a:custGeom>
                <a:avLst/>
                <a:gdLst/>
                <a:ahLst/>
                <a:cxnLst/>
                <a:rect l="l" t="t" r="r" b="b"/>
                <a:pathLst>
                  <a:path w="655" h="560" extrusionOk="0">
                    <a:moveTo>
                      <a:pt x="369" y="1"/>
                    </a:moveTo>
                    <a:cubicBezTo>
                      <a:pt x="119" y="1"/>
                      <a:pt x="0" y="299"/>
                      <a:pt x="179" y="477"/>
                    </a:cubicBezTo>
                    <a:cubicBezTo>
                      <a:pt x="232" y="534"/>
                      <a:pt x="300" y="560"/>
                      <a:pt x="368" y="560"/>
                    </a:cubicBezTo>
                    <a:cubicBezTo>
                      <a:pt x="512" y="560"/>
                      <a:pt x="655" y="445"/>
                      <a:pt x="655" y="275"/>
                    </a:cubicBezTo>
                    <a:cubicBezTo>
                      <a:pt x="655" y="120"/>
                      <a:pt x="524" y="1"/>
                      <a:pt x="369" y="1"/>
                    </a:cubicBezTo>
                    <a:close/>
                  </a:path>
                </a:pathLst>
              </a:custGeom>
              <a:solidFill>
                <a:srgbClr val="49CA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36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65" name="Google Shape;311;p27">
                <a:extLst>
                  <a:ext uri="{FF2B5EF4-FFF2-40B4-BE49-F238E27FC236}">
                    <a16:creationId xmlns:a16="http://schemas.microsoft.com/office/drawing/2014/main" id="{D1063AE1-4B96-BD1C-2A03-51179FE0AF36}"/>
                  </a:ext>
                </a:extLst>
              </p:cNvPr>
              <p:cNvSpPr/>
              <p:nvPr/>
            </p:nvSpPr>
            <p:spPr>
              <a:xfrm>
                <a:off x="4411139" y="1559144"/>
                <a:ext cx="57222" cy="43071"/>
              </a:xfrm>
              <a:custGeom>
                <a:avLst/>
                <a:gdLst/>
                <a:ahLst/>
                <a:cxnLst/>
                <a:rect l="l" t="t" r="r" b="b"/>
                <a:pathLst>
                  <a:path w="1298" h="977" extrusionOk="0">
                    <a:moveTo>
                      <a:pt x="655" y="0"/>
                    </a:moveTo>
                    <a:cubicBezTo>
                      <a:pt x="530" y="0"/>
                      <a:pt x="405" y="48"/>
                      <a:pt x="310" y="143"/>
                    </a:cubicBezTo>
                    <a:cubicBezTo>
                      <a:pt x="0" y="453"/>
                      <a:pt x="226" y="977"/>
                      <a:pt x="655" y="977"/>
                    </a:cubicBezTo>
                    <a:cubicBezTo>
                      <a:pt x="1084" y="977"/>
                      <a:pt x="1298" y="453"/>
                      <a:pt x="1000" y="143"/>
                    </a:cubicBezTo>
                    <a:cubicBezTo>
                      <a:pt x="905" y="48"/>
                      <a:pt x="780" y="0"/>
                      <a:pt x="655" y="0"/>
                    </a:cubicBezTo>
                    <a:close/>
                  </a:path>
                </a:pathLst>
              </a:custGeom>
              <a:solidFill>
                <a:srgbClr val="49CA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36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66" name="Google Shape;312;p27">
                <a:extLst>
                  <a:ext uri="{FF2B5EF4-FFF2-40B4-BE49-F238E27FC236}">
                    <a16:creationId xmlns:a16="http://schemas.microsoft.com/office/drawing/2014/main" id="{BD564F2F-3EA2-02D6-D4A7-562E14B5E72B}"/>
                  </a:ext>
                </a:extLst>
              </p:cNvPr>
              <p:cNvSpPr/>
              <p:nvPr/>
            </p:nvSpPr>
            <p:spPr>
              <a:xfrm>
                <a:off x="4420044" y="1538556"/>
                <a:ext cx="25217" cy="18516"/>
              </a:xfrm>
              <a:custGeom>
                <a:avLst/>
                <a:gdLst/>
                <a:ahLst/>
                <a:cxnLst/>
                <a:rect l="l" t="t" r="r" b="b"/>
                <a:pathLst>
                  <a:path w="572" h="420" extrusionOk="0">
                    <a:moveTo>
                      <a:pt x="280" y="0"/>
                    </a:moveTo>
                    <a:cubicBezTo>
                      <a:pt x="227" y="0"/>
                      <a:pt x="173" y="21"/>
                      <a:pt x="131" y="63"/>
                    </a:cubicBezTo>
                    <a:cubicBezTo>
                      <a:pt x="0" y="193"/>
                      <a:pt x="96" y="420"/>
                      <a:pt x="286" y="420"/>
                    </a:cubicBezTo>
                    <a:cubicBezTo>
                      <a:pt x="477" y="420"/>
                      <a:pt x="572" y="193"/>
                      <a:pt x="429" y="63"/>
                    </a:cubicBezTo>
                    <a:cubicBezTo>
                      <a:pt x="387" y="21"/>
                      <a:pt x="334" y="0"/>
                      <a:pt x="280" y="0"/>
                    </a:cubicBezTo>
                    <a:close/>
                  </a:path>
                </a:pathLst>
              </a:custGeom>
              <a:solidFill>
                <a:srgbClr val="49CA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36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67" name="Google Shape;313;p27">
                <a:extLst>
                  <a:ext uri="{FF2B5EF4-FFF2-40B4-BE49-F238E27FC236}">
                    <a16:creationId xmlns:a16="http://schemas.microsoft.com/office/drawing/2014/main" id="{DB5EC536-27CA-B598-98DB-78A3650088FF}"/>
                  </a:ext>
                </a:extLst>
              </p:cNvPr>
              <p:cNvSpPr/>
              <p:nvPr/>
            </p:nvSpPr>
            <p:spPr>
              <a:xfrm>
                <a:off x="4399059" y="1552178"/>
                <a:ext cx="25217" cy="18560"/>
              </a:xfrm>
              <a:custGeom>
                <a:avLst/>
                <a:gdLst/>
                <a:ahLst/>
                <a:cxnLst/>
                <a:rect l="l" t="t" r="r" b="b"/>
                <a:pathLst>
                  <a:path w="572" h="421" extrusionOk="0">
                    <a:moveTo>
                      <a:pt x="292" y="1"/>
                    </a:moveTo>
                    <a:cubicBezTo>
                      <a:pt x="238" y="1"/>
                      <a:pt x="185" y="21"/>
                      <a:pt x="143" y="63"/>
                    </a:cubicBezTo>
                    <a:cubicBezTo>
                      <a:pt x="0" y="194"/>
                      <a:pt x="95" y="420"/>
                      <a:pt x="286" y="420"/>
                    </a:cubicBezTo>
                    <a:cubicBezTo>
                      <a:pt x="476" y="420"/>
                      <a:pt x="572" y="194"/>
                      <a:pt x="441" y="63"/>
                    </a:cubicBezTo>
                    <a:cubicBezTo>
                      <a:pt x="399" y="21"/>
                      <a:pt x="345" y="1"/>
                      <a:pt x="292" y="1"/>
                    </a:cubicBezTo>
                    <a:close/>
                  </a:path>
                </a:pathLst>
              </a:custGeom>
              <a:solidFill>
                <a:srgbClr val="49CA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36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68" name="Google Shape;314;p27">
                <a:extLst>
                  <a:ext uri="{FF2B5EF4-FFF2-40B4-BE49-F238E27FC236}">
                    <a16:creationId xmlns:a16="http://schemas.microsoft.com/office/drawing/2014/main" id="{F035C354-D169-F7C3-917C-694FD79CF316}"/>
                  </a:ext>
                </a:extLst>
              </p:cNvPr>
              <p:cNvSpPr/>
              <p:nvPr/>
            </p:nvSpPr>
            <p:spPr>
              <a:xfrm>
                <a:off x="4444202" y="1541157"/>
                <a:ext cx="24688" cy="18560"/>
              </a:xfrm>
              <a:custGeom>
                <a:avLst/>
                <a:gdLst/>
                <a:ahLst/>
                <a:cxnLst/>
                <a:rect l="l" t="t" r="r" b="b"/>
                <a:pathLst>
                  <a:path w="560" h="421" extrusionOk="0">
                    <a:moveTo>
                      <a:pt x="280" y="1"/>
                    </a:moveTo>
                    <a:cubicBezTo>
                      <a:pt x="226" y="1"/>
                      <a:pt x="173" y="21"/>
                      <a:pt x="131" y="63"/>
                    </a:cubicBezTo>
                    <a:cubicBezTo>
                      <a:pt x="0" y="194"/>
                      <a:pt x="95" y="420"/>
                      <a:pt x="286" y="420"/>
                    </a:cubicBezTo>
                    <a:cubicBezTo>
                      <a:pt x="464" y="420"/>
                      <a:pt x="560" y="194"/>
                      <a:pt x="429" y="63"/>
                    </a:cubicBezTo>
                    <a:cubicBezTo>
                      <a:pt x="387" y="21"/>
                      <a:pt x="334" y="1"/>
                      <a:pt x="280" y="1"/>
                    </a:cubicBezTo>
                    <a:close/>
                  </a:path>
                </a:pathLst>
              </a:custGeom>
              <a:solidFill>
                <a:srgbClr val="49CA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36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/>
                  <a:sym typeface="Arial"/>
                </a:endParaRPr>
              </a:p>
            </p:txBody>
          </p:sp>
        </p:grp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361E7C29-2C7F-79BD-B8E9-EE91E0A1544C}"/>
                </a:ext>
              </a:extLst>
            </p:cNvPr>
            <p:cNvSpPr txBox="1"/>
            <p:nvPr/>
          </p:nvSpPr>
          <p:spPr>
            <a:xfrm>
              <a:off x="3369635" y="5465036"/>
              <a:ext cx="6408018" cy="1151000"/>
            </a:xfrm>
            <a:prstGeom prst="roundRect">
              <a:avLst/>
            </a:prstGeom>
            <a:noFill/>
            <a:ln w="57150"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70AD47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Cambria" panose="02040503050406030204" pitchFamily="18" charset="0"/>
                  <a:cs typeface="+mn-cs"/>
                </a:rPr>
                <a:t>Màu</a:t>
              </a:r>
              <a:r>
                <a:rPr kumimoji="0" lang="en-US" sz="3600" b="1" i="0" u="none" strike="noStrike" kern="1200" cap="none" spc="0" normalizeH="0" noProof="0" dirty="0">
                  <a:ln>
                    <a:noFill/>
                  </a:ln>
                  <a:solidFill>
                    <a:srgbClr val="70AD47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Cambria" panose="02040503050406030204" pitchFamily="18" charset="0"/>
                  <a:cs typeface="+mn-cs"/>
                </a:rPr>
                <a:t> </a:t>
              </a:r>
              <a:r>
                <a:rPr kumimoji="0" lang="en-US" sz="3600" b="1" i="0" u="none" strike="noStrike" kern="1200" cap="none" spc="0" normalizeH="0" noProof="0" dirty="0" err="1">
                  <a:ln>
                    <a:noFill/>
                  </a:ln>
                  <a:solidFill>
                    <a:srgbClr val="70AD47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Cambria" panose="02040503050406030204" pitchFamily="18" charset="0"/>
                  <a:cs typeface="+mn-cs"/>
                </a:rPr>
                <a:t>vàng</a:t>
              </a:r>
              <a:r>
                <a:rPr kumimoji="0" lang="en-US" sz="3600" b="1" i="0" u="none" strike="noStrike" kern="1200" cap="none" spc="0" normalizeH="0" noProof="0" dirty="0">
                  <a:ln>
                    <a:noFill/>
                  </a:ln>
                  <a:solidFill>
                    <a:srgbClr val="70AD47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Cambria" panose="02040503050406030204" pitchFamily="18" charset="0"/>
                  <a:cs typeface="+mn-cs"/>
                </a:rPr>
                <a:t> lung </a:t>
              </a:r>
              <a:r>
                <a:rPr kumimoji="0" lang="en-US" sz="3600" b="1" i="0" u="none" strike="noStrike" kern="1200" cap="none" spc="0" normalizeH="0" noProof="0" dirty="0" err="1">
                  <a:ln>
                    <a:noFill/>
                  </a:ln>
                  <a:solidFill>
                    <a:srgbClr val="70AD47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Cambria" panose="02040503050406030204" pitchFamily="18" charset="0"/>
                  <a:cs typeface="+mn-cs"/>
                </a:rPr>
                <a:t>linh</a:t>
              </a:r>
              <a:r>
                <a:rPr lang="en-US" sz="3600" b="1" dirty="0">
                  <a:solidFill>
                    <a:srgbClr val="70AD47">
                      <a:lumMod val="50000"/>
                    </a:srgbClr>
                  </a:solidFill>
                  <a:latin typeface="Calibri" panose="020F0502020204030204"/>
                  <a:ea typeface="Cambria" panose="02040503050406030204" pitchFamily="18" charset="0"/>
                </a:rPr>
                <a:t> -&gt; </a:t>
              </a:r>
              <a:r>
                <a:rPr lang="en-US" sz="3600" b="1" dirty="0" err="1">
                  <a:solidFill>
                    <a:srgbClr val="70AD47">
                      <a:lumMod val="50000"/>
                    </a:srgbClr>
                  </a:solidFill>
                  <a:latin typeface="Calibri" panose="020F0502020204030204"/>
                  <a:ea typeface="Cambria" panose="02040503050406030204" pitchFamily="18" charset="0"/>
                </a:rPr>
                <a:t>màu</a:t>
              </a:r>
              <a:r>
                <a:rPr lang="en-US" sz="3600" b="1" dirty="0">
                  <a:solidFill>
                    <a:srgbClr val="70AD47">
                      <a:lumMod val="50000"/>
                    </a:srgbClr>
                  </a:solidFill>
                  <a:latin typeface="Calibri" panose="020F0502020204030204"/>
                  <a:ea typeface="Cambria" panose="02040503050406030204" pitchFamily="18" charset="0"/>
                </a:rPr>
                <a:t> </a:t>
              </a:r>
              <a:r>
                <a:rPr lang="en-US" sz="3600" b="1" dirty="0" err="1">
                  <a:solidFill>
                    <a:srgbClr val="70AD47">
                      <a:lumMod val="50000"/>
                    </a:srgbClr>
                  </a:solidFill>
                  <a:latin typeface="Calibri" panose="020F0502020204030204"/>
                  <a:ea typeface="Cambria" panose="02040503050406030204" pitchFamily="18" charset="0"/>
                </a:rPr>
                <a:t>xanh</a:t>
              </a:r>
              <a:r>
                <a:rPr lang="en-US" sz="3600" b="1" dirty="0">
                  <a:solidFill>
                    <a:srgbClr val="70AD47">
                      <a:lumMod val="50000"/>
                    </a:srgbClr>
                  </a:solidFill>
                  <a:latin typeface="Calibri" panose="020F0502020204030204"/>
                  <a:ea typeface="Cambria" panose="02040503050406030204" pitchFamily="18" charset="0"/>
                </a:rPr>
                <a:t> </a:t>
              </a:r>
              <a:r>
                <a:rPr lang="en-US" sz="3600" b="1" dirty="0" err="1">
                  <a:solidFill>
                    <a:srgbClr val="70AD47">
                      <a:lumMod val="50000"/>
                    </a:srgbClr>
                  </a:solidFill>
                  <a:latin typeface="Calibri" panose="020F0502020204030204"/>
                  <a:ea typeface="Cambria" panose="02040503050406030204" pitchFamily="18" charset="0"/>
                </a:rPr>
                <a:t>nhiều</a:t>
              </a:r>
              <a:r>
                <a:rPr lang="en-US" sz="3600" b="1" dirty="0">
                  <a:solidFill>
                    <a:srgbClr val="70AD47">
                      <a:lumMod val="50000"/>
                    </a:srgbClr>
                  </a:solidFill>
                  <a:latin typeface="Calibri" panose="020F0502020204030204"/>
                  <a:ea typeface="Cambria" panose="02040503050406030204" pitchFamily="18" charset="0"/>
                </a:rPr>
                <a:t> </a:t>
              </a:r>
              <a:r>
                <a:rPr lang="en-US" sz="3600" b="1" dirty="0" err="1">
                  <a:solidFill>
                    <a:srgbClr val="70AD47">
                      <a:lumMod val="50000"/>
                    </a:srgbClr>
                  </a:solidFill>
                  <a:latin typeface="Calibri" panose="020F0502020204030204"/>
                  <a:ea typeface="Cambria" panose="02040503050406030204" pitchFamily="18" charset="0"/>
                </a:rPr>
                <a:t>sắc</a:t>
              </a:r>
              <a:r>
                <a:rPr lang="en-US" sz="3600" b="1" dirty="0">
                  <a:solidFill>
                    <a:srgbClr val="70AD47">
                      <a:lumMod val="50000"/>
                    </a:srgbClr>
                  </a:solidFill>
                  <a:latin typeface="Calibri" panose="020F0502020204030204"/>
                  <a:ea typeface="Cambria" panose="02040503050406030204" pitchFamily="18" charset="0"/>
                </a:rPr>
                <a:t> </a:t>
              </a:r>
              <a:r>
                <a:rPr lang="en-US" sz="3600" b="1" dirty="0" err="1">
                  <a:solidFill>
                    <a:srgbClr val="70AD47">
                      <a:lumMod val="50000"/>
                    </a:srgbClr>
                  </a:solidFill>
                  <a:latin typeface="Calibri" panose="020F0502020204030204"/>
                  <a:ea typeface="Cambria" panose="02040503050406030204" pitchFamily="18" charset="0"/>
                </a:rPr>
                <a:t>độ</a:t>
              </a:r>
              <a:r>
                <a:rPr lang="en-US" sz="3600" b="1" dirty="0">
                  <a:solidFill>
                    <a:srgbClr val="70AD47">
                      <a:lumMod val="50000"/>
                    </a:srgbClr>
                  </a:solidFill>
                  <a:latin typeface="Calibri" panose="020F0502020204030204"/>
                  <a:ea typeface="Cambria" panose="02040503050406030204" pitchFamily="18" charset="0"/>
                </a:rPr>
                <a:t> -&gt; </a:t>
              </a:r>
              <a:r>
                <a:rPr lang="en-US" sz="3600" b="1" dirty="0" err="1">
                  <a:solidFill>
                    <a:srgbClr val="70AD47">
                      <a:lumMod val="50000"/>
                    </a:srgbClr>
                  </a:solidFill>
                  <a:latin typeface="Calibri" panose="020F0502020204030204"/>
                  <a:ea typeface="Cambria" panose="02040503050406030204" pitchFamily="18" charset="0"/>
                </a:rPr>
                <a:t>màu</a:t>
              </a:r>
              <a:r>
                <a:rPr lang="en-US" sz="3600" b="1" dirty="0">
                  <a:solidFill>
                    <a:srgbClr val="70AD47">
                      <a:lumMod val="50000"/>
                    </a:srgbClr>
                  </a:solidFill>
                  <a:latin typeface="Calibri" panose="020F0502020204030204"/>
                  <a:ea typeface="Cambria" panose="02040503050406030204" pitchFamily="18" charset="0"/>
                </a:rPr>
                <a:t> </a:t>
              </a:r>
              <a:r>
                <a:rPr lang="en-US" sz="3600" b="1" dirty="0" err="1">
                  <a:solidFill>
                    <a:srgbClr val="70AD47">
                      <a:lumMod val="50000"/>
                    </a:srgbClr>
                  </a:solidFill>
                  <a:latin typeface="Calibri" panose="020F0502020204030204"/>
                  <a:ea typeface="Cambria" panose="02040503050406030204" pitchFamily="18" charset="0"/>
                </a:rPr>
                <a:t>hồng</a:t>
              </a:r>
              <a:endParaRPr kumimoji="0" lang="vi-VN" sz="36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Cambria" panose="02040503050406030204" pitchFamily="18" charset="0"/>
                <a:cs typeface="+mn-cs"/>
              </a:endParaRPr>
            </a:p>
          </p:txBody>
        </p:sp>
      </p:grpSp>
      <p:grpSp>
        <p:nvGrpSpPr>
          <p:cNvPr id="69" name="Google Shape;1408;p39">
            <a:extLst>
              <a:ext uri="{FF2B5EF4-FFF2-40B4-BE49-F238E27FC236}">
                <a16:creationId xmlns:a16="http://schemas.microsoft.com/office/drawing/2014/main" id="{AC3EB7E7-6058-FACE-2896-CBF8EFA4941E}"/>
              </a:ext>
            </a:extLst>
          </p:cNvPr>
          <p:cNvGrpSpPr/>
          <p:nvPr/>
        </p:nvGrpSpPr>
        <p:grpSpPr>
          <a:xfrm flipH="1">
            <a:off x="10292204" y="2237579"/>
            <a:ext cx="1805754" cy="1610631"/>
            <a:chOff x="2178000" y="1370575"/>
            <a:chExt cx="1417475" cy="1417450"/>
          </a:xfrm>
        </p:grpSpPr>
        <p:sp>
          <p:nvSpPr>
            <p:cNvPr id="70" name="Google Shape;1409;p39">
              <a:extLst>
                <a:ext uri="{FF2B5EF4-FFF2-40B4-BE49-F238E27FC236}">
                  <a16:creationId xmlns:a16="http://schemas.microsoft.com/office/drawing/2014/main" id="{4D65334E-B978-243E-C541-9AD2E6EF4B73}"/>
                </a:ext>
              </a:extLst>
            </p:cNvPr>
            <p:cNvSpPr/>
            <p:nvPr/>
          </p:nvSpPr>
          <p:spPr>
            <a:xfrm>
              <a:off x="2437575" y="1615825"/>
              <a:ext cx="926925" cy="926925"/>
            </a:xfrm>
            <a:custGeom>
              <a:avLst/>
              <a:gdLst/>
              <a:ahLst/>
              <a:cxnLst/>
              <a:rect l="l" t="t" r="r" b="b"/>
              <a:pathLst>
                <a:path w="37077" h="37077" extrusionOk="0">
                  <a:moveTo>
                    <a:pt x="18538" y="1"/>
                  </a:moveTo>
                  <a:cubicBezTo>
                    <a:pt x="8299" y="1"/>
                    <a:pt x="0" y="8300"/>
                    <a:pt x="0" y="18539"/>
                  </a:cubicBezTo>
                  <a:cubicBezTo>
                    <a:pt x="0" y="28778"/>
                    <a:pt x="8299" y="37077"/>
                    <a:pt x="18538" y="37077"/>
                  </a:cubicBezTo>
                  <a:cubicBezTo>
                    <a:pt x="28778" y="37077"/>
                    <a:pt x="37076" y="28778"/>
                    <a:pt x="37076" y="18539"/>
                  </a:cubicBezTo>
                  <a:cubicBezTo>
                    <a:pt x="37076" y="8300"/>
                    <a:pt x="28778" y="1"/>
                    <a:pt x="18538" y="1"/>
                  </a:cubicBezTo>
                  <a:close/>
                </a:path>
              </a:pathLst>
            </a:custGeom>
            <a:solidFill>
              <a:srgbClr val="FFFF00"/>
            </a:solidFill>
            <a:ln>
              <a:solidFill>
                <a:srgbClr val="FFC000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endParaRPr>
            </a:p>
          </p:txBody>
        </p:sp>
        <p:sp>
          <p:nvSpPr>
            <p:cNvPr id="71" name="Google Shape;1410;p39">
              <a:extLst>
                <a:ext uri="{FF2B5EF4-FFF2-40B4-BE49-F238E27FC236}">
                  <a16:creationId xmlns:a16="http://schemas.microsoft.com/office/drawing/2014/main" id="{58563B94-085F-3F33-A5ED-7C5BAE488063}"/>
                </a:ext>
              </a:extLst>
            </p:cNvPr>
            <p:cNvSpPr/>
            <p:nvPr/>
          </p:nvSpPr>
          <p:spPr>
            <a:xfrm>
              <a:off x="2725998" y="1974523"/>
              <a:ext cx="37100" cy="73041"/>
            </a:xfrm>
            <a:custGeom>
              <a:avLst/>
              <a:gdLst/>
              <a:ahLst/>
              <a:cxnLst/>
              <a:rect l="l" t="t" r="r" b="b"/>
              <a:pathLst>
                <a:path w="1120" h="2205" extrusionOk="0">
                  <a:moveTo>
                    <a:pt x="547" y="1"/>
                  </a:moveTo>
                  <a:cubicBezTo>
                    <a:pt x="543" y="1"/>
                    <a:pt x="540" y="1"/>
                    <a:pt x="536" y="1"/>
                  </a:cubicBezTo>
                  <a:cubicBezTo>
                    <a:pt x="239" y="13"/>
                    <a:pt x="1" y="501"/>
                    <a:pt x="13" y="1120"/>
                  </a:cubicBezTo>
                  <a:cubicBezTo>
                    <a:pt x="24" y="1720"/>
                    <a:pt x="280" y="2204"/>
                    <a:pt x="573" y="2204"/>
                  </a:cubicBezTo>
                  <a:cubicBezTo>
                    <a:pt x="577" y="2204"/>
                    <a:pt x="581" y="2204"/>
                    <a:pt x="584" y="2204"/>
                  </a:cubicBezTo>
                  <a:cubicBezTo>
                    <a:pt x="882" y="2204"/>
                    <a:pt x="1120" y="1704"/>
                    <a:pt x="1108" y="1097"/>
                  </a:cubicBezTo>
                  <a:cubicBezTo>
                    <a:pt x="1096" y="496"/>
                    <a:pt x="840" y="1"/>
                    <a:pt x="547" y="1"/>
                  </a:cubicBezTo>
                  <a:close/>
                </a:path>
              </a:pathLst>
            </a:custGeom>
            <a:solidFill>
              <a:srgbClr val="804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endParaRPr>
            </a:p>
          </p:txBody>
        </p:sp>
        <p:sp>
          <p:nvSpPr>
            <p:cNvPr id="72" name="Google Shape;1411;p39">
              <a:extLst>
                <a:ext uri="{FF2B5EF4-FFF2-40B4-BE49-F238E27FC236}">
                  <a16:creationId xmlns:a16="http://schemas.microsoft.com/office/drawing/2014/main" id="{6AEE0E9D-53D0-09FD-2993-4BB634FDDDB1}"/>
                </a:ext>
              </a:extLst>
            </p:cNvPr>
            <p:cNvSpPr/>
            <p:nvPr/>
          </p:nvSpPr>
          <p:spPr>
            <a:xfrm>
              <a:off x="3037174" y="1967832"/>
              <a:ext cx="37100" cy="73405"/>
            </a:xfrm>
            <a:custGeom>
              <a:avLst/>
              <a:gdLst/>
              <a:ahLst/>
              <a:cxnLst/>
              <a:rect l="l" t="t" r="r" b="b"/>
              <a:pathLst>
                <a:path w="1120" h="2216" extrusionOk="0">
                  <a:moveTo>
                    <a:pt x="537" y="1"/>
                  </a:moveTo>
                  <a:cubicBezTo>
                    <a:pt x="239" y="13"/>
                    <a:pt x="1" y="513"/>
                    <a:pt x="25" y="1120"/>
                  </a:cubicBezTo>
                  <a:cubicBezTo>
                    <a:pt x="36" y="1727"/>
                    <a:pt x="286" y="2215"/>
                    <a:pt x="584" y="2215"/>
                  </a:cubicBezTo>
                  <a:cubicBezTo>
                    <a:pt x="894" y="2203"/>
                    <a:pt x="1120" y="1703"/>
                    <a:pt x="1108" y="1096"/>
                  </a:cubicBezTo>
                  <a:cubicBezTo>
                    <a:pt x="1096" y="501"/>
                    <a:pt x="846" y="1"/>
                    <a:pt x="537" y="1"/>
                  </a:cubicBezTo>
                  <a:close/>
                </a:path>
              </a:pathLst>
            </a:custGeom>
            <a:solidFill>
              <a:srgbClr val="804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endParaRPr>
            </a:p>
          </p:txBody>
        </p:sp>
        <p:sp>
          <p:nvSpPr>
            <p:cNvPr id="73" name="Google Shape;1412;p39">
              <a:extLst>
                <a:ext uri="{FF2B5EF4-FFF2-40B4-BE49-F238E27FC236}">
                  <a16:creationId xmlns:a16="http://schemas.microsoft.com/office/drawing/2014/main" id="{DEC0C61F-1D4B-91BA-DC16-10AB1C68DD35}"/>
                </a:ext>
              </a:extLst>
            </p:cNvPr>
            <p:cNvSpPr/>
            <p:nvPr/>
          </p:nvSpPr>
          <p:spPr>
            <a:xfrm>
              <a:off x="2841173" y="2079427"/>
              <a:ext cx="120708" cy="48992"/>
            </a:xfrm>
            <a:custGeom>
              <a:avLst/>
              <a:gdLst/>
              <a:ahLst/>
              <a:cxnLst/>
              <a:rect l="l" t="t" r="r" b="b"/>
              <a:pathLst>
                <a:path w="3644" h="1479" extrusionOk="0">
                  <a:moveTo>
                    <a:pt x="3617" y="1"/>
                  </a:moveTo>
                  <a:cubicBezTo>
                    <a:pt x="3578" y="1"/>
                    <a:pt x="3458" y="223"/>
                    <a:pt x="3191" y="525"/>
                  </a:cubicBezTo>
                  <a:cubicBezTo>
                    <a:pt x="3036" y="704"/>
                    <a:pt x="2858" y="870"/>
                    <a:pt x="2655" y="989"/>
                  </a:cubicBezTo>
                  <a:cubicBezTo>
                    <a:pt x="2417" y="1144"/>
                    <a:pt x="2143" y="1228"/>
                    <a:pt x="1858" y="1251"/>
                  </a:cubicBezTo>
                  <a:cubicBezTo>
                    <a:pt x="1834" y="1252"/>
                    <a:pt x="1810" y="1253"/>
                    <a:pt x="1786" y="1253"/>
                  </a:cubicBezTo>
                  <a:cubicBezTo>
                    <a:pt x="1525" y="1253"/>
                    <a:pt x="1265" y="1193"/>
                    <a:pt x="1036" y="1073"/>
                  </a:cubicBezTo>
                  <a:cubicBezTo>
                    <a:pt x="822" y="978"/>
                    <a:pt x="631" y="835"/>
                    <a:pt x="465" y="668"/>
                  </a:cubicBezTo>
                  <a:cubicBezTo>
                    <a:pt x="192" y="384"/>
                    <a:pt x="82" y="143"/>
                    <a:pt x="41" y="143"/>
                  </a:cubicBezTo>
                  <a:cubicBezTo>
                    <a:pt x="39" y="143"/>
                    <a:pt x="38" y="143"/>
                    <a:pt x="36" y="144"/>
                  </a:cubicBezTo>
                  <a:cubicBezTo>
                    <a:pt x="0" y="156"/>
                    <a:pt x="60" y="418"/>
                    <a:pt x="334" y="775"/>
                  </a:cubicBezTo>
                  <a:cubicBezTo>
                    <a:pt x="500" y="978"/>
                    <a:pt x="703" y="1144"/>
                    <a:pt x="929" y="1263"/>
                  </a:cubicBezTo>
                  <a:cubicBezTo>
                    <a:pt x="1194" y="1407"/>
                    <a:pt x="1490" y="1479"/>
                    <a:pt x="1789" y="1479"/>
                  </a:cubicBezTo>
                  <a:cubicBezTo>
                    <a:pt x="1812" y="1479"/>
                    <a:pt x="1835" y="1478"/>
                    <a:pt x="1858" y="1478"/>
                  </a:cubicBezTo>
                  <a:cubicBezTo>
                    <a:pt x="2191" y="1466"/>
                    <a:pt x="2501" y="1359"/>
                    <a:pt x="2763" y="1168"/>
                  </a:cubicBezTo>
                  <a:cubicBezTo>
                    <a:pt x="2977" y="1025"/>
                    <a:pt x="3167" y="847"/>
                    <a:pt x="3322" y="632"/>
                  </a:cubicBezTo>
                  <a:cubicBezTo>
                    <a:pt x="3572" y="275"/>
                    <a:pt x="3644" y="13"/>
                    <a:pt x="3620" y="1"/>
                  </a:cubicBezTo>
                  <a:cubicBezTo>
                    <a:pt x="3619" y="1"/>
                    <a:pt x="3618" y="1"/>
                    <a:pt x="3617" y="1"/>
                  </a:cubicBezTo>
                  <a:close/>
                </a:path>
              </a:pathLst>
            </a:custGeom>
            <a:solidFill>
              <a:srgbClr val="804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endParaRPr>
            </a:p>
          </p:txBody>
        </p:sp>
        <p:sp>
          <p:nvSpPr>
            <p:cNvPr id="74" name="Google Shape;1413;p39">
              <a:extLst>
                <a:ext uri="{FF2B5EF4-FFF2-40B4-BE49-F238E27FC236}">
                  <a16:creationId xmlns:a16="http://schemas.microsoft.com/office/drawing/2014/main" id="{8E2C59EE-CB8E-235A-A276-64A13CC7D63D}"/>
                </a:ext>
              </a:extLst>
            </p:cNvPr>
            <p:cNvSpPr/>
            <p:nvPr/>
          </p:nvSpPr>
          <p:spPr>
            <a:xfrm>
              <a:off x="2644775" y="2060116"/>
              <a:ext cx="143564" cy="122331"/>
            </a:xfrm>
            <a:custGeom>
              <a:avLst/>
              <a:gdLst/>
              <a:ahLst/>
              <a:cxnLst/>
              <a:rect l="l" t="t" r="r" b="b"/>
              <a:pathLst>
                <a:path w="4334" h="3693" extrusionOk="0">
                  <a:moveTo>
                    <a:pt x="2182" y="0"/>
                  </a:moveTo>
                  <a:cubicBezTo>
                    <a:pt x="2165" y="0"/>
                    <a:pt x="2148" y="1"/>
                    <a:pt x="2131" y="1"/>
                  </a:cubicBezTo>
                  <a:cubicBezTo>
                    <a:pt x="941" y="25"/>
                    <a:pt x="0" y="870"/>
                    <a:pt x="24" y="1894"/>
                  </a:cubicBezTo>
                  <a:cubicBezTo>
                    <a:pt x="36" y="2891"/>
                    <a:pt x="984" y="3692"/>
                    <a:pt x="2151" y="3692"/>
                  </a:cubicBezTo>
                  <a:cubicBezTo>
                    <a:pt x="2168" y="3692"/>
                    <a:pt x="2186" y="3692"/>
                    <a:pt x="2203" y="3692"/>
                  </a:cubicBezTo>
                  <a:cubicBezTo>
                    <a:pt x="3393" y="3668"/>
                    <a:pt x="4334" y="2823"/>
                    <a:pt x="4322" y="1799"/>
                  </a:cubicBezTo>
                  <a:cubicBezTo>
                    <a:pt x="4299" y="801"/>
                    <a:pt x="3338" y="0"/>
                    <a:pt x="2182" y="0"/>
                  </a:cubicBezTo>
                  <a:close/>
                </a:path>
              </a:pathLst>
            </a:custGeom>
            <a:solidFill>
              <a:srgbClr val="EEA3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endParaRPr>
            </a:p>
          </p:txBody>
        </p:sp>
        <p:sp>
          <p:nvSpPr>
            <p:cNvPr id="75" name="Google Shape;1414;p39">
              <a:extLst>
                <a:ext uri="{FF2B5EF4-FFF2-40B4-BE49-F238E27FC236}">
                  <a16:creationId xmlns:a16="http://schemas.microsoft.com/office/drawing/2014/main" id="{84842469-573D-E3E9-9075-F86DDED50D05}"/>
                </a:ext>
              </a:extLst>
            </p:cNvPr>
            <p:cNvSpPr/>
            <p:nvPr/>
          </p:nvSpPr>
          <p:spPr>
            <a:xfrm>
              <a:off x="3015080" y="2052232"/>
              <a:ext cx="143994" cy="122728"/>
            </a:xfrm>
            <a:custGeom>
              <a:avLst/>
              <a:gdLst/>
              <a:ahLst/>
              <a:cxnLst/>
              <a:rect l="l" t="t" r="r" b="b"/>
              <a:pathLst>
                <a:path w="4347" h="3705" extrusionOk="0">
                  <a:moveTo>
                    <a:pt x="2183" y="0"/>
                  </a:moveTo>
                  <a:cubicBezTo>
                    <a:pt x="2166" y="0"/>
                    <a:pt x="2149" y="0"/>
                    <a:pt x="2132" y="1"/>
                  </a:cubicBezTo>
                  <a:cubicBezTo>
                    <a:pt x="953" y="25"/>
                    <a:pt x="1" y="870"/>
                    <a:pt x="25" y="1894"/>
                  </a:cubicBezTo>
                  <a:cubicBezTo>
                    <a:pt x="48" y="2903"/>
                    <a:pt x="997" y="3704"/>
                    <a:pt x="2164" y="3704"/>
                  </a:cubicBezTo>
                  <a:cubicBezTo>
                    <a:pt x="2181" y="3704"/>
                    <a:pt x="2198" y="3704"/>
                    <a:pt x="2216" y="3704"/>
                  </a:cubicBezTo>
                  <a:cubicBezTo>
                    <a:pt x="3394" y="3680"/>
                    <a:pt x="4347" y="2823"/>
                    <a:pt x="4323" y="1810"/>
                  </a:cubicBezTo>
                  <a:cubicBezTo>
                    <a:pt x="4299" y="801"/>
                    <a:pt x="3351" y="0"/>
                    <a:pt x="2183" y="0"/>
                  </a:cubicBezTo>
                  <a:close/>
                </a:path>
              </a:pathLst>
            </a:custGeom>
            <a:solidFill>
              <a:srgbClr val="EEA3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endParaRPr>
            </a:p>
          </p:txBody>
        </p:sp>
        <p:sp>
          <p:nvSpPr>
            <p:cNvPr id="76" name="Google Shape;1415;p39">
              <a:extLst>
                <a:ext uri="{FF2B5EF4-FFF2-40B4-BE49-F238E27FC236}">
                  <a16:creationId xmlns:a16="http://schemas.microsoft.com/office/drawing/2014/main" id="{BE765DDD-78E4-5569-6C61-6C1D48819167}"/>
                </a:ext>
              </a:extLst>
            </p:cNvPr>
            <p:cNvSpPr/>
            <p:nvPr/>
          </p:nvSpPr>
          <p:spPr>
            <a:xfrm>
              <a:off x="2833150" y="1370575"/>
              <a:ext cx="166725" cy="183375"/>
            </a:xfrm>
            <a:custGeom>
              <a:avLst/>
              <a:gdLst/>
              <a:ahLst/>
              <a:cxnLst/>
              <a:rect l="l" t="t" r="r" b="b"/>
              <a:pathLst>
                <a:path w="6669" h="7335" extrusionOk="0">
                  <a:moveTo>
                    <a:pt x="3334" y="0"/>
                  </a:moveTo>
                  <a:lnTo>
                    <a:pt x="1" y="7334"/>
                  </a:lnTo>
                  <a:lnTo>
                    <a:pt x="6668" y="7334"/>
                  </a:lnTo>
                  <a:lnTo>
                    <a:pt x="3334" y="0"/>
                  </a:lnTo>
                  <a:close/>
                </a:path>
              </a:pathLst>
            </a:custGeom>
            <a:solidFill>
              <a:srgbClr val="EFC6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endParaRPr>
            </a:p>
          </p:txBody>
        </p:sp>
        <p:sp>
          <p:nvSpPr>
            <p:cNvPr id="77" name="Google Shape;1416;p39">
              <a:extLst>
                <a:ext uri="{FF2B5EF4-FFF2-40B4-BE49-F238E27FC236}">
                  <a16:creationId xmlns:a16="http://schemas.microsoft.com/office/drawing/2014/main" id="{F0B58166-E98A-7663-F74E-643732F5463F}"/>
                </a:ext>
              </a:extLst>
            </p:cNvPr>
            <p:cNvSpPr/>
            <p:nvPr/>
          </p:nvSpPr>
          <p:spPr>
            <a:xfrm>
              <a:off x="2833150" y="2604650"/>
              <a:ext cx="166725" cy="183375"/>
            </a:xfrm>
            <a:custGeom>
              <a:avLst/>
              <a:gdLst/>
              <a:ahLst/>
              <a:cxnLst/>
              <a:rect l="l" t="t" r="r" b="b"/>
              <a:pathLst>
                <a:path w="6669" h="7335" extrusionOk="0">
                  <a:moveTo>
                    <a:pt x="1" y="0"/>
                  </a:moveTo>
                  <a:lnTo>
                    <a:pt x="3334" y="7335"/>
                  </a:lnTo>
                  <a:lnTo>
                    <a:pt x="6668" y="0"/>
                  </a:lnTo>
                  <a:close/>
                </a:path>
              </a:pathLst>
            </a:custGeom>
            <a:solidFill>
              <a:srgbClr val="EFC6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endParaRPr>
            </a:p>
          </p:txBody>
        </p:sp>
        <p:sp>
          <p:nvSpPr>
            <p:cNvPr id="78" name="Google Shape;1417;p39">
              <a:extLst>
                <a:ext uri="{FF2B5EF4-FFF2-40B4-BE49-F238E27FC236}">
                  <a16:creationId xmlns:a16="http://schemas.microsoft.com/office/drawing/2014/main" id="{634EEBD2-DF41-769C-DE45-C7180CF5E6F5}"/>
                </a:ext>
              </a:extLst>
            </p:cNvPr>
            <p:cNvSpPr/>
            <p:nvPr/>
          </p:nvSpPr>
          <p:spPr>
            <a:xfrm>
              <a:off x="3412100" y="1995950"/>
              <a:ext cx="183375" cy="166700"/>
            </a:xfrm>
            <a:custGeom>
              <a:avLst/>
              <a:gdLst/>
              <a:ahLst/>
              <a:cxnLst/>
              <a:rect l="l" t="t" r="r" b="b"/>
              <a:pathLst>
                <a:path w="7335" h="6668" extrusionOk="0">
                  <a:moveTo>
                    <a:pt x="0" y="0"/>
                  </a:moveTo>
                  <a:lnTo>
                    <a:pt x="0" y="6668"/>
                  </a:lnTo>
                  <a:lnTo>
                    <a:pt x="7334" y="333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FC6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endParaRPr>
            </a:p>
          </p:txBody>
        </p:sp>
        <p:sp>
          <p:nvSpPr>
            <p:cNvPr id="79" name="Google Shape;1418;p39">
              <a:extLst>
                <a:ext uri="{FF2B5EF4-FFF2-40B4-BE49-F238E27FC236}">
                  <a16:creationId xmlns:a16="http://schemas.microsoft.com/office/drawing/2014/main" id="{D475EA19-67C9-2E52-4CFE-5DF7B6D07DC6}"/>
                </a:ext>
              </a:extLst>
            </p:cNvPr>
            <p:cNvSpPr/>
            <p:nvPr/>
          </p:nvSpPr>
          <p:spPr>
            <a:xfrm>
              <a:off x="2178000" y="1995950"/>
              <a:ext cx="183400" cy="166700"/>
            </a:xfrm>
            <a:custGeom>
              <a:avLst/>
              <a:gdLst/>
              <a:ahLst/>
              <a:cxnLst/>
              <a:rect l="l" t="t" r="r" b="b"/>
              <a:pathLst>
                <a:path w="7336" h="6668" extrusionOk="0">
                  <a:moveTo>
                    <a:pt x="7335" y="0"/>
                  </a:moveTo>
                  <a:lnTo>
                    <a:pt x="1" y="3334"/>
                  </a:lnTo>
                  <a:lnTo>
                    <a:pt x="7335" y="6668"/>
                  </a:lnTo>
                  <a:lnTo>
                    <a:pt x="7335" y="0"/>
                  </a:lnTo>
                  <a:close/>
                </a:path>
              </a:pathLst>
            </a:custGeom>
            <a:solidFill>
              <a:srgbClr val="EFC6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endParaRPr>
            </a:p>
          </p:txBody>
        </p:sp>
        <p:sp>
          <p:nvSpPr>
            <p:cNvPr id="80" name="Google Shape;1419;p39">
              <a:extLst>
                <a:ext uri="{FF2B5EF4-FFF2-40B4-BE49-F238E27FC236}">
                  <a16:creationId xmlns:a16="http://schemas.microsoft.com/office/drawing/2014/main" id="{3C0E2149-2A88-1D23-9A6F-DDB51446A4E0}"/>
                </a:ext>
              </a:extLst>
            </p:cNvPr>
            <p:cNvSpPr/>
            <p:nvPr/>
          </p:nvSpPr>
          <p:spPr>
            <a:xfrm>
              <a:off x="2420900" y="1556900"/>
              <a:ext cx="188725" cy="188750"/>
            </a:xfrm>
            <a:custGeom>
              <a:avLst/>
              <a:gdLst/>
              <a:ahLst/>
              <a:cxnLst/>
              <a:rect l="l" t="t" r="r" b="b"/>
              <a:pathLst>
                <a:path w="7549" h="7550" extrusionOk="0">
                  <a:moveTo>
                    <a:pt x="0" y="1"/>
                  </a:moveTo>
                  <a:lnTo>
                    <a:pt x="2822" y="7549"/>
                  </a:lnTo>
                  <a:lnTo>
                    <a:pt x="7549" y="2834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EFC6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endParaRPr>
            </a:p>
          </p:txBody>
        </p:sp>
        <p:sp>
          <p:nvSpPr>
            <p:cNvPr id="81" name="Google Shape;1420;p39">
              <a:extLst>
                <a:ext uri="{FF2B5EF4-FFF2-40B4-BE49-F238E27FC236}">
                  <a16:creationId xmlns:a16="http://schemas.microsoft.com/office/drawing/2014/main" id="{2A5FE82C-2FE0-9F92-8650-112315870138}"/>
                </a:ext>
              </a:extLst>
            </p:cNvPr>
            <p:cNvSpPr/>
            <p:nvPr/>
          </p:nvSpPr>
          <p:spPr>
            <a:xfrm>
              <a:off x="3234400" y="2370700"/>
              <a:ext cx="188725" cy="188725"/>
            </a:xfrm>
            <a:custGeom>
              <a:avLst/>
              <a:gdLst/>
              <a:ahLst/>
              <a:cxnLst/>
              <a:rect l="l" t="t" r="r" b="b"/>
              <a:pathLst>
                <a:path w="7549" h="7549" extrusionOk="0">
                  <a:moveTo>
                    <a:pt x="4727" y="0"/>
                  </a:moveTo>
                  <a:lnTo>
                    <a:pt x="0" y="4715"/>
                  </a:lnTo>
                  <a:lnTo>
                    <a:pt x="7549" y="7549"/>
                  </a:lnTo>
                  <a:lnTo>
                    <a:pt x="4727" y="0"/>
                  </a:lnTo>
                  <a:close/>
                </a:path>
              </a:pathLst>
            </a:custGeom>
            <a:solidFill>
              <a:srgbClr val="EFC6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endParaRPr>
            </a:p>
          </p:txBody>
        </p:sp>
        <p:sp>
          <p:nvSpPr>
            <p:cNvPr id="82" name="Google Shape;1421;p39">
              <a:extLst>
                <a:ext uri="{FF2B5EF4-FFF2-40B4-BE49-F238E27FC236}">
                  <a16:creationId xmlns:a16="http://schemas.microsoft.com/office/drawing/2014/main" id="{C6C8A716-6D0F-06D4-C97F-F0A36EA64D2F}"/>
                </a:ext>
              </a:extLst>
            </p:cNvPr>
            <p:cNvSpPr/>
            <p:nvPr/>
          </p:nvSpPr>
          <p:spPr>
            <a:xfrm>
              <a:off x="3213550" y="1578025"/>
              <a:ext cx="188750" cy="188750"/>
            </a:xfrm>
            <a:custGeom>
              <a:avLst/>
              <a:gdLst/>
              <a:ahLst/>
              <a:cxnLst/>
              <a:rect l="l" t="t" r="r" b="b"/>
              <a:pathLst>
                <a:path w="7550" h="7550" extrusionOk="0">
                  <a:moveTo>
                    <a:pt x="7549" y="1"/>
                  </a:moveTo>
                  <a:lnTo>
                    <a:pt x="1" y="2835"/>
                  </a:lnTo>
                  <a:lnTo>
                    <a:pt x="4716" y="7549"/>
                  </a:lnTo>
                  <a:lnTo>
                    <a:pt x="7549" y="1"/>
                  </a:lnTo>
                  <a:close/>
                </a:path>
              </a:pathLst>
            </a:custGeom>
            <a:solidFill>
              <a:srgbClr val="EFC6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endParaRPr>
            </a:p>
          </p:txBody>
        </p:sp>
        <p:sp>
          <p:nvSpPr>
            <p:cNvPr id="83" name="Google Shape;1422;p39">
              <a:extLst>
                <a:ext uri="{FF2B5EF4-FFF2-40B4-BE49-F238E27FC236}">
                  <a16:creationId xmlns:a16="http://schemas.microsoft.com/office/drawing/2014/main" id="{79AD8323-0B8E-DA3E-DF6D-AB718C042D6F}"/>
                </a:ext>
              </a:extLst>
            </p:cNvPr>
            <p:cNvSpPr/>
            <p:nvPr/>
          </p:nvSpPr>
          <p:spPr>
            <a:xfrm>
              <a:off x="2399775" y="2391825"/>
              <a:ext cx="188725" cy="188750"/>
            </a:xfrm>
            <a:custGeom>
              <a:avLst/>
              <a:gdLst/>
              <a:ahLst/>
              <a:cxnLst/>
              <a:rect l="l" t="t" r="r" b="b"/>
              <a:pathLst>
                <a:path w="7549" h="7550" extrusionOk="0">
                  <a:moveTo>
                    <a:pt x="2834" y="1"/>
                  </a:moveTo>
                  <a:lnTo>
                    <a:pt x="0" y="7549"/>
                  </a:lnTo>
                  <a:lnTo>
                    <a:pt x="0" y="7549"/>
                  </a:lnTo>
                  <a:lnTo>
                    <a:pt x="7549" y="4715"/>
                  </a:lnTo>
                  <a:lnTo>
                    <a:pt x="2834" y="1"/>
                  </a:lnTo>
                  <a:close/>
                </a:path>
              </a:pathLst>
            </a:custGeom>
            <a:solidFill>
              <a:srgbClr val="EFC6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84" name="Google Shape;118;p4">
            <a:extLst>
              <a:ext uri="{FF2B5EF4-FFF2-40B4-BE49-F238E27FC236}">
                <a16:creationId xmlns:a16="http://schemas.microsoft.com/office/drawing/2014/main" id="{66F04F1B-FAFF-4B67-6691-8383BEE2A393}"/>
              </a:ext>
            </a:extLst>
          </p:cNvPr>
          <p:cNvSpPr/>
          <p:nvPr/>
        </p:nvSpPr>
        <p:spPr>
          <a:xfrm rot="19980337">
            <a:off x="10033657" y="5379126"/>
            <a:ext cx="1621216" cy="1519206"/>
          </a:xfrm>
          <a:custGeom>
            <a:avLst/>
            <a:gdLst/>
            <a:ahLst/>
            <a:cxnLst/>
            <a:rect l="l" t="t" r="r" b="b"/>
            <a:pathLst>
              <a:path w="18027" h="15457" extrusionOk="0">
                <a:moveTo>
                  <a:pt x="6484" y="0"/>
                </a:moveTo>
                <a:cubicBezTo>
                  <a:pt x="6270" y="0"/>
                  <a:pt x="6046" y="42"/>
                  <a:pt x="5811" y="132"/>
                </a:cubicBezTo>
                <a:cubicBezTo>
                  <a:pt x="3465" y="1025"/>
                  <a:pt x="6502" y="6990"/>
                  <a:pt x="6406" y="7216"/>
                </a:cubicBezTo>
                <a:cubicBezTo>
                  <a:pt x="6299" y="7442"/>
                  <a:pt x="1" y="8906"/>
                  <a:pt x="1191" y="11514"/>
                </a:cubicBezTo>
                <a:cubicBezTo>
                  <a:pt x="1500" y="12194"/>
                  <a:pt x="2065" y="12444"/>
                  <a:pt x="2736" y="12444"/>
                </a:cubicBezTo>
                <a:cubicBezTo>
                  <a:pt x="4599" y="12444"/>
                  <a:pt x="7287" y="10521"/>
                  <a:pt x="7644" y="10521"/>
                </a:cubicBezTo>
                <a:cubicBezTo>
                  <a:pt x="7654" y="10521"/>
                  <a:pt x="7662" y="10523"/>
                  <a:pt x="7668" y="10526"/>
                </a:cubicBezTo>
                <a:cubicBezTo>
                  <a:pt x="7946" y="10654"/>
                  <a:pt x="9383" y="15457"/>
                  <a:pt x="11790" y="15457"/>
                </a:cubicBezTo>
                <a:cubicBezTo>
                  <a:pt x="12066" y="15457"/>
                  <a:pt x="12355" y="15393"/>
                  <a:pt x="12657" y="15252"/>
                </a:cubicBezTo>
                <a:cubicBezTo>
                  <a:pt x="15586" y="13871"/>
                  <a:pt x="11550" y="9014"/>
                  <a:pt x="11633" y="8775"/>
                </a:cubicBezTo>
                <a:cubicBezTo>
                  <a:pt x="11717" y="8549"/>
                  <a:pt x="18027" y="6620"/>
                  <a:pt x="16812" y="4358"/>
                </a:cubicBezTo>
                <a:cubicBezTo>
                  <a:pt x="16512" y="3790"/>
                  <a:pt x="15959" y="3579"/>
                  <a:pt x="15293" y="3579"/>
                </a:cubicBezTo>
                <a:cubicBezTo>
                  <a:pt x="13348" y="3579"/>
                  <a:pt x="10443" y="5387"/>
                  <a:pt x="10096" y="5387"/>
                </a:cubicBezTo>
                <a:cubicBezTo>
                  <a:pt x="10087" y="5387"/>
                  <a:pt x="10079" y="5385"/>
                  <a:pt x="10073" y="5382"/>
                </a:cubicBezTo>
                <a:cubicBezTo>
                  <a:pt x="9920" y="5284"/>
                  <a:pt x="8893" y="0"/>
                  <a:pt x="6484" y="0"/>
                </a:cubicBezTo>
                <a:close/>
              </a:path>
            </a:pathLst>
          </a:custGeom>
          <a:solidFill>
            <a:srgbClr val="EE452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5" name="Google Shape;118;p4">
            <a:extLst>
              <a:ext uri="{FF2B5EF4-FFF2-40B4-BE49-F238E27FC236}">
                <a16:creationId xmlns:a16="http://schemas.microsoft.com/office/drawing/2014/main" id="{488F3532-9D55-1B46-E972-02247F9E28B9}"/>
              </a:ext>
            </a:extLst>
          </p:cNvPr>
          <p:cNvSpPr/>
          <p:nvPr/>
        </p:nvSpPr>
        <p:spPr>
          <a:xfrm rot="19980337">
            <a:off x="7954385" y="3923014"/>
            <a:ext cx="1621216" cy="1519206"/>
          </a:xfrm>
          <a:custGeom>
            <a:avLst/>
            <a:gdLst/>
            <a:ahLst/>
            <a:cxnLst/>
            <a:rect l="l" t="t" r="r" b="b"/>
            <a:pathLst>
              <a:path w="18027" h="15457" extrusionOk="0">
                <a:moveTo>
                  <a:pt x="6484" y="0"/>
                </a:moveTo>
                <a:cubicBezTo>
                  <a:pt x="6270" y="0"/>
                  <a:pt x="6046" y="42"/>
                  <a:pt x="5811" y="132"/>
                </a:cubicBezTo>
                <a:cubicBezTo>
                  <a:pt x="3465" y="1025"/>
                  <a:pt x="6502" y="6990"/>
                  <a:pt x="6406" y="7216"/>
                </a:cubicBezTo>
                <a:cubicBezTo>
                  <a:pt x="6299" y="7442"/>
                  <a:pt x="1" y="8906"/>
                  <a:pt x="1191" y="11514"/>
                </a:cubicBezTo>
                <a:cubicBezTo>
                  <a:pt x="1500" y="12194"/>
                  <a:pt x="2065" y="12444"/>
                  <a:pt x="2736" y="12444"/>
                </a:cubicBezTo>
                <a:cubicBezTo>
                  <a:pt x="4599" y="12444"/>
                  <a:pt x="7287" y="10521"/>
                  <a:pt x="7644" y="10521"/>
                </a:cubicBezTo>
                <a:cubicBezTo>
                  <a:pt x="7654" y="10521"/>
                  <a:pt x="7662" y="10523"/>
                  <a:pt x="7668" y="10526"/>
                </a:cubicBezTo>
                <a:cubicBezTo>
                  <a:pt x="7946" y="10654"/>
                  <a:pt x="9383" y="15457"/>
                  <a:pt x="11790" y="15457"/>
                </a:cubicBezTo>
                <a:cubicBezTo>
                  <a:pt x="12066" y="15457"/>
                  <a:pt x="12355" y="15393"/>
                  <a:pt x="12657" y="15252"/>
                </a:cubicBezTo>
                <a:cubicBezTo>
                  <a:pt x="15586" y="13871"/>
                  <a:pt x="11550" y="9014"/>
                  <a:pt x="11633" y="8775"/>
                </a:cubicBezTo>
                <a:cubicBezTo>
                  <a:pt x="11717" y="8549"/>
                  <a:pt x="18027" y="6620"/>
                  <a:pt x="16812" y="4358"/>
                </a:cubicBezTo>
                <a:cubicBezTo>
                  <a:pt x="16512" y="3790"/>
                  <a:pt x="15959" y="3579"/>
                  <a:pt x="15293" y="3579"/>
                </a:cubicBezTo>
                <a:cubicBezTo>
                  <a:pt x="13348" y="3579"/>
                  <a:pt x="10443" y="5387"/>
                  <a:pt x="10096" y="5387"/>
                </a:cubicBezTo>
                <a:cubicBezTo>
                  <a:pt x="10087" y="5387"/>
                  <a:pt x="10079" y="5385"/>
                  <a:pt x="10073" y="5382"/>
                </a:cubicBezTo>
                <a:cubicBezTo>
                  <a:pt x="9920" y="5284"/>
                  <a:pt x="8893" y="0"/>
                  <a:pt x="6484" y="0"/>
                </a:cubicBezTo>
                <a:close/>
              </a:path>
            </a:pathLst>
          </a:custGeom>
          <a:solidFill>
            <a:srgbClr val="EE452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445738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900" decel="100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900" decel="100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900" decel="100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</p:childTnLst>
        </p:cTn>
      </p:par>
    </p:tnLst>
    <p:bldLst>
      <p:bldP spid="84" grpId="0" animBg="1"/>
      <p:bldP spid="8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>
            <a:extLst>
              <a:ext uri="{FF2B5EF4-FFF2-40B4-BE49-F238E27FC236}">
                <a16:creationId xmlns:a16="http://schemas.microsoft.com/office/drawing/2014/main" id="{1E9EBA77-4ACC-4DF3-9866-AD46CE74651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6">
              <a:lumMod val="20000"/>
              <a:lumOff val="80000"/>
              <a:alpha val="2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id="{1249A541-7846-4AAD-85E8-5954B0A93C0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701" r="6056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图片 2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5567"/>
          <a:stretch/>
        </p:blipFill>
        <p:spPr>
          <a:xfrm rot="10800000" flipH="1" flipV="1">
            <a:off x="2858946" y="85608"/>
            <a:ext cx="8793060" cy="6235102"/>
          </a:xfrm>
          <a:prstGeom prst="rect">
            <a:avLst/>
          </a:prstGeom>
        </p:spPr>
      </p:pic>
      <p:pic>
        <p:nvPicPr>
          <p:cNvPr id="6" name="图片 6">
            <a:extLst>
              <a:ext uri="{FF2B5EF4-FFF2-40B4-BE49-F238E27FC236}">
                <a16:creationId xmlns:a16="http://schemas.microsoft.com/office/drawing/2014/main" id="{509BBDBF-BE28-45E6-A42F-B92FE30C424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2912" y="1841500"/>
            <a:ext cx="5744325" cy="50165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757196" y="1651921"/>
            <a:ext cx="641237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Ngoài</a:t>
            </a:r>
            <a:r>
              <a:rPr lang="en-US" sz="4000" b="1" dirty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tiếng</a:t>
            </a:r>
            <a:r>
              <a:rPr lang="en-US" sz="4000" b="1" dirty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Việt</a:t>
            </a:r>
            <a:r>
              <a:rPr lang="en-US" sz="4000" b="1" dirty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4000" b="1" dirty="0" err="1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em</a:t>
            </a:r>
            <a:r>
              <a:rPr lang="en-US" sz="4000" b="1" dirty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còn</a:t>
            </a:r>
            <a:r>
              <a:rPr lang="en-US" sz="4000" b="1" dirty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biết</a:t>
            </a:r>
            <a:r>
              <a:rPr lang="en-US" sz="4000" b="1" dirty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thêm</a:t>
            </a:r>
            <a:r>
              <a:rPr lang="en-US" sz="4000" b="1" dirty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thứ</a:t>
            </a:r>
            <a:r>
              <a:rPr lang="en-US" sz="4000" b="1" dirty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tiếng</a:t>
            </a:r>
            <a:r>
              <a:rPr lang="en-US" sz="4000" b="1" dirty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nào</a:t>
            </a:r>
            <a:r>
              <a:rPr lang="en-US" sz="4000" b="1" dirty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khác</a:t>
            </a:r>
            <a:r>
              <a:rPr lang="en-US" sz="4000" b="1" dirty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? </a:t>
            </a:r>
            <a:r>
              <a:rPr lang="en-US" sz="4000" b="1" dirty="0" err="1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Nói</a:t>
            </a:r>
            <a:r>
              <a:rPr lang="en-US" sz="4000" b="1" dirty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1 – 2 </a:t>
            </a:r>
            <a:r>
              <a:rPr lang="en-US" sz="4000" b="1" dirty="0" err="1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câu</a:t>
            </a:r>
            <a:r>
              <a:rPr lang="en-US" sz="4000" b="1" dirty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về</a:t>
            </a:r>
            <a:r>
              <a:rPr lang="en-US" sz="4000" b="1" dirty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thứ</a:t>
            </a:r>
            <a:r>
              <a:rPr lang="en-US" sz="4000" b="1" dirty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tiếng</a:t>
            </a:r>
            <a:r>
              <a:rPr lang="en-US" sz="4000" b="1" dirty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đó</a:t>
            </a:r>
            <a:r>
              <a:rPr lang="en-US" sz="4000" b="1" dirty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2121805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>
            <a:extLst>
              <a:ext uri="{FF2B5EF4-FFF2-40B4-BE49-F238E27FC236}">
                <a16:creationId xmlns:a16="http://schemas.microsoft.com/office/drawing/2014/main" id="{1E9EBA77-4ACC-4DF3-9866-AD46CE74651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6">
              <a:lumMod val="20000"/>
              <a:lumOff val="80000"/>
              <a:alpha val="2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id="{1249A541-7846-4AAD-85E8-5954B0A93C0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701" r="6056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304800" y="269240"/>
            <a:ext cx="11582400" cy="6319520"/>
          </a:xfrm>
          <a:prstGeom prst="rect">
            <a:avLst/>
          </a:prstGeom>
          <a:solidFill>
            <a:schemeClr val="bg1"/>
          </a:solidFill>
          <a:ln>
            <a:solidFill>
              <a:srgbClr val="B1E7C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+mn-ea"/>
              <a:cs typeface="+mn-cs"/>
            </a:endParaRPr>
          </a:p>
        </p:txBody>
      </p:sp>
      <p:pic>
        <p:nvPicPr>
          <p:cNvPr id="5" name="图片 1">
            <a:extLst>
              <a:ext uri="{FF2B5EF4-FFF2-40B4-BE49-F238E27FC236}">
                <a16:creationId xmlns:a16="http://schemas.microsoft.com/office/drawing/2014/main" id="{D8E40F90-6121-0042-86B8-C3D6C96549DB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6030410" y="1751425"/>
            <a:ext cx="6161590" cy="510657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0673" y="-524599"/>
            <a:ext cx="5785605" cy="79071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79185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>
            <a:extLst>
              <a:ext uri="{FF2B5EF4-FFF2-40B4-BE49-F238E27FC236}">
                <a16:creationId xmlns:a16="http://schemas.microsoft.com/office/drawing/2014/main" id="{1E9EBA77-4ACC-4DF3-9866-AD46CE74651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6">
              <a:lumMod val="20000"/>
              <a:lumOff val="80000"/>
              <a:alpha val="2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id="{1249A541-7846-4AAD-85E8-5954B0A93C0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701" r="6056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1" name="图片 1">
            <a:extLst>
              <a:ext uri="{FF2B5EF4-FFF2-40B4-BE49-F238E27FC236}">
                <a16:creationId xmlns:a16="http://schemas.microsoft.com/office/drawing/2014/main" id="{D8E40F90-6121-0042-86B8-C3D6C96549DB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2764219"/>
            <a:ext cx="4939553" cy="4093781"/>
          </a:xfrm>
          <a:prstGeom prst="rect">
            <a:avLst/>
          </a:prstGeom>
        </p:spPr>
      </p:pic>
      <p:grpSp>
        <p:nvGrpSpPr>
          <p:cNvPr id="2" name="Group 1"/>
          <p:cNvGrpSpPr/>
          <p:nvPr/>
        </p:nvGrpSpPr>
        <p:grpSpPr>
          <a:xfrm>
            <a:off x="6564969" y="2795021"/>
            <a:ext cx="3007529" cy="866580"/>
            <a:chOff x="6272777" y="3532112"/>
            <a:chExt cx="3007529" cy="866580"/>
          </a:xfrm>
        </p:grpSpPr>
        <p:sp>
          <p:nvSpPr>
            <p:cNvPr id="22" name="矩形: 圆角 32">
              <a:extLst>
                <a:ext uri="{FF2B5EF4-FFF2-40B4-BE49-F238E27FC236}">
                  <a16:creationId xmlns:a16="http://schemas.microsoft.com/office/drawing/2014/main" id="{A2F1BCB6-2274-48C3-91AE-A8D28ED9A650}"/>
                </a:ext>
              </a:extLst>
            </p:cNvPr>
            <p:cNvSpPr/>
            <p:nvPr/>
          </p:nvSpPr>
          <p:spPr>
            <a:xfrm>
              <a:off x="6272777" y="3963141"/>
              <a:ext cx="2716449" cy="435551"/>
            </a:xfrm>
            <a:prstGeom prst="roundRect">
              <a:avLst>
                <a:gd name="adj" fmla="val 50000"/>
              </a:avLst>
            </a:prstGeom>
            <a:solidFill>
              <a:srgbClr val="538C9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2800" dirty="0" err="1">
                  <a:solidFill>
                    <a:schemeClr val="bg1"/>
                  </a:solidFill>
                  <a:latin typeface="#9Slide05 SVNShintia Script" panose="02000804000000020003" pitchFamily="2" charset="0"/>
                  <a:ea typeface="字魂156号-萌趣苏打饼" panose="00000500000000000000" pitchFamily="2" charset="-122"/>
                </a:rPr>
                <a:t>Trang</a:t>
              </a:r>
              <a:r>
                <a:rPr lang="en-US" altLang="zh-CN" sz="2800" dirty="0">
                  <a:solidFill>
                    <a:schemeClr val="bg1"/>
                  </a:solidFill>
                  <a:latin typeface="#9Slide05 SVNShintia Script" panose="02000804000000020003" pitchFamily="2" charset="0"/>
                  <a:ea typeface="字魂156号-萌趣苏打饼" panose="00000500000000000000" pitchFamily="2" charset="-122"/>
                </a:rPr>
                <a:t> 91</a:t>
              </a:r>
              <a:endParaRPr lang="zh-CN" altLang="en-US" sz="2800" dirty="0">
                <a:solidFill>
                  <a:schemeClr val="bg1"/>
                </a:solidFill>
                <a:latin typeface="#9Slide05 SVNShintia Script" panose="02000804000000020003" pitchFamily="2" charset="0"/>
                <a:ea typeface="字魂156号-萌趣苏打饼" panose="00000500000000000000" pitchFamily="2" charset="-122"/>
              </a:endParaRPr>
            </a:p>
          </p:txBody>
        </p:sp>
        <p:pic>
          <p:nvPicPr>
            <p:cNvPr id="23" name="图片 35">
              <a:extLst>
                <a:ext uri="{FF2B5EF4-FFF2-40B4-BE49-F238E27FC236}">
                  <a16:creationId xmlns:a16="http://schemas.microsoft.com/office/drawing/2014/main" id="{3AD99006-D4F0-4FD5-890F-1E427C6BD2A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698147" y="3532112"/>
              <a:ext cx="582159" cy="465727"/>
            </a:xfrm>
            <a:prstGeom prst="rect">
              <a:avLst/>
            </a:prstGeom>
          </p:spPr>
        </p:pic>
      </p:grpSp>
      <p:sp>
        <p:nvSpPr>
          <p:cNvPr id="17" name="文本框 16">
            <a:extLst>
              <a:ext uri="{FF2B5EF4-FFF2-40B4-BE49-F238E27FC236}">
                <a16:creationId xmlns:a16="http://schemas.microsoft.com/office/drawing/2014/main" id="{3F50CD00-D182-4218-9D0F-9A877A1E3AB8}"/>
              </a:ext>
            </a:extLst>
          </p:cNvPr>
          <p:cNvSpPr txBox="1"/>
          <p:nvPr/>
        </p:nvSpPr>
        <p:spPr>
          <a:xfrm>
            <a:off x="1434998" y="1382111"/>
            <a:ext cx="1313180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8800" b="0" i="0" u="none" strike="noStrike" kern="1200" cap="none" spc="0" normalizeH="0" baseline="0" noProof="0" dirty="0">
                <a:ln>
                  <a:noFill/>
                </a:ln>
                <a:solidFill>
                  <a:srgbClr val="FFB54D"/>
                </a:solidFill>
                <a:effectLst/>
                <a:uLnTx/>
                <a:uFillTx/>
                <a:latin typeface="字魂130号-快乐俏黑体" panose="00000500000000000000" pitchFamily="2" charset="-122"/>
                <a:ea typeface="字魂130号-快乐俏黑体" panose="00000500000000000000" pitchFamily="2" charset="-122"/>
                <a:cs typeface="+mn-cs"/>
              </a:rPr>
              <a:t>“</a:t>
            </a:r>
            <a:endParaRPr kumimoji="0" lang="zh-CN" altLang="en-US" sz="8800" b="0" i="0" u="none" strike="noStrike" kern="1200" cap="none" spc="0" normalizeH="0" baseline="0" noProof="0" dirty="0">
              <a:ln>
                <a:noFill/>
              </a:ln>
              <a:solidFill>
                <a:srgbClr val="FFB54D"/>
              </a:solidFill>
              <a:effectLst/>
              <a:uLnTx/>
              <a:uFillTx/>
              <a:latin typeface="字魂130号-快乐俏黑体" panose="00000500000000000000" pitchFamily="2" charset="-122"/>
              <a:ea typeface="字魂130号-快乐俏黑体" panose="00000500000000000000" pitchFamily="2" charset="-122"/>
              <a:cs typeface="+mn-cs"/>
            </a:endParaRPr>
          </a:p>
        </p:txBody>
      </p:sp>
      <p:sp>
        <p:nvSpPr>
          <p:cNvPr id="18" name="文本框 17">
            <a:extLst>
              <a:ext uri="{FF2B5EF4-FFF2-40B4-BE49-F238E27FC236}">
                <a16:creationId xmlns:a16="http://schemas.microsoft.com/office/drawing/2014/main" id="{21F2DA80-D6C5-494A-BCDC-F75741DC664B}"/>
              </a:ext>
            </a:extLst>
          </p:cNvPr>
          <p:cNvSpPr txBox="1"/>
          <p:nvPr/>
        </p:nvSpPr>
        <p:spPr>
          <a:xfrm>
            <a:off x="10878820" y="1317669"/>
            <a:ext cx="1313180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8800" b="0" i="0" u="none" strike="noStrike" kern="1200" cap="none" spc="0" normalizeH="0" baseline="0" noProof="0" dirty="0">
                <a:ln>
                  <a:noFill/>
                </a:ln>
                <a:solidFill>
                  <a:srgbClr val="FFB54D"/>
                </a:solidFill>
                <a:effectLst/>
                <a:uLnTx/>
                <a:uFillTx/>
                <a:latin typeface="字魂130号-快乐俏黑体" panose="00000500000000000000" pitchFamily="2" charset="-122"/>
                <a:ea typeface="字魂130号-快乐俏黑体" panose="00000500000000000000" pitchFamily="2" charset="-122"/>
                <a:cs typeface="+mn-cs"/>
              </a:rPr>
              <a:t>”</a:t>
            </a:r>
            <a:endParaRPr kumimoji="0" lang="zh-CN" altLang="en-US" sz="8800" b="0" i="0" u="none" strike="noStrike" kern="1200" cap="none" spc="0" normalizeH="0" baseline="0" noProof="0" dirty="0">
              <a:ln>
                <a:noFill/>
              </a:ln>
              <a:solidFill>
                <a:srgbClr val="FFB54D"/>
              </a:solidFill>
              <a:effectLst/>
              <a:uLnTx/>
              <a:uFillTx/>
              <a:latin typeface="字魂130号-快乐俏黑体" panose="00000500000000000000" pitchFamily="2" charset="-122"/>
              <a:ea typeface="字魂130号-快乐俏黑体" panose="00000500000000000000" pitchFamily="2" charset="-122"/>
              <a:cs typeface="+mn-cs"/>
            </a:endParaRPr>
          </a:p>
        </p:txBody>
      </p:sp>
      <p:pic>
        <p:nvPicPr>
          <p:cNvPr id="14" name="图片 25">
            <a:extLst>
              <a:ext uri="{FF2B5EF4-FFF2-40B4-BE49-F238E27FC236}">
                <a16:creationId xmlns:a16="http://schemas.microsoft.com/office/drawing/2014/main" id="{1BB3F6D2-6B86-41B7-9153-54E98C336D0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37333">
            <a:off x="676444" y="-503486"/>
            <a:ext cx="2830287" cy="283028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81735" y="734831"/>
            <a:ext cx="10766469" cy="2493480"/>
          </a:xfrm>
          <a:prstGeom prst="rect">
            <a:avLst/>
          </a:prstGeom>
        </p:spPr>
      </p:pic>
      <p:pic>
        <p:nvPicPr>
          <p:cNvPr id="24" name="图片 36">
            <a:extLst>
              <a:ext uri="{FF2B5EF4-FFF2-40B4-BE49-F238E27FC236}">
                <a16:creationId xmlns:a16="http://schemas.microsoft.com/office/drawing/2014/main" id="{3491446C-309E-48C6-AB66-63F57B8929FC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693033" y="1111839"/>
            <a:ext cx="797108" cy="637686"/>
          </a:xfrm>
          <a:prstGeom prst="rect">
            <a:avLst/>
          </a:prstGeom>
        </p:spPr>
      </p:pic>
      <p:pic>
        <p:nvPicPr>
          <p:cNvPr id="25" name="图片 21">
            <a:extLst>
              <a:ext uri="{FF2B5EF4-FFF2-40B4-BE49-F238E27FC236}">
                <a16:creationId xmlns:a16="http://schemas.microsoft.com/office/drawing/2014/main" id="{788FA8BF-04E8-4DEC-94A5-9EFD58D6098D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33829">
            <a:off x="5459617" y="3612042"/>
            <a:ext cx="3915826" cy="391582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1921063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7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2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>
            <a:extLst>
              <a:ext uri="{FF2B5EF4-FFF2-40B4-BE49-F238E27FC236}">
                <a16:creationId xmlns:a16="http://schemas.microsoft.com/office/drawing/2014/main" id="{1E9EBA77-4ACC-4DF3-9866-AD46CE74651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6">
              <a:lumMod val="20000"/>
              <a:lumOff val="80000"/>
              <a:alpha val="2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id="{1249A541-7846-4AAD-85E8-5954B0A93C0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701" r="6056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304800" y="269240"/>
            <a:ext cx="11582400" cy="6319520"/>
          </a:xfrm>
          <a:prstGeom prst="rect">
            <a:avLst/>
          </a:prstGeom>
          <a:solidFill>
            <a:schemeClr val="bg1"/>
          </a:solidFill>
          <a:ln>
            <a:solidFill>
              <a:srgbClr val="B1E7C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Group 13"/>
          <p:cNvGrpSpPr/>
          <p:nvPr/>
        </p:nvGrpSpPr>
        <p:grpSpPr>
          <a:xfrm>
            <a:off x="7501532" y="120413"/>
            <a:ext cx="4557118" cy="736899"/>
            <a:chOff x="3660135" y="2010173"/>
            <a:chExt cx="4557118" cy="736899"/>
          </a:xfrm>
        </p:grpSpPr>
        <p:grpSp>
          <p:nvGrpSpPr>
            <p:cNvPr id="9" name="组合 23">
              <a:extLst>
                <a:ext uri="{FF2B5EF4-FFF2-40B4-BE49-F238E27FC236}">
                  <a16:creationId xmlns:a16="http://schemas.microsoft.com/office/drawing/2014/main" id="{948C7AB4-89FD-468F-B23E-F2110DD58A9E}"/>
                </a:ext>
              </a:extLst>
            </p:cNvPr>
            <p:cNvGrpSpPr/>
            <p:nvPr/>
          </p:nvGrpSpPr>
          <p:grpSpPr>
            <a:xfrm>
              <a:off x="3660135" y="2010173"/>
              <a:ext cx="4557118" cy="736899"/>
              <a:chOff x="3168506" y="-47228"/>
              <a:chExt cx="4557118" cy="736899"/>
            </a:xfrm>
          </p:grpSpPr>
          <p:pic>
            <p:nvPicPr>
              <p:cNvPr id="11" name="图片 24">
                <a:extLst>
                  <a:ext uri="{FF2B5EF4-FFF2-40B4-BE49-F238E27FC236}">
                    <a16:creationId xmlns:a16="http://schemas.microsoft.com/office/drawing/2014/main" id="{7CFAC86B-8C48-40BF-B7F3-973A8901594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168506" y="-47228"/>
                <a:ext cx="1308105" cy="736899"/>
              </a:xfrm>
              <a:prstGeom prst="rect">
                <a:avLst/>
              </a:prstGeom>
            </p:spPr>
          </p:pic>
          <p:pic>
            <p:nvPicPr>
              <p:cNvPr id="12" name="图片 26">
                <a:extLst>
                  <a:ext uri="{FF2B5EF4-FFF2-40B4-BE49-F238E27FC236}">
                    <a16:creationId xmlns:a16="http://schemas.microsoft.com/office/drawing/2014/main" id="{5318A63F-5535-4C61-A2AB-3E359F1B3B22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6405" t="39985" b="43942"/>
              <a:stretch/>
            </p:blipFill>
            <p:spPr>
              <a:xfrm>
                <a:off x="4351442" y="-47228"/>
                <a:ext cx="3374182" cy="736899"/>
              </a:xfrm>
              <a:prstGeom prst="rect">
                <a:avLst/>
              </a:prstGeom>
            </p:spPr>
          </p:pic>
        </p:grpSp>
        <p:sp>
          <p:nvSpPr>
            <p:cNvPr id="4" name="TextBox 3"/>
            <p:cNvSpPr txBox="1"/>
            <p:nvPr/>
          </p:nvSpPr>
          <p:spPr>
            <a:xfrm>
              <a:off x="5273040" y="2214880"/>
              <a:ext cx="22352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>
                  <a:solidFill>
                    <a:srgbClr val="FFC000"/>
                  </a:solidFill>
                  <a:latin typeface="SVN-Avo" panose="02040603050506020204" pitchFamily="18" charset="0"/>
                  <a:cs typeface="Calibri" panose="020F0502020204030204" pitchFamily="34" charset="0"/>
                </a:rPr>
                <a:t>TIẾNG NƯỚC MÌNH</a:t>
              </a:r>
            </a:p>
          </p:txBody>
        </p:sp>
      </p:grpSp>
      <p:sp>
        <p:nvSpPr>
          <p:cNvPr id="16" name="TextBox 15"/>
          <p:cNvSpPr txBox="1"/>
          <p:nvPr/>
        </p:nvSpPr>
        <p:spPr>
          <a:xfrm>
            <a:off x="542974" y="528952"/>
            <a:ext cx="5973843" cy="2826306"/>
          </a:xfrm>
          <a:prstGeom prst="round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>
                <a:solidFill>
                  <a:srgbClr val="FFC0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Tiếng</a:t>
            </a:r>
            <a:r>
              <a:rPr lang="en-US" sz="4000" dirty="0">
                <a:solidFill>
                  <a:srgbClr val="FFC0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4000" i="1" dirty="0" err="1">
                <a:solidFill>
                  <a:srgbClr val="FFC0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bố</a:t>
            </a:r>
            <a:r>
              <a:rPr lang="en-US" sz="4000" dirty="0">
                <a:solidFill>
                  <a:srgbClr val="FFC0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4000" dirty="0" err="1">
                <a:solidFill>
                  <a:srgbClr val="FFC0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là</a:t>
            </a:r>
            <a:r>
              <a:rPr lang="en-US" sz="4000" dirty="0">
                <a:solidFill>
                  <a:srgbClr val="FFC0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4000" dirty="0" err="1">
                <a:solidFill>
                  <a:srgbClr val="FFC0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dấu</a:t>
            </a:r>
            <a:r>
              <a:rPr lang="en-US" sz="4000" dirty="0">
                <a:solidFill>
                  <a:srgbClr val="FFC0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4000" dirty="0" err="1">
                <a:solidFill>
                  <a:srgbClr val="FFC0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sắc</a:t>
            </a:r>
            <a:endParaRPr lang="en-US" sz="4000" dirty="0">
              <a:solidFill>
                <a:srgbClr val="FFC000"/>
              </a:solidFill>
              <a:latin typeface="Calibri" panose="020F0502020204030204" pitchFamily="34" charset="0"/>
              <a:ea typeface="Cambria" panose="02040503050406030204" pitchFamily="18" charset="0"/>
              <a:cs typeface="Calibri" panose="020F0502020204030204" pitchFamily="34" charset="0"/>
            </a:endParaRPr>
          </a:p>
          <a:p>
            <a:r>
              <a:rPr lang="en-US" sz="4000" dirty="0" err="1">
                <a:solidFill>
                  <a:srgbClr val="FFC0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Có</a:t>
            </a:r>
            <a:r>
              <a:rPr lang="en-US" sz="4000" dirty="0">
                <a:solidFill>
                  <a:srgbClr val="FFC0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4000" dirty="0" err="1">
                <a:solidFill>
                  <a:srgbClr val="FFC0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phải</a:t>
            </a:r>
            <a:r>
              <a:rPr lang="en-US" sz="4000" dirty="0">
                <a:solidFill>
                  <a:srgbClr val="FFC0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4000" dirty="0" err="1">
                <a:solidFill>
                  <a:srgbClr val="FFC0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không</a:t>
            </a:r>
            <a:r>
              <a:rPr lang="en-US" sz="4000" dirty="0">
                <a:solidFill>
                  <a:srgbClr val="FFC0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4000" dirty="0" err="1">
                <a:solidFill>
                  <a:srgbClr val="FFC0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bố</a:t>
            </a:r>
            <a:r>
              <a:rPr lang="en-US" sz="4000" dirty="0">
                <a:solidFill>
                  <a:srgbClr val="FFC0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4000" dirty="0" err="1">
                <a:solidFill>
                  <a:srgbClr val="FFC0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ơi</a:t>
            </a:r>
            <a:r>
              <a:rPr lang="en-US" sz="4000" dirty="0">
                <a:solidFill>
                  <a:srgbClr val="FFC0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?</a:t>
            </a:r>
          </a:p>
          <a:p>
            <a:r>
              <a:rPr lang="en-US" sz="4000" dirty="0">
                <a:solidFill>
                  <a:srgbClr val="FFC0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Cao </a:t>
            </a:r>
            <a:r>
              <a:rPr lang="en-US" sz="4000" dirty="0" err="1">
                <a:solidFill>
                  <a:srgbClr val="FFC0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như</a:t>
            </a:r>
            <a:r>
              <a:rPr lang="en-US" sz="4000" dirty="0">
                <a:solidFill>
                  <a:srgbClr val="FFC0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4000" dirty="0" err="1">
                <a:solidFill>
                  <a:srgbClr val="FFC0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mây</a:t>
            </a:r>
            <a:r>
              <a:rPr lang="en-US" sz="4000" dirty="0">
                <a:solidFill>
                  <a:srgbClr val="FFC0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4000" dirty="0" err="1">
                <a:solidFill>
                  <a:srgbClr val="FFC0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đỉnh</a:t>
            </a:r>
            <a:r>
              <a:rPr lang="en-US" sz="4000" dirty="0">
                <a:solidFill>
                  <a:srgbClr val="FFC0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4000" dirty="0" err="1">
                <a:solidFill>
                  <a:srgbClr val="FFC0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núi</a:t>
            </a:r>
            <a:endParaRPr lang="en-US" sz="4000" dirty="0">
              <a:solidFill>
                <a:srgbClr val="FFC000"/>
              </a:solidFill>
              <a:latin typeface="Calibri" panose="020F0502020204030204" pitchFamily="34" charset="0"/>
              <a:ea typeface="Cambria" panose="02040503050406030204" pitchFamily="18" charset="0"/>
              <a:cs typeface="Calibri" panose="020F0502020204030204" pitchFamily="34" charset="0"/>
            </a:endParaRPr>
          </a:p>
          <a:p>
            <a:r>
              <a:rPr lang="en-US" sz="4000" dirty="0" err="1">
                <a:solidFill>
                  <a:srgbClr val="FFC0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Bát</a:t>
            </a:r>
            <a:r>
              <a:rPr lang="en-US" sz="4000" dirty="0">
                <a:solidFill>
                  <a:srgbClr val="FFC0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4000" dirty="0" err="1">
                <a:solidFill>
                  <a:srgbClr val="FFC0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ngát</a:t>
            </a:r>
            <a:r>
              <a:rPr lang="en-US" sz="4000" dirty="0">
                <a:solidFill>
                  <a:srgbClr val="FFC0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4000" dirty="0" err="1">
                <a:solidFill>
                  <a:srgbClr val="FFC0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như</a:t>
            </a:r>
            <a:r>
              <a:rPr lang="en-US" sz="4000" dirty="0">
                <a:solidFill>
                  <a:srgbClr val="FFC0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4000" dirty="0" err="1">
                <a:solidFill>
                  <a:srgbClr val="FFC0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trùng</a:t>
            </a:r>
            <a:r>
              <a:rPr lang="en-US" sz="4000" dirty="0">
                <a:solidFill>
                  <a:srgbClr val="FFC0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4000" dirty="0" err="1">
                <a:solidFill>
                  <a:srgbClr val="FFC0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khơi</a:t>
            </a:r>
            <a:r>
              <a:rPr lang="en-US" sz="4000" dirty="0">
                <a:solidFill>
                  <a:srgbClr val="FFC0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.</a:t>
            </a:r>
          </a:p>
        </p:txBody>
      </p:sp>
      <p:sp>
        <p:nvSpPr>
          <p:cNvPr id="17" name="Rectangle 16"/>
          <p:cNvSpPr/>
          <p:nvPr/>
        </p:nvSpPr>
        <p:spPr>
          <a:xfrm>
            <a:off x="3133725" y="4002703"/>
            <a:ext cx="6096000" cy="2554545"/>
          </a:xfrm>
          <a:prstGeom prst="rect">
            <a:avLst/>
          </a:prstGeom>
        </p:spPr>
        <p:txBody>
          <a:bodyPr>
            <a:spAutoFit/>
          </a:bodyPr>
          <a:lstStyle/>
          <a:p>
            <a:pPr lvl="0"/>
            <a:r>
              <a:rPr lang="en-US" sz="4000" dirty="0" err="1">
                <a:solidFill>
                  <a:srgbClr val="FFC0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Tiếng</a:t>
            </a:r>
            <a:r>
              <a:rPr lang="en-US" sz="4000" dirty="0">
                <a:solidFill>
                  <a:srgbClr val="FFC0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4000" i="1" dirty="0" err="1">
                <a:solidFill>
                  <a:srgbClr val="FFC0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mẹ</a:t>
            </a:r>
            <a:r>
              <a:rPr lang="en-US" sz="4000" dirty="0">
                <a:solidFill>
                  <a:srgbClr val="FFC0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4000" dirty="0" err="1">
                <a:solidFill>
                  <a:srgbClr val="FFC0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là</a:t>
            </a:r>
            <a:r>
              <a:rPr lang="en-US" sz="4000" dirty="0">
                <a:solidFill>
                  <a:srgbClr val="FFC0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4000" dirty="0" err="1">
                <a:solidFill>
                  <a:srgbClr val="FFC0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dấu</a:t>
            </a:r>
            <a:r>
              <a:rPr lang="en-US" sz="4000" dirty="0">
                <a:solidFill>
                  <a:srgbClr val="FFC0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4000" dirty="0" err="1">
                <a:solidFill>
                  <a:srgbClr val="FFC0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nặng</a:t>
            </a:r>
            <a:endParaRPr lang="en-US" sz="4000" dirty="0">
              <a:solidFill>
                <a:srgbClr val="FFC000"/>
              </a:solidFill>
              <a:latin typeface="Calibri" panose="020F0502020204030204" pitchFamily="34" charset="0"/>
              <a:ea typeface="Cambria" panose="02040503050406030204" pitchFamily="18" charset="0"/>
              <a:cs typeface="Calibri" panose="020F0502020204030204" pitchFamily="34" charset="0"/>
            </a:endParaRPr>
          </a:p>
          <a:p>
            <a:pPr lvl="0"/>
            <a:r>
              <a:rPr lang="en-US" sz="4000" dirty="0" err="1">
                <a:solidFill>
                  <a:srgbClr val="FFC0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Bập</a:t>
            </a:r>
            <a:r>
              <a:rPr lang="en-US" sz="4000" dirty="0">
                <a:solidFill>
                  <a:srgbClr val="FFC0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4000" dirty="0" err="1">
                <a:solidFill>
                  <a:srgbClr val="FFC0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bẹ</a:t>
            </a:r>
            <a:r>
              <a:rPr lang="en-US" sz="4000" dirty="0">
                <a:solidFill>
                  <a:srgbClr val="FFC0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4000" dirty="0" err="1">
                <a:solidFill>
                  <a:srgbClr val="FFC0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thuở</a:t>
            </a:r>
            <a:r>
              <a:rPr lang="en-US" sz="4000" dirty="0">
                <a:solidFill>
                  <a:srgbClr val="FFC0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4000" dirty="0" err="1">
                <a:solidFill>
                  <a:srgbClr val="FFC0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đầu</a:t>
            </a:r>
            <a:r>
              <a:rPr lang="en-US" sz="4000" dirty="0">
                <a:solidFill>
                  <a:srgbClr val="FFC0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4000" dirty="0" err="1">
                <a:solidFill>
                  <a:srgbClr val="FFC0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đời</a:t>
            </a:r>
            <a:endParaRPr lang="en-US" sz="4000" dirty="0">
              <a:solidFill>
                <a:srgbClr val="FFC000"/>
              </a:solidFill>
              <a:latin typeface="Calibri" panose="020F0502020204030204" pitchFamily="34" charset="0"/>
              <a:ea typeface="Cambria" panose="02040503050406030204" pitchFamily="18" charset="0"/>
              <a:cs typeface="Calibri" panose="020F0502020204030204" pitchFamily="34" charset="0"/>
            </a:endParaRPr>
          </a:p>
          <a:p>
            <a:pPr lvl="0"/>
            <a:r>
              <a:rPr lang="en-US" sz="4000" dirty="0" err="1">
                <a:solidFill>
                  <a:srgbClr val="FFC0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Ngọt</a:t>
            </a:r>
            <a:r>
              <a:rPr lang="en-US" sz="4000" dirty="0">
                <a:solidFill>
                  <a:srgbClr val="FFC0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4000" dirty="0" err="1">
                <a:solidFill>
                  <a:srgbClr val="FFC0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ngào</a:t>
            </a:r>
            <a:r>
              <a:rPr lang="en-US" sz="4000" dirty="0">
                <a:solidFill>
                  <a:srgbClr val="FFC0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4000" dirty="0" err="1">
                <a:solidFill>
                  <a:srgbClr val="FFC0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như</a:t>
            </a:r>
            <a:r>
              <a:rPr lang="en-US" sz="4000" dirty="0">
                <a:solidFill>
                  <a:srgbClr val="FFC0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4000" dirty="0" err="1">
                <a:solidFill>
                  <a:srgbClr val="FFC0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dòng</a:t>
            </a:r>
            <a:r>
              <a:rPr lang="en-US" sz="4000" dirty="0">
                <a:solidFill>
                  <a:srgbClr val="FFC0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4000" dirty="0" err="1">
                <a:solidFill>
                  <a:srgbClr val="FFC0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sữa</a:t>
            </a:r>
            <a:endParaRPr lang="en-US" sz="4000" dirty="0">
              <a:solidFill>
                <a:srgbClr val="FFC000"/>
              </a:solidFill>
              <a:latin typeface="Calibri" panose="020F0502020204030204" pitchFamily="34" charset="0"/>
              <a:ea typeface="Cambria" panose="02040503050406030204" pitchFamily="18" charset="0"/>
              <a:cs typeface="Calibri" panose="020F0502020204030204" pitchFamily="34" charset="0"/>
            </a:endParaRPr>
          </a:p>
          <a:p>
            <a:pPr lvl="0"/>
            <a:r>
              <a:rPr lang="en-US" sz="4000" dirty="0" err="1">
                <a:solidFill>
                  <a:srgbClr val="FFC0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Nuôi</a:t>
            </a:r>
            <a:r>
              <a:rPr lang="en-US" sz="4000" dirty="0">
                <a:solidFill>
                  <a:srgbClr val="FFC0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con </a:t>
            </a:r>
            <a:r>
              <a:rPr lang="en-US" sz="4000" dirty="0" err="1">
                <a:solidFill>
                  <a:srgbClr val="FFC0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lớn</a:t>
            </a:r>
            <a:r>
              <a:rPr lang="en-US" sz="4000" dirty="0">
                <a:solidFill>
                  <a:srgbClr val="FFC0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4000" dirty="0" err="1">
                <a:solidFill>
                  <a:srgbClr val="FFC0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thành</a:t>
            </a:r>
            <a:r>
              <a:rPr lang="en-US" sz="4000" dirty="0">
                <a:solidFill>
                  <a:srgbClr val="FFC0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4000" dirty="0" err="1">
                <a:solidFill>
                  <a:srgbClr val="FFC0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người</a:t>
            </a:r>
            <a:r>
              <a:rPr lang="en-US" sz="4000" dirty="0">
                <a:solidFill>
                  <a:srgbClr val="FFC0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.</a:t>
            </a:r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7057" y="860753"/>
            <a:ext cx="4048143" cy="3055684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396" y="3180080"/>
            <a:ext cx="2124004" cy="33691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32968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>
            <a:extLst>
              <a:ext uri="{FF2B5EF4-FFF2-40B4-BE49-F238E27FC236}">
                <a16:creationId xmlns:a16="http://schemas.microsoft.com/office/drawing/2014/main" id="{1E9EBA77-4ACC-4DF3-9866-AD46CE74651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6">
              <a:lumMod val="20000"/>
              <a:lumOff val="80000"/>
              <a:alpha val="2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id="{1249A541-7846-4AAD-85E8-5954B0A93C0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701" r="6056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304800" y="269240"/>
            <a:ext cx="11582400" cy="6319520"/>
          </a:xfrm>
          <a:prstGeom prst="rect">
            <a:avLst/>
          </a:prstGeom>
          <a:solidFill>
            <a:schemeClr val="bg1"/>
          </a:solidFill>
          <a:ln>
            <a:solidFill>
              <a:srgbClr val="B1E7C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/>
          <p:cNvSpPr txBox="1"/>
          <p:nvPr/>
        </p:nvSpPr>
        <p:spPr>
          <a:xfrm>
            <a:off x="1887105" y="725775"/>
            <a:ext cx="5973843" cy="2826306"/>
          </a:xfrm>
          <a:prstGeom prst="round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>
                <a:solidFill>
                  <a:srgbClr val="FFC0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Tiếng</a:t>
            </a:r>
            <a:r>
              <a:rPr lang="en-US" sz="4000" dirty="0">
                <a:solidFill>
                  <a:srgbClr val="FFC0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4000" i="1" dirty="0" err="1">
                <a:solidFill>
                  <a:srgbClr val="FFC0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võng</a:t>
            </a:r>
            <a:r>
              <a:rPr lang="en-US" sz="4000" dirty="0">
                <a:solidFill>
                  <a:srgbClr val="FFC0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4000" dirty="0" err="1">
                <a:solidFill>
                  <a:srgbClr val="FFC0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là</a:t>
            </a:r>
            <a:r>
              <a:rPr lang="en-US" sz="4000" dirty="0">
                <a:solidFill>
                  <a:srgbClr val="FFC0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4000" dirty="0" err="1">
                <a:solidFill>
                  <a:srgbClr val="FFC0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dấu</a:t>
            </a:r>
            <a:r>
              <a:rPr lang="en-US" sz="4000" dirty="0">
                <a:solidFill>
                  <a:srgbClr val="FFC0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4000" dirty="0" err="1">
                <a:solidFill>
                  <a:srgbClr val="FFC0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ngã</a:t>
            </a:r>
            <a:endParaRPr lang="en-US" sz="4000" dirty="0">
              <a:solidFill>
                <a:srgbClr val="FFC000"/>
              </a:solidFill>
              <a:latin typeface="Calibri" panose="020F0502020204030204" pitchFamily="34" charset="0"/>
              <a:ea typeface="Cambria" panose="02040503050406030204" pitchFamily="18" charset="0"/>
              <a:cs typeface="Calibri" panose="020F0502020204030204" pitchFamily="34" charset="0"/>
            </a:endParaRPr>
          </a:p>
          <a:p>
            <a:r>
              <a:rPr lang="en-US" sz="4000" dirty="0" err="1">
                <a:solidFill>
                  <a:srgbClr val="FFC0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Kẽo</a:t>
            </a:r>
            <a:r>
              <a:rPr lang="en-US" sz="4000" dirty="0">
                <a:solidFill>
                  <a:srgbClr val="FFC0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4000" dirty="0" err="1">
                <a:solidFill>
                  <a:srgbClr val="FFC0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kẹt</a:t>
            </a:r>
            <a:r>
              <a:rPr lang="en-US" sz="4000" dirty="0">
                <a:solidFill>
                  <a:srgbClr val="FFC0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4000" dirty="0" err="1">
                <a:solidFill>
                  <a:srgbClr val="FFC0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suốt</a:t>
            </a:r>
            <a:r>
              <a:rPr lang="en-US" sz="4000" dirty="0">
                <a:solidFill>
                  <a:srgbClr val="FFC0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4000" dirty="0" err="1">
                <a:solidFill>
                  <a:srgbClr val="FFC0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mùa</a:t>
            </a:r>
            <a:r>
              <a:rPr lang="en-US" sz="4000" dirty="0">
                <a:solidFill>
                  <a:srgbClr val="FFC0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4000" dirty="0" err="1">
                <a:solidFill>
                  <a:srgbClr val="FFC0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hè</a:t>
            </a:r>
            <a:endParaRPr lang="en-US" sz="4000" dirty="0">
              <a:solidFill>
                <a:srgbClr val="FFC000"/>
              </a:solidFill>
              <a:latin typeface="Calibri" panose="020F0502020204030204" pitchFamily="34" charset="0"/>
              <a:ea typeface="Cambria" panose="02040503050406030204" pitchFamily="18" charset="0"/>
              <a:cs typeface="Calibri" panose="020F0502020204030204" pitchFamily="34" charset="0"/>
            </a:endParaRPr>
          </a:p>
          <a:p>
            <a:r>
              <a:rPr lang="en-US" sz="4000" dirty="0" err="1">
                <a:solidFill>
                  <a:srgbClr val="FFC0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Bà</a:t>
            </a:r>
            <a:r>
              <a:rPr lang="en-US" sz="4000" dirty="0">
                <a:solidFill>
                  <a:srgbClr val="FFC0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4000" dirty="0" err="1">
                <a:solidFill>
                  <a:srgbClr val="FFC0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ru</a:t>
            </a:r>
            <a:r>
              <a:rPr lang="en-US" sz="4000" dirty="0">
                <a:solidFill>
                  <a:srgbClr val="FFC0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4000" dirty="0" err="1">
                <a:solidFill>
                  <a:srgbClr val="FFC0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cháu</a:t>
            </a:r>
            <a:r>
              <a:rPr lang="en-US" sz="4000" dirty="0">
                <a:solidFill>
                  <a:srgbClr val="FFC0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4000" dirty="0" err="1">
                <a:solidFill>
                  <a:srgbClr val="FFC0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khôn</a:t>
            </a:r>
            <a:r>
              <a:rPr lang="en-US" sz="4000" dirty="0">
                <a:solidFill>
                  <a:srgbClr val="FFC0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4000" dirty="0" err="1">
                <a:solidFill>
                  <a:srgbClr val="FFC0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lớn</a:t>
            </a:r>
            <a:endParaRPr lang="en-US" sz="4000" dirty="0">
              <a:solidFill>
                <a:srgbClr val="FFC000"/>
              </a:solidFill>
              <a:latin typeface="Calibri" panose="020F0502020204030204" pitchFamily="34" charset="0"/>
              <a:ea typeface="Cambria" panose="02040503050406030204" pitchFamily="18" charset="0"/>
              <a:cs typeface="Calibri" panose="020F0502020204030204" pitchFamily="34" charset="0"/>
            </a:endParaRPr>
          </a:p>
          <a:p>
            <a:r>
              <a:rPr lang="en-US" sz="4000" dirty="0" err="1">
                <a:solidFill>
                  <a:srgbClr val="FFC0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Trong</a:t>
            </a:r>
            <a:r>
              <a:rPr lang="en-US" sz="4000" dirty="0">
                <a:solidFill>
                  <a:srgbClr val="FFC0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4000" dirty="0" err="1">
                <a:solidFill>
                  <a:srgbClr val="FFC0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êm</a:t>
            </a:r>
            <a:r>
              <a:rPr lang="en-US" sz="4000" dirty="0">
                <a:solidFill>
                  <a:srgbClr val="FFC0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4000" dirty="0" err="1">
                <a:solidFill>
                  <a:srgbClr val="FFC0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đềm</a:t>
            </a:r>
            <a:r>
              <a:rPr lang="en-US" sz="4000" dirty="0">
                <a:solidFill>
                  <a:srgbClr val="FFC0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4000" dirty="0" err="1">
                <a:solidFill>
                  <a:srgbClr val="FFC0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tiếng</a:t>
            </a:r>
            <a:r>
              <a:rPr lang="en-US" sz="4000" dirty="0">
                <a:solidFill>
                  <a:srgbClr val="FFC0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4000" dirty="0" err="1">
                <a:solidFill>
                  <a:srgbClr val="FFC0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ve</a:t>
            </a:r>
            <a:r>
              <a:rPr lang="en-US" sz="4000" dirty="0">
                <a:solidFill>
                  <a:srgbClr val="FFC0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.</a:t>
            </a:r>
          </a:p>
        </p:txBody>
      </p:sp>
      <p:sp>
        <p:nvSpPr>
          <p:cNvPr id="17" name="Rectangle 16"/>
          <p:cNvSpPr/>
          <p:nvPr/>
        </p:nvSpPr>
        <p:spPr>
          <a:xfrm>
            <a:off x="5529585" y="3923884"/>
            <a:ext cx="6096000" cy="2554545"/>
          </a:xfrm>
          <a:prstGeom prst="rect">
            <a:avLst/>
          </a:prstGeom>
        </p:spPr>
        <p:txBody>
          <a:bodyPr>
            <a:spAutoFit/>
          </a:bodyPr>
          <a:lstStyle/>
          <a:p>
            <a:pPr lvl="0"/>
            <a:r>
              <a:rPr lang="en-US" sz="4000" dirty="0" err="1">
                <a:solidFill>
                  <a:srgbClr val="FFC0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Tiếng</a:t>
            </a:r>
            <a:r>
              <a:rPr lang="en-US" sz="4000" dirty="0">
                <a:solidFill>
                  <a:srgbClr val="FFC0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4000" i="1" dirty="0" err="1">
                <a:solidFill>
                  <a:srgbClr val="FFC0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làng</a:t>
            </a:r>
            <a:r>
              <a:rPr lang="en-US" sz="4000" dirty="0">
                <a:solidFill>
                  <a:srgbClr val="FFC0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4000" dirty="0" err="1">
                <a:solidFill>
                  <a:srgbClr val="FFC0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là</a:t>
            </a:r>
            <a:r>
              <a:rPr lang="en-US" sz="4000" dirty="0">
                <a:solidFill>
                  <a:srgbClr val="FFC0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4000" dirty="0" err="1">
                <a:solidFill>
                  <a:srgbClr val="FFC0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dấu</a:t>
            </a:r>
            <a:r>
              <a:rPr lang="en-US" sz="4000" dirty="0">
                <a:solidFill>
                  <a:srgbClr val="FFC0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4000" dirty="0" err="1">
                <a:solidFill>
                  <a:srgbClr val="FFC0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huyền</a:t>
            </a:r>
            <a:endParaRPr lang="en-US" sz="4000" dirty="0">
              <a:solidFill>
                <a:srgbClr val="FFC000"/>
              </a:solidFill>
              <a:latin typeface="Calibri" panose="020F0502020204030204" pitchFamily="34" charset="0"/>
              <a:ea typeface="Cambria" panose="02040503050406030204" pitchFamily="18" charset="0"/>
              <a:cs typeface="Calibri" panose="020F0502020204030204" pitchFamily="34" charset="0"/>
            </a:endParaRPr>
          </a:p>
          <a:p>
            <a:pPr lvl="0"/>
            <a:r>
              <a:rPr lang="en-US" sz="4000" dirty="0" err="1">
                <a:solidFill>
                  <a:srgbClr val="FFC0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Có</a:t>
            </a:r>
            <a:r>
              <a:rPr lang="en-US" sz="4000" dirty="0">
                <a:solidFill>
                  <a:srgbClr val="FFC0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4000" dirty="0" err="1">
                <a:solidFill>
                  <a:srgbClr val="FFC0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sân</a:t>
            </a:r>
            <a:r>
              <a:rPr lang="en-US" sz="4000" dirty="0">
                <a:solidFill>
                  <a:srgbClr val="FFC0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4000" dirty="0" err="1">
                <a:solidFill>
                  <a:srgbClr val="FFC0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đình</a:t>
            </a:r>
            <a:r>
              <a:rPr lang="en-US" sz="4000" dirty="0">
                <a:solidFill>
                  <a:srgbClr val="FFC0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4000" dirty="0" err="1">
                <a:solidFill>
                  <a:srgbClr val="FFC0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bến</a:t>
            </a:r>
            <a:r>
              <a:rPr lang="en-US" sz="4000" dirty="0">
                <a:solidFill>
                  <a:srgbClr val="FFC0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4000" dirty="0" err="1">
                <a:solidFill>
                  <a:srgbClr val="FFC0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nước</a:t>
            </a:r>
            <a:endParaRPr lang="en-US" sz="4000" dirty="0">
              <a:solidFill>
                <a:srgbClr val="FFC000"/>
              </a:solidFill>
              <a:latin typeface="Calibri" panose="020F0502020204030204" pitchFamily="34" charset="0"/>
              <a:ea typeface="Cambria" panose="02040503050406030204" pitchFamily="18" charset="0"/>
              <a:cs typeface="Calibri" panose="020F0502020204030204" pitchFamily="34" charset="0"/>
            </a:endParaRPr>
          </a:p>
          <a:p>
            <a:pPr lvl="0"/>
            <a:r>
              <a:rPr lang="en-US" sz="4000" dirty="0" err="1">
                <a:solidFill>
                  <a:srgbClr val="FFC0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Có</a:t>
            </a:r>
            <a:r>
              <a:rPr lang="en-US" sz="4000" dirty="0">
                <a:solidFill>
                  <a:srgbClr val="FFC0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4000" dirty="0" err="1">
                <a:solidFill>
                  <a:srgbClr val="FFC0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cánh</a:t>
            </a:r>
            <a:r>
              <a:rPr lang="en-US" sz="4000" dirty="0">
                <a:solidFill>
                  <a:srgbClr val="FFC0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4000" dirty="0" err="1">
                <a:solidFill>
                  <a:srgbClr val="FFC0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diều</a:t>
            </a:r>
            <a:r>
              <a:rPr lang="en-US" sz="4000" dirty="0">
                <a:solidFill>
                  <a:srgbClr val="FFC0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4000" dirty="0" err="1">
                <a:solidFill>
                  <a:srgbClr val="FFC0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tuổi</a:t>
            </a:r>
            <a:r>
              <a:rPr lang="en-US" sz="4000" dirty="0">
                <a:solidFill>
                  <a:srgbClr val="FFC0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4000" dirty="0" err="1">
                <a:solidFill>
                  <a:srgbClr val="FFC0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thơ</a:t>
            </a:r>
            <a:endParaRPr lang="en-US" sz="4000" dirty="0">
              <a:solidFill>
                <a:srgbClr val="FFC000"/>
              </a:solidFill>
              <a:latin typeface="Calibri" panose="020F0502020204030204" pitchFamily="34" charset="0"/>
              <a:ea typeface="Cambria" panose="02040503050406030204" pitchFamily="18" charset="0"/>
              <a:cs typeface="Calibri" panose="020F0502020204030204" pitchFamily="34" charset="0"/>
            </a:endParaRPr>
          </a:p>
          <a:p>
            <a:pPr lvl="0"/>
            <a:r>
              <a:rPr lang="en-US" sz="4000" dirty="0" err="1">
                <a:solidFill>
                  <a:srgbClr val="FFC0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Nâng</a:t>
            </a:r>
            <a:r>
              <a:rPr lang="en-US" sz="4000" dirty="0">
                <a:solidFill>
                  <a:srgbClr val="FFC0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4000" dirty="0" err="1">
                <a:solidFill>
                  <a:srgbClr val="FFC0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cả</a:t>
            </a:r>
            <a:r>
              <a:rPr lang="en-US" sz="4000" dirty="0">
                <a:solidFill>
                  <a:srgbClr val="FFC0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4000" dirty="0" err="1">
                <a:solidFill>
                  <a:srgbClr val="FFC0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trời</a:t>
            </a:r>
            <a:r>
              <a:rPr lang="en-US" sz="4000" dirty="0">
                <a:solidFill>
                  <a:srgbClr val="FFC0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4000" dirty="0" err="1">
                <a:solidFill>
                  <a:srgbClr val="FFC0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mơ</a:t>
            </a:r>
            <a:r>
              <a:rPr lang="en-US" sz="4000" dirty="0">
                <a:solidFill>
                  <a:srgbClr val="FFC0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4000" dirty="0" err="1">
                <a:solidFill>
                  <a:srgbClr val="FFC0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ước</a:t>
            </a:r>
            <a:r>
              <a:rPr lang="en-US" sz="4000" dirty="0">
                <a:solidFill>
                  <a:srgbClr val="FFC0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.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0827" y="664375"/>
            <a:ext cx="2996653" cy="3197265"/>
          </a:xfrm>
          <a:prstGeom prst="rect">
            <a:avLst/>
          </a:prstGeom>
        </p:spPr>
      </p:pic>
      <p:grpSp>
        <p:nvGrpSpPr>
          <p:cNvPr id="14" name="Group 13"/>
          <p:cNvGrpSpPr/>
          <p:nvPr/>
        </p:nvGrpSpPr>
        <p:grpSpPr>
          <a:xfrm>
            <a:off x="7269480" y="26263"/>
            <a:ext cx="4557118" cy="736899"/>
            <a:chOff x="3660135" y="2010173"/>
            <a:chExt cx="4557118" cy="736899"/>
          </a:xfrm>
        </p:grpSpPr>
        <p:grpSp>
          <p:nvGrpSpPr>
            <p:cNvPr id="9" name="组合 23">
              <a:extLst>
                <a:ext uri="{FF2B5EF4-FFF2-40B4-BE49-F238E27FC236}">
                  <a16:creationId xmlns:a16="http://schemas.microsoft.com/office/drawing/2014/main" id="{948C7AB4-89FD-468F-B23E-F2110DD58A9E}"/>
                </a:ext>
              </a:extLst>
            </p:cNvPr>
            <p:cNvGrpSpPr/>
            <p:nvPr/>
          </p:nvGrpSpPr>
          <p:grpSpPr>
            <a:xfrm>
              <a:off x="3660135" y="2010173"/>
              <a:ext cx="4557118" cy="736899"/>
              <a:chOff x="3168506" y="-47228"/>
              <a:chExt cx="4557118" cy="736899"/>
            </a:xfrm>
          </p:grpSpPr>
          <p:pic>
            <p:nvPicPr>
              <p:cNvPr id="11" name="图片 24">
                <a:extLst>
                  <a:ext uri="{FF2B5EF4-FFF2-40B4-BE49-F238E27FC236}">
                    <a16:creationId xmlns:a16="http://schemas.microsoft.com/office/drawing/2014/main" id="{7CFAC86B-8C48-40BF-B7F3-973A8901594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168506" y="-47228"/>
                <a:ext cx="1308105" cy="736899"/>
              </a:xfrm>
              <a:prstGeom prst="rect">
                <a:avLst/>
              </a:prstGeom>
            </p:spPr>
          </p:pic>
          <p:pic>
            <p:nvPicPr>
              <p:cNvPr id="12" name="图片 26">
                <a:extLst>
                  <a:ext uri="{FF2B5EF4-FFF2-40B4-BE49-F238E27FC236}">
                    <a16:creationId xmlns:a16="http://schemas.microsoft.com/office/drawing/2014/main" id="{5318A63F-5535-4C61-A2AB-3E359F1B3B22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6405" t="39985" b="43942"/>
              <a:stretch/>
            </p:blipFill>
            <p:spPr>
              <a:xfrm>
                <a:off x="4351442" y="-47228"/>
                <a:ext cx="3374182" cy="736899"/>
              </a:xfrm>
              <a:prstGeom prst="rect">
                <a:avLst/>
              </a:prstGeom>
            </p:spPr>
          </p:pic>
        </p:grpSp>
        <p:sp>
          <p:nvSpPr>
            <p:cNvPr id="4" name="TextBox 3"/>
            <p:cNvSpPr txBox="1"/>
            <p:nvPr/>
          </p:nvSpPr>
          <p:spPr>
            <a:xfrm>
              <a:off x="5273040" y="2214880"/>
              <a:ext cx="22352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>
                  <a:solidFill>
                    <a:srgbClr val="FFC000"/>
                  </a:solidFill>
                  <a:latin typeface="SVN-Avo" panose="02040603050506020204" pitchFamily="18" charset="0"/>
                  <a:cs typeface="Calibri" panose="020F0502020204030204" pitchFamily="34" charset="0"/>
                </a:rPr>
                <a:t>TIẾNG NƯỚC MÌNH</a:t>
              </a:r>
            </a:p>
          </p:txBody>
        </p:sp>
      </p:grpSp>
      <p:pic>
        <p:nvPicPr>
          <p:cNvPr id="5" name="Picture 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5314" y="4058260"/>
            <a:ext cx="4092656" cy="2285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65410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</p:bldLst>
  </p:timing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nc2px5lq">
      <a:majorFont>
        <a:latin typeface="字魂27号-布丁体"/>
        <a:ea typeface="字魂27号-布丁体"/>
        <a:cs typeface=""/>
      </a:majorFont>
      <a:minorFont>
        <a:latin typeface="字魂27号-布丁体"/>
        <a:ea typeface="字魂27号-布丁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855</TotalTime>
  <Words>1706</Words>
  <Application>Microsoft Office PowerPoint</Application>
  <PresentationFormat>Widescreen</PresentationFormat>
  <Paragraphs>191</Paragraphs>
  <Slides>31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21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31</vt:i4>
      </vt:variant>
    </vt:vector>
  </HeadingPairs>
  <TitlesOfParts>
    <vt:vector size="54" baseType="lpstr">
      <vt:lpstr>#9Slide05 Bodega Script</vt:lpstr>
      <vt:lpstr>字魂27号-布丁体</vt:lpstr>
      <vt:lpstr>#9Slide05 ViceroyJF</vt:lpstr>
      <vt:lpstr>SVN-Avo</vt:lpstr>
      <vt:lpstr>SVN-Dancing Script</vt:lpstr>
      <vt:lpstr>SVN-Newton</vt:lpstr>
      <vt:lpstr>UTM Avo</vt:lpstr>
      <vt:lpstr>UTM Aquarelle</vt:lpstr>
      <vt:lpstr>思源黑体 CN</vt:lpstr>
      <vt:lpstr>Calibri</vt:lpstr>
      <vt:lpstr>#9Slide07 HoneyCream</vt:lpstr>
      <vt:lpstr>UYa Respective</vt:lpstr>
      <vt:lpstr>等线</vt:lpstr>
      <vt:lpstr>字魂130号-快乐俏黑体</vt:lpstr>
      <vt:lpstr>字魂156号-萌趣苏打饼</vt:lpstr>
      <vt:lpstr>等线 Light</vt:lpstr>
      <vt:lpstr>#9Slide05 SVNShintia Script</vt:lpstr>
      <vt:lpstr>Cambria</vt:lpstr>
      <vt:lpstr>Times New Roman</vt:lpstr>
      <vt:lpstr>思源黑体</vt:lpstr>
      <vt:lpstr>Arial</vt:lpstr>
      <vt:lpstr>Office 主题​​</vt:lpstr>
      <vt:lpstr>Office 主题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Laptop T&amp;T</dc:creator>
  <cp:lastModifiedBy>Phạm Thị Liên (420000892)</cp:lastModifiedBy>
  <cp:revision>29</cp:revision>
  <dcterms:created xsi:type="dcterms:W3CDTF">2023-03-25T11:51:54Z</dcterms:created>
  <dcterms:modified xsi:type="dcterms:W3CDTF">2023-04-05T01:02:35Z</dcterms:modified>
</cp:coreProperties>
</file>