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92" r:id="rId4"/>
    <p:sldMasterId id="2147483712" r:id="rId5"/>
  </p:sldMasterIdLst>
  <p:notesMasterIdLst>
    <p:notesMasterId r:id="rId35"/>
  </p:notesMasterIdLst>
  <p:sldIdLst>
    <p:sldId id="256" r:id="rId6"/>
    <p:sldId id="258" r:id="rId7"/>
    <p:sldId id="259" r:id="rId8"/>
    <p:sldId id="260" r:id="rId9"/>
    <p:sldId id="261" r:id="rId10"/>
    <p:sldId id="262" r:id="rId11"/>
    <p:sldId id="286" r:id="rId12"/>
    <p:sldId id="287" r:id="rId13"/>
    <p:sldId id="288" r:id="rId14"/>
    <p:sldId id="285" r:id="rId15"/>
    <p:sldId id="289" r:id="rId16"/>
    <p:sldId id="290" r:id="rId17"/>
    <p:sldId id="267" r:id="rId18"/>
    <p:sldId id="269" r:id="rId19"/>
    <p:sldId id="271" r:id="rId20"/>
    <p:sldId id="291" r:id="rId21"/>
    <p:sldId id="292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93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26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3D01B-B0C0-47B1-BA5B-280D664A724E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9307AF-1F03-4D97-BEF9-0F01DAFC7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569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mới</a:t>
            </a:r>
            <a:r>
              <a:rPr lang="en-US" baseline="0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BE56D3-454E-48F1-8835-AB21F11E41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02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thuyền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tới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baseline="0" dirty="0"/>
          </a:p>
          <a:p>
            <a:r>
              <a:rPr lang="en-US" baseline="0" dirty="0" err="1"/>
              <a:t>Tại</a:t>
            </a:r>
            <a:r>
              <a:rPr lang="en-US" baseline="0" dirty="0"/>
              <a:t> slide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,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thuyển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endParaRPr lang="en-US" baseline="0" dirty="0"/>
          </a:p>
          <a:p>
            <a:r>
              <a:rPr lang="en-US" baseline="0" dirty="0" err="1"/>
              <a:t>Khi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r>
              <a:rPr lang="en-US" baseline="0" dirty="0"/>
              <a:t> </a:t>
            </a:r>
            <a:r>
              <a:rPr lang="en-US" baseline="0" dirty="0" err="1"/>
              <a:t>xong</a:t>
            </a:r>
            <a:r>
              <a:rPr lang="en-US" baseline="0" dirty="0"/>
              <a:t>,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tới</a:t>
            </a:r>
            <a:r>
              <a:rPr lang="en-US" baseline="0" dirty="0"/>
              <a:t> </a:t>
            </a:r>
            <a:r>
              <a:rPr lang="en-US" baseline="0" dirty="0" err="1"/>
              <a:t>phần</a:t>
            </a:r>
            <a:r>
              <a:rPr lang="en-US" baseline="0" dirty="0"/>
              <a:t> </a:t>
            </a:r>
            <a:r>
              <a:rPr lang="en-US" baseline="0" dirty="0" err="1"/>
              <a:t>cuối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387AE-AB37-47EF-B868-11125CF1B1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24681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387AE-AB37-47EF-B868-11125CF1B1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83837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387AE-AB37-47EF-B868-11125CF1B1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24346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387AE-AB37-47EF-B868-11125CF1B1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2739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387AE-AB37-47EF-B868-11125CF1B1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47681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387AE-AB37-47EF-B868-11125CF1B1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98228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387AE-AB37-47EF-B868-11125CF1B1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24362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387AE-AB37-47EF-B868-11125CF1B1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09474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387AE-AB37-47EF-B868-11125CF1B1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1495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BE56D3-454E-48F1-8835-AB21F11E41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243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BE56D3-454E-48F1-8835-AB21F11E41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0690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BE56D3-454E-48F1-8835-AB21F11E41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8913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BE56D3-454E-48F1-8835-AB21F11E41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87398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BE56D3-454E-48F1-8835-AB21F11E41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7573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BE56D3-454E-48F1-8835-AB21F11E41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57160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BE56D3-454E-48F1-8835-AB21F11E41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05595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BE56D3-454E-48F1-8835-AB21F11E41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5701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8E52C-CD31-4214-96BB-7361AC1E3A87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4A2C-A89F-4BE4-8D9E-458A9B02D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01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8E52C-CD31-4214-96BB-7361AC1E3A87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4A2C-A89F-4BE4-8D9E-458A9B02D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712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8E52C-CD31-4214-96BB-7361AC1E3A87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4A2C-A89F-4BE4-8D9E-458A9B02D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0321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50D4D-ECD4-41E2-94A9-3FCCC5DDE19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C6698A-7D9D-478E-8380-E5B039CA67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2938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50D4D-ECD4-41E2-94A9-3FCCC5DDE19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C6698A-7D9D-478E-8380-E5B039CA67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958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50D4D-ECD4-41E2-94A9-3FCCC5DDE19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C6698A-7D9D-478E-8380-E5B039CA67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11209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50D4D-ECD4-41E2-94A9-3FCCC5DDE19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C6698A-7D9D-478E-8380-E5B039CA67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64932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50D4D-ECD4-41E2-94A9-3FCCC5DDE19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C6698A-7D9D-478E-8380-E5B039CA67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69286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50D4D-ECD4-41E2-94A9-3FCCC5DDE19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C6698A-7D9D-478E-8380-E5B039CA67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8296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50D4D-ECD4-41E2-94A9-3FCCC5DDE19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C6698A-7D9D-478E-8380-E5B039CA67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77376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50D4D-ECD4-41E2-94A9-3FCCC5DDE19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C6698A-7D9D-478E-8380-E5B039CA67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3421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8E52C-CD31-4214-96BB-7361AC1E3A87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4A2C-A89F-4BE4-8D9E-458A9B02D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8014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50D4D-ECD4-41E2-94A9-3FCCC5DDE19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C6698A-7D9D-478E-8380-E5B039CA67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08275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50D4D-ECD4-41E2-94A9-3FCCC5DDE19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C6698A-7D9D-478E-8380-E5B039CA67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06206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50D4D-ECD4-41E2-94A9-3FCCC5DDE19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C6698A-7D9D-478E-8380-E5B039CA67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90950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92021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98289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76424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61902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A70B09E-B74C-4DF4-A280-B70EAFCB5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D1169B3-C06C-4EA0-A39D-7BC333595F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5791200"/>
            <a:ext cx="12191996" cy="1066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6728" y="0"/>
            <a:ext cx="1296411" cy="1390455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9261681" y="-33379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Măng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 Non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-1296411" y="6408367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Quỳnh  Như</a:t>
            </a:r>
          </a:p>
        </p:txBody>
      </p:sp>
    </p:spTree>
    <p:extLst>
      <p:ext uri="{BB962C8B-B14F-4D97-AF65-F5344CB8AC3E}">
        <p14:creationId xmlns:p14="http://schemas.microsoft.com/office/powerpoint/2010/main" val="33119143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A70B09E-B74C-4DF4-A280-B70EAFCB5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D1169B3-C06C-4EA0-A39D-7BC333595F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5791200"/>
            <a:ext cx="12191996" cy="1066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6728" y="0"/>
            <a:ext cx="1296411" cy="1390455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9261681" y="-33379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Măng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 Non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-1296411" y="6408367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Quỳnh  Như</a:t>
            </a:r>
          </a:p>
        </p:txBody>
      </p:sp>
    </p:spTree>
    <p:extLst>
      <p:ext uri="{BB962C8B-B14F-4D97-AF65-F5344CB8AC3E}">
        <p14:creationId xmlns:p14="http://schemas.microsoft.com/office/powerpoint/2010/main" val="20514478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A70B09E-B74C-4DF4-A280-B70EAFCB5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D1169B3-C06C-4EA0-A39D-7BC333595F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5791200"/>
            <a:ext cx="12191996" cy="1066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6728" y="0"/>
            <a:ext cx="1296411" cy="1390455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9261681" y="-33379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Măng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 Non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-1296411" y="6408367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Quỳnh  Như</a:t>
            </a:r>
          </a:p>
        </p:txBody>
      </p:sp>
    </p:spTree>
    <p:extLst>
      <p:ext uri="{BB962C8B-B14F-4D97-AF65-F5344CB8AC3E}">
        <p14:creationId xmlns:p14="http://schemas.microsoft.com/office/powerpoint/2010/main" val="2719339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8E52C-CD31-4214-96BB-7361AC1E3A87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4A2C-A89F-4BE4-8D9E-458A9B02D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3422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A70B09E-B74C-4DF4-A280-B70EAFCB5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D1169B3-C06C-4EA0-A39D-7BC333595F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5791200"/>
            <a:ext cx="12191996" cy="1066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6728" y="0"/>
            <a:ext cx="1296411" cy="1390455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9261681" y="-33379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Măng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 Non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-1296411" y="6408367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Quỳnh  Như</a:t>
            </a:r>
          </a:p>
        </p:txBody>
      </p:sp>
    </p:spTree>
    <p:extLst>
      <p:ext uri="{BB962C8B-B14F-4D97-AF65-F5344CB8AC3E}">
        <p14:creationId xmlns:p14="http://schemas.microsoft.com/office/powerpoint/2010/main" val="28837845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A70B09E-B74C-4DF4-A280-B70EAFCB5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D1169B3-C06C-4EA0-A39D-7BC333595F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5791200"/>
            <a:ext cx="12191996" cy="1066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6728" y="0"/>
            <a:ext cx="1296411" cy="1390455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9261681" y="-33379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Măng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 Non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-1296411" y="6408367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Quỳnh  Như</a:t>
            </a:r>
          </a:p>
        </p:txBody>
      </p:sp>
    </p:spTree>
    <p:extLst>
      <p:ext uri="{BB962C8B-B14F-4D97-AF65-F5344CB8AC3E}">
        <p14:creationId xmlns:p14="http://schemas.microsoft.com/office/powerpoint/2010/main" val="33702250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A70B09E-B74C-4DF4-A280-B70EAFCB5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D1169B3-C06C-4EA0-A39D-7BC333595F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5791200"/>
            <a:ext cx="12191996" cy="1066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6728" y="0"/>
            <a:ext cx="1296411" cy="1390455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9261681" y="-33379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Măng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 Non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-1296411" y="6408367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Quỳnh  Như</a:t>
            </a:r>
          </a:p>
        </p:txBody>
      </p:sp>
    </p:spTree>
    <p:extLst>
      <p:ext uri="{BB962C8B-B14F-4D97-AF65-F5344CB8AC3E}">
        <p14:creationId xmlns:p14="http://schemas.microsoft.com/office/powerpoint/2010/main" val="14380656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A70B09E-B74C-4DF4-A280-B70EAFCB5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D1169B3-C06C-4EA0-A39D-7BC333595F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5791200"/>
            <a:ext cx="12191996" cy="1066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6728" y="0"/>
            <a:ext cx="1296411" cy="1390455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9261681" y="-33379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Măng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 Non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-1296411" y="6408367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Quỳnh  Như</a:t>
            </a:r>
          </a:p>
        </p:txBody>
      </p:sp>
    </p:spTree>
    <p:extLst>
      <p:ext uri="{BB962C8B-B14F-4D97-AF65-F5344CB8AC3E}">
        <p14:creationId xmlns:p14="http://schemas.microsoft.com/office/powerpoint/2010/main" val="38788270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A70B09E-B74C-4DF4-A280-B70EAFCB5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D1169B3-C06C-4EA0-A39D-7BC333595F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5791200"/>
            <a:ext cx="12191996" cy="1066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6728" y="0"/>
            <a:ext cx="1296411" cy="1390455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9261681" y="-33379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Măng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 Non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-1296411" y="6408367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Quỳnh  Như</a:t>
            </a:r>
          </a:p>
        </p:txBody>
      </p:sp>
    </p:spTree>
    <p:extLst>
      <p:ext uri="{BB962C8B-B14F-4D97-AF65-F5344CB8AC3E}">
        <p14:creationId xmlns:p14="http://schemas.microsoft.com/office/powerpoint/2010/main" val="11758066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A70B09E-B74C-4DF4-A280-B70EAFCB5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D1169B3-C06C-4EA0-A39D-7BC333595F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5791200"/>
            <a:ext cx="12191996" cy="1066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6728" y="0"/>
            <a:ext cx="1296411" cy="1390455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9261681" y="-33379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Măng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 Non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-1296411" y="6408367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Quỳnh  Như</a:t>
            </a:r>
          </a:p>
        </p:txBody>
      </p:sp>
    </p:spTree>
    <p:extLst>
      <p:ext uri="{BB962C8B-B14F-4D97-AF65-F5344CB8AC3E}">
        <p14:creationId xmlns:p14="http://schemas.microsoft.com/office/powerpoint/2010/main" val="717378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F6E05B6-3A85-4A45-8725-F0F5371674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9420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F6E05B6-3A85-4A45-8725-F0F5371674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2813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F6E05B6-3A85-4A45-8725-F0F5371674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0869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F6E05B6-3A85-4A45-8725-F0F5371674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512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8E52C-CD31-4214-96BB-7361AC1E3A87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4A2C-A89F-4BE4-8D9E-458A9B02D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8621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F6E05B6-3A85-4A45-8725-F0F5371674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274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86070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3C3EED-3624-4FC9-8F19-5B8570DD8B3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0C1DEC-A061-4A04-A135-6473A83582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958792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3C3EED-3624-4FC9-8F19-5B8570DD8B3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0C1DEC-A061-4A04-A135-6473A83582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51823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3C3EED-3624-4FC9-8F19-5B8570DD8B3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0C1DEC-A061-4A04-A135-6473A83582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60523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3C3EED-3624-4FC9-8F19-5B8570DD8B3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0C1DEC-A061-4A04-A135-6473A83582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058785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3C3EED-3624-4FC9-8F19-5B8570DD8B3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0C1DEC-A061-4A04-A135-6473A83582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767944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3C3EED-3624-4FC9-8F19-5B8570DD8B3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0C1DEC-A061-4A04-A135-6473A83582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95545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3C3EED-3624-4FC9-8F19-5B8570DD8B3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0C1DEC-A061-4A04-A135-6473A83582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380417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3C3EED-3624-4FC9-8F19-5B8570DD8B3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0C1DEC-A061-4A04-A135-6473A83582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3784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8E52C-CD31-4214-96BB-7361AC1E3A87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4A2C-A89F-4BE4-8D9E-458A9B02D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44131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3C3EED-3624-4FC9-8F19-5B8570DD8B3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0C1DEC-A061-4A04-A135-6473A83582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81880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3C3EED-3624-4FC9-8F19-5B8570DD8B3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0C1DEC-A061-4A04-A135-6473A83582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067397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3C3EED-3624-4FC9-8F19-5B8570DD8B3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0C1DEC-A061-4A04-A135-6473A83582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303760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3C3EED-3624-4FC9-8F19-5B8570DD8B3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0C1DEC-A061-4A04-A135-6473A83582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228456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3C3EED-3624-4FC9-8F19-5B8570DD8B3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0C1DEC-A061-4A04-A135-6473A83582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938468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3C3EED-3624-4FC9-8F19-5B8570DD8B3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0C1DEC-A061-4A04-A135-6473A83582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487119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3C3EED-3624-4FC9-8F19-5B8570DD8B3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0C1DEC-A061-4A04-A135-6473A83582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454930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3C3EED-3624-4FC9-8F19-5B8570DD8B3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0C1DEC-A061-4A04-A135-6473A83582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373185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3C3EED-3624-4FC9-8F19-5B8570DD8B3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0C1DEC-A061-4A04-A135-6473A83582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113097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3C3EED-3624-4FC9-8F19-5B8570DD8B3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0C1DEC-A061-4A04-A135-6473A83582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2187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8E52C-CD31-4214-96BB-7361AC1E3A87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4A2C-A89F-4BE4-8D9E-458A9B02D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5983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3C3EED-3624-4FC9-8F19-5B8570DD8B3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0C1DEC-A061-4A04-A135-6473A83582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234848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761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8E52C-CD31-4214-96BB-7361AC1E3A87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4A2C-A89F-4BE4-8D9E-458A9B02D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714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8E52C-CD31-4214-96BB-7361AC1E3A87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4A2C-A89F-4BE4-8D9E-458A9B02D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677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8E52C-CD31-4214-96BB-7361AC1E3A87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34A2C-A89F-4BE4-8D9E-458A9B02D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15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image" Target="../media/image3.png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4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24" Type="http://schemas.openxmlformats.org/officeDocument/2006/relationships/image" Target="../media/image3.png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3.png"/><Relationship Id="rId5" Type="http://schemas.openxmlformats.org/officeDocument/2006/relationships/hyperlink" Target="https://www.facebook.com/groups/629898828017053" TargetMode="Externa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8E52C-CD31-4214-96BB-7361AC1E3A87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634A2C-A89F-4BE4-8D9E-458A9B02D7E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Hồng Linh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955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50D4D-ECD4-41E2-94A9-3FCCC5DDE19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C6698A-7D9D-478E-8380-E5B039CA67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Hồng Linh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33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7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Hồng Linh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157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8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Hồng Linh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03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Hồng Linh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789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19.jp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19.jp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10" Type="http://schemas.openxmlformats.org/officeDocument/2006/relationships/image" Target="../media/image33.jpeg"/><Relationship Id="rId4" Type="http://schemas.openxmlformats.org/officeDocument/2006/relationships/image" Target="../media/image20.png"/><Relationship Id="rId9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microsoft.com/office/2007/relationships/hdphoto" Target="../media/hdphoto2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0.png"/><Relationship Id="rId7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11.png"/><Relationship Id="rId9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gif"/><Relationship Id="rId13" Type="http://schemas.microsoft.com/office/2007/relationships/hdphoto" Target="../media/hdphoto3.wdp"/><Relationship Id="rId18" Type="http://schemas.openxmlformats.org/officeDocument/2006/relationships/image" Target="../media/image51.png"/><Relationship Id="rId3" Type="http://schemas.microsoft.com/office/2007/relationships/media" Target="../media/media3.mp3"/><Relationship Id="rId21" Type="http://schemas.openxmlformats.org/officeDocument/2006/relationships/slide" Target="slide21.xml"/><Relationship Id="rId7" Type="http://schemas.openxmlformats.org/officeDocument/2006/relationships/image" Target="../media/image44.jpeg"/><Relationship Id="rId12" Type="http://schemas.openxmlformats.org/officeDocument/2006/relationships/image" Target="../media/image47.png"/><Relationship Id="rId17" Type="http://schemas.openxmlformats.org/officeDocument/2006/relationships/image" Target="../media/image50.png"/><Relationship Id="rId25" Type="http://schemas.openxmlformats.org/officeDocument/2006/relationships/image" Target="../media/image55.png"/><Relationship Id="rId2" Type="http://schemas.openxmlformats.org/officeDocument/2006/relationships/audio" Target="../media/media2.mp3"/><Relationship Id="rId16" Type="http://schemas.openxmlformats.org/officeDocument/2006/relationships/image" Target="../media/image49.png"/><Relationship Id="rId20" Type="http://schemas.openxmlformats.org/officeDocument/2006/relationships/image" Target="../media/image53.gif"/><Relationship Id="rId1" Type="http://schemas.microsoft.com/office/2007/relationships/media" Target="../media/media2.mp3"/><Relationship Id="rId6" Type="http://schemas.openxmlformats.org/officeDocument/2006/relationships/notesSlide" Target="../notesSlides/notesSlide10.xml"/><Relationship Id="rId11" Type="http://schemas.openxmlformats.org/officeDocument/2006/relationships/slide" Target="slide19.xml"/><Relationship Id="rId24" Type="http://schemas.openxmlformats.org/officeDocument/2006/relationships/slide" Target="slide23.xml"/><Relationship Id="rId5" Type="http://schemas.openxmlformats.org/officeDocument/2006/relationships/slideLayout" Target="../slideLayouts/slideLayout48.xml"/><Relationship Id="rId15" Type="http://schemas.openxmlformats.org/officeDocument/2006/relationships/image" Target="../media/image48.png"/><Relationship Id="rId23" Type="http://schemas.openxmlformats.org/officeDocument/2006/relationships/slide" Target="slide22.xml"/><Relationship Id="rId10" Type="http://schemas.openxmlformats.org/officeDocument/2006/relationships/image" Target="../media/image46.png"/><Relationship Id="rId19" Type="http://schemas.openxmlformats.org/officeDocument/2006/relationships/image" Target="../media/image52.png"/><Relationship Id="rId4" Type="http://schemas.openxmlformats.org/officeDocument/2006/relationships/audio" Target="../media/media3.mp3"/><Relationship Id="rId9" Type="http://schemas.openxmlformats.org/officeDocument/2006/relationships/slide" Target="slide18.xml"/><Relationship Id="rId14" Type="http://schemas.openxmlformats.org/officeDocument/2006/relationships/slide" Target="slide20.xml"/><Relationship Id="rId22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51.png"/><Relationship Id="rId3" Type="http://schemas.openxmlformats.org/officeDocument/2006/relationships/slideLayout" Target="../slideLayouts/slideLayout48.xml"/><Relationship Id="rId7" Type="http://schemas.openxmlformats.org/officeDocument/2006/relationships/audio" Target="../media/audio3.wav"/><Relationship Id="rId12" Type="http://schemas.openxmlformats.org/officeDocument/2006/relationships/image" Target="../media/image49.png"/><Relationship Id="rId17" Type="http://schemas.openxmlformats.org/officeDocument/2006/relationships/image" Target="../media/image61.png"/><Relationship Id="rId2" Type="http://schemas.openxmlformats.org/officeDocument/2006/relationships/audio" Target="../media/media2.mp3"/><Relationship Id="rId16" Type="http://schemas.openxmlformats.org/officeDocument/2006/relationships/image" Target="../media/image60.png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11" Type="http://schemas.openxmlformats.org/officeDocument/2006/relationships/slide" Target="slide8.xml"/><Relationship Id="rId5" Type="http://schemas.openxmlformats.org/officeDocument/2006/relationships/audio" Target="../media/audio1.wav"/><Relationship Id="rId15" Type="http://schemas.openxmlformats.org/officeDocument/2006/relationships/image" Target="../media/image59.png"/><Relationship Id="rId10" Type="http://schemas.openxmlformats.org/officeDocument/2006/relationships/image" Target="../media/image45.gif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57.png"/><Relationship Id="rId1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slide" Target="slide8.xml"/><Relationship Id="rId18" Type="http://schemas.microsoft.com/office/2007/relationships/hdphoto" Target="../media/hdphoto4.wdp"/><Relationship Id="rId3" Type="http://schemas.openxmlformats.org/officeDocument/2006/relationships/slideLayout" Target="../slideLayouts/slideLayout48.xml"/><Relationship Id="rId7" Type="http://schemas.openxmlformats.org/officeDocument/2006/relationships/audio" Target="../media/audio3.wav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" Type="http://schemas.openxmlformats.org/officeDocument/2006/relationships/audio" Target="../media/media2.mp3"/><Relationship Id="rId16" Type="http://schemas.openxmlformats.org/officeDocument/2006/relationships/image" Target="../media/image60.png"/><Relationship Id="rId20" Type="http://schemas.microsoft.com/office/2007/relationships/hdphoto" Target="../media/hdphoto5.wdp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11" Type="http://schemas.openxmlformats.org/officeDocument/2006/relationships/image" Target="../media/image51.png"/><Relationship Id="rId5" Type="http://schemas.openxmlformats.org/officeDocument/2006/relationships/audio" Target="../media/audio1.wav"/><Relationship Id="rId15" Type="http://schemas.openxmlformats.org/officeDocument/2006/relationships/image" Target="../media/image59.png"/><Relationship Id="rId10" Type="http://schemas.openxmlformats.org/officeDocument/2006/relationships/image" Target="../media/image45.gif"/><Relationship Id="rId19" Type="http://schemas.openxmlformats.org/officeDocument/2006/relationships/image" Target="../media/image64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slide" Target="slide8.xml"/><Relationship Id="rId18" Type="http://schemas.microsoft.com/office/2007/relationships/hdphoto" Target="../media/hdphoto6.wdp"/><Relationship Id="rId3" Type="http://schemas.openxmlformats.org/officeDocument/2006/relationships/slideLayout" Target="../slideLayouts/slideLayout48.xml"/><Relationship Id="rId7" Type="http://schemas.openxmlformats.org/officeDocument/2006/relationships/audio" Target="../media/audio3.wav"/><Relationship Id="rId12" Type="http://schemas.openxmlformats.org/officeDocument/2006/relationships/image" Target="../media/image58.png"/><Relationship Id="rId17" Type="http://schemas.openxmlformats.org/officeDocument/2006/relationships/image" Target="../media/image66.png"/><Relationship Id="rId2" Type="http://schemas.openxmlformats.org/officeDocument/2006/relationships/audio" Target="../media/media2.mp3"/><Relationship Id="rId16" Type="http://schemas.openxmlformats.org/officeDocument/2006/relationships/image" Target="../media/image60.png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11" Type="http://schemas.openxmlformats.org/officeDocument/2006/relationships/image" Target="../media/image51.png"/><Relationship Id="rId5" Type="http://schemas.openxmlformats.org/officeDocument/2006/relationships/audio" Target="../media/audio1.wav"/><Relationship Id="rId15" Type="http://schemas.openxmlformats.org/officeDocument/2006/relationships/image" Target="../media/image59.png"/><Relationship Id="rId10" Type="http://schemas.openxmlformats.org/officeDocument/2006/relationships/image" Target="../media/image45.gif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57.png"/><Relationship Id="rId14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slide" Target="slide8.xml"/><Relationship Id="rId3" Type="http://schemas.openxmlformats.org/officeDocument/2006/relationships/slideLayout" Target="../slideLayouts/slideLayout48.xml"/><Relationship Id="rId7" Type="http://schemas.openxmlformats.org/officeDocument/2006/relationships/audio" Target="../media/audio3.wav"/><Relationship Id="rId12" Type="http://schemas.openxmlformats.org/officeDocument/2006/relationships/image" Target="../media/image58.png"/><Relationship Id="rId17" Type="http://schemas.openxmlformats.org/officeDocument/2006/relationships/image" Target="../media/image68.jpeg"/><Relationship Id="rId2" Type="http://schemas.openxmlformats.org/officeDocument/2006/relationships/audio" Target="../media/media2.mp3"/><Relationship Id="rId16" Type="http://schemas.openxmlformats.org/officeDocument/2006/relationships/image" Target="../media/image60.png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11" Type="http://schemas.openxmlformats.org/officeDocument/2006/relationships/image" Target="../media/image51.png"/><Relationship Id="rId5" Type="http://schemas.openxmlformats.org/officeDocument/2006/relationships/audio" Target="../media/audio1.wav"/><Relationship Id="rId15" Type="http://schemas.openxmlformats.org/officeDocument/2006/relationships/image" Target="../media/image59.png"/><Relationship Id="rId10" Type="http://schemas.openxmlformats.org/officeDocument/2006/relationships/image" Target="../media/image45.gif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57.png"/><Relationship Id="rId14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slide" Target="slide8.xml"/><Relationship Id="rId18" Type="http://schemas.openxmlformats.org/officeDocument/2006/relationships/image" Target="../media/image69.jpeg"/><Relationship Id="rId3" Type="http://schemas.openxmlformats.org/officeDocument/2006/relationships/slideLayout" Target="../slideLayouts/slideLayout48.xml"/><Relationship Id="rId7" Type="http://schemas.openxmlformats.org/officeDocument/2006/relationships/audio" Target="../media/audio3.wav"/><Relationship Id="rId12" Type="http://schemas.openxmlformats.org/officeDocument/2006/relationships/image" Target="../media/image58.png"/><Relationship Id="rId17" Type="http://schemas.openxmlformats.org/officeDocument/2006/relationships/image" Target="../media/image60.png"/><Relationship Id="rId2" Type="http://schemas.openxmlformats.org/officeDocument/2006/relationships/audio" Target="../media/media2.mp3"/><Relationship Id="rId16" Type="http://schemas.openxmlformats.org/officeDocument/2006/relationships/image" Target="../media/image59.png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11" Type="http://schemas.openxmlformats.org/officeDocument/2006/relationships/image" Target="../media/image51.png"/><Relationship Id="rId5" Type="http://schemas.openxmlformats.org/officeDocument/2006/relationships/audio" Target="../media/audio1.wav"/><Relationship Id="rId15" Type="http://schemas.microsoft.com/office/2007/relationships/hdphoto" Target="../media/hdphoto3.wdp"/><Relationship Id="rId10" Type="http://schemas.openxmlformats.org/officeDocument/2006/relationships/image" Target="../media/image45.gif"/><Relationship Id="rId19" Type="http://schemas.openxmlformats.org/officeDocument/2006/relationships/image" Target="../media/image70.jpe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57.png"/><Relationship Id="rId1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slide" Target="slide8.xml"/><Relationship Id="rId18" Type="http://schemas.microsoft.com/office/2007/relationships/hdphoto" Target="../media/hdphoto7.wdp"/><Relationship Id="rId3" Type="http://schemas.openxmlformats.org/officeDocument/2006/relationships/slideLayout" Target="../slideLayouts/slideLayout48.xml"/><Relationship Id="rId7" Type="http://schemas.openxmlformats.org/officeDocument/2006/relationships/audio" Target="../media/audio3.wav"/><Relationship Id="rId12" Type="http://schemas.openxmlformats.org/officeDocument/2006/relationships/image" Target="../media/image58.png"/><Relationship Id="rId17" Type="http://schemas.openxmlformats.org/officeDocument/2006/relationships/image" Target="../media/image71.png"/><Relationship Id="rId2" Type="http://schemas.openxmlformats.org/officeDocument/2006/relationships/audio" Target="../media/media2.mp3"/><Relationship Id="rId16" Type="http://schemas.openxmlformats.org/officeDocument/2006/relationships/image" Target="../media/image60.png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11" Type="http://schemas.openxmlformats.org/officeDocument/2006/relationships/image" Target="../media/image51.png"/><Relationship Id="rId5" Type="http://schemas.openxmlformats.org/officeDocument/2006/relationships/audio" Target="../media/audio1.wav"/><Relationship Id="rId15" Type="http://schemas.openxmlformats.org/officeDocument/2006/relationships/image" Target="../media/image59.png"/><Relationship Id="rId10" Type="http://schemas.openxmlformats.org/officeDocument/2006/relationships/image" Target="../media/image45.gif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51.png"/><Relationship Id="rId18" Type="http://schemas.microsoft.com/office/2007/relationships/hdphoto" Target="../media/hdphoto8.wdp"/><Relationship Id="rId3" Type="http://schemas.openxmlformats.org/officeDocument/2006/relationships/slideLayout" Target="../slideLayouts/slideLayout48.xml"/><Relationship Id="rId7" Type="http://schemas.openxmlformats.org/officeDocument/2006/relationships/audio" Target="../media/audio3.wav"/><Relationship Id="rId12" Type="http://schemas.openxmlformats.org/officeDocument/2006/relationships/image" Target="../media/image49.png"/><Relationship Id="rId17" Type="http://schemas.openxmlformats.org/officeDocument/2006/relationships/image" Target="../media/image72.png"/><Relationship Id="rId2" Type="http://schemas.openxmlformats.org/officeDocument/2006/relationships/audio" Target="../media/media2.mp3"/><Relationship Id="rId16" Type="http://schemas.openxmlformats.org/officeDocument/2006/relationships/image" Target="../media/image60.png"/><Relationship Id="rId20" Type="http://schemas.microsoft.com/office/2007/relationships/hdphoto" Target="../media/hdphoto9.wdp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11" Type="http://schemas.openxmlformats.org/officeDocument/2006/relationships/slide" Target="slide8.xml"/><Relationship Id="rId5" Type="http://schemas.openxmlformats.org/officeDocument/2006/relationships/audio" Target="../media/audio1.wav"/><Relationship Id="rId15" Type="http://schemas.openxmlformats.org/officeDocument/2006/relationships/image" Target="../media/image59.png"/><Relationship Id="rId10" Type="http://schemas.openxmlformats.org/officeDocument/2006/relationships/image" Target="../media/image45.gif"/><Relationship Id="rId19" Type="http://schemas.openxmlformats.org/officeDocument/2006/relationships/image" Target="../media/image73.png"/><Relationship Id="rId4" Type="http://schemas.openxmlformats.org/officeDocument/2006/relationships/notesSlide" Target="../notesSlides/notesSlide17.xml"/><Relationship Id="rId9" Type="http://schemas.openxmlformats.org/officeDocument/2006/relationships/image" Target="../media/image57.png"/><Relationship Id="rId1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slide" Target="slide8.xml"/><Relationship Id="rId18" Type="http://schemas.microsoft.com/office/2007/relationships/hdphoto" Target="../media/hdphoto10.wdp"/><Relationship Id="rId3" Type="http://schemas.openxmlformats.org/officeDocument/2006/relationships/slideLayout" Target="../slideLayouts/slideLayout48.xml"/><Relationship Id="rId7" Type="http://schemas.openxmlformats.org/officeDocument/2006/relationships/audio" Target="../media/audio3.wav"/><Relationship Id="rId12" Type="http://schemas.openxmlformats.org/officeDocument/2006/relationships/image" Target="../media/image58.png"/><Relationship Id="rId17" Type="http://schemas.openxmlformats.org/officeDocument/2006/relationships/image" Target="../media/image74.png"/><Relationship Id="rId2" Type="http://schemas.openxmlformats.org/officeDocument/2006/relationships/audio" Target="../media/media2.mp3"/><Relationship Id="rId16" Type="http://schemas.openxmlformats.org/officeDocument/2006/relationships/image" Target="../media/image60.png"/><Relationship Id="rId20" Type="http://schemas.microsoft.com/office/2007/relationships/hdphoto" Target="../media/hdphoto11.wdp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11" Type="http://schemas.openxmlformats.org/officeDocument/2006/relationships/image" Target="../media/image51.png"/><Relationship Id="rId5" Type="http://schemas.openxmlformats.org/officeDocument/2006/relationships/audio" Target="../media/audio1.wav"/><Relationship Id="rId15" Type="http://schemas.openxmlformats.org/officeDocument/2006/relationships/image" Target="../media/image59.png"/><Relationship Id="rId10" Type="http://schemas.openxmlformats.org/officeDocument/2006/relationships/image" Target="../media/image45.gif"/><Relationship Id="rId19" Type="http://schemas.openxmlformats.org/officeDocument/2006/relationships/image" Target="../media/image75.png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57.png"/><Relationship Id="rId14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microsoft.com/office/2007/relationships/hdphoto" Target="../media/hdphoto12.wdp"/><Relationship Id="rId7" Type="http://schemas.openxmlformats.org/officeDocument/2006/relationships/image" Target="../media/image80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8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2.jpe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3.jpe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7152" y="-679965"/>
            <a:ext cx="12357663" cy="602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17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7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763929" y="1698797"/>
            <a:ext cx="10648709" cy="499505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312517" y="329635"/>
            <a:ext cx="11539959" cy="81014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tập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1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: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Tìm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từ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ngữ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thích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hợp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thay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vào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mỗi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chỗ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trống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: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7" name="Flowchart: Alternate Process 6"/>
          <p:cNvSpPr/>
          <p:nvPr/>
        </p:nvSpPr>
        <p:spPr>
          <a:xfrm>
            <a:off x="1329156" y="1386058"/>
            <a:ext cx="9549114" cy="813596"/>
          </a:xfrm>
          <a:prstGeom prst="flowChartAlternateProcess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Ngôn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ngữ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chính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thức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của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Việt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Nam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gì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35" name="Picture 2" descr="Hoa Sen Thiên Nhiên - Miễn Phí vector hình ảnh trên Pixaba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477" y="4133979"/>
            <a:ext cx="2841143" cy="2039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ounded Rectangle 35"/>
          <p:cNvSpPr/>
          <p:nvPr/>
        </p:nvSpPr>
        <p:spPr>
          <a:xfrm>
            <a:off x="1702217" y="4829236"/>
            <a:ext cx="2349661" cy="525853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Ngôn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ngữ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(…)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10737" y="3074106"/>
            <a:ext cx="361124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>
                <a:latin typeface="#9Slide07 Cadena" panose="02000503000000020004" pitchFamily="2" charset="0"/>
              </a:rPr>
              <a:t>Tiếng</a:t>
            </a:r>
            <a:r>
              <a:rPr lang="en-US" sz="6000" dirty="0">
                <a:latin typeface="#9Slide07 Cadena" panose="02000503000000020004" pitchFamily="2" charset="0"/>
              </a:rPr>
              <a:t> </a:t>
            </a:r>
            <a:r>
              <a:rPr lang="en-US" sz="6000" dirty="0" err="1">
                <a:latin typeface="#9Slide07 Cadena" panose="02000503000000020004" pitchFamily="2" charset="0"/>
              </a:rPr>
              <a:t>Việt</a:t>
            </a:r>
            <a:endParaRPr lang="en-US" sz="6000" dirty="0">
              <a:latin typeface="#9Slide07 Cadena" panose="02000503000000020004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335240">
            <a:off x="5488182" y="2640766"/>
            <a:ext cx="2629128" cy="35207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335240">
            <a:off x="8431358" y="2633145"/>
            <a:ext cx="2667231" cy="35283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989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7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763929" y="1698797"/>
            <a:ext cx="10648709" cy="499505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312517" y="329635"/>
            <a:ext cx="11539959" cy="81014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tập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1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: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Tìm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từ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ngữ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thích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hợp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thay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vào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mỗi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chỗ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trống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: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7" name="Flowchart: Alternate Process 6"/>
          <p:cNvSpPr/>
          <p:nvPr/>
        </p:nvSpPr>
        <p:spPr>
          <a:xfrm>
            <a:off x="1770928" y="1258969"/>
            <a:ext cx="9340770" cy="1062201"/>
          </a:xfrm>
          <a:prstGeom prst="flowChartAlternateProcess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Hãy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nêu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một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số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loại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hình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nghệ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thuật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truyền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thống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mà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em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biết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4350881" y="4784024"/>
            <a:ext cx="2841143" cy="2039112"/>
            <a:chOff x="4350881" y="4784024"/>
            <a:chExt cx="2841143" cy="2039112"/>
          </a:xfrm>
        </p:grpSpPr>
        <p:pic>
          <p:nvPicPr>
            <p:cNvPr id="37" name="Picture 2" descr="Hoa Sen Thiên Nhiên - Miễn Phí vector hình ảnh trên Pixabay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0881" y="4784024"/>
              <a:ext cx="2841143" cy="20391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Rounded Rectangle 37"/>
            <p:cNvSpPr/>
            <p:nvPr/>
          </p:nvSpPr>
          <p:spPr>
            <a:xfrm>
              <a:off x="4777203" y="5046562"/>
              <a:ext cx="1988497" cy="1122743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Nghệ</a:t>
              </a:r>
              <a:r>
                <a:rPr lang="en-US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thuật</a:t>
              </a:r>
              <a:r>
                <a:rPr lang="en-US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truyền</a:t>
              </a:r>
              <a:r>
                <a:rPr lang="en-US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thống</a:t>
              </a:r>
              <a:r>
                <a:rPr lang="en-US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(</a:t>
              </a:r>
              <a:r>
                <a:rPr lang="en-US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hát</a:t>
              </a:r>
              <a:r>
                <a:rPr lang="en-US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chèo</a:t>
              </a:r>
              <a:r>
                <a:rPr lang="en-US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,…)</a:t>
              </a: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85" b="8999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51414">
            <a:off x="201449" y="1234753"/>
            <a:ext cx="1763933" cy="176393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526514" y="5732051"/>
            <a:ext cx="20617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#9Slide07 Cadena" panose="02000503000000020004" pitchFamily="2" charset="0"/>
              </a:rPr>
              <a:t>Cải</a:t>
            </a:r>
            <a:r>
              <a:rPr lang="en-US" sz="3600" dirty="0">
                <a:latin typeface="#9Slide07 Cadena" panose="02000503000000020004" pitchFamily="2" charset="0"/>
              </a:rPr>
              <a:t> </a:t>
            </a:r>
            <a:r>
              <a:rPr lang="en-US" sz="3600" dirty="0" err="1">
                <a:latin typeface="#9Slide07 Cadena" panose="02000503000000020004" pitchFamily="2" charset="0"/>
              </a:rPr>
              <a:t>lương</a:t>
            </a:r>
            <a:endParaRPr lang="en-US" sz="3600" dirty="0">
              <a:latin typeface="#9Slide07 Cadena" panose="02000503000000020004" pitchFamily="2" charset="0"/>
            </a:endParaRPr>
          </a:p>
        </p:txBody>
      </p:sp>
      <p:pic>
        <p:nvPicPr>
          <p:cNvPr id="2050" name="Picture 2" descr="Cải lương rộn ràng nghinh Xuân - Báo Người lao độ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84736">
            <a:off x="1231493" y="3950358"/>
            <a:ext cx="2738096" cy="18235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8359546" y="5773931"/>
            <a:ext cx="19271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#9Slide07 Cadena" panose="02000503000000020004" pitchFamily="2" charset="0"/>
              </a:rPr>
              <a:t>Rối</a:t>
            </a:r>
            <a:r>
              <a:rPr lang="en-US" sz="3600" dirty="0">
                <a:latin typeface="#9Slide07 Cadena" panose="02000503000000020004" pitchFamily="2" charset="0"/>
              </a:rPr>
              <a:t> </a:t>
            </a:r>
            <a:r>
              <a:rPr lang="en-US" sz="3600" dirty="0" err="1">
                <a:latin typeface="#9Slide07 Cadena" panose="02000503000000020004" pitchFamily="2" charset="0"/>
              </a:rPr>
              <a:t>nước</a:t>
            </a:r>
            <a:endParaRPr lang="en-US" sz="3600" dirty="0">
              <a:latin typeface="#9Slide07 Cadena" panose="02000503000000020004" pitchFamily="2" charset="0"/>
            </a:endParaRPr>
          </a:p>
        </p:txBody>
      </p:sp>
      <p:pic>
        <p:nvPicPr>
          <p:cNvPr id="2052" name="Picture 4" descr="Rối nước – loại hình nghệ thuật dân gian độc đáo của Việt Na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84736">
            <a:off x="7846005" y="3950358"/>
            <a:ext cx="2912651" cy="18235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7192024" y="2935173"/>
            <a:ext cx="3731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#9Slide07 Cadena" panose="02000503000000020004" pitchFamily="2" charset="0"/>
              </a:rPr>
              <a:t>Quan</a:t>
            </a:r>
            <a:r>
              <a:rPr lang="en-US" sz="3600" dirty="0">
                <a:latin typeface="#9Slide07 Cadena" panose="02000503000000020004" pitchFamily="2" charset="0"/>
              </a:rPr>
              <a:t> </a:t>
            </a:r>
            <a:r>
              <a:rPr lang="en-US" sz="3600" dirty="0" err="1">
                <a:latin typeface="#9Slide07 Cadena" panose="02000503000000020004" pitchFamily="2" charset="0"/>
              </a:rPr>
              <a:t>họ</a:t>
            </a:r>
            <a:r>
              <a:rPr lang="en-US" sz="3600" dirty="0">
                <a:latin typeface="#9Slide07 Cadena" panose="02000503000000020004" pitchFamily="2" charset="0"/>
              </a:rPr>
              <a:t> </a:t>
            </a:r>
            <a:r>
              <a:rPr lang="en-US" sz="3600" dirty="0" err="1">
                <a:latin typeface="#9Slide07 Cadena" panose="02000503000000020004" pitchFamily="2" charset="0"/>
              </a:rPr>
              <a:t>Bắc</a:t>
            </a:r>
            <a:r>
              <a:rPr lang="en-US" sz="3600" dirty="0">
                <a:latin typeface="#9Slide07 Cadena" panose="02000503000000020004" pitchFamily="2" charset="0"/>
              </a:rPr>
              <a:t> </a:t>
            </a:r>
            <a:r>
              <a:rPr lang="en-US" sz="3600" dirty="0" err="1">
                <a:latin typeface="#9Slide07 Cadena" panose="02000503000000020004" pitchFamily="2" charset="0"/>
              </a:rPr>
              <a:t>Ninh</a:t>
            </a:r>
            <a:endParaRPr lang="en-US" sz="3600" dirty="0">
              <a:latin typeface="#9Slide07 Cadena" panose="02000503000000020004" pitchFamily="2" charset="0"/>
            </a:endParaRPr>
          </a:p>
        </p:txBody>
      </p:sp>
      <p:pic>
        <p:nvPicPr>
          <p:cNvPr id="2054" name="Picture 6" descr="Bảo tồn, phát huy di sản văn hóa phi vật thể Dân ca Quan họ Bắc Ninh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84736">
            <a:off x="4437153" y="2464876"/>
            <a:ext cx="2710661" cy="15247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384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5" grpId="0"/>
      <p:bldP spid="27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7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763929" y="1698797"/>
            <a:ext cx="10648709" cy="499505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312517" y="329635"/>
            <a:ext cx="11539959" cy="81014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tập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1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: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Tìm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từ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ngữ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thích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hợp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thay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vào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mỗi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chỗ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trống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: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7" name="Flowchart: Alternate Process 6"/>
          <p:cNvSpPr/>
          <p:nvPr/>
        </p:nvSpPr>
        <p:spPr>
          <a:xfrm>
            <a:off x="3423785" y="1379439"/>
            <a:ext cx="7457575" cy="787110"/>
          </a:xfrm>
          <a:prstGeom prst="flowChartAlternateProcess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Hãy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nêu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một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số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cảnh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đẹp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ở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Việt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Nam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8376820" y="4654735"/>
            <a:ext cx="2841143" cy="2039112"/>
            <a:chOff x="7618346" y="4796293"/>
            <a:chExt cx="2841143" cy="2039112"/>
          </a:xfrm>
        </p:grpSpPr>
        <p:pic>
          <p:nvPicPr>
            <p:cNvPr id="39" name="Picture 2" descr="Hoa Sen Thiên Nhiên - Miễn Phí vector hình ảnh trên Pixabay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18346" y="4796293"/>
              <a:ext cx="2841143" cy="20391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Rounded Rectangle 39"/>
            <p:cNvSpPr/>
            <p:nvPr/>
          </p:nvSpPr>
          <p:spPr>
            <a:xfrm>
              <a:off x="7734052" y="5220182"/>
              <a:ext cx="2571074" cy="755039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Cảnh</a:t>
              </a:r>
              <a:r>
                <a:rPr lang="en-US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đẹp</a:t>
              </a:r>
              <a:r>
                <a:rPr lang="en-US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</a:p>
            <a:p>
              <a:pPr algn="ctr"/>
              <a:r>
                <a:rPr lang="en-US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(</a:t>
              </a:r>
              <a:r>
                <a:rPr lang="en-US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Vịnh</a:t>
              </a:r>
              <a:r>
                <a:rPr lang="en-US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Hạ</a:t>
              </a:r>
              <a:r>
                <a:rPr lang="en-US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Long,…)</a:t>
              </a: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85" b="8999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51414">
            <a:off x="201449" y="1234753"/>
            <a:ext cx="1763933" cy="176393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389035" y="6047516"/>
            <a:ext cx="29370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#9Slide07 Cadena" panose="02000503000000020004" pitchFamily="2" charset="0"/>
              </a:rPr>
              <a:t>Mù</a:t>
            </a:r>
            <a:r>
              <a:rPr lang="en-US" sz="3600" dirty="0">
                <a:latin typeface="#9Slide07 Cadena" panose="02000503000000020004" pitchFamily="2" charset="0"/>
              </a:rPr>
              <a:t> </a:t>
            </a:r>
            <a:r>
              <a:rPr lang="en-US" sz="3600" dirty="0" err="1">
                <a:latin typeface="#9Slide07 Cadena" panose="02000503000000020004" pitchFamily="2" charset="0"/>
              </a:rPr>
              <a:t>Cang</a:t>
            </a:r>
            <a:r>
              <a:rPr lang="en-US" sz="3600" dirty="0">
                <a:latin typeface="#9Slide07 Cadena" panose="02000503000000020004" pitchFamily="2" charset="0"/>
              </a:rPr>
              <a:t> </a:t>
            </a:r>
            <a:r>
              <a:rPr lang="en-US" sz="3600" dirty="0" err="1">
                <a:latin typeface="#9Slide07 Cadena" panose="02000503000000020004" pitchFamily="2" charset="0"/>
              </a:rPr>
              <a:t>Chải</a:t>
            </a:r>
            <a:endParaRPr lang="en-US" sz="3600" dirty="0">
              <a:latin typeface="#9Slide07 Cadena" panose="02000503000000020004" pitchFamily="2" charset="0"/>
            </a:endParaRPr>
          </a:p>
        </p:txBody>
      </p:sp>
      <p:pic>
        <p:nvPicPr>
          <p:cNvPr id="4098" name="Picture 2" descr="30 cảnh đẹp Việt Nam nổi tiếng phải thử một lần trong đời - Ảnh: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559" y="4186983"/>
            <a:ext cx="3028486" cy="1923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30 cảnh đẹp Việt Nam nổi tiếng phải thử một lần trong đời - Ảnh: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360" y="4186983"/>
            <a:ext cx="2943097" cy="1923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5631221" y="6047516"/>
            <a:ext cx="20046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#9Slide07 Cadena" panose="02000503000000020004" pitchFamily="2" charset="0"/>
              </a:rPr>
              <a:t>Tràng</a:t>
            </a:r>
            <a:r>
              <a:rPr lang="en-US" sz="3600" dirty="0">
                <a:latin typeface="#9Slide07 Cadena" panose="02000503000000020004" pitchFamily="2" charset="0"/>
              </a:rPr>
              <a:t> An</a:t>
            </a:r>
          </a:p>
        </p:txBody>
      </p:sp>
      <p:pic>
        <p:nvPicPr>
          <p:cNvPr id="4102" name="Picture 6" descr="30 cảnh đẹp Việt Nam nổi tiếng phải thử một lần trong đời - Ảnh: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0140" y="2258134"/>
            <a:ext cx="3073460" cy="1804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6750313" y="2307969"/>
            <a:ext cx="123982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err="1">
                <a:latin typeface="#9Slide07 Cadena" panose="02000503000000020004" pitchFamily="2" charset="0"/>
              </a:rPr>
              <a:t>Thác</a:t>
            </a:r>
            <a:r>
              <a:rPr lang="en-US" sz="3600" dirty="0">
                <a:latin typeface="#9Slide07 Cadena" panose="02000503000000020004" pitchFamily="2" charset="0"/>
              </a:rPr>
              <a:t> </a:t>
            </a:r>
          </a:p>
          <a:p>
            <a:pPr algn="ctr"/>
            <a:r>
              <a:rPr lang="en-US" sz="3600" dirty="0" err="1">
                <a:latin typeface="#9Slide07 Cadena" panose="02000503000000020004" pitchFamily="2" charset="0"/>
              </a:rPr>
              <a:t>Bản</a:t>
            </a:r>
            <a:r>
              <a:rPr lang="en-US" sz="3600" dirty="0">
                <a:latin typeface="#9Slide07 Cadena" panose="02000503000000020004" pitchFamily="2" charset="0"/>
              </a:rPr>
              <a:t> </a:t>
            </a:r>
          </a:p>
          <a:p>
            <a:pPr algn="ctr"/>
            <a:r>
              <a:rPr lang="en-US" sz="3600" dirty="0" err="1">
                <a:latin typeface="#9Slide07 Cadena" panose="02000503000000020004" pitchFamily="2" charset="0"/>
              </a:rPr>
              <a:t>Giốc</a:t>
            </a:r>
            <a:endParaRPr lang="en-US" sz="3600" dirty="0">
              <a:latin typeface="#9Slide07 Cadena" panose="02000503000000020004" pitchFamily="2" charset="0"/>
            </a:endParaRPr>
          </a:p>
        </p:txBody>
      </p:sp>
      <p:pic>
        <p:nvPicPr>
          <p:cNvPr id="4104" name="Picture 8" descr="30 cảnh đẹp Việt Nam nổi tiếng phải thử một lần trong đời - Ảnh: 1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571" y="2258134"/>
            <a:ext cx="3108486" cy="1799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4510046" y="2307969"/>
            <a:ext cx="149431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latin typeface="#9Slide07 Cadena" panose="02000503000000020004" pitchFamily="2" charset="0"/>
              </a:rPr>
              <a:t>Hang</a:t>
            </a:r>
          </a:p>
          <a:p>
            <a:pPr algn="ctr"/>
            <a:r>
              <a:rPr lang="en-US" sz="3600" dirty="0" err="1">
                <a:latin typeface="#9Slide07 Cadena" panose="02000503000000020004" pitchFamily="2" charset="0"/>
              </a:rPr>
              <a:t>Sơn</a:t>
            </a:r>
            <a:endParaRPr lang="en-US" sz="3600" dirty="0">
              <a:latin typeface="#9Slide07 Cadena" panose="02000503000000020004" pitchFamily="2" charset="0"/>
            </a:endParaRPr>
          </a:p>
          <a:p>
            <a:pPr algn="ctr"/>
            <a:r>
              <a:rPr lang="en-US" sz="3600" dirty="0" err="1">
                <a:latin typeface="#9Slide07 Cadena" panose="02000503000000020004" pitchFamily="2" charset="0"/>
              </a:rPr>
              <a:t>Đoòng</a:t>
            </a:r>
            <a:endParaRPr lang="en-US" sz="3600" dirty="0">
              <a:latin typeface="#9Slide07 Cadena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06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5" grpId="0"/>
      <p:bldP spid="28" grpId="0"/>
      <p:bldP spid="30" grpId="0"/>
      <p:bldP spid="4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E6B46CC9-9964-40E5-B682-2F8E40FCD6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05126" y="3774830"/>
            <a:ext cx="1886874" cy="3083169"/>
          </a:xfrm>
          <a:custGeom>
            <a:avLst/>
            <a:gdLst>
              <a:gd name="connsiteX0" fmla="*/ 902940 w 2274541"/>
              <a:gd name="connsiteY0" fmla="*/ 0 h 2686050"/>
              <a:gd name="connsiteX1" fmla="*/ 1360140 w 2274541"/>
              <a:gd name="connsiteY1" fmla="*/ 133350 h 2686050"/>
              <a:gd name="connsiteX2" fmla="*/ 1436340 w 2274541"/>
              <a:gd name="connsiteY2" fmla="*/ 133350 h 2686050"/>
              <a:gd name="connsiteX3" fmla="*/ 2274541 w 2274541"/>
              <a:gd name="connsiteY3" fmla="*/ 1399205 h 2686050"/>
              <a:gd name="connsiteX4" fmla="*/ 2274541 w 2274541"/>
              <a:gd name="connsiteY4" fmla="*/ 2686050 h 2686050"/>
              <a:gd name="connsiteX5" fmla="*/ 0 w 2274541"/>
              <a:gd name="connsiteY5" fmla="*/ 2686050 h 2686050"/>
              <a:gd name="connsiteX6" fmla="*/ 0 w 2274541"/>
              <a:gd name="connsiteY6" fmla="*/ 1175526 h 2686050"/>
              <a:gd name="connsiteX7" fmla="*/ 902940 w 2274541"/>
              <a:gd name="connsiteY7" fmla="*/ 0 h 2686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2686050">
                <a:moveTo>
                  <a:pt x="902940" y="0"/>
                </a:moveTo>
                <a:lnTo>
                  <a:pt x="1360140" y="133350"/>
                </a:lnTo>
                <a:lnTo>
                  <a:pt x="1436340" y="133350"/>
                </a:lnTo>
                <a:lnTo>
                  <a:pt x="2274541" y="1399205"/>
                </a:lnTo>
                <a:lnTo>
                  <a:pt x="2274541" y="2686050"/>
                </a:lnTo>
                <a:lnTo>
                  <a:pt x="0" y="2686050"/>
                </a:lnTo>
                <a:lnTo>
                  <a:pt x="0" y="1175526"/>
                </a:lnTo>
                <a:lnTo>
                  <a:pt x="902940" y="0"/>
                </a:lnTo>
                <a:close/>
              </a:path>
            </a:pathLst>
          </a:cu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9FA7449-D589-457B-A58E-A12FCB2894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920026"/>
            <a:ext cx="1886874" cy="293797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B72E994-C08C-41B4-BBDA-DC0DD03FC7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"/>
            <a:ext cx="2801257" cy="4629751"/>
          </a:xfrm>
          <a:custGeom>
            <a:avLst/>
            <a:gdLst>
              <a:gd name="connsiteX0" fmla="*/ 0 w 2801257"/>
              <a:gd name="connsiteY0" fmla="*/ 0 h 4629751"/>
              <a:gd name="connsiteX1" fmla="*/ 2801257 w 2801257"/>
              <a:gd name="connsiteY1" fmla="*/ 0 h 4629751"/>
              <a:gd name="connsiteX2" fmla="*/ 2801257 w 2801257"/>
              <a:gd name="connsiteY2" fmla="*/ 3896077 h 4629751"/>
              <a:gd name="connsiteX3" fmla="*/ 1386037 w 2801257"/>
              <a:gd name="connsiteY3" fmla="*/ 3705726 h 4629751"/>
              <a:gd name="connsiteX4" fmla="*/ 529388 w 2801257"/>
              <a:gd name="connsiteY4" fmla="*/ 4109987 h 4629751"/>
              <a:gd name="connsiteX5" fmla="*/ 0 w 2801257"/>
              <a:gd name="connsiteY5" fmla="*/ 4629751 h 4629751"/>
              <a:gd name="connsiteX6" fmla="*/ 0 w 2801257"/>
              <a:gd name="connsiteY6" fmla="*/ 0 h 4629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4629751">
                <a:moveTo>
                  <a:pt x="0" y="0"/>
                </a:moveTo>
                <a:lnTo>
                  <a:pt x="2801257" y="0"/>
                </a:lnTo>
                <a:lnTo>
                  <a:pt x="2801257" y="3896077"/>
                </a:lnTo>
                <a:lnTo>
                  <a:pt x="1386037" y="3705726"/>
                </a:lnTo>
                <a:lnTo>
                  <a:pt x="529388" y="4109987"/>
                </a:lnTo>
                <a:lnTo>
                  <a:pt x="0" y="4629751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4" name="Rounded Rectangle 23"/>
          <p:cNvSpPr/>
          <p:nvPr/>
        </p:nvSpPr>
        <p:spPr>
          <a:xfrm>
            <a:off x="1759307" y="269037"/>
            <a:ext cx="10174192" cy="911581"/>
          </a:xfrm>
          <a:prstGeom prst="roundRect">
            <a:avLst/>
          </a:prstGeom>
          <a:solidFill>
            <a:srgbClr val="92D050">
              <a:alpha val="58000"/>
            </a:srgbClr>
          </a:solidFill>
          <a:ln w="57150">
            <a:solidFill>
              <a:schemeClr val="tx1">
                <a:lumMod val="85000"/>
                <a:lumOff val="15000"/>
              </a:schemeClr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tập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2: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Các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câu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ở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cột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A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thuộc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kiểu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câu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nào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ở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cột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B?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  <a:sym typeface="+mn-ea"/>
            </a:endParaRPr>
          </a:p>
        </p:txBody>
      </p:sp>
      <p:pic>
        <p:nvPicPr>
          <p:cNvPr id="4098" name="Picture 2" descr="HÃ¬nh áº£nh NhÃ  ThÃ¡m Hiá»m Nhá» MÃ¡y Bay Dá» ThÆ°Æ¡ng Chim Báº§u Trá»i, Hiá»m, Dá»  ThÆ°Æ¡ng, NhÃ  ThÃ¡m Hiá»m Nhá» miá»n phÃ­ táº£i táº­p tin PNG PSDComment vÃ  Vecto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500" l="0" r="100000">
                        <a14:foregroundMark x1="17500" y1="65417" x2="6667" y2="73417"/>
                        <a14:foregroundMark x1="88417" y1="41000" x2="86667" y2="62750"/>
                        <a14:foregroundMark x1="89583" y1="40417" x2="90750" y2="56833"/>
                        <a14:foregroundMark x1="89833" y1="37750" x2="92500" y2="51250"/>
                        <a14:foregroundMark x1="91083" y1="38667" x2="83417" y2="76000"/>
                        <a14:foregroundMark x1="81333" y1="69833" x2="84833" y2="57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931963" cy="193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2964962" y="1480963"/>
            <a:ext cx="694481" cy="706056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#9Slide07 Cadena" panose="02000503000000020004" pitchFamily="2" charset="0"/>
              </a:rPr>
              <a:t>A</a:t>
            </a:r>
          </a:p>
        </p:txBody>
      </p:sp>
      <p:sp>
        <p:nvSpPr>
          <p:cNvPr id="19" name="Oval 18"/>
          <p:cNvSpPr/>
          <p:nvPr/>
        </p:nvSpPr>
        <p:spPr>
          <a:xfrm>
            <a:off x="9094858" y="1441048"/>
            <a:ext cx="694481" cy="70605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#9Slide07 Cadena" panose="02000503000000020004" pitchFamily="2" charset="0"/>
              </a:rPr>
              <a:t>B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91797" y="2407535"/>
            <a:ext cx="5979311" cy="76114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Tiếng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Việt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thật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giàu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nhạc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điệu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91797" y="3344968"/>
            <a:ext cx="5979311" cy="1108496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Đừng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nhầm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dấu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thanh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tiếng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Việt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nhé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374186" y="4629753"/>
            <a:ext cx="5996136" cy="69581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Sông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Hương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đẹp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bao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74185" y="5548700"/>
            <a:ext cx="5996136" cy="108616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Chúng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ta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hãy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bảo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vệ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giữ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gìn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cảnh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đẹp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đất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nước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950699" y="2407536"/>
            <a:ext cx="4982800" cy="201679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khiến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dùng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nêu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yêu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cầu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đề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nghị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cuối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dấu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chấm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hoặc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dấu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chấm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than.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950699" y="4782482"/>
            <a:ext cx="4982800" cy="153243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cảm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dùng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bộc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lộ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cảm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xúc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cuối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dấu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chấm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than.</a:t>
            </a:r>
          </a:p>
        </p:txBody>
      </p:sp>
      <p:cxnSp>
        <p:nvCxnSpPr>
          <p:cNvPr id="8" name="Straight Connector 7"/>
          <p:cNvCxnSpPr>
            <a:stCxn id="21" idx="3"/>
            <a:endCxn id="27" idx="1"/>
          </p:cNvCxnSpPr>
          <p:nvPr/>
        </p:nvCxnSpPr>
        <p:spPr>
          <a:xfrm flipV="1">
            <a:off x="6371108" y="3415934"/>
            <a:ext cx="579591" cy="4832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3" idx="3"/>
            <a:endCxn id="28" idx="1"/>
          </p:cNvCxnSpPr>
          <p:nvPr/>
        </p:nvCxnSpPr>
        <p:spPr>
          <a:xfrm>
            <a:off x="6371108" y="2788108"/>
            <a:ext cx="579591" cy="276059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28" idx="1"/>
          </p:cNvCxnSpPr>
          <p:nvPr/>
        </p:nvCxnSpPr>
        <p:spPr>
          <a:xfrm>
            <a:off x="6384542" y="5041799"/>
            <a:ext cx="566157" cy="50690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endCxn id="27" idx="1"/>
          </p:cNvCxnSpPr>
          <p:nvPr/>
        </p:nvCxnSpPr>
        <p:spPr>
          <a:xfrm flipV="1">
            <a:off x="6370321" y="3415934"/>
            <a:ext cx="580378" cy="270405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997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" grpId="0" animBg="1"/>
      <p:bldP spid="19" grpId="0" animBg="1"/>
      <p:bldP spid="3" grpId="0" animBg="1"/>
      <p:bldP spid="21" grpId="0" animBg="1"/>
      <p:bldP spid="22" grpId="0" animBg="1"/>
      <p:bldP spid="26" grpId="0" animBg="1"/>
      <p:bldP spid="27" grpId="0" animBg="1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002" y="620637"/>
            <a:ext cx="10058400" cy="5514066"/>
          </a:xfrm>
          <a:prstGeom prst="rect">
            <a:avLst/>
          </a:prstGeom>
        </p:spPr>
      </p:pic>
      <p:sp>
        <p:nvSpPr>
          <p:cNvPr id="27" name="文本框 26">
            <a:extLst>
              <a:ext uri="{FF2B5EF4-FFF2-40B4-BE49-F238E27FC236}">
                <a16:creationId xmlns:a16="http://schemas.microsoft.com/office/drawing/2014/main" id="{2D99D285-844D-4829-99BD-06FE59579294}"/>
              </a:ext>
            </a:extLst>
          </p:cNvPr>
          <p:cNvSpPr txBox="1"/>
          <p:nvPr/>
        </p:nvSpPr>
        <p:spPr>
          <a:xfrm>
            <a:off x="1658965" y="1250063"/>
            <a:ext cx="7731778" cy="441351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khiến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dùng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nêu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yêu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cầu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đề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nghị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cuối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dấu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chấm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hoặc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dấu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chấm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than.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cảm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dùng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bộc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lộ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cảm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xúc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cuối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dấu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chấm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than.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E35665DE-0BB6-43EE-BF9C-69D13552E5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0305125" y="0"/>
            <a:ext cx="1886875" cy="2228248"/>
          </a:xfrm>
          <a:custGeom>
            <a:avLst/>
            <a:gdLst>
              <a:gd name="connsiteX0" fmla="*/ 902940 w 2274541"/>
              <a:gd name="connsiteY0" fmla="*/ 0 h 2686050"/>
              <a:gd name="connsiteX1" fmla="*/ 1360140 w 2274541"/>
              <a:gd name="connsiteY1" fmla="*/ 133350 h 2686050"/>
              <a:gd name="connsiteX2" fmla="*/ 1436340 w 2274541"/>
              <a:gd name="connsiteY2" fmla="*/ 133350 h 2686050"/>
              <a:gd name="connsiteX3" fmla="*/ 2274541 w 2274541"/>
              <a:gd name="connsiteY3" fmla="*/ 1399205 h 2686050"/>
              <a:gd name="connsiteX4" fmla="*/ 2274541 w 2274541"/>
              <a:gd name="connsiteY4" fmla="*/ 2686050 h 2686050"/>
              <a:gd name="connsiteX5" fmla="*/ 0 w 2274541"/>
              <a:gd name="connsiteY5" fmla="*/ 2686050 h 2686050"/>
              <a:gd name="connsiteX6" fmla="*/ 0 w 2274541"/>
              <a:gd name="connsiteY6" fmla="*/ 1175526 h 2686050"/>
              <a:gd name="connsiteX7" fmla="*/ 902940 w 2274541"/>
              <a:gd name="connsiteY7" fmla="*/ 0 h 2686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2686050">
                <a:moveTo>
                  <a:pt x="902940" y="0"/>
                </a:moveTo>
                <a:lnTo>
                  <a:pt x="1360140" y="133350"/>
                </a:lnTo>
                <a:lnTo>
                  <a:pt x="1436340" y="133350"/>
                </a:lnTo>
                <a:lnTo>
                  <a:pt x="2274541" y="1399205"/>
                </a:lnTo>
                <a:lnTo>
                  <a:pt x="2274541" y="2686050"/>
                </a:lnTo>
                <a:lnTo>
                  <a:pt x="0" y="2686050"/>
                </a:lnTo>
                <a:lnTo>
                  <a:pt x="0" y="1175526"/>
                </a:lnTo>
                <a:lnTo>
                  <a:pt x="902940" y="0"/>
                </a:lnTo>
                <a:close/>
              </a:path>
            </a:pathLst>
          </a:cu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8296B1CA-F6D8-4F81-B2FB-C6F6809BCC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1CB082E4-A508-4E25-95C5-F146A0E49B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58754" y="281774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476C58C0-6461-460D-B545-545E23E4D33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107" y="-25086"/>
            <a:ext cx="1582878" cy="685800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B7E1ABED-A9EF-4D86-81BE-6EDAED0E557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"/>
            <a:ext cx="2801257" cy="4629751"/>
          </a:xfrm>
          <a:custGeom>
            <a:avLst/>
            <a:gdLst>
              <a:gd name="connsiteX0" fmla="*/ 0 w 2801257"/>
              <a:gd name="connsiteY0" fmla="*/ 0 h 4629751"/>
              <a:gd name="connsiteX1" fmla="*/ 2801257 w 2801257"/>
              <a:gd name="connsiteY1" fmla="*/ 0 h 4629751"/>
              <a:gd name="connsiteX2" fmla="*/ 2801257 w 2801257"/>
              <a:gd name="connsiteY2" fmla="*/ 3896077 h 4629751"/>
              <a:gd name="connsiteX3" fmla="*/ 1386037 w 2801257"/>
              <a:gd name="connsiteY3" fmla="*/ 3705726 h 4629751"/>
              <a:gd name="connsiteX4" fmla="*/ 529388 w 2801257"/>
              <a:gd name="connsiteY4" fmla="*/ 4109987 h 4629751"/>
              <a:gd name="connsiteX5" fmla="*/ 0 w 2801257"/>
              <a:gd name="connsiteY5" fmla="*/ 4629751 h 4629751"/>
              <a:gd name="connsiteX6" fmla="*/ 0 w 2801257"/>
              <a:gd name="connsiteY6" fmla="*/ 0 h 4629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4629751">
                <a:moveTo>
                  <a:pt x="0" y="0"/>
                </a:moveTo>
                <a:lnTo>
                  <a:pt x="2801257" y="0"/>
                </a:lnTo>
                <a:lnTo>
                  <a:pt x="2801257" y="3896077"/>
                </a:lnTo>
                <a:lnTo>
                  <a:pt x="1386037" y="3705726"/>
                </a:lnTo>
                <a:lnTo>
                  <a:pt x="529388" y="4109987"/>
                </a:lnTo>
                <a:lnTo>
                  <a:pt x="0" y="462975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CC28A636-F456-4D8A-9909-A42C4C74C8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0" y="4699759"/>
            <a:ext cx="12192000" cy="218846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E537A54-5AD7-4ED9-BEE3-64B27BBE24E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4673" y="3491824"/>
            <a:ext cx="3414531" cy="338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26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3">
            <a:extLst>
              <a:ext uri="{FF2B5EF4-FFF2-40B4-BE49-F238E27FC236}">
                <a16:creationId xmlns:a16="http://schemas.microsoft.com/office/drawing/2014/main" id="{A986A794-26FF-4FA3-88C3-D3BCF3FC19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4637333"/>
            <a:ext cx="3208687" cy="2242409"/>
          </a:xfrm>
          <a:prstGeom prst="rect">
            <a:avLst/>
          </a:prstGeom>
        </p:spPr>
      </p:pic>
      <p:pic>
        <p:nvPicPr>
          <p:cNvPr id="3" name="图片 21">
            <a:extLst>
              <a:ext uri="{FF2B5EF4-FFF2-40B4-BE49-F238E27FC236}">
                <a16:creationId xmlns:a16="http://schemas.microsoft.com/office/drawing/2014/main" id="{252436E4-2009-4BED-AEEB-9149BA2A10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218" y="3869871"/>
            <a:ext cx="2002946" cy="3009872"/>
          </a:xfrm>
          <a:prstGeom prst="rect">
            <a:avLst/>
          </a:prstGeom>
        </p:spPr>
      </p:pic>
      <p:pic>
        <p:nvPicPr>
          <p:cNvPr id="4" name="图片 5">
            <a:extLst>
              <a:ext uri="{FF2B5EF4-FFF2-40B4-BE49-F238E27FC236}">
                <a16:creationId xmlns:a16="http://schemas.microsoft.com/office/drawing/2014/main" id="{8C78EC29-5FE3-4880-9830-6C3E5AE3F2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-72923"/>
            <a:ext cx="2854336" cy="2514044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197689" y="442776"/>
            <a:ext cx="10270672" cy="153352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rgbClr val="FFFF00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tập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3: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Đặt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một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câu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cảm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và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một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câu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khiến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trong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tình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huống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sau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: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8" name="Text Box 3"/>
          <p:cNvSpPr txBox="1"/>
          <p:nvPr/>
        </p:nvSpPr>
        <p:spPr>
          <a:xfrm>
            <a:off x="396240" y="3313895"/>
            <a:ext cx="114807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Đưa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ra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một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yêu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cầu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về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việc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bảo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vệ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giữ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gìn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cảnh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đẹp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quê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hương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Text Box 2"/>
          <p:cNvSpPr txBox="1"/>
          <p:nvPr/>
        </p:nvSpPr>
        <p:spPr>
          <a:xfrm>
            <a:off x="396240" y="2424513"/>
            <a:ext cx="11480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Bày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tỏ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xúc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về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một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cảnh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đẹp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quê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hương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12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8" grpId="1"/>
      <p:bldP spid="10" grpId="0"/>
      <p:bldP spid="10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3">
            <a:extLst>
              <a:ext uri="{FF2B5EF4-FFF2-40B4-BE49-F238E27FC236}">
                <a16:creationId xmlns:a16="http://schemas.microsoft.com/office/drawing/2014/main" id="{A986A794-26FF-4FA3-88C3-D3BCF3FC19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4637333"/>
            <a:ext cx="3208687" cy="2242409"/>
          </a:xfrm>
          <a:prstGeom prst="rect">
            <a:avLst/>
          </a:prstGeom>
        </p:spPr>
      </p:pic>
      <p:pic>
        <p:nvPicPr>
          <p:cNvPr id="3" name="图片 21">
            <a:extLst>
              <a:ext uri="{FF2B5EF4-FFF2-40B4-BE49-F238E27FC236}">
                <a16:creationId xmlns:a16="http://schemas.microsoft.com/office/drawing/2014/main" id="{252436E4-2009-4BED-AEEB-9149BA2A10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218" y="3869871"/>
            <a:ext cx="2002946" cy="3009872"/>
          </a:xfrm>
          <a:prstGeom prst="rect">
            <a:avLst/>
          </a:prstGeom>
        </p:spPr>
      </p:pic>
      <p:pic>
        <p:nvPicPr>
          <p:cNvPr id="4" name="图片 5">
            <a:extLst>
              <a:ext uri="{FF2B5EF4-FFF2-40B4-BE49-F238E27FC236}">
                <a16:creationId xmlns:a16="http://schemas.microsoft.com/office/drawing/2014/main" id="{8C78EC29-5FE3-4880-9830-6C3E5AE3F2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-72923"/>
            <a:ext cx="2854336" cy="2514044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197689" y="442776"/>
            <a:ext cx="10270672" cy="153352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rgbClr val="FFFF00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tập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3: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Đặt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một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câu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cảm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và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một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câu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khiến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trong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tình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huống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sau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: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325120" y="2418410"/>
            <a:ext cx="123240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4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</a:t>
            </a:r>
            <a:r>
              <a:rPr lang="vi-VN" sz="4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Dòng sông quê em đẹp tuyệt vời! </a:t>
            </a:r>
            <a:endParaRPr lang="en-US" sz="40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4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</a:t>
            </a:r>
            <a:r>
              <a:rPr lang="vi-VN" sz="4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Đừng vứt rác bẩn xuống dòng sông các bạn nhé!</a:t>
            </a:r>
            <a:endParaRPr lang="en-US" sz="3600" b="1" dirty="0">
              <a:solidFill>
                <a:srgbClr val="C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452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>
            <a:extLst>
              <a:ext uri="{FF2B5EF4-FFF2-40B4-BE49-F238E27FC236}">
                <a16:creationId xmlns:a16="http://schemas.microsoft.com/office/drawing/2014/main" id="{6BBB49B0-9223-4382-90E3-2EAC1AC57B8F}"/>
              </a:ext>
            </a:extLst>
          </p:cNvPr>
          <p:cNvGrpSpPr/>
          <p:nvPr/>
        </p:nvGrpSpPr>
        <p:grpSpPr>
          <a:xfrm>
            <a:off x="5791200" y="-2565620"/>
            <a:ext cx="7287190" cy="6627846"/>
            <a:chOff x="3057189" y="3555370"/>
            <a:chExt cx="5046217" cy="3694839"/>
          </a:xfrm>
        </p:grpSpPr>
        <p:sp>
          <p:nvSpPr>
            <p:cNvPr id="43" name="椭圆 42">
              <a:extLst>
                <a:ext uri="{FF2B5EF4-FFF2-40B4-BE49-F238E27FC236}">
                  <a16:creationId xmlns:a16="http://schemas.microsoft.com/office/drawing/2014/main" id="{8A86286D-C0D0-40AB-A7CD-5E228E1B77A1}"/>
                </a:ext>
              </a:extLst>
            </p:cNvPr>
            <p:cNvSpPr/>
            <p:nvPr/>
          </p:nvSpPr>
          <p:spPr>
            <a:xfrm>
              <a:off x="3057189" y="3555370"/>
              <a:ext cx="5046217" cy="3694839"/>
            </a:xfrm>
            <a:prstGeom prst="ellipse">
              <a:avLst/>
            </a:pr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44" name="椭圆 43">
              <a:extLst>
                <a:ext uri="{FF2B5EF4-FFF2-40B4-BE49-F238E27FC236}">
                  <a16:creationId xmlns:a16="http://schemas.microsoft.com/office/drawing/2014/main" id="{8FF6794B-0717-4199-85EB-5E7B2D195DD0}"/>
                </a:ext>
              </a:extLst>
            </p:cNvPr>
            <p:cNvSpPr/>
            <p:nvPr/>
          </p:nvSpPr>
          <p:spPr>
            <a:xfrm>
              <a:off x="3167247" y="3681110"/>
              <a:ext cx="4839801" cy="3543699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</p:grpSp>
      <p:pic>
        <p:nvPicPr>
          <p:cNvPr id="30" name="图片 29">
            <a:extLst>
              <a:ext uri="{FF2B5EF4-FFF2-40B4-BE49-F238E27FC236}">
                <a16:creationId xmlns:a16="http://schemas.microsoft.com/office/drawing/2014/main" id="{B67DC2D5-EE15-40CF-8D9D-6EB7521B03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0946" y="1034223"/>
            <a:ext cx="4261398" cy="559154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D1B7BE2-6A36-4DD2-9177-6A71025E4E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748" y="0"/>
            <a:ext cx="2626242" cy="4368800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898F585D-C426-4E31-8030-BA8758F40B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74658" y="4761877"/>
            <a:ext cx="2766396" cy="2096123"/>
          </a:xfrm>
          <a:prstGeom prst="rect">
            <a:avLst/>
          </a:pr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E21256F5-F65D-4E14-9D2E-50EB9106262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061029"/>
            <a:ext cx="12192000" cy="4796971"/>
          </a:xfrm>
          <a:prstGeom prst="rect">
            <a:avLst/>
          </a:prstGeom>
        </p:spPr>
      </p:pic>
      <p:sp>
        <p:nvSpPr>
          <p:cNvPr id="10" name="文本框 18">
            <a:extLst>
              <a:ext uri="{FF2B5EF4-FFF2-40B4-BE49-F238E27FC236}">
                <a16:creationId xmlns:a16="http://schemas.microsoft.com/office/drawing/2014/main" id="{0213BE1E-32A7-44C3-8881-B9A683BB60C0}"/>
              </a:ext>
            </a:extLst>
          </p:cNvPr>
          <p:cNvSpPr txBox="1"/>
          <p:nvPr/>
        </p:nvSpPr>
        <p:spPr>
          <a:xfrm>
            <a:off x="6980581" y="171052"/>
            <a:ext cx="3342224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思源黑体 CN Bold" panose="020B0800000000000000" pitchFamily="34" charset="-122"/>
                <a:cs typeface="+mn-cs"/>
              </a:rPr>
              <a:t>Trò</a:t>
            </a:r>
            <a:endParaRPr kumimoji="0" lang="en-US" altLang="zh-CN" sz="80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UTM Showcard" panose="02040603050506020204" pitchFamily="18" charset="0"/>
              <a:ea typeface="思源黑体 CN Bold" panose="020B0800000000000000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000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chơi</a:t>
            </a:r>
            <a:endParaRPr kumimoji="0" lang="zh-CN" altLang="en-US" sz="80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UTM Showcard" panose="02040603050506020204" pitchFamily="18" charset="0"/>
              <a:ea typeface="思源黑体 CN Bold" panose="020B08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75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Ná»n Báº§u Trá»i VÃ  ÄÃ¡m MÃ¢y ÄÆ¡n Giáº£n Vector - Free.Vector6.co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" y="3438"/>
            <a:ext cx="12155027" cy="525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" y="3438"/>
            <a:ext cx="12161839" cy="6858000"/>
          </a:xfrm>
          <a:prstGeom prst="rect">
            <a:avLst/>
          </a:prstGeom>
        </p:spPr>
      </p:pic>
      <p:pic>
        <p:nvPicPr>
          <p:cNvPr id="6" name="xanh xa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429000"/>
            <a:ext cx="1245610" cy="1662978"/>
          </a:xfrm>
          <a:prstGeom prst="rect">
            <a:avLst/>
          </a:prstGeom>
        </p:spPr>
      </p:pic>
      <p:pic>
        <p:nvPicPr>
          <p:cNvPr id="7" name="đỏ xa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89516" l="0" r="100000">
                        <a14:backgroundMark x1="16256" y1="8871" x2="5911" y2="45161"/>
                        <a14:backgroundMark x1="83744" y1="4435" x2="90640" y2="28629"/>
                        <a14:backgroundMark x1="89163" y1="72581" x2="93103" y2="693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576" y="4098900"/>
            <a:ext cx="1030225" cy="1258600"/>
          </a:xfrm>
          <a:prstGeom prst="rect">
            <a:avLst/>
          </a:prstGeom>
        </p:spPr>
      </p:pic>
      <p:pic>
        <p:nvPicPr>
          <p:cNvPr id="8" name="da">
            <a:hlinkClick r:id="rId14" action="ppaction://hlinksldjump"/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9" t="13169" r="17266" b="24064"/>
          <a:stretch/>
        </p:blipFill>
        <p:spPr>
          <a:xfrm>
            <a:off x="2554960" y="4728201"/>
            <a:ext cx="2682632" cy="1937025"/>
          </a:xfrm>
          <a:prstGeom prst="rect">
            <a:avLst/>
          </a:prstGeom>
        </p:spPr>
      </p:pic>
      <p:pic>
        <p:nvPicPr>
          <p:cNvPr id="9" name="xám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56"/>
          <a:stretch/>
        </p:blipFill>
        <p:spPr>
          <a:xfrm>
            <a:off x="367636" y="3429001"/>
            <a:ext cx="2187325" cy="1965537"/>
          </a:xfrm>
          <a:prstGeom prst="rect">
            <a:avLst/>
          </a:prstGeom>
        </p:spPr>
      </p:pic>
      <p:pic>
        <p:nvPicPr>
          <p:cNvPr id="10" name="đỏ gần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9921" y="2590802"/>
            <a:ext cx="2520260" cy="2666998"/>
          </a:xfrm>
          <a:prstGeom prst="rect">
            <a:avLst/>
          </a:prstGeom>
        </p:spPr>
      </p:pic>
      <p:pic>
        <p:nvPicPr>
          <p:cNvPr id="11" name="Tieng-song-bie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929481" y="1981200"/>
            <a:ext cx="609600" cy="609600"/>
          </a:xfrm>
          <a:prstGeom prst="rect">
            <a:avLst/>
          </a:prstGeom>
        </p:spPr>
      </p:pic>
      <p:pic>
        <p:nvPicPr>
          <p:cNvPr id="2" name="Picture 1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538" y="6190008"/>
            <a:ext cx="1187543" cy="667993"/>
          </a:xfrm>
          <a:prstGeom prst="rect">
            <a:avLst/>
          </a:prstGeom>
        </p:spPr>
      </p:pic>
      <p:pic>
        <p:nvPicPr>
          <p:cNvPr id="17" name="Tieng-mua-roi-ti-tach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3132418" y="1962150"/>
            <a:ext cx="609600" cy="6096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0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427" y="171450"/>
            <a:ext cx="2114550" cy="21145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4886" y="364435"/>
            <a:ext cx="7692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Du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lịch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trên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sông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93466" y="371723"/>
            <a:ext cx="7692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  <a:reflection blurRad="6350" stA="55000" endA="50" endPos="850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Du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  <a:reflection blurRad="6350" stA="55000" endA="50" endPos="850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lịch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  <a:reflection blurRad="6350" stA="55000" endA="50" endPos="850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  <a:reflection blurRad="6350" stA="55000" endA="50" endPos="850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trên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  <a:reflection blurRad="6350" stA="55000" endA="50" endPos="850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  <a:reflection blurRad="6350" stA="55000" endA="50" endPos="850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sông</a:t>
            </a:r>
            <a:endParaRPr kumimoji="0" lang="en-US" sz="60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>
                <a:glow rad="228600">
                  <a:srgbClr val="4F81BD">
                    <a:satMod val="175000"/>
                    <a:alpha val="40000"/>
                  </a:srgbClr>
                </a:glow>
                <a:reflection blurRad="6350" stA="55000" endA="50" endPos="85000" dir="5400000" sy="-100000" algn="bl" rotWithShape="0"/>
              </a:effectLst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5" name="da">
            <a:hlinkClick r:id="rId21" action="ppaction://hlinksldjump"/>
          </p:cNvPr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9" t="13169" r="17266" b="24064"/>
          <a:stretch/>
        </p:blipFill>
        <p:spPr>
          <a:xfrm>
            <a:off x="7788342" y="4689408"/>
            <a:ext cx="1953101" cy="1410259"/>
          </a:xfrm>
          <a:prstGeom prst="rect">
            <a:avLst/>
          </a:prstGeom>
        </p:spPr>
      </p:pic>
      <p:pic>
        <p:nvPicPr>
          <p:cNvPr id="16" name="xám">
            <a:hlinkClick r:id="rId23" action="ppaction://hlinksldjump"/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56"/>
          <a:stretch/>
        </p:blipFill>
        <p:spPr>
          <a:xfrm>
            <a:off x="5419304" y="4903189"/>
            <a:ext cx="2187325" cy="1965537"/>
          </a:xfrm>
          <a:prstGeom prst="rect">
            <a:avLst/>
          </a:prstGeom>
        </p:spPr>
      </p:pic>
      <p:pic>
        <p:nvPicPr>
          <p:cNvPr id="19" name="đỏ gần">
            <a:hlinkClick r:id="rId24" action="ppaction://hlinksldjump"/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99" y="5025114"/>
            <a:ext cx="1553317" cy="164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89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039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395"/>
                            </p:stCondLst>
                            <p:childTnLst>
                              <p:par>
                                <p:cTn id="57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1395"/>
                            </p:stCondLst>
                            <p:childTnLst>
                              <p:par>
                                <p:cTn id="64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868" numSld="999">
                <p:cTn id="8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41002E-6 4.44444E-6 L -0.85851 -0.04167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919" y="-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7486E-6 2.96296E-6 L -0.57082 -0.00996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34" y="-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9416E-6 3.7037E-6 L 1.00053 -0.05463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26" y="-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2.22222E-6 L -1.42526 0.00023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6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12833E-6 -1.85185E-6 L 0.88967 -0.06713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484" y="-3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1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07407E-6 L -0.85846 -0.04166 " pathEditMode="relative" rAng="0" ptsTypes="AA">
                                      <p:cBhvr>
                                        <p:cTn id="11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930" y="-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3.33333E-6 L -0.57083 -0.00995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42" y="-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3.7037E-6 L -1.42526 0.00023 " pathEditMode="relative" rAng="0" ptsTypes="AA">
                                      <p:cBhvr>
                                        <p:cTn id="1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6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4" grpId="0"/>
      <p:bldP spid="14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70" y="507582"/>
            <a:ext cx="1820975" cy="100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697" y="76200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" y="0"/>
            <a:ext cx="12161839" cy="6858000"/>
          </a:xfrm>
          <a:prstGeom prst="rect">
            <a:avLst/>
          </a:prstGeom>
        </p:spPr>
      </p:pic>
      <p:pic>
        <p:nvPicPr>
          <p:cNvPr id="9" name="Picture 8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56"/>
          <a:stretch/>
        </p:blipFill>
        <p:spPr>
          <a:xfrm>
            <a:off x="5970" y="5201656"/>
            <a:ext cx="1643369" cy="1476737"/>
          </a:xfrm>
          <a:prstGeom prst="rect">
            <a:avLst/>
          </a:prstGeom>
        </p:spPr>
      </p:pic>
      <p:pic>
        <p:nvPicPr>
          <p:cNvPr id="11" name="Tieng-song-bie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929481" y="1981200"/>
            <a:ext cx="609600" cy="609600"/>
          </a:xfrm>
          <a:prstGeom prst="rect">
            <a:avLst/>
          </a:prstGeom>
        </p:spPr>
      </p:pic>
      <p:pic>
        <p:nvPicPr>
          <p:cNvPr id="1026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476" y="76200"/>
            <a:ext cx="1368125" cy="75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688" y="353013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1564398" y="5479250"/>
            <a:ext cx="8851392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C.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Hồng</a:t>
            </a:r>
            <a:endParaRPr kumimoji="0" lang="vi-VN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556945" y="4236478"/>
            <a:ext cx="8851392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B.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Mã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Cookies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704" y="5539189"/>
            <a:ext cx="798097" cy="78274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335" y="4306778"/>
            <a:ext cx="807556" cy="778352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561914" y="3005680"/>
            <a:ext cx="8851392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A.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Lam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335" y="3082634"/>
            <a:ext cx="807556" cy="778352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227594" y="1409217"/>
            <a:ext cx="9525000" cy="1046242"/>
          </a:xfrm>
          <a:prstGeom prst="rect">
            <a:avLst/>
          </a:prstGeom>
          <a:solidFill>
            <a:schemeClr val="accent6"/>
          </a:solidFill>
        </p:spPr>
        <p:txBody>
          <a:bodyPr wrap="square" lIns="121725" tIns="60862" rIns="121725" bIns="60862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Sông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gì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đỏ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nặng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phù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sa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?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Cookies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" name="Picture 2" descr="Äá» sÃ´ng Há»ng trá» thÃ nh biá»u tÆ°á»£ng cá»§a Thá»§ ÄÃ´ - Nhá»p sá»ng kinh táº¿ Viá»t Nam &amp;  Tháº¿ giá»i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863" y="600960"/>
            <a:ext cx="8858019" cy="45806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40250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868" numSld="999">
                <p:cTn id="3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0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>
            <a:extLst>
              <a:ext uri="{FF2B5EF4-FFF2-40B4-BE49-F238E27FC236}">
                <a16:creationId xmlns:a16="http://schemas.microsoft.com/office/drawing/2014/main" id="{E64DA5E2-C9D0-451F-9601-662D7731F62A}"/>
              </a:ext>
            </a:extLst>
          </p:cNvPr>
          <p:cNvGrpSpPr/>
          <p:nvPr/>
        </p:nvGrpSpPr>
        <p:grpSpPr>
          <a:xfrm>
            <a:off x="1256145" y="600363"/>
            <a:ext cx="10132292" cy="6031345"/>
            <a:chOff x="1251662" y="1243647"/>
            <a:chExt cx="6556824" cy="4453996"/>
          </a:xfrm>
        </p:grpSpPr>
        <p:sp>
          <p:nvSpPr>
            <p:cNvPr id="28" name="任意多边形: 形状 27">
              <a:extLst>
                <a:ext uri="{FF2B5EF4-FFF2-40B4-BE49-F238E27FC236}">
                  <a16:creationId xmlns:a16="http://schemas.microsoft.com/office/drawing/2014/main" id="{78E31A7B-ECC5-4288-BAEA-043BECAB1A67}"/>
                </a:ext>
              </a:extLst>
            </p:cNvPr>
            <p:cNvSpPr/>
            <p:nvPr/>
          </p:nvSpPr>
          <p:spPr>
            <a:xfrm>
              <a:off x="1251662" y="1243647"/>
              <a:ext cx="6556824" cy="4453996"/>
            </a:xfrm>
            <a:custGeom>
              <a:avLst/>
              <a:gdLst>
                <a:gd name="connsiteX0" fmla="*/ 6000607 w 6556824"/>
                <a:gd name="connsiteY0" fmla="*/ 0 h 4453996"/>
                <a:gd name="connsiteX1" fmla="*/ 6556824 w 6556824"/>
                <a:gd name="connsiteY1" fmla="*/ 556217 h 4453996"/>
                <a:gd name="connsiteX2" fmla="*/ 6393912 w 6556824"/>
                <a:gd name="connsiteY2" fmla="*/ 949522 h 4453996"/>
                <a:gd name="connsiteX3" fmla="*/ 6382251 w 6556824"/>
                <a:gd name="connsiteY3" fmla="*/ 959143 h 4453996"/>
                <a:gd name="connsiteX4" fmla="*/ 6382251 w 6556824"/>
                <a:gd name="connsiteY4" fmla="*/ 3494854 h 4453996"/>
                <a:gd name="connsiteX5" fmla="*/ 6393912 w 6556824"/>
                <a:gd name="connsiteY5" fmla="*/ 3504475 h 4453996"/>
                <a:gd name="connsiteX6" fmla="*/ 6556824 w 6556824"/>
                <a:gd name="connsiteY6" fmla="*/ 3897779 h 4453996"/>
                <a:gd name="connsiteX7" fmla="*/ 6000607 w 6556824"/>
                <a:gd name="connsiteY7" fmla="*/ 4453996 h 4453996"/>
                <a:gd name="connsiteX8" fmla="*/ 5607302 w 6556824"/>
                <a:gd name="connsiteY8" fmla="*/ 4291084 h 4453996"/>
                <a:gd name="connsiteX9" fmla="*/ 5581144 w 6556824"/>
                <a:gd name="connsiteY9" fmla="*/ 4259379 h 4453996"/>
                <a:gd name="connsiteX10" fmla="*/ 975681 w 6556824"/>
                <a:gd name="connsiteY10" fmla="*/ 4259379 h 4453996"/>
                <a:gd name="connsiteX11" fmla="*/ 949522 w 6556824"/>
                <a:gd name="connsiteY11" fmla="*/ 4291084 h 4453996"/>
                <a:gd name="connsiteX12" fmla="*/ 556217 w 6556824"/>
                <a:gd name="connsiteY12" fmla="*/ 4453996 h 4453996"/>
                <a:gd name="connsiteX13" fmla="*/ 1 w 6556824"/>
                <a:gd name="connsiteY13" fmla="*/ 3897779 h 4453996"/>
                <a:gd name="connsiteX14" fmla="*/ 94994 w 6556824"/>
                <a:gd name="connsiteY14" fmla="*/ 3586793 h 4453996"/>
                <a:gd name="connsiteX15" fmla="*/ 155623 w 6556824"/>
                <a:gd name="connsiteY15" fmla="*/ 3513309 h 4453996"/>
                <a:gd name="connsiteX16" fmla="*/ 155623 w 6556824"/>
                <a:gd name="connsiteY16" fmla="*/ 940687 h 4453996"/>
                <a:gd name="connsiteX17" fmla="*/ 94994 w 6556824"/>
                <a:gd name="connsiteY17" fmla="*/ 867203 h 4453996"/>
                <a:gd name="connsiteX18" fmla="*/ 0 w 6556824"/>
                <a:gd name="connsiteY18" fmla="*/ 556217 h 4453996"/>
                <a:gd name="connsiteX19" fmla="*/ 556217 w 6556824"/>
                <a:gd name="connsiteY19" fmla="*/ 0 h 4453996"/>
                <a:gd name="connsiteX20" fmla="*/ 1017441 w 6556824"/>
                <a:gd name="connsiteY20" fmla="*/ 245231 h 4453996"/>
                <a:gd name="connsiteX21" fmla="*/ 1020008 w 6556824"/>
                <a:gd name="connsiteY21" fmla="*/ 249960 h 4453996"/>
                <a:gd name="connsiteX22" fmla="*/ 5536816 w 6556824"/>
                <a:gd name="connsiteY22" fmla="*/ 249960 h 4453996"/>
                <a:gd name="connsiteX23" fmla="*/ 5539383 w 6556824"/>
                <a:gd name="connsiteY23" fmla="*/ 245231 h 4453996"/>
                <a:gd name="connsiteX24" fmla="*/ 6000607 w 6556824"/>
                <a:gd name="connsiteY24" fmla="*/ 0 h 445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556824" h="4453996">
                  <a:moveTo>
                    <a:pt x="6000607" y="0"/>
                  </a:moveTo>
                  <a:cubicBezTo>
                    <a:pt x="6307797" y="0"/>
                    <a:pt x="6556824" y="249027"/>
                    <a:pt x="6556824" y="556217"/>
                  </a:cubicBezTo>
                  <a:cubicBezTo>
                    <a:pt x="6556824" y="709812"/>
                    <a:pt x="6494567" y="848866"/>
                    <a:pt x="6393912" y="949522"/>
                  </a:cubicBezTo>
                  <a:lnTo>
                    <a:pt x="6382251" y="959143"/>
                  </a:lnTo>
                  <a:lnTo>
                    <a:pt x="6382251" y="3494854"/>
                  </a:lnTo>
                  <a:lnTo>
                    <a:pt x="6393912" y="3504475"/>
                  </a:lnTo>
                  <a:cubicBezTo>
                    <a:pt x="6494567" y="3605130"/>
                    <a:pt x="6556824" y="3744184"/>
                    <a:pt x="6556824" y="3897779"/>
                  </a:cubicBezTo>
                  <a:cubicBezTo>
                    <a:pt x="6556824" y="4204969"/>
                    <a:pt x="6307797" y="4453996"/>
                    <a:pt x="6000607" y="4453996"/>
                  </a:cubicBezTo>
                  <a:cubicBezTo>
                    <a:pt x="5847012" y="4453996"/>
                    <a:pt x="5707958" y="4391740"/>
                    <a:pt x="5607302" y="4291084"/>
                  </a:cubicBezTo>
                  <a:lnTo>
                    <a:pt x="5581144" y="4259379"/>
                  </a:lnTo>
                  <a:lnTo>
                    <a:pt x="975681" y="4259379"/>
                  </a:lnTo>
                  <a:lnTo>
                    <a:pt x="949522" y="4291084"/>
                  </a:lnTo>
                  <a:cubicBezTo>
                    <a:pt x="848867" y="4391740"/>
                    <a:pt x="709813" y="4453996"/>
                    <a:pt x="556217" y="4453996"/>
                  </a:cubicBezTo>
                  <a:cubicBezTo>
                    <a:pt x="249027" y="4453996"/>
                    <a:pt x="1" y="4204969"/>
                    <a:pt x="1" y="3897779"/>
                  </a:cubicBezTo>
                  <a:cubicBezTo>
                    <a:pt x="1" y="3782583"/>
                    <a:pt x="35020" y="3675566"/>
                    <a:pt x="94994" y="3586793"/>
                  </a:cubicBezTo>
                  <a:lnTo>
                    <a:pt x="155623" y="3513309"/>
                  </a:lnTo>
                  <a:lnTo>
                    <a:pt x="155623" y="940687"/>
                  </a:lnTo>
                  <a:lnTo>
                    <a:pt x="94994" y="867203"/>
                  </a:lnTo>
                  <a:cubicBezTo>
                    <a:pt x="35020" y="778430"/>
                    <a:pt x="0" y="671413"/>
                    <a:pt x="0" y="556217"/>
                  </a:cubicBezTo>
                  <a:cubicBezTo>
                    <a:pt x="0" y="249027"/>
                    <a:pt x="249027" y="0"/>
                    <a:pt x="556217" y="0"/>
                  </a:cubicBezTo>
                  <a:cubicBezTo>
                    <a:pt x="748211" y="0"/>
                    <a:pt x="917485" y="97276"/>
                    <a:pt x="1017441" y="245231"/>
                  </a:cubicBezTo>
                  <a:lnTo>
                    <a:pt x="1020008" y="249960"/>
                  </a:lnTo>
                  <a:lnTo>
                    <a:pt x="5536816" y="249960"/>
                  </a:lnTo>
                  <a:lnTo>
                    <a:pt x="5539383" y="245231"/>
                  </a:lnTo>
                  <a:cubicBezTo>
                    <a:pt x="5639340" y="97276"/>
                    <a:pt x="5808614" y="0"/>
                    <a:pt x="6000607" y="0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30" name="矩形: 圆角 29">
              <a:extLst>
                <a:ext uri="{FF2B5EF4-FFF2-40B4-BE49-F238E27FC236}">
                  <a16:creationId xmlns:a16="http://schemas.microsoft.com/office/drawing/2014/main" id="{FC6A44DB-12C8-46B4-9598-A9C1D950677E}"/>
                </a:ext>
              </a:extLst>
            </p:cNvPr>
            <p:cNvSpPr/>
            <p:nvPr/>
          </p:nvSpPr>
          <p:spPr>
            <a:xfrm>
              <a:off x="1561009" y="1651861"/>
              <a:ext cx="5913699" cy="3688406"/>
            </a:xfrm>
            <a:prstGeom prst="roundRect">
              <a:avLst>
                <a:gd name="adj" fmla="val 1092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</p:grpSp>
      <p:sp>
        <p:nvSpPr>
          <p:cNvPr id="19" name="文本框 18">
            <a:extLst>
              <a:ext uri="{FF2B5EF4-FFF2-40B4-BE49-F238E27FC236}">
                <a16:creationId xmlns:a16="http://schemas.microsoft.com/office/drawing/2014/main" id="{0213BE1E-32A7-44C3-8881-B9A683BB60C0}"/>
              </a:ext>
            </a:extLst>
          </p:cNvPr>
          <p:cNvSpPr txBox="1"/>
          <p:nvPr/>
        </p:nvSpPr>
        <p:spPr>
          <a:xfrm>
            <a:off x="3400661" y="140044"/>
            <a:ext cx="7107663" cy="9206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思源黑体 CN Bold" panose="020B0800000000000000" pitchFamily="34" charset="-122"/>
                <a:cs typeface="+mn-cs"/>
              </a:rPr>
              <a:t>YÊU CẦU CẦN ĐẠT</a:t>
            </a:r>
            <a:endParaRPr kumimoji="0" lang="zh-CN" altLang="en-US" sz="48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UTM Showcard" panose="02040603050506020204" pitchFamily="18" charset="0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8D6942F6-F7D2-4A3E-904F-56C124C896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0305125" y="0"/>
            <a:ext cx="1886875" cy="2228248"/>
          </a:xfrm>
          <a:custGeom>
            <a:avLst/>
            <a:gdLst>
              <a:gd name="connsiteX0" fmla="*/ 902940 w 2274541"/>
              <a:gd name="connsiteY0" fmla="*/ 0 h 2686050"/>
              <a:gd name="connsiteX1" fmla="*/ 1360140 w 2274541"/>
              <a:gd name="connsiteY1" fmla="*/ 133350 h 2686050"/>
              <a:gd name="connsiteX2" fmla="*/ 1436340 w 2274541"/>
              <a:gd name="connsiteY2" fmla="*/ 133350 h 2686050"/>
              <a:gd name="connsiteX3" fmla="*/ 2274541 w 2274541"/>
              <a:gd name="connsiteY3" fmla="*/ 1399205 h 2686050"/>
              <a:gd name="connsiteX4" fmla="*/ 2274541 w 2274541"/>
              <a:gd name="connsiteY4" fmla="*/ 2686050 h 2686050"/>
              <a:gd name="connsiteX5" fmla="*/ 0 w 2274541"/>
              <a:gd name="connsiteY5" fmla="*/ 2686050 h 2686050"/>
              <a:gd name="connsiteX6" fmla="*/ 0 w 2274541"/>
              <a:gd name="connsiteY6" fmla="*/ 1175526 h 2686050"/>
              <a:gd name="connsiteX7" fmla="*/ 902940 w 2274541"/>
              <a:gd name="connsiteY7" fmla="*/ 0 h 2686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2686050">
                <a:moveTo>
                  <a:pt x="902940" y="0"/>
                </a:moveTo>
                <a:lnTo>
                  <a:pt x="1360140" y="133350"/>
                </a:lnTo>
                <a:lnTo>
                  <a:pt x="1436340" y="133350"/>
                </a:lnTo>
                <a:lnTo>
                  <a:pt x="2274541" y="1399205"/>
                </a:lnTo>
                <a:lnTo>
                  <a:pt x="2274541" y="2686050"/>
                </a:lnTo>
                <a:lnTo>
                  <a:pt x="0" y="2686050"/>
                </a:lnTo>
                <a:lnTo>
                  <a:pt x="0" y="1175526"/>
                </a:lnTo>
                <a:lnTo>
                  <a:pt x="902940" y="0"/>
                </a:lnTo>
                <a:close/>
              </a:path>
            </a:pathLst>
          </a:cu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C71641AD-E4BC-4B7B-9FE5-62CF532DB9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73AF226-192D-4C6E-BA0C-535E100883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752" y="3184644"/>
            <a:ext cx="2455248" cy="368955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3FFC0A3-5744-4F22-AE80-C1E5551EF6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3190187"/>
            <a:ext cx="4231710" cy="368955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364911" y="1425627"/>
            <a:ext cx="84235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Năng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lực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đặc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thù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nl-NL" sz="2800" dirty="0">
                <a:latin typeface="Calibri" panose="020F0502020204030204" pitchFamily="34" charset="0"/>
                <a:cs typeface="Calibri" panose="020F0502020204030204" pitchFamily="34" charset="0"/>
              </a:rPr>
              <a:t>Mở rộng vốn từ về đất nước Việt Nam; 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nl-NL" sz="2800" dirty="0">
                <a:latin typeface="Calibri" panose="020F0502020204030204" pitchFamily="34" charset="0"/>
                <a:cs typeface="Calibri" panose="020F0502020204030204" pitchFamily="34" charset="0"/>
              </a:rPr>
              <a:t>iết đặc điểm, dấu hiệu nhận diện và công dụng của câu khiến, câu cảm.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nl-NL" sz="2800" dirty="0">
                <a:latin typeface="Calibri" panose="020F0502020204030204" pitchFamily="34" charset="0"/>
                <a:cs typeface="Calibri" panose="020F0502020204030204" pitchFamily="34" charset="0"/>
              </a:rPr>
              <a:t> Phát triển năng lực ngôn ngữ.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Năng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lực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chung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lvl="0" algn="just">
              <a:defRPr/>
            </a:pPr>
            <a:r>
              <a:rPr lang="nl-NL" sz="2800" dirty="0">
                <a:solidFill>
                  <a:prstClr val="black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- NL tự học, NL ngôn ngữ, NL sáng tạo, NL giao tiếp.</a:t>
            </a:r>
            <a:endParaRPr lang="en-US" sz="2800" dirty="0">
              <a:solidFill>
                <a:prstClr val="black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3.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Phẩm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chất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Phẩm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chất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yêu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nước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,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nhân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ái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,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chăm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chỉ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,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trách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nhiệm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40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70" y="507582"/>
            <a:ext cx="1820975" cy="100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697" y="76200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" y="0"/>
            <a:ext cx="12161839" cy="6858000"/>
          </a:xfrm>
          <a:prstGeom prst="rect">
            <a:avLst/>
          </a:prstGeom>
        </p:spPr>
      </p:pic>
      <p:pic>
        <p:nvPicPr>
          <p:cNvPr id="11" name="Tieng-song-bie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29481" y="1981200"/>
            <a:ext cx="609600" cy="609600"/>
          </a:xfrm>
          <a:prstGeom prst="rect">
            <a:avLst/>
          </a:prstGeom>
        </p:spPr>
      </p:pic>
      <p:pic>
        <p:nvPicPr>
          <p:cNvPr id="1026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476" y="76200"/>
            <a:ext cx="1368125" cy="75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688" y="353013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8" t="8029" r="13438" b="24064"/>
          <a:stretch/>
        </p:blipFill>
        <p:spPr>
          <a:xfrm>
            <a:off x="35789" y="5556764"/>
            <a:ext cx="1763530" cy="130123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619482" y="4049335"/>
            <a:ext cx="8851392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kumimoji="0" lang="vi-VN" sz="60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Cửu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Long</a:t>
            </a:r>
            <a:endParaRPr kumimoji="0" lang="vi-VN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612029" y="5283063"/>
            <a:ext cx="8851392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C.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Cầu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Cookies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788" y="4109274"/>
            <a:ext cx="798097" cy="78274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616998" y="2833065"/>
            <a:ext cx="8851392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A.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Mã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4419" y="2910019"/>
            <a:ext cx="807556" cy="778352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234844" y="402014"/>
            <a:ext cx="9525000" cy="2154238"/>
          </a:xfrm>
          <a:prstGeom prst="rect">
            <a:avLst/>
          </a:prstGeom>
          <a:solidFill>
            <a:schemeClr val="accent6"/>
          </a:solidFill>
        </p:spPr>
        <p:txBody>
          <a:bodyPr wrap="square" lIns="121725" tIns="60862" rIns="121725" bIns="60862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Sông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gì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lại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hóa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ra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chín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rồng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3074" name="Picture 2" descr="ChÃ­nh xÃ¡c, ÄÃ¢y lÃ  cÃ¡c cá»­a sÃ´ng Cá»­u Long - VnExpress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037" y="308637"/>
            <a:ext cx="4914213" cy="3642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KhÃ¡m phÃ¡ 9 cá»­a sÃ´ng cá»§a há» thá»ng sÃ´ng Cá»­u Long - Viá»t Nam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097" y="305158"/>
            <a:ext cx="4887148" cy="3645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4241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868" numSld="999">
                <p:cTn id="5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8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6" grpId="1" animBg="1"/>
      <p:bldP spid="19" grpId="0" animBg="1"/>
      <p:bldP spid="19" grpId="1" animBg="1"/>
      <p:bldP spid="21" grpId="0" animBg="1"/>
      <p:bldP spid="21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70" y="507582"/>
            <a:ext cx="1820975" cy="100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697" y="76200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" y="0"/>
            <a:ext cx="12161839" cy="6858000"/>
          </a:xfrm>
          <a:prstGeom prst="rect">
            <a:avLst/>
          </a:prstGeom>
        </p:spPr>
      </p:pic>
      <p:pic>
        <p:nvPicPr>
          <p:cNvPr id="11" name="Tieng-song-bie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29481" y="1981200"/>
            <a:ext cx="609600" cy="609600"/>
          </a:xfrm>
          <a:prstGeom prst="rect">
            <a:avLst/>
          </a:prstGeom>
        </p:spPr>
      </p:pic>
      <p:pic>
        <p:nvPicPr>
          <p:cNvPr id="1026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476" y="76200"/>
            <a:ext cx="1368125" cy="75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688" y="353013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56" y="5396471"/>
            <a:ext cx="935845" cy="124942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564398" y="3048001"/>
            <a:ext cx="8851392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A</a:t>
            </a:r>
            <a:r>
              <a:rPr kumimoji="0" lang="vi-VN" sz="54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Cầu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Cookies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556945" y="4236478"/>
            <a:ext cx="8851392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B.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Hồng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Cookies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704" y="3107940"/>
            <a:ext cx="798097" cy="78274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335" y="4306778"/>
            <a:ext cx="807556" cy="778352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561914" y="5482180"/>
            <a:ext cx="8851392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C.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Cả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Cookies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335" y="5559134"/>
            <a:ext cx="807556" cy="778352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345505" y="728791"/>
            <a:ext cx="11576217" cy="1784906"/>
          </a:xfrm>
          <a:prstGeom prst="rect">
            <a:avLst/>
          </a:prstGeom>
          <a:solidFill>
            <a:schemeClr val="accent6"/>
          </a:solidFill>
        </p:spPr>
        <p:txBody>
          <a:bodyPr wrap="square" lIns="121725" tIns="60862" rIns="121725" bIns="60862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Làng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quan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họ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 con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sông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Hỏi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dòng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sông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ấy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sông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tên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gì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4100" name="Picture 4" descr="Quy hoáº¡ch thá» Thá» xÃ£ SÃ´ng Cáº§u Äáº¿n nÄm 2045 sáº½ lÃªn thÃ nh phá»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674"/>
          <a:stretch/>
        </p:blipFill>
        <p:spPr bwMode="auto">
          <a:xfrm>
            <a:off x="435936" y="507582"/>
            <a:ext cx="11398102" cy="59202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46052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868" numSld="999">
                <p:cTn id="3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9" grpId="0" animBg="1"/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70" y="507582"/>
            <a:ext cx="1820975" cy="100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697" y="76200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" y="0"/>
            <a:ext cx="12161839" cy="6858000"/>
          </a:xfrm>
          <a:prstGeom prst="rect">
            <a:avLst/>
          </a:prstGeom>
        </p:spPr>
      </p:pic>
      <p:pic>
        <p:nvPicPr>
          <p:cNvPr id="11" name="Tieng-song-bie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29481" y="1981200"/>
            <a:ext cx="609600" cy="609600"/>
          </a:xfrm>
          <a:prstGeom prst="rect">
            <a:avLst/>
          </a:prstGeom>
        </p:spPr>
      </p:pic>
      <p:pic>
        <p:nvPicPr>
          <p:cNvPr id="1026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476" y="76200"/>
            <a:ext cx="1368125" cy="75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688" y="353013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39" y="5257801"/>
            <a:ext cx="1331265" cy="140877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564398" y="3048001"/>
            <a:ext cx="8851392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A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Sông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 Lam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-Rounded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556945" y="4236478"/>
            <a:ext cx="8851392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B.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Sông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Đáy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-Rounded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704" y="3107940"/>
            <a:ext cx="798097" cy="78274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335" y="4306778"/>
            <a:ext cx="807556" cy="778352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561914" y="5482180"/>
            <a:ext cx="8851392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C.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Sông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Hậu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-Rounded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335" y="5559134"/>
            <a:ext cx="807556" cy="778352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645919" y="1674403"/>
            <a:ext cx="8769871" cy="861576"/>
          </a:xfrm>
          <a:prstGeom prst="rect">
            <a:avLst/>
          </a:prstGeom>
          <a:solidFill>
            <a:schemeClr val="accent6"/>
          </a:solidFill>
        </p:spPr>
        <p:txBody>
          <a:bodyPr wrap="square" lIns="121725" tIns="60862" rIns="121725" bIns="60862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Sông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tên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xanh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biếc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sông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chi?</a:t>
            </a:r>
          </a:p>
        </p:txBody>
      </p:sp>
      <p:pic>
        <p:nvPicPr>
          <p:cNvPr id="5122" name="Picture 2" descr="KÃ½ á»©c dÃ²ng Lam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974" y="2590800"/>
            <a:ext cx="6874976" cy="39700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6475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868" numSld="999">
                <p:cTn id="4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6" grpId="1" animBg="1"/>
      <p:bldP spid="19" grpId="0" animBg="1"/>
      <p:bldP spid="19" grpId="1" animBg="1"/>
      <p:bldP spid="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70" y="507582"/>
            <a:ext cx="1820975" cy="100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697" y="76200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" y="0"/>
            <a:ext cx="12161839" cy="6858000"/>
          </a:xfrm>
          <a:prstGeom prst="rect">
            <a:avLst/>
          </a:prstGeom>
        </p:spPr>
      </p:pic>
      <p:pic>
        <p:nvPicPr>
          <p:cNvPr id="11" name="Tieng-song-bie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29481" y="1981200"/>
            <a:ext cx="609600" cy="609600"/>
          </a:xfrm>
          <a:prstGeom prst="rect">
            <a:avLst/>
          </a:prstGeom>
        </p:spPr>
      </p:pic>
      <p:pic>
        <p:nvPicPr>
          <p:cNvPr id="1026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476" y="76200"/>
            <a:ext cx="1368125" cy="75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688" y="353013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89516" l="0" r="100000">
                        <a14:backgroundMark x1="16256" y1="8871" x2="5911" y2="45161"/>
                        <a14:backgroundMark x1="83744" y1="4435" x2="90640" y2="28629"/>
                        <a14:backgroundMark x1="89163" y1="72581" x2="93103" y2="693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99" y="5354848"/>
            <a:ext cx="1246573" cy="1522906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564398" y="5479250"/>
            <a:ext cx="8851392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C.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Mã</a:t>
            </a:r>
            <a:endParaRPr kumimoji="0" lang="vi-VN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556945" y="4236478"/>
            <a:ext cx="8851392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B.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Hậu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Cookies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704" y="5539189"/>
            <a:ext cx="798097" cy="78274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335" y="4306778"/>
            <a:ext cx="807556" cy="778352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1561914" y="3005680"/>
            <a:ext cx="8851392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A.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Đáy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Cookies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335" y="3082634"/>
            <a:ext cx="807556" cy="778352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1333500" y="347746"/>
            <a:ext cx="9525000" cy="1969572"/>
          </a:xfrm>
          <a:prstGeom prst="rect">
            <a:avLst/>
          </a:prstGeom>
          <a:solidFill>
            <a:schemeClr val="accent6"/>
          </a:solidFill>
        </p:spPr>
        <p:txBody>
          <a:bodyPr wrap="square" lIns="121725" tIns="60862" rIns="121725" bIns="60862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Sông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gì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tiếng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vó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ngựa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 phi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vang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trời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6146" name="Picture 2" descr="SÆ¡n La: Sá»©c báº­t Äáº£ng bá» huyá»n SÃ´ng MÃ£ sau 5 nÄm thá»±c hiá»n Nghá» quyáº¿t Äáº¡i  há»i Äáº£ng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4"/>
          <a:stretch/>
        </p:blipFill>
        <p:spPr bwMode="auto">
          <a:xfrm>
            <a:off x="422316" y="464570"/>
            <a:ext cx="5744694" cy="46824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KhÃ¡ch sáº¡n nhÃ  nghá» táº¡i SÃ´ng MÃ£, SÆ¡n La (Cáº­p nháº­t 03/2022)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1739" y="507582"/>
            <a:ext cx="5539876" cy="46680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868" numSld="999">
                <p:cTn id="4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6" grpId="0" animBg="1"/>
      <p:bldP spid="2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70" y="507582"/>
            <a:ext cx="1820975" cy="100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697" y="76200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" y="0"/>
            <a:ext cx="12161839" cy="6858000"/>
          </a:xfrm>
          <a:prstGeom prst="rect">
            <a:avLst/>
          </a:prstGeom>
        </p:spPr>
      </p:pic>
      <p:pic>
        <p:nvPicPr>
          <p:cNvPr id="11" name="Tieng-song-bie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29481" y="1981200"/>
            <a:ext cx="609600" cy="609600"/>
          </a:xfrm>
          <a:prstGeom prst="rect">
            <a:avLst/>
          </a:prstGeom>
        </p:spPr>
      </p:pic>
      <p:pic>
        <p:nvPicPr>
          <p:cNvPr id="1026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476" y="76200"/>
            <a:ext cx="1368125" cy="75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688" y="353013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8" t="8029" r="13438" b="24064"/>
          <a:stretch/>
        </p:blipFill>
        <p:spPr>
          <a:xfrm>
            <a:off x="35789" y="5556764"/>
            <a:ext cx="1763530" cy="130123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619482" y="4049335"/>
            <a:ext cx="8851392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kumimoji="0" lang="vi-VN" sz="60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Đáy</a:t>
            </a:r>
            <a:endParaRPr kumimoji="0" lang="vi-VN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612029" y="5283063"/>
            <a:ext cx="8851392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C.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Cầu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Cookies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788" y="4109274"/>
            <a:ext cx="798097" cy="78274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616998" y="2833065"/>
            <a:ext cx="8851392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A.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Hậu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Cookies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4419" y="2910019"/>
            <a:ext cx="807556" cy="778352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105786" y="551316"/>
            <a:ext cx="9868752" cy="1477130"/>
          </a:xfrm>
          <a:prstGeom prst="rect">
            <a:avLst/>
          </a:prstGeom>
          <a:solidFill>
            <a:schemeClr val="accent6"/>
          </a:solidFill>
        </p:spPr>
        <p:txBody>
          <a:bodyPr wrap="square" lIns="121725" tIns="60862" rIns="121725" bIns="60862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Sông gì chẳng thể nổi lên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Bởi tên tên của nó gắn liền dưới sâu?</a:t>
            </a:r>
          </a:p>
        </p:txBody>
      </p:sp>
      <p:pic>
        <p:nvPicPr>
          <p:cNvPr id="7170" name="Picture 2" descr="KhÃ¡m phÃ¡ dÃ²ng SÃNG ÄÃY ÄÆ°á»£c nháº¯c Äáº¿n trong lá»i thÆ¡ cá»§a Táº¿ Hanh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37" y="630384"/>
            <a:ext cx="10149701" cy="567107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314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868" numSld="999">
                <p:cTn id="4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6" grpId="1" animBg="1"/>
      <p:bldP spid="19" grpId="0" animBg="1"/>
      <p:bldP spid="19" grpId="1" animBg="1"/>
      <p:bldP spid="21" grpId="0" animBg="1"/>
      <p:bldP spid="21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70" y="507582"/>
            <a:ext cx="1820975" cy="100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697" y="76200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" y="0"/>
            <a:ext cx="12161839" cy="6858000"/>
          </a:xfrm>
          <a:prstGeom prst="rect">
            <a:avLst/>
          </a:prstGeom>
        </p:spPr>
      </p:pic>
      <p:pic>
        <p:nvPicPr>
          <p:cNvPr id="9" name="Picture 8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56"/>
          <a:stretch/>
        </p:blipFill>
        <p:spPr>
          <a:xfrm>
            <a:off x="5970" y="5201656"/>
            <a:ext cx="1643369" cy="1476737"/>
          </a:xfrm>
          <a:prstGeom prst="rect">
            <a:avLst/>
          </a:prstGeom>
        </p:spPr>
      </p:pic>
      <p:pic>
        <p:nvPicPr>
          <p:cNvPr id="11" name="Tieng-song-bie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929481" y="1981200"/>
            <a:ext cx="609600" cy="609600"/>
          </a:xfrm>
          <a:prstGeom prst="rect">
            <a:avLst/>
          </a:prstGeom>
        </p:spPr>
      </p:pic>
      <p:pic>
        <p:nvPicPr>
          <p:cNvPr id="1026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476" y="76200"/>
            <a:ext cx="1368125" cy="75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688" y="353013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1564397" y="5479250"/>
            <a:ext cx="9599787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C.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Hậu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Tiền</a:t>
            </a:r>
            <a:endParaRPr kumimoji="0" lang="vi-VN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556944" y="4236478"/>
            <a:ext cx="9607241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B.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Mã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Hậu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Cookies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257" y="5493777"/>
            <a:ext cx="798097" cy="78274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592" y="4223205"/>
            <a:ext cx="807556" cy="778352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561914" y="3005680"/>
            <a:ext cx="9602272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A.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Lam,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Hồng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Cookies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592" y="3075814"/>
            <a:ext cx="807556" cy="778352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351628" y="938855"/>
            <a:ext cx="9815939" cy="1600240"/>
          </a:xfrm>
          <a:prstGeom prst="rect">
            <a:avLst/>
          </a:prstGeom>
          <a:solidFill>
            <a:schemeClr val="accent6"/>
          </a:solidFill>
        </p:spPr>
        <p:txBody>
          <a:bodyPr wrap="square" lIns="121725" tIns="60862" rIns="121725" bIns="60862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Hai dòng sông trước sông sau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Hỏi hai sông ấy ở đâu? Sông nào?</a:t>
            </a:r>
          </a:p>
        </p:txBody>
      </p:sp>
      <p:pic>
        <p:nvPicPr>
          <p:cNvPr id="8194" name="Picture 2" descr="SÃ´ng Háº­u - Háº­u Giang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121"/>
          <a:stretch/>
        </p:blipFill>
        <p:spPr bwMode="auto">
          <a:xfrm>
            <a:off x="410498" y="895329"/>
            <a:ext cx="5715000" cy="4625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Thi cÃ´ng gÃ¢y áº£nh hÆ°á»ng luá»ng sÃ´ng Tiá»n, phÆ°Æ¡ng tiá»n bá» háº¡n cháº¿ lÆ°u thÃ´ng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506" y="942057"/>
            <a:ext cx="5751430" cy="45318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8553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868" numSld="999">
                <p:cTn id="5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5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89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7" grpId="1" animBg="1"/>
      <p:bldP spid="20" grpId="0" animBg="1"/>
      <p:bldP spid="20" grpId="1" animBg="1"/>
      <p:bldP spid="22" grpId="0" animBg="1"/>
      <p:bldP spid="22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70" y="507582"/>
            <a:ext cx="1820975" cy="100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697" y="76200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" y="0"/>
            <a:ext cx="12161839" cy="6858000"/>
          </a:xfrm>
          <a:prstGeom prst="rect">
            <a:avLst/>
          </a:prstGeom>
        </p:spPr>
      </p:pic>
      <p:pic>
        <p:nvPicPr>
          <p:cNvPr id="11" name="Tieng-song-bie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29481" y="1981200"/>
            <a:ext cx="609600" cy="609600"/>
          </a:xfrm>
          <a:prstGeom prst="rect">
            <a:avLst/>
          </a:prstGeom>
        </p:spPr>
      </p:pic>
      <p:pic>
        <p:nvPicPr>
          <p:cNvPr id="1026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476" y="76200"/>
            <a:ext cx="1368125" cy="75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688" y="353013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39" y="5257801"/>
            <a:ext cx="1331265" cy="140877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564398" y="3048001"/>
            <a:ext cx="8851392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A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Sông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Bạch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Đằng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-Rounded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556945" y="4236478"/>
            <a:ext cx="8851392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B.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Sông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Đáy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-Rounded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704" y="3107940"/>
            <a:ext cx="798097" cy="78274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335" y="4306778"/>
            <a:ext cx="807556" cy="778352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561914" y="5482180"/>
            <a:ext cx="8851392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C.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Sông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Hậu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-Rounded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335" y="5559134"/>
            <a:ext cx="807556" cy="778352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615875" y="1308804"/>
            <a:ext cx="8733531" cy="1354019"/>
          </a:xfrm>
          <a:prstGeom prst="rect">
            <a:avLst/>
          </a:prstGeom>
          <a:solidFill>
            <a:schemeClr val="accent6"/>
          </a:solidFill>
        </p:spPr>
        <p:txBody>
          <a:bodyPr wrap="square" lIns="121725" tIns="60862" rIns="121725" bIns="60862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Sông nào nơi ấy sóng trào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Vạn quân Nam Hán ta đào mồ ch</a:t>
            </a:r>
            <a:r>
              <a:rPr kumimoji="0" lang="en-US" sz="4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ôn</a:t>
            </a: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?</a:t>
            </a:r>
            <a:endParaRPr kumimoji="0" lang="vi-VN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TrÃ ng KÃªnh - Triptrip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293" y="810965"/>
            <a:ext cx="5253039" cy="437063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0" name="Picture 4" descr="Háº£i PhÃ²ng: ÄÃ³n Báº±ng xáº¿p háº¡ng Di tÃ­ch lá»ch sá»­ quá»c gia Khu Di tÃ­ch Báº¡ch Äáº±ng  Giang Â» Kinh Táº¿ NÃ´ng ThÃ´n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732" y="830179"/>
            <a:ext cx="5154971" cy="435142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65822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868" numSld="999">
                <p:cTn id="5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9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6" grpId="0" animBg="1"/>
      <p:bldP spid="16" grpId="1" animBg="1"/>
      <p:bldP spid="16" grpId="2" animBg="1"/>
      <p:bldP spid="19" grpId="0" animBg="1"/>
      <p:bldP spid="19" grpId="1" animBg="1"/>
      <p:bldP spid="19" grpId="2" animBg="1"/>
      <p:bldP spid="21" grpId="0" animBg="1"/>
      <p:bldP spid="21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id="{58FCDE44-9AB5-4B80-B379-F47C4B000B02}"/>
              </a:ext>
            </a:extLst>
          </p:cNvPr>
          <p:cNvGrpSpPr/>
          <p:nvPr/>
        </p:nvGrpSpPr>
        <p:grpSpPr>
          <a:xfrm>
            <a:off x="3087119" y="300057"/>
            <a:ext cx="6571708" cy="4638145"/>
            <a:chOff x="2910287" y="436050"/>
            <a:chExt cx="6571708" cy="4811695"/>
          </a:xfrm>
        </p:grpSpPr>
        <p:sp>
          <p:nvSpPr>
            <p:cNvPr id="12" name="对话气泡: 椭圆形 11">
              <a:extLst>
                <a:ext uri="{FF2B5EF4-FFF2-40B4-BE49-F238E27FC236}">
                  <a16:creationId xmlns:a16="http://schemas.microsoft.com/office/drawing/2014/main" id="{4878F942-4ADB-4DF7-9E69-BEB07D015094}"/>
                </a:ext>
              </a:extLst>
            </p:cNvPr>
            <p:cNvSpPr/>
            <p:nvPr/>
          </p:nvSpPr>
          <p:spPr>
            <a:xfrm>
              <a:off x="2910287" y="436050"/>
              <a:ext cx="6571708" cy="4811695"/>
            </a:xfrm>
            <a:custGeom>
              <a:avLst/>
              <a:gdLst>
                <a:gd name="connsiteX0" fmla="*/ 3354240 w 6627100"/>
                <a:gd name="connsiteY0" fmla="*/ 5112996 h 4663440"/>
                <a:gd name="connsiteX1" fmla="*/ 2714813 w 6627100"/>
                <a:gd name="connsiteY1" fmla="*/ 4625059 h 4663440"/>
                <a:gd name="connsiteX2" fmla="*/ 48098 w 6627100"/>
                <a:gd name="connsiteY2" fmla="*/ 1935870 h 4663440"/>
                <a:gd name="connsiteX3" fmla="*/ 3280658 w 6627100"/>
                <a:gd name="connsiteY3" fmla="*/ 115 h 4663440"/>
                <a:gd name="connsiteX4" fmla="*/ 6554333 w 6627100"/>
                <a:gd name="connsiteY4" fmla="*/ 1845746 h 4663440"/>
                <a:gd name="connsiteX5" fmla="*/ 3979256 w 6627100"/>
                <a:gd name="connsiteY5" fmla="*/ 4615898 h 4663440"/>
                <a:gd name="connsiteX6" fmla="*/ 3354240 w 6627100"/>
                <a:gd name="connsiteY6" fmla="*/ 5112996 h 4663440"/>
                <a:gd name="connsiteX0" fmla="*/ 3310600 w 6584158"/>
                <a:gd name="connsiteY0" fmla="*/ 4789229 h 4789229"/>
                <a:gd name="connsiteX1" fmla="*/ 2671173 w 6584158"/>
                <a:gd name="connsiteY1" fmla="*/ 4301292 h 4789229"/>
                <a:gd name="connsiteX2" fmla="*/ 4458 w 6584158"/>
                <a:gd name="connsiteY2" fmla="*/ 1612103 h 4789229"/>
                <a:gd name="connsiteX3" fmla="*/ 3141768 w 6584158"/>
                <a:gd name="connsiteY3" fmla="*/ 198 h 4789229"/>
                <a:gd name="connsiteX4" fmla="*/ 6510693 w 6584158"/>
                <a:gd name="connsiteY4" fmla="*/ 1521979 h 4789229"/>
                <a:gd name="connsiteX5" fmla="*/ 3935616 w 6584158"/>
                <a:gd name="connsiteY5" fmla="*/ 4292131 h 4789229"/>
                <a:gd name="connsiteX6" fmla="*/ 3310600 w 6584158"/>
                <a:gd name="connsiteY6" fmla="*/ 4789229 h 4789229"/>
                <a:gd name="connsiteX0" fmla="*/ 3315483 w 6589041"/>
                <a:gd name="connsiteY0" fmla="*/ 4789229 h 4789229"/>
                <a:gd name="connsiteX1" fmla="*/ 2676056 w 6589041"/>
                <a:gd name="connsiteY1" fmla="*/ 4301292 h 4789229"/>
                <a:gd name="connsiteX2" fmla="*/ 9341 w 6589041"/>
                <a:gd name="connsiteY2" fmla="*/ 1612103 h 4789229"/>
                <a:gd name="connsiteX3" fmla="*/ 3146651 w 6589041"/>
                <a:gd name="connsiteY3" fmla="*/ 198 h 4789229"/>
                <a:gd name="connsiteX4" fmla="*/ 6515576 w 6589041"/>
                <a:gd name="connsiteY4" fmla="*/ 1521979 h 4789229"/>
                <a:gd name="connsiteX5" fmla="*/ 3940499 w 6589041"/>
                <a:gd name="connsiteY5" fmla="*/ 4292131 h 4789229"/>
                <a:gd name="connsiteX6" fmla="*/ 3315483 w 6589041"/>
                <a:gd name="connsiteY6" fmla="*/ 4789229 h 4789229"/>
                <a:gd name="connsiteX0" fmla="*/ 3359660 w 6633218"/>
                <a:gd name="connsiteY0" fmla="*/ 4789229 h 4789229"/>
                <a:gd name="connsiteX1" fmla="*/ 2720233 w 6633218"/>
                <a:gd name="connsiteY1" fmla="*/ 4301292 h 4789229"/>
                <a:gd name="connsiteX2" fmla="*/ 53518 w 6633218"/>
                <a:gd name="connsiteY2" fmla="*/ 1612103 h 4789229"/>
                <a:gd name="connsiteX3" fmla="*/ 3190828 w 6633218"/>
                <a:gd name="connsiteY3" fmla="*/ 198 h 4789229"/>
                <a:gd name="connsiteX4" fmla="*/ 6559753 w 6633218"/>
                <a:gd name="connsiteY4" fmla="*/ 1521979 h 4789229"/>
                <a:gd name="connsiteX5" fmla="*/ 3984676 w 6633218"/>
                <a:gd name="connsiteY5" fmla="*/ 4292131 h 4789229"/>
                <a:gd name="connsiteX6" fmla="*/ 3359660 w 6633218"/>
                <a:gd name="connsiteY6" fmla="*/ 4789229 h 4789229"/>
                <a:gd name="connsiteX0" fmla="*/ 3307887 w 6581445"/>
                <a:gd name="connsiteY0" fmla="*/ 4789229 h 4789229"/>
                <a:gd name="connsiteX1" fmla="*/ 2668460 w 6581445"/>
                <a:gd name="connsiteY1" fmla="*/ 4301292 h 4789229"/>
                <a:gd name="connsiteX2" fmla="*/ 1745 w 6581445"/>
                <a:gd name="connsiteY2" fmla="*/ 1612103 h 4789229"/>
                <a:gd name="connsiteX3" fmla="*/ 3139055 w 6581445"/>
                <a:gd name="connsiteY3" fmla="*/ 198 h 4789229"/>
                <a:gd name="connsiteX4" fmla="*/ 6507980 w 6581445"/>
                <a:gd name="connsiteY4" fmla="*/ 1521979 h 4789229"/>
                <a:gd name="connsiteX5" fmla="*/ 3932903 w 6581445"/>
                <a:gd name="connsiteY5" fmla="*/ 4292131 h 4789229"/>
                <a:gd name="connsiteX6" fmla="*/ 3307887 w 6581445"/>
                <a:gd name="connsiteY6" fmla="*/ 4789229 h 4789229"/>
                <a:gd name="connsiteX0" fmla="*/ 3307887 w 6581445"/>
                <a:gd name="connsiteY0" fmla="*/ 4789526 h 4789526"/>
                <a:gd name="connsiteX1" fmla="*/ 2668460 w 6581445"/>
                <a:gd name="connsiteY1" fmla="*/ 4301589 h 4789526"/>
                <a:gd name="connsiteX2" fmla="*/ 1745 w 6581445"/>
                <a:gd name="connsiteY2" fmla="*/ 1612400 h 4789526"/>
                <a:gd name="connsiteX3" fmla="*/ 3139055 w 6581445"/>
                <a:gd name="connsiteY3" fmla="*/ 495 h 4789526"/>
                <a:gd name="connsiteX4" fmla="*/ 6507980 w 6581445"/>
                <a:gd name="connsiteY4" fmla="*/ 1522276 h 4789526"/>
                <a:gd name="connsiteX5" fmla="*/ 3932903 w 6581445"/>
                <a:gd name="connsiteY5" fmla="*/ 4292428 h 4789526"/>
                <a:gd name="connsiteX6" fmla="*/ 3307887 w 6581445"/>
                <a:gd name="connsiteY6" fmla="*/ 4789526 h 4789526"/>
                <a:gd name="connsiteX0" fmla="*/ 3307887 w 6581445"/>
                <a:gd name="connsiteY0" fmla="*/ 4789354 h 4789354"/>
                <a:gd name="connsiteX1" fmla="*/ 2668460 w 6581445"/>
                <a:gd name="connsiteY1" fmla="*/ 4301417 h 4789354"/>
                <a:gd name="connsiteX2" fmla="*/ 1745 w 6581445"/>
                <a:gd name="connsiteY2" fmla="*/ 1612228 h 4789354"/>
                <a:gd name="connsiteX3" fmla="*/ 3139055 w 6581445"/>
                <a:gd name="connsiteY3" fmla="*/ 323 h 4789354"/>
                <a:gd name="connsiteX4" fmla="*/ 6507980 w 6581445"/>
                <a:gd name="connsiteY4" fmla="*/ 1522104 h 4789354"/>
                <a:gd name="connsiteX5" fmla="*/ 3932903 w 6581445"/>
                <a:gd name="connsiteY5" fmla="*/ 4292256 h 4789354"/>
                <a:gd name="connsiteX6" fmla="*/ 3307887 w 6581445"/>
                <a:gd name="connsiteY6" fmla="*/ 4789354 h 4789354"/>
                <a:gd name="connsiteX0" fmla="*/ 3307887 w 6544171"/>
                <a:gd name="connsiteY0" fmla="*/ 4800455 h 4800455"/>
                <a:gd name="connsiteX1" fmla="*/ 2668460 w 6544171"/>
                <a:gd name="connsiteY1" fmla="*/ 4312518 h 4800455"/>
                <a:gd name="connsiteX2" fmla="*/ 1745 w 6544171"/>
                <a:gd name="connsiteY2" fmla="*/ 1623329 h 4800455"/>
                <a:gd name="connsiteX3" fmla="*/ 3139055 w 6544171"/>
                <a:gd name="connsiteY3" fmla="*/ 11424 h 4800455"/>
                <a:gd name="connsiteX4" fmla="*/ 6507980 w 6544171"/>
                <a:gd name="connsiteY4" fmla="*/ 1533205 h 4800455"/>
                <a:gd name="connsiteX5" fmla="*/ 3932903 w 6544171"/>
                <a:gd name="connsiteY5" fmla="*/ 4303357 h 4800455"/>
                <a:gd name="connsiteX6" fmla="*/ 3307887 w 6544171"/>
                <a:gd name="connsiteY6" fmla="*/ 4800455 h 4800455"/>
                <a:gd name="connsiteX0" fmla="*/ 3307887 w 6544171"/>
                <a:gd name="connsiteY0" fmla="*/ 4800455 h 4800455"/>
                <a:gd name="connsiteX1" fmla="*/ 2668460 w 6544171"/>
                <a:gd name="connsiteY1" fmla="*/ 4312518 h 4800455"/>
                <a:gd name="connsiteX2" fmla="*/ 1745 w 6544171"/>
                <a:gd name="connsiteY2" fmla="*/ 1623329 h 4800455"/>
                <a:gd name="connsiteX3" fmla="*/ 3139055 w 6544171"/>
                <a:gd name="connsiteY3" fmla="*/ 11424 h 4800455"/>
                <a:gd name="connsiteX4" fmla="*/ 6507980 w 6544171"/>
                <a:gd name="connsiteY4" fmla="*/ 1533205 h 4800455"/>
                <a:gd name="connsiteX5" fmla="*/ 3932903 w 6544171"/>
                <a:gd name="connsiteY5" fmla="*/ 4303357 h 4800455"/>
                <a:gd name="connsiteX6" fmla="*/ 3307887 w 6544171"/>
                <a:gd name="connsiteY6" fmla="*/ 4800455 h 4800455"/>
                <a:gd name="connsiteX0" fmla="*/ 3314145 w 6550429"/>
                <a:gd name="connsiteY0" fmla="*/ 4800455 h 4800455"/>
                <a:gd name="connsiteX1" fmla="*/ 2674718 w 6550429"/>
                <a:gd name="connsiteY1" fmla="*/ 4312518 h 4800455"/>
                <a:gd name="connsiteX2" fmla="*/ 8003 w 6550429"/>
                <a:gd name="connsiteY2" fmla="*/ 1623329 h 4800455"/>
                <a:gd name="connsiteX3" fmla="*/ 3145313 w 6550429"/>
                <a:gd name="connsiteY3" fmla="*/ 11424 h 4800455"/>
                <a:gd name="connsiteX4" fmla="*/ 6514238 w 6550429"/>
                <a:gd name="connsiteY4" fmla="*/ 1533205 h 4800455"/>
                <a:gd name="connsiteX5" fmla="*/ 3939161 w 6550429"/>
                <a:gd name="connsiteY5" fmla="*/ 4303357 h 4800455"/>
                <a:gd name="connsiteX6" fmla="*/ 3314145 w 6550429"/>
                <a:gd name="connsiteY6" fmla="*/ 4800455 h 4800455"/>
                <a:gd name="connsiteX0" fmla="*/ 3310509 w 6546793"/>
                <a:gd name="connsiteY0" fmla="*/ 4800455 h 4800455"/>
                <a:gd name="connsiteX1" fmla="*/ 2671082 w 6546793"/>
                <a:gd name="connsiteY1" fmla="*/ 4312518 h 4800455"/>
                <a:gd name="connsiteX2" fmla="*/ 4367 w 6546793"/>
                <a:gd name="connsiteY2" fmla="*/ 1623329 h 4800455"/>
                <a:gd name="connsiteX3" fmla="*/ 3141677 w 6546793"/>
                <a:gd name="connsiteY3" fmla="*/ 11424 h 4800455"/>
                <a:gd name="connsiteX4" fmla="*/ 6510602 w 6546793"/>
                <a:gd name="connsiteY4" fmla="*/ 1533205 h 4800455"/>
                <a:gd name="connsiteX5" fmla="*/ 3935525 w 6546793"/>
                <a:gd name="connsiteY5" fmla="*/ 4303357 h 4800455"/>
                <a:gd name="connsiteX6" fmla="*/ 3310509 w 6546793"/>
                <a:gd name="connsiteY6" fmla="*/ 4800455 h 4800455"/>
                <a:gd name="connsiteX0" fmla="*/ 3310509 w 6546793"/>
                <a:gd name="connsiteY0" fmla="*/ 4800455 h 4800455"/>
                <a:gd name="connsiteX1" fmla="*/ 2671082 w 6546793"/>
                <a:gd name="connsiteY1" fmla="*/ 4312518 h 4800455"/>
                <a:gd name="connsiteX2" fmla="*/ 4367 w 6546793"/>
                <a:gd name="connsiteY2" fmla="*/ 1623329 h 4800455"/>
                <a:gd name="connsiteX3" fmla="*/ 3141677 w 6546793"/>
                <a:gd name="connsiteY3" fmla="*/ 11424 h 4800455"/>
                <a:gd name="connsiteX4" fmla="*/ 6510602 w 6546793"/>
                <a:gd name="connsiteY4" fmla="*/ 1533205 h 4800455"/>
                <a:gd name="connsiteX5" fmla="*/ 3935525 w 6546793"/>
                <a:gd name="connsiteY5" fmla="*/ 4303357 h 4800455"/>
                <a:gd name="connsiteX6" fmla="*/ 3310509 w 6546793"/>
                <a:gd name="connsiteY6" fmla="*/ 4800455 h 4800455"/>
                <a:gd name="connsiteX0" fmla="*/ 3310509 w 6546793"/>
                <a:gd name="connsiteY0" fmla="*/ 4800455 h 4800455"/>
                <a:gd name="connsiteX1" fmla="*/ 2671082 w 6546793"/>
                <a:gd name="connsiteY1" fmla="*/ 4312518 h 4800455"/>
                <a:gd name="connsiteX2" fmla="*/ 4367 w 6546793"/>
                <a:gd name="connsiteY2" fmla="*/ 1623329 h 4800455"/>
                <a:gd name="connsiteX3" fmla="*/ 3141677 w 6546793"/>
                <a:gd name="connsiteY3" fmla="*/ 11424 h 4800455"/>
                <a:gd name="connsiteX4" fmla="*/ 6510602 w 6546793"/>
                <a:gd name="connsiteY4" fmla="*/ 1533205 h 4800455"/>
                <a:gd name="connsiteX5" fmla="*/ 3935525 w 6546793"/>
                <a:gd name="connsiteY5" fmla="*/ 4303357 h 4800455"/>
                <a:gd name="connsiteX6" fmla="*/ 3310509 w 6546793"/>
                <a:gd name="connsiteY6" fmla="*/ 4800455 h 4800455"/>
                <a:gd name="connsiteX0" fmla="*/ 3333398 w 6569682"/>
                <a:gd name="connsiteY0" fmla="*/ 4811319 h 4811319"/>
                <a:gd name="connsiteX1" fmla="*/ 2693971 w 6569682"/>
                <a:gd name="connsiteY1" fmla="*/ 4323382 h 4811319"/>
                <a:gd name="connsiteX2" fmla="*/ 27256 w 6569682"/>
                <a:gd name="connsiteY2" fmla="*/ 1634193 h 4811319"/>
                <a:gd name="connsiteX3" fmla="*/ 3164566 w 6569682"/>
                <a:gd name="connsiteY3" fmla="*/ 22288 h 4811319"/>
                <a:gd name="connsiteX4" fmla="*/ 6533491 w 6569682"/>
                <a:gd name="connsiteY4" fmla="*/ 1544069 h 4811319"/>
                <a:gd name="connsiteX5" fmla="*/ 3958414 w 6569682"/>
                <a:gd name="connsiteY5" fmla="*/ 4314221 h 4811319"/>
                <a:gd name="connsiteX6" fmla="*/ 3333398 w 6569682"/>
                <a:gd name="connsiteY6" fmla="*/ 4811319 h 4811319"/>
                <a:gd name="connsiteX0" fmla="*/ 3333398 w 6571708"/>
                <a:gd name="connsiteY0" fmla="*/ 4811695 h 4811695"/>
                <a:gd name="connsiteX1" fmla="*/ 2693971 w 6571708"/>
                <a:gd name="connsiteY1" fmla="*/ 4323758 h 4811695"/>
                <a:gd name="connsiteX2" fmla="*/ 27256 w 6571708"/>
                <a:gd name="connsiteY2" fmla="*/ 1634569 h 4811695"/>
                <a:gd name="connsiteX3" fmla="*/ 3164566 w 6571708"/>
                <a:gd name="connsiteY3" fmla="*/ 22664 h 4811695"/>
                <a:gd name="connsiteX4" fmla="*/ 6533491 w 6571708"/>
                <a:gd name="connsiteY4" fmla="*/ 1544445 h 4811695"/>
                <a:gd name="connsiteX5" fmla="*/ 3958414 w 6571708"/>
                <a:gd name="connsiteY5" fmla="*/ 4314597 h 4811695"/>
                <a:gd name="connsiteX6" fmla="*/ 3333398 w 6571708"/>
                <a:gd name="connsiteY6" fmla="*/ 4811695 h 4811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71708" h="4811695">
                  <a:moveTo>
                    <a:pt x="3333398" y="4811695"/>
                  </a:moveTo>
                  <a:lnTo>
                    <a:pt x="2693971" y="4323758"/>
                  </a:lnTo>
                  <a:cubicBezTo>
                    <a:pt x="1552397" y="4194287"/>
                    <a:pt x="298769" y="3615031"/>
                    <a:pt x="27256" y="1634569"/>
                  </a:cubicBezTo>
                  <a:cubicBezTo>
                    <a:pt x="-244257" y="-345893"/>
                    <a:pt x="1564079" y="32972"/>
                    <a:pt x="3164566" y="22664"/>
                  </a:cubicBezTo>
                  <a:cubicBezTo>
                    <a:pt x="4874062" y="11654"/>
                    <a:pt x="6873908" y="-179091"/>
                    <a:pt x="6533491" y="1544445"/>
                  </a:cubicBezTo>
                  <a:cubicBezTo>
                    <a:pt x="6193074" y="3267981"/>
                    <a:pt x="5760864" y="4054472"/>
                    <a:pt x="3958414" y="4314597"/>
                  </a:cubicBezTo>
                  <a:lnTo>
                    <a:pt x="3333398" y="4811695"/>
                  </a:ln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15" name="对话气泡: 椭圆形 11">
              <a:extLst>
                <a:ext uri="{FF2B5EF4-FFF2-40B4-BE49-F238E27FC236}">
                  <a16:creationId xmlns:a16="http://schemas.microsoft.com/office/drawing/2014/main" id="{28C09948-978E-40C5-944D-2699E4C0EE7C}"/>
                </a:ext>
              </a:extLst>
            </p:cNvPr>
            <p:cNvSpPr/>
            <p:nvPr/>
          </p:nvSpPr>
          <p:spPr>
            <a:xfrm>
              <a:off x="3144598" y="630159"/>
              <a:ext cx="6103086" cy="4617586"/>
            </a:xfrm>
            <a:custGeom>
              <a:avLst/>
              <a:gdLst>
                <a:gd name="connsiteX0" fmla="*/ 3354240 w 6627100"/>
                <a:gd name="connsiteY0" fmla="*/ 5112996 h 4663440"/>
                <a:gd name="connsiteX1" fmla="*/ 2714813 w 6627100"/>
                <a:gd name="connsiteY1" fmla="*/ 4625059 h 4663440"/>
                <a:gd name="connsiteX2" fmla="*/ 48098 w 6627100"/>
                <a:gd name="connsiteY2" fmla="*/ 1935870 h 4663440"/>
                <a:gd name="connsiteX3" fmla="*/ 3280658 w 6627100"/>
                <a:gd name="connsiteY3" fmla="*/ 115 h 4663440"/>
                <a:gd name="connsiteX4" fmla="*/ 6554333 w 6627100"/>
                <a:gd name="connsiteY4" fmla="*/ 1845746 h 4663440"/>
                <a:gd name="connsiteX5" fmla="*/ 3979256 w 6627100"/>
                <a:gd name="connsiteY5" fmla="*/ 4615898 h 4663440"/>
                <a:gd name="connsiteX6" fmla="*/ 3354240 w 6627100"/>
                <a:gd name="connsiteY6" fmla="*/ 5112996 h 4663440"/>
                <a:gd name="connsiteX0" fmla="*/ 3310600 w 6584158"/>
                <a:gd name="connsiteY0" fmla="*/ 4789229 h 4789229"/>
                <a:gd name="connsiteX1" fmla="*/ 2671173 w 6584158"/>
                <a:gd name="connsiteY1" fmla="*/ 4301292 h 4789229"/>
                <a:gd name="connsiteX2" fmla="*/ 4458 w 6584158"/>
                <a:gd name="connsiteY2" fmla="*/ 1612103 h 4789229"/>
                <a:gd name="connsiteX3" fmla="*/ 3141768 w 6584158"/>
                <a:gd name="connsiteY3" fmla="*/ 198 h 4789229"/>
                <a:gd name="connsiteX4" fmla="*/ 6510693 w 6584158"/>
                <a:gd name="connsiteY4" fmla="*/ 1521979 h 4789229"/>
                <a:gd name="connsiteX5" fmla="*/ 3935616 w 6584158"/>
                <a:gd name="connsiteY5" fmla="*/ 4292131 h 4789229"/>
                <a:gd name="connsiteX6" fmla="*/ 3310600 w 6584158"/>
                <a:gd name="connsiteY6" fmla="*/ 4789229 h 4789229"/>
                <a:gd name="connsiteX0" fmla="*/ 3315483 w 6589041"/>
                <a:gd name="connsiteY0" fmla="*/ 4789229 h 4789229"/>
                <a:gd name="connsiteX1" fmla="*/ 2676056 w 6589041"/>
                <a:gd name="connsiteY1" fmla="*/ 4301292 h 4789229"/>
                <a:gd name="connsiteX2" fmla="*/ 9341 w 6589041"/>
                <a:gd name="connsiteY2" fmla="*/ 1612103 h 4789229"/>
                <a:gd name="connsiteX3" fmla="*/ 3146651 w 6589041"/>
                <a:gd name="connsiteY3" fmla="*/ 198 h 4789229"/>
                <a:gd name="connsiteX4" fmla="*/ 6515576 w 6589041"/>
                <a:gd name="connsiteY4" fmla="*/ 1521979 h 4789229"/>
                <a:gd name="connsiteX5" fmla="*/ 3940499 w 6589041"/>
                <a:gd name="connsiteY5" fmla="*/ 4292131 h 4789229"/>
                <a:gd name="connsiteX6" fmla="*/ 3315483 w 6589041"/>
                <a:gd name="connsiteY6" fmla="*/ 4789229 h 4789229"/>
                <a:gd name="connsiteX0" fmla="*/ 3359660 w 6633218"/>
                <a:gd name="connsiteY0" fmla="*/ 4789229 h 4789229"/>
                <a:gd name="connsiteX1" fmla="*/ 2720233 w 6633218"/>
                <a:gd name="connsiteY1" fmla="*/ 4301292 h 4789229"/>
                <a:gd name="connsiteX2" fmla="*/ 53518 w 6633218"/>
                <a:gd name="connsiteY2" fmla="*/ 1612103 h 4789229"/>
                <a:gd name="connsiteX3" fmla="*/ 3190828 w 6633218"/>
                <a:gd name="connsiteY3" fmla="*/ 198 h 4789229"/>
                <a:gd name="connsiteX4" fmla="*/ 6559753 w 6633218"/>
                <a:gd name="connsiteY4" fmla="*/ 1521979 h 4789229"/>
                <a:gd name="connsiteX5" fmla="*/ 3984676 w 6633218"/>
                <a:gd name="connsiteY5" fmla="*/ 4292131 h 4789229"/>
                <a:gd name="connsiteX6" fmla="*/ 3359660 w 6633218"/>
                <a:gd name="connsiteY6" fmla="*/ 4789229 h 4789229"/>
                <a:gd name="connsiteX0" fmla="*/ 3307887 w 6581445"/>
                <a:gd name="connsiteY0" fmla="*/ 4789229 h 4789229"/>
                <a:gd name="connsiteX1" fmla="*/ 2668460 w 6581445"/>
                <a:gd name="connsiteY1" fmla="*/ 4301292 h 4789229"/>
                <a:gd name="connsiteX2" fmla="*/ 1745 w 6581445"/>
                <a:gd name="connsiteY2" fmla="*/ 1612103 h 4789229"/>
                <a:gd name="connsiteX3" fmla="*/ 3139055 w 6581445"/>
                <a:gd name="connsiteY3" fmla="*/ 198 h 4789229"/>
                <a:gd name="connsiteX4" fmla="*/ 6507980 w 6581445"/>
                <a:gd name="connsiteY4" fmla="*/ 1521979 h 4789229"/>
                <a:gd name="connsiteX5" fmla="*/ 3932903 w 6581445"/>
                <a:gd name="connsiteY5" fmla="*/ 4292131 h 4789229"/>
                <a:gd name="connsiteX6" fmla="*/ 3307887 w 6581445"/>
                <a:gd name="connsiteY6" fmla="*/ 4789229 h 4789229"/>
                <a:gd name="connsiteX0" fmla="*/ 3307887 w 6581445"/>
                <a:gd name="connsiteY0" fmla="*/ 4789526 h 4789526"/>
                <a:gd name="connsiteX1" fmla="*/ 2668460 w 6581445"/>
                <a:gd name="connsiteY1" fmla="*/ 4301589 h 4789526"/>
                <a:gd name="connsiteX2" fmla="*/ 1745 w 6581445"/>
                <a:gd name="connsiteY2" fmla="*/ 1612400 h 4789526"/>
                <a:gd name="connsiteX3" fmla="*/ 3139055 w 6581445"/>
                <a:gd name="connsiteY3" fmla="*/ 495 h 4789526"/>
                <a:gd name="connsiteX4" fmla="*/ 6507980 w 6581445"/>
                <a:gd name="connsiteY4" fmla="*/ 1522276 h 4789526"/>
                <a:gd name="connsiteX5" fmla="*/ 3932903 w 6581445"/>
                <a:gd name="connsiteY5" fmla="*/ 4292428 h 4789526"/>
                <a:gd name="connsiteX6" fmla="*/ 3307887 w 6581445"/>
                <a:gd name="connsiteY6" fmla="*/ 4789526 h 4789526"/>
                <a:gd name="connsiteX0" fmla="*/ 3307887 w 6581445"/>
                <a:gd name="connsiteY0" fmla="*/ 4789354 h 4789354"/>
                <a:gd name="connsiteX1" fmla="*/ 2668460 w 6581445"/>
                <a:gd name="connsiteY1" fmla="*/ 4301417 h 4789354"/>
                <a:gd name="connsiteX2" fmla="*/ 1745 w 6581445"/>
                <a:gd name="connsiteY2" fmla="*/ 1612228 h 4789354"/>
                <a:gd name="connsiteX3" fmla="*/ 3139055 w 6581445"/>
                <a:gd name="connsiteY3" fmla="*/ 323 h 4789354"/>
                <a:gd name="connsiteX4" fmla="*/ 6507980 w 6581445"/>
                <a:gd name="connsiteY4" fmla="*/ 1522104 h 4789354"/>
                <a:gd name="connsiteX5" fmla="*/ 3932903 w 6581445"/>
                <a:gd name="connsiteY5" fmla="*/ 4292256 h 4789354"/>
                <a:gd name="connsiteX6" fmla="*/ 3307887 w 6581445"/>
                <a:gd name="connsiteY6" fmla="*/ 4789354 h 4789354"/>
                <a:gd name="connsiteX0" fmla="*/ 3307887 w 6544171"/>
                <a:gd name="connsiteY0" fmla="*/ 4800455 h 4800455"/>
                <a:gd name="connsiteX1" fmla="*/ 2668460 w 6544171"/>
                <a:gd name="connsiteY1" fmla="*/ 4312518 h 4800455"/>
                <a:gd name="connsiteX2" fmla="*/ 1745 w 6544171"/>
                <a:gd name="connsiteY2" fmla="*/ 1623329 h 4800455"/>
                <a:gd name="connsiteX3" fmla="*/ 3139055 w 6544171"/>
                <a:gd name="connsiteY3" fmla="*/ 11424 h 4800455"/>
                <a:gd name="connsiteX4" fmla="*/ 6507980 w 6544171"/>
                <a:gd name="connsiteY4" fmla="*/ 1533205 h 4800455"/>
                <a:gd name="connsiteX5" fmla="*/ 3932903 w 6544171"/>
                <a:gd name="connsiteY5" fmla="*/ 4303357 h 4800455"/>
                <a:gd name="connsiteX6" fmla="*/ 3307887 w 6544171"/>
                <a:gd name="connsiteY6" fmla="*/ 4800455 h 4800455"/>
                <a:gd name="connsiteX0" fmla="*/ 3307887 w 6544171"/>
                <a:gd name="connsiteY0" fmla="*/ 4800455 h 4800455"/>
                <a:gd name="connsiteX1" fmla="*/ 2668460 w 6544171"/>
                <a:gd name="connsiteY1" fmla="*/ 4312518 h 4800455"/>
                <a:gd name="connsiteX2" fmla="*/ 1745 w 6544171"/>
                <a:gd name="connsiteY2" fmla="*/ 1623329 h 4800455"/>
                <a:gd name="connsiteX3" fmla="*/ 3139055 w 6544171"/>
                <a:gd name="connsiteY3" fmla="*/ 11424 h 4800455"/>
                <a:gd name="connsiteX4" fmla="*/ 6507980 w 6544171"/>
                <a:gd name="connsiteY4" fmla="*/ 1533205 h 4800455"/>
                <a:gd name="connsiteX5" fmla="*/ 3932903 w 6544171"/>
                <a:gd name="connsiteY5" fmla="*/ 4303357 h 4800455"/>
                <a:gd name="connsiteX6" fmla="*/ 3307887 w 6544171"/>
                <a:gd name="connsiteY6" fmla="*/ 4800455 h 4800455"/>
                <a:gd name="connsiteX0" fmla="*/ 3314145 w 6550429"/>
                <a:gd name="connsiteY0" fmla="*/ 4800455 h 4800455"/>
                <a:gd name="connsiteX1" fmla="*/ 2674718 w 6550429"/>
                <a:gd name="connsiteY1" fmla="*/ 4312518 h 4800455"/>
                <a:gd name="connsiteX2" fmla="*/ 8003 w 6550429"/>
                <a:gd name="connsiteY2" fmla="*/ 1623329 h 4800455"/>
                <a:gd name="connsiteX3" fmla="*/ 3145313 w 6550429"/>
                <a:gd name="connsiteY3" fmla="*/ 11424 h 4800455"/>
                <a:gd name="connsiteX4" fmla="*/ 6514238 w 6550429"/>
                <a:gd name="connsiteY4" fmla="*/ 1533205 h 4800455"/>
                <a:gd name="connsiteX5" fmla="*/ 3939161 w 6550429"/>
                <a:gd name="connsiteY5" fmla="*/ 4303357 h 4800455"/>
                <a:gd name="connsiteX6" fmla="*/ 3314145 w 6550429"/>
                <a:gd name="connsiteY6" fmla="*/ 4800455 h 4800455"/>
                <a:gd name="connsiteX0" fmla="*/ 3310509 w 6546793"/>
                <a:gd name="connsiteY0" fmla="*/ 4800455 h 4800455"/>
                <a:gd name="connsiteX1" fmla="*/ 2671082 w 6546793"/>
                <a:gd name="connsiteY1" fmla="*/ 4312518 h 4800455"/>
                <a:gd name="connsiteX2" fmla="*/ 4367 w 6546793"/>
                <a:gd name="connsiteY2" fmla="*/ 1623329 h 4800455"/>
                <a:gd name="connsiteX3" fmla="*/ 3141677 w 6546793"/>
                <a:gd name="connsiteY3" fmla="*/ 11424 h 4800455"/>
                <a:gd name="connsiteX4" fmla="*/ 6510602 w 6546793"/>
                <a:gd name="connsiteY4" fmla="*/ 1533205 h 4800455"/>
                <a:gd name="connsiteX5" fmla="*/ 3935525 w 6546793"/>
                <a:gd name="connsiteY5" fmla="*/ 4303357 h 4800455"/>
                <a:gd name="connsiteX6" fmla="*/ 3310509 w 6546793"/>
                <a:gd name="connsiteY6" fmla="*/ 4800455 h 4800455"/>
                <a:gd name="connsiteX0" fmla="*/ 3310509 w 6546793"/>
                <a:gd name="connsiteY0" fmla="*/ 4800455 h 4800455"/>
                <a:gd name="connsiteX1" fmla="*/ 2671082 w 6546793"/>
                <a:gd name="connsiteY1" fmla="*/ 4312518 h 4800455"/>
                <a:gd name="connsiteX2" fmla="*/ 4367 w 6546793"/>
                <a:gd name="connsiteY2" fmla="*/ 1623329 h 4800455"/>
                <a:gd name="connsiteX3" fmla="*/ 3141677 w 6546793"/>
                <a:gd name="connsiteY3" fmla="*/ 11424 h 4800455"/>
                <a:gd name="connsiteX4" fmla="*/ 6510602 w 6546793"/>
                <a:gd name="connsiteY4" fmla="*/ 1533205 h 4800455"/>
                <a:gd name="connsiteX5" fmla="*/ 3935525 w 6546793"/>
                <a:gd name="connsiteY5" fmla="*/ 4303357 h 4800455"/>
                <a:gd name="connsiteX6" fmla="*/ 3310509 w 6546793"/>
                <a:gd name="connsiteY6" fmla="*/ 4800455 h 4800455"/>
                <a:gd name="connsiteX0" fmla="*/ 3310509 w 6546793"/>
                <a:gd name="connsiteY0" fmla="*/ 4800455 h 4800455"/>
                <a:gd name="connsiteX1" fmla="*/ 2671082 w 6546793"/>
                <a:gd name="connsiteY1" fmla="*/ 4312518 h 4800455"/>
                <a:gd name="connsiteX2" fmla="*/ 4367 w 6546793"/>
                <a:gd name="connsiteY2" fmla="*/ 1623329 h 4800455"/>
                <a:gd name="connsiteX3" fmla="*/ 3141677 w 6546793"/>
                <a:gd name="connsiteY3" fmla="*/ 11424 h 4800455"/>
                <a:gd name="connsiteX4" fmla="*/ 6510602 w 6546793"/>
                <a:gd name="connsiteY4" fmla="*/ 1533205 h 4800455"/>
                <a:gd name="connsiteX5" fmla="*/ 3935525 w 6546793"/>
                <a:gd name="connsiteY5" fmla="*/ 4303357 h 4800455"/>
                <a:gd name="connsiteX6" fmla="*/ 3310509 w 6546793"/>
                <a:gd name="connsiteY6" fmla="*/ 4800455 h 4800455"/>
                <a:gd name="connsiteX0" fmla="*/ 3333398 w 6569682"/>
                <a:gd name="connsiteY0" fmla="*/ 4811319 h 4811319"/>
                <a:gd name="connsiteX1" fmla="*/ 2693971 w 6569682"/>
                <a:gd name="connsiteY1" fmla="*/ 4323382 h 4811319"/>
                <a:gd name="connsiteX2" fmla="*/ 27256 w 6569682"/>
                <a:gd name="connsiteY2" fmla="*/ 1634193 h 4811319"/>
                <a:gd name="connsiteX3" fmla="*/ 3164566 w 6569682"/>
                <a:gd name="connsiteY3" fmla="*/ 22288 h 4811319"/>
                <a:gd name="connsiteX4" fmla="*/ 6533491 w 6569682"/>
                <a:gd name="connsiteY4" fmla="*/ 1544069 h 4811319"/>
                <a:gd name="connsiteX5" fmla="*/ 3958414 w 6569682"/>
                <a:gd name="connsiteY5" fmla="*/ 4314221 h 4811319"/>
                <a:gd name="connsiteX6" fmla="*/ 3333398 w 6569682"/>
                <a:gd name="connsiteY6" fmla="*/ 4811319 h 4811319"/>
                <a:gd name="connsiteX0" fmla="*/ 3333398 w 6571708"/>
                <a:gd name="connsiteY0" fmla="*/ 4811695 h 4811695"/>
                <a:gd name="connsiteX1" fmla="*/ 2693971 w 6571708"/>
                <a:gd name="connsiteY1" fmla="*/ 4323758 h 4811695"/>
                <a:gd name="connsiteX2" fmla="*/ 27256 w 6571708"/>
                <a:gd name="connsiteY2" fmla="*/ 1634569 h 4811695"/>
                <a:gd name="connsiteX3" fmla="*/ 3164566 w 6571708"/>
                <a:gd name="connsiteY3" fmla="*/ 22664 h 4811695"/>
                <a:gd name="connsiteX4" fmla="*/ 6533491 w 6571708"/>
                <a:gd name="connsiteY4" fmla="*/ 1544445 h 4811695"/>
                <a:gd name="connsiteX5" fmla="*/ 3958414 w 6571708"/>
                <a:gd name="connsiteY5" fmla="*/ 4314597 h 4811695"/>
                <a:gd name="connsiteX6" fmla="*/ 3333398 w 6571708"/>
                <a:gd name="connsiteY6" fmla="*/ 4811695 h 4811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71708" h="4811695">
                  <a:moveTo>
                    <a:pt x="3333398" y="4811695"/>
                  </a:moveTo>
                  <a:lnTo>
                    <a:pt x="2693971" y="4323758"/>
                  </a:lnTo>
                  <a:cubicBezTo>
                    <a:pt x="1552397" y="4194287"/>
                    <a:pt x="298769" y="3615031"/>
                    <a:pt x="27256" y="1634569"/>
                  </a:cubicBezTo>
                  <a:cubicBezTo>
                    <a:pt x="-244257" y="-345893"/>
                    <a:pt x="1564079" y="32972"/>
                    <a:pt x="3164566" y="22664"/>
                  </a:cubicBezTo>
                  <a:cubicBezTo>
                    <a:pt x="4874062" y="11654"/>
                    <a:pt x="6873908" y="-179091"/>
                    <a:pt x="6533491" y="1544445"/>
                  </a:cubicBezTo>
                  <a:cubicBezTo>
                    <a:pt x="6193074" y="3267981"/>
                    <a:pt x="5760864" y="4054472"/>
                    <a:pt x="3958414" y="4314597"/>
                  </a:cubicBezTo>
                  <a:lnTo>
                    <a:pt x="3333398" y="4811695"/>
                  </a:ln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03463871-6701-4C85-A224-F696DD8129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63440"/>
            <a:ext cx="12192000" cy="219456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D61014AE-3D9E-4F95-A7CB-F304F5D08C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2895" y="3043699"/>
            <a:ext cx="5670101" cy="350898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87C227B-BA55-4BE3-B3FB-D159294189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197" y="3795118"/>
            <a:ext cx="3573364" cy="275756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59C05B9-2A81-4BC7-8F08-8970BC0F433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5372" y="5021942"/>
            <a:ext cx="2293257" cy="161974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90611B4-7E04-4611-961E-9C10276738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316" y="4248686"/>
            <a:ext cx="1432684" cy="260931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0BCADC3-9377-43AE-9C26-B9C0A56D18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2073"/>
            <a:ext cx="3761558" cy="100592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D35BBC2-2AA1-4697-94EB-3A0477C43F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30442" y="5852073"/>
            <a:ext cx="3761558" cy="1005927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01937B0C-C850-4723-89B2-5508026E945D}"/>
              </a:ext>
            </a:extLst>
          </p:cNvPr>
          <p:cNvSpPr txBox="1"/>
          <p:nvPr/>
        </p:nvSpPr>
        <p:spPr>
          <a:xfrm>
            <a:off x="3482503" y="828032"/>
            <a:ext cx="5709948" cy="27330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32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UTM Cookies" panose="02040603050506020204" pitchFamily="18" charset="0"/>
              </a:rPr>
              <a:t>Em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UTM Cookies" panose="02040603050506020204" pitchFamily="18" charset="0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UTM Cookies" panose="02040603050506020204" pitchFamily="18" charset="0"/>
              </a:rPr>
              <a:t>cần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UTM Cookies" panose="02040603050506020204" pitchFamily="18" charset="0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UTM Cookies" panose="02040603050506020204" pitchFamily="18" charset="0"/>
              </a:rPr>
              <a:t>làm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UTM Cookies" panose="02040603050506020204" pitchFamily="18" charset="0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UTM Cookies" panose="02040603050506020204" pitchFamily="18" charset="0"/>
              </a:rPr>
              <a:t>gì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UTM Cookies" panose="02040603050506020204" pitchFamily="18" charset="0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UTM Cookies" panose="02040603050506020204" pitchFamily="18" charset="0"/>
              </a:rPr>
              <a:t>để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UTM Cookies" panose="02040603050506020204" pitchFamily="18" charset="0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UTM Cookies" panose="02040603050506020204" pitchFamily="18" charset="0"/>
              </a:rPr>
              <a:t>bảo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UTM Cookies" panose="02040603050506020204" pitchFamily="18" charset="0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UTM Cookies" panose="02040603050506020204" pitchFamily="18" charset="0"/>
              </a:rPr>
              <a:t>vệ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UTM Cookies" panose="02040603050506020204" pitchFamily="18" charset="0"/>
              </a:rPr>
              <a:t> </a:t>
            </a:r>
            <a:r>
              <a:rPr lang="en-US" altLang="zh-CN" sz="4400" dirty="0" err="1">
                <a:solidFill>
                  <a:srgbClr val="ED7D31">
                    <a:lumMod val="75000"/>
                  </a:srgbClr>
                </a:solidFill>
                <a:latin typeface="UTM Cookies" panose="02040603050506020204" pitchFamily="18" charset="0"/>
              </a:rPr>
              <a:t>cảnh</a:t>
            </a:r>
            <a:r>
              <a:rPr lang="en-US" altLang="zh-CN" sz="4400" dirty="0">
                <a:solidFill>
                  <a:srgbClr val="ED7D31">
                    <a:lumMod val="75000"/>
                  </a:srgbClr>
                </a:solidFill>
                <a:latin typeface="UTM Cookies" panose="02040603050506020204" pitchFamily="18" charset="0"/>
              </a:rPr>
              <a:t> </a:t>
            </a:r>
            <a:r>
              <a:rPr lang="en-US" altLang="zh-CN" sz="4400" dirty="0" err="1">
                <a:solidFill>
                  <a:srgbClr val="ED7D31">
                    <a:lumMod val="75000"/>
                  </a:srgbClr>
                </a:solidFill>
                <a:latin typeface="UTM Cookies" panose="02040603050506020204" pitchFamily="18" charset="0"/>
              </a:rPr>
              <a:t>đẹp</a:t>
            </a:r>
            <a:r>
              <a:rPr lang="en-US" altLang="zh-CN" sz="4400" dirty="0">
                <a:solidFill>
                  <a:srgbClr val="ED7D31">
                    <a:lumMod val="75000"/>
                  </a:srgbClr>
                </a:solidFill>
                <a:latin typeface="UTM Cookies" panose="02040603050506020204" pitchFamily="18" charset="0"/>
              </a:rPr>
              <a:t> </a:t>
            </a:r>
            <a:r>
              <a:rPr lang="en-US" altLang="zh-CN" sz="4400" dirty="0" err="1">
                <a:solidFill>
                  <a:srgbClr val="ED7D31">
                    <a:lumMod val="75000"/>
                  </a:srgbClr>
                </a:solidFill>
                <a:latin typeface="UTM Cookies" panose="02040603050506020204" pitchFamily="18" charset="0"/>
              </a:rPr>
              <a:t>quê</a:t>
            </a:r>
            <a:r>
              <a:rPr lang="en-US" altLang="zh-CN" sz="4400" dirty="0">
                <a:solidFill>
                  <a:srgbClr val="ED7D31">
                    <a:lumMod val="75000"/>
                  </a:srgbClr>
                </a:solidFill>
                <a:latin typeface="UTM Cookies" panose="02040603050506020204" pitchFamily="18" charset="0"/>
              </a:rPr>
              <a:t> </a:t>
            </a:r>
            <a:r>
              <a:rPr lang="en-US" altLang="zh-CN" sz="4400" dirty="0" err="1">
                <a:solidFill>
                  <a:srgbClr val="ED7D31">
                    <a:lumMod val="75000"/>
                  </a:srgbClr>
                </a:solidFill>
                <a:latin typeface="UTM Cookies" panose="02040603050506020204" pitchFamily="18" charset="0"/>
              </a:rPr>
              <a:t>hương</a:t>
            </a:r>
            <a:r>
              <a:rPr lang="en-US" altLang="zh-CN" sz="4400" dirty="0">
                <a:solidFill>
                  <a:srgbClr val="ED7D31">
                    <a:lumMod val="75000"/>
                  </a:srgbClr>
                </a:solidFill>
                <a:latin typeface="UTM Cookies" panose="02040603050506020204" pitchFamily="18" charset="0"/>
              </a:rPr>
              <a:t>, </a:t>
            </a:r>
            <a:r>
              <a:rPr lang="en-US" altLang="zh-CN" sz="4400" dirty="0" err="1">
                <a:solidFill>
                  <a:srgbClr val="ED7D31">
                    <a:lumMod val="75000"/>
                  </a:srgbClr>
                </a:solidFill>
                <a:latin typeface="UTM Cookies" panose="02040603050506020204" pitchFamily="18" charset="0"/>
              </a:rPr>
              <a:t>đất</a:t>
            </a:r>
            <a:r>
              <a:rPr lang="en-US" altLang="zh-CN" sz="4400" dirty="0">
                <a:solidFill>
                  <a:srgbClr val="ED7D31">
                    <a:lumMod val="75000"/>
                  </a:srgbClr>
                </a:solidFill>
                <a:latin typeface="UTM Cookies" panose="02040603050506020204" pitchFamily="18" charset="0"/>
              </a:rPr>
              <a:t> </a:t>
            </a:r>
            <a:r>
              <a:rPr lang="en-US" altLang="zh-CN" sz="4400" dirty="0" err="1">
                <a:solidFill>
                  <a:srgbClr val="ED7D31">
                    <a:lumMod val="75000"/>
                  </a:srgbClr>
                </a:solidFill>
                <a:latin typeface="UTM Cookies" panose="02040603050506020204" pitchFamily="18" charset="0"/>
              </a:rPr>
              <a:t>nước</a:t>
            </a:r>
            <a:r>
              <a:rPr lang="en-US" altLang="zh-CN" sz="4400" dirty="0">
                <a:solidFill>
                  <a:srgbClr val="ED7D31">
                    <a:lumMod val="75000"/>
                  </a:srgbClr>
                </a:solidFill>
                <a:latin typeface="UTM Cookies" panose="02040603050506020204" pitchFamily="18" charset="0"/>
              </a:rPr>
              <a:t>?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UTM Cookies" panose="02040603050506020204" pitchFamily="18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4D2766A9-ED95-484D-956F-C37D9400DAB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3040128" cy="219456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BBF1A8AE-296A-4F6A-B2E5-7FD31698C54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789" y="455785"/>
            <a:ext cx="1909982" cy="260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48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7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C36B3F1F-D417-4FF9-8060-71BAB174A4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08151" y="0"/>
            <a:ext cx="11572498" cy="772016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9A914FA5-02FB-48FB-AD7C-249B3D6039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A446C36-C893-4EA9-9A05-9E36C62764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99" y="-457200"/>
            <a:ext cx="11150602" cy="6858000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9242A272-E82B-4197-A502-450C32D206C5}"/>
              </a:ext>
            </a:extLst>
          </p:cNvPr>
          <p:cNvSpPr txBox="1"/>
          <p:nvPr/>
        </p:nvSpPr>
        <p:spPr>
          <a:xfrm rot="20620809">
            <a:off x="2755314" y="3044065"/>
            <a:ext cx="23200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24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UTM Showcard" panose="02040603050506020204" pitchFamily="18" charset="0"/>
                <a:ea typeface="字魂20号-石头体" panose="00000500000000000000" pitchFamily="2" charset="-122"/>
                <a:cs typeface="+mn-cs"/>
              </a:rPr>
              <a:t>Tạm</a:t>
            </a:r>
            <a:endParaRPr kumimoji="0" lang="zh-CN" altLang="en-US" sz="7200" b="0" i="0" u="none" strike="noStrike" kern="24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UTM Showcard" panose="02040603050506020204" pitchFamily="18" charset="0"/>
              <a:ea typeface="字魂20号-石头体" panose="00000500000000000000" pitchFamily="2" charset="-122"/>
              <a:cs typeface="+mn-cs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5CEC8F32-7EDA-4FA8-9D50-861E504D0773}"/>
              </a:ext>
            </a:extLst>
          </p:cNvPr>
          <p:cNvSpPr txBox="1"/>
          <p:nvPr/>
        </p:nvSpPr>
        <p:spPr>
          <a:xfrm rot="21348206">
            <a:off x="4037229" y="1688192"/>
            <a:ext cx="23200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24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UTM Showcard" panose="02040603050506020204" pitchFamily="18" charset="0"/>
                <a:ea typeface="字魂20号-石头体" panose="00000500000000000000" pitchFamily="2" charset="-122"/>
                <a:cs typeface="+mn-cs"/>
              </a:rPr>
              <a:t>Biệt</a:t>
            </a:r>
            <a:endParaRPr kumimoji="0" lang="zh-CN" altLang="en-US" sz="7200" b="0" i="0" u="none" strike="noStrike" kern="24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UTM Showcard" panose="02040603050506020204" pitchFamily="18" charset="0"/>
              <a:ea typeface="字魂20号-石头体" panose="00000500000000000000" pitchFamily="2" charset="-122"/>
              <a:cs typeface="+mn-cs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A6B8284E-E732-47A3-B0AD-1F44E7BF56BF}"/>
              </a:ext>
            </a:extLst>
          </p:cNvPr>
          <p:cNvSpPr txBox="1"/>
          <p:nvPr/>
        </p:nvSpPr>
        <p:spPr>
          <a:xfrm>
            <a:off x="5593647" y="2706190"/>
            <a:ext cx="23200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24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UTM Showcard" panose="02040603050506020204" pitchFamily="18" charset="0"/>
                <a:ea typeface="字魂20号-石头体" panose="00000500000000000000" pitchFamily="2" charset="-122"/>
                <a:cs typeface="+mn-cs"/>
              </a:rPr>
              <a:t>các</a:t>
            </a:r>
            <a:endParaRPr kumimoji="0" lang="zh-CN" altLang="en-US" sz="7200" b="0" i="0" u="none" strike="noStrike" kern="24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UTM Showcard" panose="02040603050506020204" pitchFamily="18" charset="0"/>
              <a:ea typeface="字魂20号-石头体" panose="00000500000000000000" pitchFamily="2" charset="-122"/>
              <a:cs typeface="+mn-cs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D28A73B7-21AF-4E13-92C9-D442CBE190B8}"/>
              </a:ext>
            </a:extLst>
          </p:cNvPr>
          <p:cNvSpPr txBox="1"/>
          <p:nvPr/>
        </p:nvSpPr>
        <p:spPr>
          <a:xfrm rot="564505">
            <a:off x="6961807" y="1786467"/>
            <a:ext cx="23200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24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UTM Showcard" panose="02040603050506020204" pitchFamily="18" charset="0"/>
                <a:ea typeface="字魂20号-石头体" panose="00000500000000000000" pitchFamily="2" charset="-122"/>
                <a:cs typeface="+mn-cs"/>
              </a:rPr>
              <a:t>em</a:t>
            </a:r>
            <a:endParaRPr kumimoji="0" lang="zh-CN" altLang="en-US" sz="7200" b="0" i="0" u="none" strike="noStrike" kern="24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UTM Showcard" panose="02040603050506020204" pitchFamily="18" charset="0"/>
              <a:ea typeface="字魂20号-石头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308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0" grpId="0"/>
      <p:bldP spid="2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2611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>
            <a:extLst>
              <a:ext uri="{FF2B5EF4-FFF2-40B4-BE49-F238E27FC236}">
                <a16:creationId xmlns:a16="http://schemas.microsoft.com/office/drawing/2014/main" id="{6BBB49B0-9223-4382-90E3-2EAC1AC57B8F}"/>
              </a:ext>
            </a:extLst>
          </p:cNvPr>
          <p:cNvGrpSpPr/>
          <p:nvPr/>
        </p:nvGrpSpPr>
        <p:grpSpPr>
          <a:xfrm>
            <a:off x="5791200" y="-2565620"/>
            <a:ext cx="7287190" cy="6627846"/>
            <a:chOff x="3057189" y="3555370"/>
            <a:chExt cx="5046217" cy="3694839"/>
          </a:xfrm>
        </p:grpSpPr>
        <p:sp>
          <p:nvSpPr>
            <p:cNvPr id="43" name="椭圆 42">
              <a:extLst>
                <a:ext uri="{FF2B5EF4-FFF2-40B4-BE49-F238E27FC236}">
                  <a16:creationId xmlns:a16="http://schemas.microsoft.com/office/drawing/2014/main" id="{8A86286D-C0D0-40AB-A7CD-5E228E1B77A1}"/>
                </a:ext>
              </a:extLst>
            </p:cNvPr>
            <p:cNvSpPr/>
            <p:nvPr/>
          </p:nvSpPr>
          <p:spPr>
            <a:xfrm>
              <a:off x="3057189" y="3555370"/>
              <a:ext cx="5046217" cy="3694839"/>
            </a:xfrm>
            <a:prstGeom prst="ellipse">
              <a:avLst/>
            </a:pr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44" name="椭圆 43">
              <a:extLst>
                <a:ext uri="{FF2B5EF4-FFF2-40B4-BE49-F238E27FC236}">
                  <a16:creationId xmlns:a16="http://schemas.microsoft.com/office/drawing/2014/main" id="{8FF6794B-0717-4199-85EB-5E7B2D195DD0}"/>
                </a:ext>
              </a:extLst>
            </p:cNvPr>
            <p:cNvSpPr/>
            <p:nvPr/>
          </p:nvSpPr>
          <p:spPr>
            <a:xfrm>
              <a:off x="3167247" y="3681110"/>
              <a:ext cx="4839801" cy="3543699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</p:grpSp>
      <p:pic>
        <p:nvPicPr>
          <p:cNvPr id="30" name="图片 29">
            <a:extLst>
              <a:ext uri="{FF2B5EF4-FFF2-40B4-BE49-F238E27FC236}">
                <a16:creationId xmlns:a16="http://schemas.microsoft.com/office/drawing/2014/main" id="{B67DC2D5-EE15-40CF-8D9D-6EB7521B03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0946" y="1034223"/>
            <a:ext cx="4261398" cy="559154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D1B7BE2-6A36-4DD2-9177-6A71025E4E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748" y="0"/>
            <a:ext cx="2626242" cy="4368800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898F585D-C426-4E31-8030-BA8758F40B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74658" y="4761877"/>
            <a:ext cx="2766396" cy="2096123"/>
          </a:xfrm>
          <a:prstGeom prst="rect">
            <a:avLst/>
          </a:pr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E21256F5-F65D-4E14-9D2E-50EB9106262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061029"/>
            <a:ext cx="12192000" cy="4796971"/>
          </a:xfrm>
          <a:prstGeom prst="rect">
            <a:avLst/>
          </a:prstGeom>
        </p:spPr>
      </p:pic>
      <p:sp>
        <p:nvSpPr>
          <p:cNvPr id="10" name="文本框 18">
            <a:extLst>
              <a:ext uri="{FF2B5EF4-FFF2-40B4-BE49-F238E27FC236}">
                <a16:creationId xmlns:a16="http://schemas.microsoft.com/office/drawing/2014/main" id="{0213BE1E-32A7-44C3-8881-B9A683BB60C0}"/>
              </a:ext>
            </a:extLst>
          </p:cNvPr>
          <p:cNvSpPr txBox="1"/>
          <p:nvPr/>
        </p:nvSpPr>
        <p:spPr>
          <a:xfrm>
            <a:off x="7280325" y="160035"/>
            <a:ext cx="3969566" cy="307334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思源黑体 CN Bold" panose="020B0800000000000000" pitchFamily="34" charset="-122"/>
                <a:cs typeface="+mn-cs"/>
              </a:rPr>
              <a:t>KHỞI ĐỘNG</a:t>
            </a:r>
            <a:endParaRPr kumimoji="0" lang="zh-CN" altLang="en-US" sz="80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UTM Showcard" panose="02040603050506020204" pitchFamily="18" charset="0"/>
              <a:ea typeface="思源黑体 CN Bold" panose="020B08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275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yt1s.com - DÂN VŨ  VIỆT NAM ƠI  Tốp nam lớp 4A tiểu học đan phượng năm học 2021202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80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>
            <a:extLst>
              <a:ext uri="{FF2B5EF4-FFF2-40B4-BE49-F238E27FC236}">
                <a16:creationId xmlns:a16="http://schemas.microsoft.com/office/drawing/2014/main" id="{6BBB49B0-9223-4382-90E3-2EAC1AC57B8F}"/>
              </a:ext>
            </a:extLst>
          </p:cNvPr>
          <p:cNvGrpSpPr/>
          <p:nvPr/>
        </p:nvGrpSpPr>
        <p:grpSpPr>
          <a:xfrm>
            <a:off x="5791200" y="-2565620"/>
            <a:ext cx="7287190" cy="6627846"/>
            <a:chOff x="3057189" y="3555370"/>
            <a:chExt cx="5046217" cy="3694839"/>
          </a:xfrm>
        </p:grpSpPr>
        <p:sp>
          <p:nvSpPr>
            <p:cNvPr id="43" name="椭圆 42">
              <a:extLst>
                <a:ext uri="{FF2B5EF4-FFF2-40B4-BE49-F238E27FC236}">
                  <a16:creationId xmlns:a16="http://schemas.microsoft.com/office/drawing/2014/main" id="{8A86286D-C0D0-40AB-A7CD-5E228E1B77A1}"/>
                </a:ext>
              </a:extLst>
            </p:cNvPr>
            <p:cNvSpPr/>
            <p:nvPr/>
          </p:nvSpPr>
          <p:spPr>
            <a:xfrm>
              <a:off x="3057189" y="3555370"/>
              <a:ext cx="5046217" cy="3694839"/>
            </a:xfrm>
            <a:prstGeom prst="ellipse">
              <a:avLst/>
            </a:pr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44" name="椭圆 43">
              <a:extLst>
                <a:ext uri="{FF2B5EF4-FFF2-40B4-BE49-F238E27FC236}">
                  <a16:creationId xmlns:a16="http://schemas.microsoft.com/office/drawing/2014/main" id="{8FF6794B-0717-4199-85EB-5E7B2D195DD0}"/>
                </a:ext>
              </a:extLst>
            </p:cNvPr>
            <p:cNvSpPr/>
            <p:nvPr/>
          </p:nvSpPr>
          <p:spPr>
            <a:xfrm>
              <a:off x="3167247" y="3681110"/>
              <a:ext cx="4839801" cy="3543699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</p:grpSp>
      <p:pic>
        <p:nvPicPr>
          <p:cNvPr id="30" name="图片 29">
            <a:extLst>
              <a:ext uri="{FF2B5EF4-FFF2-40B4-BE49-F238E27FC236}">
                <a16:creationId xmlns:a16="http://schemas.microsoft.com/office/drawing/2014/main" id="{B67DC2D5-EE15-40CF-8D9D-6EB7521B03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0946" y="1034223"/>
            <a:ext cx="4261398" cy="559154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D1B7BE2-6A36-4DD2-9177-6A71025E4E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748" y="0"/>
            <a:ext cx="2626242" cy="4368800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898F585D-C426-4E31-8030-BA8758F40B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74658" y="4761877"/>
            <a:ext cx="2766396" cy="2096123"/>
          </a:xfrm>
          <a:prstGeom prst="rect">
            <a:avLst/>
          </a:pr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E21256F5-F65D-4E14-9D2E-50EB9106262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061029"/>
            <a:ext cx="12192000" cy="4796971"/>
          </a:xfrm>
          <a:prstGeom prst="rect">
            <a:avLst/>
          </a:prstGeom>
        </p:spPr>
      </p:pic>
      <p:sp>
        <p:nvSpPr>
          <p:cNvPr id="10" name="文本框 18">
            <a:extLst>
              <a:ext uri="{FF2B5EF4-FFF2-40B4-BE49-F238E27FC236}">
                <a16:creationId xmlns:a16="http://schemas.microsoft.com/office/drawing/2014/main" id="{0213BE1E-32A7-44C3-8881-B9A683BB60C0}"/>
              </a:ext>
            </a:extLst>
          </p:cNvPr>
          <p:cNvSpPr txBox="1"/>
          <p:nvPr/>
        </p:nvSpPr>
        <p:spPr>
          <a:xfrm>
            <a:off x="6980581" y="171052"/>
            <a:ext cx="3342224" cy="307334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思源黑体 CN Bold" panose="020B0800000000000000" pitchFamily="34" charset="-122"/>
                <a:cs typeface="+mn-cs"/>
              </a:rPr>
              <a:t>KHÁM PHÁ</a:t>
            </a:r>
            <a:endParaRPr kumimoji="0" lang="zh-CN" altLang="en-US" sz="80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UTM Showcard" panose="02040603050506020204" pitchFamily="18" charset="0"/>
              <a:ea typeface="思源黑体 CN Bold" panose="020B08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312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7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763929" y="1698797"/>
            <a:ext cx="10648709" cy="499505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312517" y="329635"/>
            <a:ext cx="11539959" cy="81014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tập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1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: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Tìm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từ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ngữ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thích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hợp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thay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vào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mỗi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chỗ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trống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: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7" name="Flowchart: Alternate Process 6"/>
          <p:cNvSpPr/>
          <p:nvPr/>
        </p:nvSpPr>
        <p:spPr>
          <a:xfrm>
            <a:off x="3423785" y="1437931"/>
            <a:ext cx="4953035" cy="813596"/>
          </a:xfrm>
          <a:prstGeom prst="flowChartAlternateProcess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Đất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nước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Việt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Nam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1199122" y="2700856"/>
            <a:ext cx="2841143" cy="2039112"/>
            <a:chOff x="1199122" y="2700856"/>
            <a:chExt cx="2841143" cy="2039112"/>
          </a:xfrm>
        </p:grpSpPr>
        <p:pic>
          <p:nvPicPr>
            <p:cNvPr id="1026" name="Picture 2" descr="Hoa Sen Thiên Nhiên - Miễn Phí vector hình ảnh trên Pixabay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9122" y="2700856"/>
              <a:ext cx="2841143" cy="20391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ounded Rectangle 7"/>
            <p:cNvSpPr/>
            <p:nvPr/>
          </p:nvSpPr>
          <p:spPr>
            <a:xfrm>
              <a:off x="1625444" y="3353931"/>
              <a:ext cx="1988497" cy="525853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Thủ</a:t>
              </a:r>
              <a:r>
                <a:rPr lang="en-US" sz="28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đô</a:t>
              </a:r>
              <a:r>
                <a:rPr lang="en-US" sz="2800" dirty="0">
                  <a:latin typeface="Cambria" panose="02040503050406030204" pitchFamily="18" charset="0"/>
                  <a:ea typeface="Cambria" panose="02040503050406030204" pitchFamily="18" charset="0"/>
                </a:rPr>
                <a:t> (…)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466587" y="2688587"/>
            <a:ext cx="2841143" cy="2039112"/>
            <a:chOff x="4466587" y="2688587"/>
            <a:chExt cx="2841143" cy="2039112"/>
          </a:xfrm>
        </p:grpSpPr>
        <p:pic>
          <p:nvPicPr>
            <p:cNvPr id="31" name="Picture 2" descr="Hoa Sen Thiên Nhiên - Miễn Phí vector hình ảnh trên Pixabay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6587" y="2688587"/>
              <a:ext cx="2841143" cy="20391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Rounded Rectangle 31"/>
            <p:cNvSpPr/>
            <p:nvPr/>
          </p:nvSpPr>
          <p:spPr>
            <a:xfrm>
              <a:off x="4892909" y="3341662"/>
              <a:ext cx="1988497" cy="525853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Quốc</a:t>
              </a:r>
              <a:r>
                <a:rPr lang="en-US" sz="28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kì</a:t>
              </a:r>
              <a:r>
                <a:rPr lang="en-US" sz="2800" dirty="0">
                  <a:latin typeface="Cambria" panose="02040503050406030204" pitchFamily="18" charset="0"/>
                  <a:ea typeface="Cambria" panose="02040503050406030204" pitchFamily="18" charset="0"/>
                </a:rPr>
                <a:t> (…)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734052" y="2700856"/>
            <a:ext cx="2841143" cy="2039112"/>
            <a:chOff x="7734052" y="2700856"/>
            <a:chExt cx="2841143" cy="2039112"/>
          </a:xfrm>
        </p:grpSpPr>
        <p:pic>
          <p:nvPicPr>
            <p:cNvPr id="33" name="Picture 2" descr="Hoa Sen Thiên Nhiên - Miễn Phí vector hình ảnh trên Pixabay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34052" y="2700856"/>
              <a:ext cx="2841143" cy="20391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Rounded Rectangle 33"/>
            <p:cNvSpPr/>
            <p:nvPr/>
          </p:nvSpPr>
          <p:spPr>
            <a:xfrm>
              <a:off x="8160374" y="3353931"/>
              <a:ext cx="1988497" cy="525853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Quốc</a:t>
              </a:r>
              <a:r>
                <a:rPr lang="en-US" sz="2800" dirty="0">
                  <a:latin typeface="Cambria" panose="02040503050406030204" pitchFamily="18" charset="0"/>
                  <a:ea typeface="Cambria" panose="02040503050406030204" pitchFamily="18" charset="0"/>
                </a:rPr>
                <a:t> ca(…)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083416" y="4796293"/>
            <a:ext cx="2841143" cy="2039112"/>
            <a:chOff x="1083416" y="4796293"/>
            <a:chExt cx="2841143" cy="2039112"/>
          </a:xfrm>
        </p:grpSpPr>
        <p:pic>
          <p:nvPicPr>
            <p:cNvPr id="35" name="Picture 2" descr="Hoa Sen Thiên Nhiên - Miễn Phí vector hình ảnh trên Pixabay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3416" y="4796293"/>
              <a:ext cx="2841143" cy="20391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Rounded Rectangle 35"/>
            <p:cNvSpPr/>
            <p:nvPr/>
          </p:nvSpPr>
          <p:spPr>
            <a:xfrm>
              <a:off x="1329156" y="5449368"/>
              <a:ext cx="2349661" cy="525853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Ngôn</a:t>
              </a:r>
              <a:r>
                <a:rPr lang="en-US" sz="28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ngữ</a:t>
              </a:r>
              <a:r>
                <a:rPr lang="en-US" sz="2800" dirty="0">
                  <a:latin typeface="Cambria" panose="02040503050406030204" pitchFamily="18" charset="0"/>
                  <a:ea typeface="Cambria" panose="02040503050406030204" pitchFamily="18" charset="0"/>
                </a:rPr>
                <a:t> (…)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350881" y="4784024"/>
            <a:ext cx="2841143" cy="2039112"/>
            <a:chOff x="4350881" y="4784024"/>
            <a:chExt cx="2841143" cy="2039112"/>
          </a:xfrm>
        </p:grpSpPr>
        <p:pic>
          <p:nvPicPr>
            <p:cNvPr id="37" name="Picture 2" descr="Hoa Sen Thiên Nhiên - Miễn Phí vector hình ảnh trên Pixabay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0881" y="4784024"/>
              <a:ext cx="2841143" cy="20391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Rounded Rectangle 37"/>
            <p:cNvSpPr/>
            <p:nvPr/>
          </p:nvSpPr>
          <p:spPr>
            <a:xfrm>
              <a:off x="4777203" y="5046562"/>
              <a:ext cx="1988497" cy="1122743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Nghệ</a:t>
              </a:r>
              <a:r>
                <a:rPr lang="en-US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thuật</a:t>
              </a:r>
              <a:r>
                <a:rPr lang="en-US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truyền</a:t>
              </a:r>
              <a:r>
                <a:rPr lang="en-US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thống</a:t>
              </a:r>
              <a:r>
                <a:rPr lang="en-US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(</a:t>
              </a:r>
              <a:r>
                <a:rPr lang="en-US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hát</a:t>
              </a:r>
              <a:r>
                <a:rPr lang="en-US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chèo</a:t>
              </a:r>
              <a:r>
                <a:rPr lang="en-US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,…)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618346" y="4796293"/>
            <a:ext cx="2841143" cy="2039112"/>
            <a:chOff x="7618346" y="4796293"/>
            <a:chExt cx="2841143" cy="2039112"/>
          </a:xfrm>
        </p:grpSpPr>
        <p:pic>
          <p:nvPicPr>
            <p:cNvPr id="39" name="Picture 2" descr="Hoa Sen Thiên Nhiên - Miễn Phí vector hình ảnh trên Pixabay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18346" y="4796293"/>
              <a:ext cx="2841143" cy="20391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Rounded Rectangle 39"/>
            <p:cNvSpPr/>
            <p:nvPr/>
          </p:nvSpPr>
          <p:spPr>
            <a:xfrm>
              <a:off x="7734052" y="5220182"/>
              <a:ext cx="2571074" cy="755039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Cảnh</a:t>
              </a:r>
              <a:r>
                <a:rPr lang="en-US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đẹp</a:t>
              </a:r>
              <a:r>
                <a:rPr lang="en-US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</a:p>
            <a:p>
              <a:pPr algn="ctr"/>
              <a:r>
                <a:rPr lang="en-US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(</a:t>
              </a:r>
              <a:r>
                <a:rPr lang="en-US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Vịnh</a:t>
              </a:r>
              <a:r>
                <a:rPr lang="en-US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Hạ</a:t>
              </a:r>
              <a:r>
                <a:rPr lang="en-US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Long,…)</a:t>
              </a: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85" b="8999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51414">
            <a:off x="201449" y="1234753"/>
            <a:ext cx="1763933" cy="1763933"/>
          </a:xfrm>
          <a:prstGeom prst="rect">
            <a:avLst/>
          </a:prstGeom>
        </p:spPr>
      </p:pic>
      <p:sp>
        <p:nvSpPr>
          <p:cNvPr id="41" name="Flowchart: Alternate Process 40"/>
          <p:cNvSpPr/>
          <p:nvPr/>
        </p:nvSpPr>
        <p:spPr>
          <a:xfrm>
            <a:off x="1729616" y="2410091"/>
            <a:ext cx="9039827" cy="3302203"/>
          </a:xfrm>
          <a:prstGeom prst="flowChartAlternateProcess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Hãy</a:t>
            </a:r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chọn</a:t>
            </a:r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một</a:t>
            </a:r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bông</a:t>
            </a:r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hoa</a:t>
            </a:r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em</a:t>
            </a:r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yêu</a:t>
            </a:r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thích</a:t>
            </a:r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và</a:t>
            </a:r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cùng</a:t>
            </a:r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nhau</a:t>
            </a:r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tìm</a:t>
            </a:r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đáp</a:t>
            </a:r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án</a:t>
            </a:r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cho</a:t>
            </a:r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chủ</a:t>
            </a:r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đề</a:t>
            </a:r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ấy</a:t>
            </a:r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nhé</a:t>
            </a:r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70935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7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763929" y="1698797"/>
            <a:ext cx="10648709" cy="499505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312517" y="329635"/>
            <a:ext cx="11539959" cy="81014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tập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1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: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Tìm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từ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ngữ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thích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hợp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thay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vào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mỗi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chỗ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trống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: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7" name="Flowchart: Alternate Process 6"/>
          <p:cNvSpPr/>
          <p:nvPr/>
        </p:nvSpPr>
        <p:spPr>
          <a:xfrm>
            <a:off x="2753695" y="1372260"/>
            <a:ext cx="7006408" cy="813596"/>
          </a:xfrm>
          <a:prstGeom prst="flowChartAlternateProcess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Tên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gọi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thủ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đô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của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Việt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Nam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gì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1026" name="Picture 2" descr="Hoa Sen Thiên Nhiên - Miễn Phí vector hình ảnh trên Pixaba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122" y="2700856"/>
            <a:ext cx="2841143" cy="2039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625444" y="3353931"/>
            <a:ext cx="1988497" cy="525853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Thủ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đô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(…)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67125" y="5393043"/>
            <a:ext cx="257314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latin typeface="#9Slide07 Cadena" panose="02000503000000020004" pitchFamily="2" charset="0"/>
              </a:rPr>
              <a:t>HÀ NỘI</a:t>
            </a:r>
          </a:p>
        </p:txBody>
      </p:sp>
      <p:pic>
        <p:nvPicPr>
          <p:cNvPr id="2050" name="Picture 2" descr="Du Lịch Hà Nội - Chiêm ngưỡng Vẻ đẹp Thủ đô cổ kính - Vietmytrave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797" y="2512393"/>
            <a:ext cx="5927555" cy="3795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29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7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763929" y="1698797"/>
            <a:ext cx="10648709" cy="499505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312517" y="329635"/>
            <a:ext cx="11539959" cy="81014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tập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1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: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Tìm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từ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ngữ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thích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hợp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thay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vào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mỗi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chỗ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trống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: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7" name="Flowchart: Alternate Process 6"/>
          <p:cNvSpPr/>
          <p:nvPr/>
        </p:nvSpPr>
        <p:spPr>
          <a:xfrm>
            <a:off x="2579077" y="1435995"/>
            <a:ext cx="6564923" cy="813596"/>
          </a:xfrm>
          <a:prstGeom prst="flowChartAlternateProcess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Quốc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kì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của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nước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Việt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Nam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…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466587" y="2688587"/>
            <a:ext cx="2841143" cy="2039112"/>
            <a:chOff x="4466587" y="2688587"/>
            <a:chExt cx="2841143" cy="2039112"/>
          </a:xfrm>
        </p:grpSpPr>
        <p:pic>
          <p:nvPicPr>
            <p:cNvPr id="31" name="Picture 2" descr="Hoa Sen Thiên Nhiên - Miễn Phí vector hình ảnh trên Pixabay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6587" y="2688587"/>
              <a:ext cx="2841143" cy="20391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Rounded Rectangle 31"/>
            <p:cNvSpPr/>
            <p:nvPr/>
          </p:nvSpPr>
          <p:spPr>
            <a:xfrm>
              <a:off x="4892909" y="3341662"/>
              <a:ext cx="1988497" cy="525853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Quốc</a:t>
              </a:r>
              <a:r>
                <a:rPr lang="en-US" sz="28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kì</a:t>
              </a:r>
              <a:r>
                <a:rPr lang="en-US" sz="2800" dirty="0">
                  <a:latin typeface="Cambria" panose="02040503050406030204" pitchFamily="18" charset="0"/>
                  <a:ea typeface="Cambria" panose="02040503050406030204" pitchFamily="18" charset="0"/>
                </a:rPr>
                <a:t> (…)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592930" y="5579613"/>
            <a:ext cx="521168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>
                <a:latin typeface="#9Slide07 Cadena" panose="02000503000000020004" pitchFamily="2" charset="0"/>
              </a:rPr>
              <a:t>Cờ</a:t>
            </a:r>
            <a:r>
              <a:rPr lang="en-US" sz="6000" dirty="0">
                <a:latin typeface="#9Slide07 Cadena" panose="02000503000000020004" pitchFamily="2" charset="0"/>
              </a:rPr>
              <a:t> </a:t>
            </a:r>
            <a:r>
              <a:rPr lang="en-US" sz="6000" dirty="0" err="1">
                <a:latin typeface="#9Slide07 Cadena" panose="02000503000000020004" pitchFamily="2" charset="0"/>
              </a:rPr>
              <a:t>đỏ</a:t>
            </a:r>
            <a:r>
              <a:rPr lang="en-US" sz="6000" dirty="0">
                <a:latin typeface="#9Slide07 Cadena" panose="02000503000000020004" pitchFamily="2" charset="0"/>
              </a:rPr>
              <a:t> </a:t>
            </a:r>
            <a:r>
              <a:rPr lang="en-US" sz="6000" dirty="0" err="1">
                <a:latin typeface="#9Slide07 Cadena" panose="02000503000000020004" pitchFamily="2" charset="0"/>
              </a:rPr>
              <a:t>sao</a:t>
            </a:r>
            <a:r>
              <a:rPr lang="en-US" sz="6000" dirty="0">
                <a:latin typeface="#9Slide07 Cadena" panose="02000503000000020004" pitchFamily="2" charset="0"/>
              </a:rPr>
              <a:t> </a:t>
            </a:r>
            <a:r>
              <a:rPr lang="en-US" sz="6000" dirty="0" err="1">
                <a:latin typeface="#9Slide07 Cadena" panose="02000503000000020004" pitchFamily="2" charset="0"/>
              </a:rPr>
              <a:t>vàng</a:t>
            </a:r>
            <a:endParaRPr lang="en-US" sz="6000" dirty="0">
              <a:latin typeface="#9Slide07 Cadena" panose="02000503000000020004" pitchFamily="2" charset="0"/>
            </a:endParaRPr>
          </a:p>
        </p:txBody>
      </p:sp>
      <p:pic>
        <p:nvPicPr>
          <p:cNvPr id="4098" name="Picture 2" descr="Việt Nam sẽ viết tiếp câu chuyện thần kỳ hậu Covid-19?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157" y="2596491"/>
            <a:ext cx="5623231" cy="29995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66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7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763929" y="1698797"/>
            <a:ext cx="11004399" cy="499505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312517" y="329635"/>
            <a:ext cx="11539959" cy="81014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tập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1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: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Tìm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từ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ngữ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thích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hợp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thay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vào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mỗi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chỗ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trống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: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7" name="Flowchart: Alternate Process 6"/>
          <p:cNvSpPr/>
          <p:nvPr/>
        </p:nvSpPr>
        <p:spPr>
          <a:xfrm>
            <a:off x="2856857" y="1350029"/>
            <a:ext cx="6835783" cy="813596"/>
          </a:xfrm>
          <a:prstGeom prst="flowChartAlternateProcess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Quốc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ca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của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nước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Việt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Nam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gì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?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7734052" y="2700856"/>
            <a:ext cx="2841143" cy="2039112"/>
            <a:chOff x="7734052" y="2700856"/>
            <a:chExt cx="2841143" cy="2039112"/>
          </a:xfrm>
        </p:grpSpPr>
        <p:pic>
          <p:nvPicPr>
            <p:cNvPr id="33" name="Picture 2" descr="Hoa Sen Thiên Nhiên - Miễn Phí vector hình ảnh trên Pixabay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34052" y="2700856"/>
              <a:ext cx="2841143" cy="20391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Rounded Rectangle 33"/>
            <p:cNvSpPr/>
            <p:nvPr/>
          </p:nvSpPr>
          <p:spPr>
            <a:xfrm>
              <a:off x="8160374" y="3353931"/>
              <a:ext cx="1988497" cy="525853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Quốc</a:t>
              </a:r>
              <a:r>
                <a:rPr lang="en-US" sz="2800" dirty="0">
                  <a:latin typeface="Cambria" panose="02040503050406030204" pitchFamily="18" charset="0"/>
                  <a:ea typeface="Cambria" panose="02040503050406030204" pitchFamily="18" charset="0"/>
                </a:rPr>
                <a:t> ca(…)</a:t>
              </a: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85" b="8999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51414">
            <a:off x="201449" y="1234753"/>
            <a:ext cx="1763933" cy="176393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999896" y="4791152"/>
            <a:ext cx="45407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>
                <a:latin typeface="#9Slide07 Cadena" panose="02000503000000020004" pitchFamily="2" charset="0"/>
              </a:rPr>
              <a:t>Tiến</a:t>
            </a:r>
            <a:r>
              <a:rPr lang="en-US" sz="6000" dirty="0">
                <a:latin typeface="#9Slide07 Cadena" panose="02000503000000020004" pitchFamily="2" charset="0"/>
              </a:rPr>
              <a:t> </a:t>
            </a:r>
            <a:r>
              <a:rPr lang="en-US" sz="6000" dirty="0" err="1">
                <a:latin typeface="#9Slide07 Cadena" panose="02000503000000020004" pitchFamily="2" charset="0"/>
              </a:rPr>
              <a:t>Quân</a:t>
            </a:r>
            <a:r>
              <a:rPr lang="en-US" sz="6000" dirty="0">
                <a:latin typeface="#9Slide07 Cadena" panose="02000503000000020004" pitchFamily="2" charset="0"/>
              </a:rPr>
              <a:t> Ca</a:t>
            </a:r>
          </a:p>
        </p:txBody>
      </p:sp>
      <p:pic>
        <p:nvPicPr>
          <p:cNvPr id="2" name="Picture 2" descr="Tiến quân ca' bị cắt tiếng gây bức xúc - VnExpress Giải trí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444" y="2512393"/>
            <a:ext cx="5146751" cy="30880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7511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885</Words>
  <Application>Microsoft Office PowerPoint</Application>
  <PresentationFormat>Widescreen</PresentationFormat>
  <Paragraphs>139</Paragraphs>
  <Slides>29</Slides>
  <Notes>18</Notes>
  <HiddenSlides>0</HiddenSlides>
  <MMClips>11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29</vt:i4>
      </vt:variant>
    </vt:vector>
  </HeadingPairs>
  <TitlesOfParts>
    <vt:vector size="50" baseType="lpstr">
      <vt:lpstr>等线</vt:lpstr>
      <vt:lpstr>#9Slide07 Altus</vt:lpstr>
      <vt:lpstr>#9Slide07 Cadena</vt:lpstr>
      <vt:lpstr>#9Slide07 HoneyCream</vt:lpstr>
      <vt:lpstr>Arial</vt:lpstr>
      <vt:lpstr>Arial-Rounded</vt:lpstr>
      <vt:lpstr>Calibri</vt:lpstr>
      <vt:lpstr>Calibri Light</vt:lpstr>
      <vt:lpstr>Cambria</vt:lpstr>
      <vt:lpstr>SVN-Newton</vt:lpstr>
      <vt:lpstr>Times New Roman</vt:lpstr>
      <vt:lpstr>UTM Cookies</vt:lpstr>
      <vt:lpstr>UTM Fleur</vt:lpstr>
      <vt:lpstr>UTM Showcard</vt:lpstr>
      <vt:lpstr>字魂20号-石头体</vt:lpstr>
      <vt:lpstr>思源黑体 CN Bold</vt:lpstr>
      <vt:lpstr>Office Theme</vt:lpstr>
      <vt:lpstr>1_Office Theme</vt:lpstr>
      <vt:lpstr>Office 主题​​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Hồng Linh</dc:creator>
  <cp:lastModifiedBy>Phạm Thị Liên (420000892)</cp:lastModifiedBy>
  <cp:revision>10</cp:revision>
  <dcterms:created xsi:type="dcterms:W3CDTF">2023-03-25T10:20:46Z</dcterms:created>
  <dcterms:modified xsi:type="dcterms:W3CDTF">2023-04-05T02:50:07Z</dcterms:modified>
</cp:coreProperties>
</file>