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2"/>
  </p:notesMasterIdLst>
  <p:sldIdLst>
    <p:sldId id="304" r:id="rId2"/>
    <p:sldId id="310" r:id="rId3"/>
    <p:sldId id="308" r:id="rId4"/>
    <p:sldId id="257" r:id="rId5"/>
    <p:sldId id="299" r:id="rId6"/>
    <p:sldId id="302" r:id="rId7"/>
    <p:sldId id="300" r:id="rId8"/>
    <p:sldId id="258" r:id="rId9"/>
    <p:sldId id="303" r:id="rId10"/>
    <p:sldId id="305" r:id="rId11"/>
    <p:sldId id="306" r:id="rId12"/>
    <p:sldId id="311" r:id="rId13"/>
    <p:sldId id="314" r:id="rId14"/>
    <p:sldId id="274" r:id="rId15"/>
    <p:sldId id="307" r:id="rId16"/>
    <p:sldId id="312" r:id="rId17"/>
    <p:sldId id="313" r:id="rId18"/>
    <p:sldId id="309" r:id="rId19"/>
    <p:sldId id="295" r:id="rId20"/>
    <p:sldId id="261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339"/>
    <a:srgbClr val="E75056"/>
    <a:srgbClr val="B1E7C7"/>
    <a:srgbClr val="4C8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44708-B083-4F92-BE53-38058E1BDB3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A805D-16E6-4913-B906-BAB68D254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8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A805D-16E6-4913-B906-BAB68D2547D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3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chức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HS </a:t>
            </a:r>
            <a:r>
              <a:rPr lang="en-US" baseline="0" dirty="0" err="1"/>
              <a:t>đưa</a:t>
            </a:r>
            <a:r>
              <a:rPr lang="en-US" baseline="0" dirty="0"/>
              <a:t> </a:t>
            </a:r>
            <a:r>
              <a:rPr lang="en-US" baseline="0" dirty="0" err="1"/>
              <a:t>thẻ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viết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từ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bảng</a:t>
            </a:r>
            <a:r>
              <a:rPr lang="en-US" baseline="0" dirty="0"/>
              <a:t> con.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A805D-16E6-4913-B906-BAB68D2547D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93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vị</a:t>
            </a:r>
            <a:r>
              <a:rPr lang="en-US" baseline="0" dirty="0"/>
              <a:t> </a:t>
            </a:r>
            <a:r>
              <a:rPr lang="en-US" baseline="0" dirty="0" err="1"/>
              <a:t>trí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một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tỉnh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bt2,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bản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thấy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giới</a:t>
            </a:r>
            <a:r>
              <a:rPr lang="en-US" baseline="0" dirty="0"/>
              <a:t> </a:t>
            </a:r>
            <a:r>
              <a:rPr lang="en-US" baseline="0" dirty="0" err="1"/>
              <a:t>thiệu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A805D-16E6-4913-B906-BAB68D2547D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418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18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295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8B52643F-CFE0-3CD6-8046-9640C4BD34CA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5" name="图片 14" descr="形状&#10;&#10;中度可信度描述已自动生成">
              <a:extLst>
                <a:ext uri="{FF2B5EF4-FFF2-40B4-BE49-F238E27FC236}">
                  <a16:creationId xmlns:a16="http://schemas.microsoft.com/office/drawing/2014/main" id="{FCC4D80A-979F-31C0-E844-3A15AB76C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3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28247"/>
                <a:gd name="connsiteX1" fmla="*/ 12192000 w 12192000"/>
                <a:gd name="connsiteY1" fmla="*/ 0 h 6828247"/>
                <a:gd name="connsiteX2" fmla="*/ 12192000 w 12192000"/>
                <a:gd name="connsiteY2" fmla="*/ 6828247 h 6828247"/>
                <a:gd name="connsiteX3" fmla="*/ 0 w 12192000"/>
                <a:gd name="connsiteY3" fmla="*/ 6828247 h 6828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28247">
                  <a:moveTo>
                    <a:pt x="0" y="0"/>
                  </a:moveTo>
                  <a:lnTo>
                    <a:pt x="12192000" y="0"/>
                  </a:lnTo>
                  <a:lnTo>
                    <a:pt x="12192000" y="6828247"/>
                  </a:lnTo>
                  <a:lnTo>
                    <a:pt x="0" y="6828247"/>
                  </a:lnTo>
                  <a:close/>
                </a:path>
              </a:pathLst>
            </a:custGeom>
          </p:spPr>
        </p:pic>
        <p:pic>
          <p:nvPicPr>
            <p:cNvPr id="16" name="图片 15" descr="卡通人物&#10;&#10;中度可信度描述已自动生成">
              <a:extLst>
                <a:ext uri="{FF2B5EF4-FFF2-40B4-BE49-F238E27FC236}">
                  <a16:creationId xmlns:a16="http://schemas.microsoft.com/office/drawing/2014/main" id="{8B61D1D0-E5A0-6889-571C-EAD061F2B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73" t="8253" r="13242" b="13695"/>
            <a:stretch>
              <a:fillRect/>
            </a:stretch>
          </p:blipFill>
          <p:spPr>
            <a:xfrm>
              <a:off x="0" y="0"/>
              <a:ext cx="12192000" cy="6858000"/>
            </a:xfrm>
            <a:custGeom>
              <a:avLst/>
              <a:gdLst>
                <a:gd name="connsiteX0" fmla="*/ 0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</p:spPr>
        </p:pic>
        <p:pic>
          <p:nvPicPr>
            <p:cNvPr id="17" name="图片 16" descr="图片包含 游戏机, 桌子, 大, 绿色&#10;&#10;描述已自动生成">
              <a:extLst>
                <a:ext uri="{FF2B5EF4-FFF2-40B4-BE49-F238E27FC236}">
                  <a16:creationId xmlns:a16="http://schemas.microsoft.com/office/drawing/2014/main" id="{7C5D1A20-1292-0D03-3BF8-164BA0B33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657"/>
            <a:stretch/>
          </p:blipFill>
          <p:spPr>
            <a:xfrm>
              <a:off x="0" y="4572000"/>
              <a:ext cx="12192000" cy="228600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3091577" y="-885848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48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3091577" y="-885848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7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28">
          <p15:clr>
            <a:srgbClr val="F26B43"/>
          </p15:clr>
        </p15:guide>
        <p15:guide id="4" orient="horz" pos="4184">
          <p15:clr>
            <a:srgbClr val="F26B43"/>
          </p15:clr>
        </p15:guide>
        <p15:guide id="5" pos="224">
          <p15:clr>
            <a:srgbClr val="F26B43"/>
          </p15:clr>
        </p15:guide>
        <p15:guide id="6" pos="74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2675301-7BF9-E0A2-5305-85188602F100}"/>
              </a:ext>
            </a:extLst>
          </p:cNvPr>
          <p:cNvGrpSpPr/>
          <p:nvPr/>
        </p:nvGrpSpPr>
        <p:grpSpPr>
          <a:xfrm>
            <a:off x="711200" y="3860800"/>
            <a:ext cx="10204244" cy="2997200"/>
            <a:chOff x="362157" y="3860800"/>
            <a:chExt cx="10204244" cy="2997200"/>
          </a:xfrm>
        </p:grpSpPr>
        <p:pic>
          <p:nvPicPr>
            <p:cNvPr id="28" name="图片 27" descr="卡通人物&#10;&#10;中度可信度描述已自动生成">
              <a:extLst>
                <a:ext uri="{FF2B5EF4-FFF2-40B4-BE49-F238E27FC236}">
                  <a16:creationId xmlns:a16="http://schemas.microsoft.com/office/drawing/2014/main" id="{983A67E6-7EB1-EB20-3D59-AC0AB78F2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4" t="57144" r="75833"/>
            <a:stretch/>
          </p:blipFill>
          <p:spPr>
            <a:xfrm>
              <a:off x="362157" y="3860800"/>
              <a:ext cx="2583543" cy="2938417"/>
            </a:xfrm>
            <a:prstGeom prst="rect">
              <a:avLst/>
            </a:prstGeom>
          </p:spPr>
        </p:pic>
        <p:pic>
          <p:nvPicPr>
            <p:cNvPr id="30" name="图片 29" descr="卡通人物&#10;&#10;中度可信度描述已自动生成">
              <a:extLst>
                <a:ext uri="{FF2B5EF4-FFF2-40B4-BE49-F238E27FC236}">
                  <a16:creationId xmlns:a16="http://schemas.microsoft.com/office/drawing/2014/main" id="{BDFBD20F-1015-8B12-8B86-59B4C3EC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3" t="60521" r="13333"/>
            <a:stretch/>
          </p:blipFill>
          <p:spPr>
            <a:xfrm>
              <a:off x="8476343" y="4151086"/>
              <a:ext cx="2090058" cy="2706914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2443" y="2532810"/>
            <a:ext cx="8407113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6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212824" y="197922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9237675" y="518556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7149" y="365775"/>
            <a:ext cx="6070526" cy="1895087"/>
          </a:xfrm>
          <a:prstGeom prst="rect">
            <a:avLst/>
          </a:prstGeom>
        </p:spPr>
      </p:pic>
      <p:pic>
        <p:nvPicPr>
          <p:cNvPr id="13" name="Picture 4" descr="Tư thế ngồi viết và cách cầm bút - YouTub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4"/>
          <a:stretch/>
        </p:blipFill>
        <p:spPr bwMode="auto">
          <a:xfrm>
            <a:off x="1482675" y="2260862"/>
            <a:ext cx="9226649" cy="457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0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097" y="1796144"/>
            <a:ext cx="113363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Gai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dẹt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sải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bay,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thịt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nhụ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béo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núc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lốp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mượt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quét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thịt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căng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ngấn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da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C8EC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385" y="353043"/>
            <a:ext cx="5501581" cy="1443101"/>
          </a:xfrm>
          <a:prstGeom prst="rect">
            <a:avLst/>
          </a:prstGeom>
        </p:spPr>
      </p:pic>
      <p:sp>
        <p:nvSpPr>
          <p:cNvPr id="4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84181" y="827315"/>
            <a:ext cx="286512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Soát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lỗi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144" y="4987329"/>
            <a:ext cx="2843074" cy="123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0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877455" y="245423"/>
            <a:ext cx="10437090" cy="1380176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2.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Tìm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những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tên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riêng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đúng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sửa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lại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những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tên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riêng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sai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1F0F5C18-F19E-4EF7-AE9F-2053ACF39B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8475" y="3582950"/>
            <a:ext cx="3275050" cy="32750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07896" y="4969022"/>
            <a:ext cx="2279103" cy="1732118"/>
            <a:chOff x="1009042" y="2357689"/>
            <a:chExt cx="2279103" cy="173211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1009042" y="2357689"/>
              <a:ext cx="227910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hà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Giang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133859" y="3030751"/>
            <a:ext cx="2279103" cy="1732118"/>
            <a:chOff x="1009042" y="2357689"/>
            <a:chExt cx="2279103" cy="173211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1009042" y="2357689"/>
              <a:ext cx="227910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Hà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Nội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49467" y="1862330"/>
            <a:ext cx="2279103" cy="1732118"/>
            <a:chOff x="1009042" y="2357689"/>
            <a:chExt cx="2279103" cy="173211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1009042" y="2357689"/>
              <a:ext cx="227910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Thanh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hóa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03207" y="1862330"/>
            <a:ext cx="2545753" cy="1650784"/>
            <a:chOff x="828781" y="2439023"/>
            <a:chExt cx="2545753" cy="165078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15" name="Rounded Rectangle 14"/>
            <p:cNvSpPr/>
            <p:nvPr/>
          </p:nvSpPr>
          <p:spPr>
            <a:xfrm>
              <a:off x="828781" y="2439023"/>
              <a:ext cx="254575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Khánh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Hòa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802637" y="3236904"/>
            <a:ext cx="2279103" cy="1732118"/>
            <a:chOff x="1009042" y="2357689"/>
            <a:chExt cx="2279103" cy="1732118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18" name="Rounded Rectangle 17"/>
            <p:cNvSpPr/>
            <p:nvPr/>
          </p:nvSpPr>
          <p:spPr>
            <a:xfrm>
              <a:off x="1009042" y="2357689"/>
              <a:ext cx="227910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Kiên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giang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9829611" y="5175175"/>
            <a:ext cx="2279103" cy="1732118"/>
            <a:chOff x="1009042" y="2357689"/>
            <a:chExt cx="2279103" cy="173211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395" y="2563842"/>
              <a:ext cx="1839242" cy="1525965"/>
            </a:xfrm>
            <a:prstGeom prst="rect">
              <a:avLst/>
            </a:prstGeom>
          </p:spPr>
        </p:pic>
        <p:sp>
          <p:nvSpPr>
            <p:cNvPr id="21" name="Rounded Rectangle 20"/>
            <p:cNvSpPr/>
            <p:nvPr/>
          </p:nvSpPr>
          <p:spPr>
            <a:xfrm>
              <a:off x="1009042" y="2357689"/>
              <a:ext cx="2279103" cy="715089"/>
            </a:xfrm>
            <a:prstGeom prst="roundRect">
              <a:avLst/>
            </a:prstGeom>
            <a:solidFill>
              <a:srgbClr val="E75056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6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Cà</a:t>
              </a:r>
              <a:r>
                <a:rPr lang="en-US" altLang="zh-CN" sz="3600" b="1" dirty="0">
                  <a:solidFill>
                    <a:schemeClr val="bg1"/>
                  </a:solidFill>
                  <a:latin typeface="Calibri" panose="020F0502020204030204" pitchFamily="34" charset="0"/>
                  <a:ea typeface="字魂131号-酷乐潮玩体" panose="00000500000000000000" pitchFamily="2" charset="-122"/>
                  <a:cs typeface="Calibri" panose="020F0502020204030204" pitchFamily="34" charset="0"/>
                </a:rPr>
                <a:t> Mau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图片 3">
            <a:extLst>
              <a:ext uri="{FF2B5EF4-FFF2-40B4-BE49-F238E27FC236}">
                <a16:creationId xmlns:a16="http://schemas.microsoft.com/office/drawing/2014/main" id="{68B20812-1419-4CA4-AE68-AC33055406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89" b="87733" l="3467" r="96533">
                        <a14:foregroundMark x1="26578" y1="33511" x2="23822" y2="43200"/>
                        <a14:foregroundMark x1="24356" y1="47378" x2="24356" y2="50311"/>
                        <a14:foregroundMark x1="75822" y1="49156" x2="75822" y2="56267"/>
                        <a14:foregroundMark x1="23822" y1="42400" x2="23200" y2="51111"/>
                        <a14:foregroundMark x1="22578" y1="50311" x2="23378" y2="517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11" b="2711"/>
          <a:stretch/>
        </p:blipFill>
        <p:spPr>
          <a:xfrm>
            <a:off x="3458919" y="2702238"/>
            <a:ext cx="5069309" cy="4794563"/>
          </a:xfrm>
          <a:prstGeom prst="rect">
            <a:avLst/>
          </a:prstGeom>
        </p:spPr>
      </p:pic>
      <p:pic>
        <p:nvPicPr>
          <p:cNvPr id="23" name="图片 10">
            <a:extLst>
              <a:ext uri="{FF2B5EF4-FFF2-40B4-BE49-F238E27FC236}">
                <a16:creationId xmlns:a16="http://schemas.microsoft.com/office/drawing/2014/main" id="{71374744-F529-4185-B558-E0C620FEB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549084" y="2540280"/>
            <a:ext cx="1292342" cy="1272640"/>
          </a:xfrm>
          <a:prstGeom prst="rect">
            <a:avLst/>
          </a:prstGeom>
        </p:spPr>
      </p:pic>
      <p:pic>
        <p:nvPicPr>
          <p:cNvPr id="24" name="图片 12">
            <a:extLst>
              <a:ext uri="{FF2B5EF4-FFF2-40B4-BE49-F238E27FC236}">
                <a16:creationId xmlns:a16="http://schemas.microsoft.com/office/drawing/2014/main" id="{8859C6B2-1A21-4A91-BABB-A47D4EFDC5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2254491" y="4855572"/>
            <a:ext cx="902603" cy="888843"/>
          </a:xfrm>
          <a:prstGeom prst="rect">
            <a:avLst/>
          </a:prstGeom>
        </p:spPr>
      </p:pic>
      <p:pic>
        <p:nvPicPr>
          <p:cNvPr id="25" name="图片 12">
            <a:extLst>
              <a:ext uri="{FF2B5EF4-FFF2-40B4-BE49-F238E27FC236}">
                <a16:creationId xmlns:a16="http://schemas.microsoft.com/office/drawing/2014/main" id="{8859C6B2-1A21-4A91-BABB-A47D4EFDC5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5034297" y="2387043"/>
            <a:ext cx="902603" cy="888843"/>
          </a:xfrm>
          <a:prstGeom prst="rect">
            <a:avLst/>
          </a:prstGeom>
        </p:spPr>
      </p:pic>
      <p:pic>
        <p:nvPicPr>
          <p:cNvPr id="26" name="图片 12">
            <a:extLst>
              <a:ext uri="{FF2B5EF4-FFF2-40B4-BE49-F238E27FC236}">
                <a16:creationId xmlns:a16="http://schemas.microsoft.com/office/drawing/2014/main" id="{8859C6B2-1A21-4A91-BABB-A47D4EFDC5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10563526" y="2624271"/>
            <a:ext cx="902603" cy="888843"/>
          </a:xfrm>
          <a:prstGeom prst="rect">
            <a:avLst/>
          </a:prstGeom>
        </p:spPr>
      </p:pic>
      <p:pic>
        <p:nvPicPr>
          <p:cNvPr id="28" name="图片 10">
            <a:extLst>
              <a:ext uri="{FF2B5EF4-FFF2-40B4-BE49-F238E27FC236}">
                <a16:creationId xmlns:a16="http://schemas.microsoft.com/office/drawing/2014/main" id="{71374744-F529-4185-B558-E0C620FEB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8260522" y="1491427"/>
            <a:ext cx="1292342" cy="1272640"/>
          </a:xfrm>
          <a:prstGeom prst="rect">
            <a:avLst/>
          </a:prstGeom>
        </p:spPr>
      </p:pic>
      <p:pic>
        <p:nvPicPr>
          <p:cNvPr id="29" name="图片 10">
            <a:extLst>
              <a:ext uri="{FF2B5EF4-FFF2-40B4-BE49-F238E27FC236}">
                <a16:creationId xmlns:a16="http://schemas.microsoft.com/office/drawing/2014/main" id="{71374744-F529-4185-B558-E0C620FEB73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" b="762"/>
          <a:stretch/>
        </p:blipFill>
        <p:spPr>
          <a:xfrm>
            <a:off x="9142261" y="4855572"/>
            <a:ext cx="1292342" cy="127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1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ận in bản đồ Việt nam &amp; thế giới - Siêu thị tranh | Mua bán tranh nghệ  thuật trực tuyến - Siêu thị tranh | Mua bán tranh nghệ thuật trực tuyế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030" y="0"/>
            <a:ext cx="56624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7" name="图片 6" descr="图片包含 游戏机, 桌子, 大&#10;&#10;描述已自动生成">
            <a:extLst>
              <a:ext uri="{FF2B5EF4-FFF2-40B4-BE49-F238E27FC236}">
                <a16:creationId xmlns:a16="http://schemas.microsoft.com/office/drawing/2014/main" id="{9C8A255F-DE16-6701-E8FF-619EE67CF4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9"/>
          <a:stretch/>
        </p:blipFill>
        <p:spPr>
          <a:xfrm>
            <a:off x="0" y="4572000"/>
            <a:ext cx="12192000" cy="2285274"/>
          </a:xfrm>
          <a:prstGeom prst="rect">
            <a:avLst/>
          </a:prstGeom>
        </p:spPr>
      </p:pic>
      <p:pic>
        <p:nvPicPr>
          <p:cNvPr id="53" name="图片 52" descr="卡通人物&#10;&#10;中度可信度描述已自动生成">
            <a:extLst>
              <a:ext uri="{FF2B5EF4-FFF2-40B4-BE49-F238E27FC236}">
                <a16:creationId xmlns:a16="http://schemas.microsoft.com/office/drawing/2014/main" id="{21CAF489-6D44-7D74-6A55-08556B0DD5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"/>
          <a:stretch>
            <a:fillRect/>
          </a:stretch>
        </p:blipFill>
        <p:spPr>
          <a:xfrm>
            <a:off x="0" y="725"/>
            <a:ext cx="12192000" cy="6856549"/>
          </a:xfrm>
          <a:custGeom>
            <a:avLst/>
            <a:gdLst>
              <a:gd name="connsiteX0" fmla="*/ 0 w 12192000"/>
              <a:gd name="connsiteY0" fmla="*/ 0 h 6856549"/>
              <a:gd name="connsiteX1" fmla="*/ 12192000 w 12192000"/>
              <a:gd name="connsiteY1" fmla="*/ 0 h 6856549"/>
              <a:gd name="connsiteX2" fmla="*/ 12192000 w 12192000"/>
              <a:gd name="connsiteY2" fmla="*/ 6856549 h 6856549"/>
              <a:gd name="connsiteX3" fmla="*/ 0 w 12192000"/>
              <a:gd name="connsiteY3" fmla="*/ 6856549 h 685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6549">
                <a:moveTo>
                  <a:pt x="0" y="0"/>
                </a:moveTo>
                <a:lnTo>
                  <a:pt x="12192000" y="0"/>
                </a:lnTo>
                <a:lnTo>
                  <a:pt x="12192000" y="6856549"/>
                </a:lnTo>
                <a:lnTo>
                  <a:pt x="0" y="6856549"/>
                </a:lnTo>
                <a:close/>
              </a:path>
            </a:pathLst>
          </a:custGeom>
        </p:spPr>
      </p:pic>
      <p:pic>
        <p:nvPicPr>
          <p:cNvPr id="12" name="图片 11" descr="黑暗中亮着灯&#10;&#10;中度可信度描述已自动生成">
            <a:extLst>
              <a:ext uri="{FF2B5EF4-FFF2-40B4-BE49-F238E27FC236}">
                <a16:creationId xmlns:a16="http://schemas.microsoft.com/office/drawing/2014/main" id="{102EF359-14C1-AFFE-9039-E033AC61B1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31" r="21667"/>
          <a:stretch/>
        </p:blipFill>
        <p:spPr>
          <a:xfrm>
            <a:off x="798287" y="4151086"/>
            <a:ext cx="9550400" cy="2706188"/>
          </a:xfrm>
          <a:prstGeom prst="rect">
            <a:avLst/>
          </a:prstGeom>
        </p:spPr>
      </p:pic>
      <p:pic>
        <p:nvPicPr>
          <p:cNvPr id="29" name="图片 28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7FB73B7D-FF88-519D-0350-85021CCB45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47" name="图片 46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9D79C919-5680-1993-A0E7-B8F4757B16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876763" y="595086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50" name="图片 4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1029294C-145A-BFB4-5B25-A77F4D6A87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339047"/>
            <a:ext cx="5500914" cy="1981924"/>
          </a:xfrm>
          <a:prstGeom prst="rect">
            <a:avLst/>
          </a:prstGeom>
        </p:spPr>
      </p:pic>
      <p:pic>
        <p:nvPicPr>
          <p:cNvPr id="37" name="图片 36" descr="卡通人物&#10;&#10;中度可信度描述已自动生成">
            <a:extLst>
              <a:ext uri="{FF2B5EF4-FFF2-40B4-BE49-F238E27FC236}">
                <a16:creationId xmlns:a16="http://schemas.microsoft.com/office/drawing/2014/main" id="{C45C12D7-C647-E41B-4A82-7751BCA9BB4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t="57144" r="75833"/>
          <a:stretch/>
        </p:blipFill>
        <p:spPr>
          <a:xfrm>
            <a:off x="362157" y="3860800"/>
            <a:ext cx="2583543" cy="2938417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24E3D277-B50C-328D-631B-4F9AC75D2D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3" t="60521" r="13333"/>
          <a:stretch/>
        </p:blipFill>
        <p:spPr>
          <a:xfrm>
            <a:off x="8476343" y="4151086"/>
            <a:ext cx="2090058" cy="27069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5263" y="875406"/>
            <a:ext cx="5889246" cy="2017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1600" y="3047600"/>
            <a:ext cx="6871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</a:t>
            </a:r>
            <a:r>
              <a:rPr lang="en-US" sz="4000" b="1" dirty="0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4C8EC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endParaRPr lang="en-US" sz="4000" b="1" dirty="0">
              <a:solidFill>
                <a:srgbClr val="4C8EC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81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2309092" y="517237"/>
            <a:ext cx="7555345" cy="895926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3.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câu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đó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lời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vở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6318" y="4581641"/>
            <a:ext cx="76291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Hùng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Vương</a:t>
            </a:r>
            <a:endParaRPr lang="en-US" sz="3600" b="1" dirty="0">
              <a:solidFill>
                <a:srgbClr val="70AD4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Bốn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mùa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rợp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679487" y="2006708"/>
            <a:ext cx="4700081" cy="2939292"/>
            <a:chOff x="300795" y="2320361"/>
            <a:chExt cx="4700081" cy="2939292"/>
          </a:xfrm>
        </p:grpSpPr>
        <p:sp>
          <p:nvSpPr>
            <p:cNvPr id="6" name="Rectangle 5"/>
            <p:cNvSpPr/>
            <p:nvPr/>
          </p:nvSpPr>
          <p:spPr>
            <a:xfrm rot="20697883">
              <a:off x="300795" y="2320361"/>
              <a:ext cx="4700081" cy="293929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B1E7C7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Khu di tích lịch sử đền Hùng có bao nhiêu đền chính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87362">
              <a:off x="378071" y="2371641"/>
              <a:ext cx="4544291" cy="2840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192918" y="2598657"/>
            <a:ext cx="3348245" cy="895926"/>
          </a:xfrm>
          <a:prstGeom prst="roundRect">
            <a:avLst/>
          </a:prstGeom>
          <a:solidFill>
            <a:srgbClr val="E75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Phú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Thọ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2309092" y="517237"/>
            <a:ext cx="7555345" cy="895926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3.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câu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đố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lời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vở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03655" y="1768469"/>
            <a:ext cx="7538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endParaRPr lang="en-US" sz="3600" b="1" dirty="0">
              <a:solidFill>
                <a:srgbClr val="70AD4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hào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b="1" dirty="0"/>
          </a:p>
        </p:txBody>
      </p:sp>
      <p:sp>
        <p:nvSpPr>
          <p:cNvPr id="10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1717939" y="3845829"/>
            <a:ext cx="3348245" cy="895926"/>
          </a:xfrm>
          <a:prstGeom prst="roundRect">
            <a:avLst/>
          </a:prstGeom>
          <a:solidFill>
            <a:srgbClr val="E75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Nghệ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An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687126" y="3004677"/>
            <a:ext cx="5102479" cy="3192921"/>
            <a:chOff x="6941743" y="1813188"/>
            <a:chExt cx="4700081" cy="2939292"/>
          </a:xfrm>
        </p:grpSpPr>
        <p:sp>
          <p:nvSpPr>
            <p:cNvPr id="6" name="Rectangle 5"/>
            <p:cNvSpPr/>
            <p:nvPr/>
          </p:nvSpPr>
          <p:spPr>
            <a:xfrm rot="465557">
              <a:off x="6941743" y="1813188"/>
              <a:ext cx="4700081" cy="293929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B1E7C7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46" name="Picture 2" descr="Tất tần tật mọi kinh nghiệm về thăm làng Sen quê Bác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63687">
              <a:off x="7004025" y="1851908"/>
              <a:ext cx="4588832" cy="28973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948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2309092" y="517237"/>
            <a:ext cx="7555345" cy="895926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3.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câu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đố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lời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giải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vào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vở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1361" y="1524211"/>
            <a:ext cx="72530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Tỉnh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Cam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Ranh</a:t>
            </a:r>
            <a:endParaRPr lang="en-US" sz="3600" b="1" dirty="0">
              <a:solidFill>
                <a:srgbClr val="70AD47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b="1" dirty="0"/>
          </a:p>
        </p:txBody>
      </p:sp>
      <p:sp>
        <p:nvSpPr>
          <p:cNvPr id="10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516192" y="3623893"/>
            <a:ext cx="3348245" cy="895926"/>
          </a:xfrm>
          <a:prstGeom prst="roundRect">
            <a:avLst/>
          </a:prstGeom>
          <a:solidFill>
            <a:srgbClr val="E750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Khánh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Hòa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31796" y="3076261"/>
            <a:ext cx="5554968" cy="3590546"/>
            <a:chOff x="234412" y="1865937"/>
            <a:chExt cx="5554968" cy="3549067"/>
          </a:xfrm>
        </p:grpSpPr>
        <p:sp>
          <p:nvSpPr>
            <p:cNvPr id="6" name="Rectangle 5"/>
            <p:cNvSpPr/>
            <p:nvPr/>
          </p:nvSpPr>
          <p:spPr>
            <a:xfrm rot="21292844">
              <a:off x="234412" y="1865937"/>
              <a:ext cx="5554968" cy="354906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B1E7C7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70" name="Picture 2" descr="Trước thềm lễ 30/4, khách đi tour biển đảo ở Nha Trang bỗng nhiên tăng vọt -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82" y="1875145"/>
              <a:ext cx="5501634" cy="3518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583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2675301-7BF9-E0A2-5305-85188602F100}"/>
              </a:ext>
            </a:extLst>
          </p:cNvPr>
          <p:cNvGrpSpPr/>
          <p:nvPr/>
        </p:nvGrpSpPr>
        <p:grpSpPr>
          <a:xfrm>
            <a:off x="711200" y="3860800"/>
            <a:ext cx="10204244" cy="2997200"/>
            <a:chOff x="362157" y="3860800"/>
            <a:chExt cx="10204244" cy="2997200"/>
          </a:xfrm>
        </p:grpSpPr>
        <p:pic>
          <p:nvPicPr>
            <p:cNvPr id="28" name="图片 27" descr="卡通人物&#10;&#10;中度可信度描述已自动生成">
              <a:extLst>
                <a:ext uri="{FF2B5EF4-FFF2-40B4-BE49-F238E27FC236}">
                  <a16:creationId xmlns:a16="http://schemas.microsoft.com/office/drawing/2014/main" id="{983A67E6-7EB1-EB20-3D59-AC0AB78F2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4" t="57144" r="75833"/>
            <a:stretch/>
          </p:blipFill>
          <p:spPr>
            <a:xfrm>
              <a:off x="362157" y="3860800"/>
              <a:ext cx="2583543" cy="2938417"/>
            </a:xfrm>
            <a:prstGeom prst="rect">
              <a:avLst/>
            </a:prstGeom>
          </p:spPr>
        </p:pic>
        <p:pic>
          <p:nvPicPr>
            <p:cNvPr id="30" name="图片 29" descr="卡通人物&#10;&#10;中度可信度描述已自动生成">
              <a:extLst>
                <a:ext uri="{FF2B5EF4-FFF2-40B4-BE49-F238E27FC236}">
                  <a16:creationId xmlns:a16="http://schemas.microsoft.com/office/drawing/2014/main" id="{BDFBD20F-1015-8B12-8B86-59B4C3EC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3" t="60521" r="13333"/>
            <a:stretch/>
          </p:blipFill>
          <p:spPr>
            <a:xfrm>
              <a:off x="8476343" y="4151086"/>
              <a:ext cx="2090058" cy="270691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256" y="2563293"/>
            <a:ext cx="7925487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8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>
            <a:extLst>
              <a:ext uri="{FF2B5EF4-FFF2-40B4-BE49-F238E27FC236}">
                <a16:creationId xmlns:a16="http://schemas.microsoft.com/office/drawing/2014/main" id="{25F3D19E-8814-4BA2-A3CE-CBAE25A08BD4}"/>
              </a:ext>
            </a:extLst>
          </p:cNvPr>
          <p:cNvSpPr txBox="1"/>
          <p:nvPr/>
        </p:nvSpPr>
        <p:spPr>
          <a:xfrm>
            <a:off x="2025008" y="1510019"/>
            <a:ext cx="84974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Hỏi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người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thân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về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danh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lam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thắng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cảnh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ở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địa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CD3339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phương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D3339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6C6345E-C9A8-467E-AB5D-A036337AC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7" b="6087"/>
          <a:stretch/>
        </p:blipFill>
        <p:spPr>
          <a:xfrm>
            <a:off x="1669538" y="3135087"/>
            <a:ext cx="8852924" cy="37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9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 Long Bay - Di sản văn hóa thế giớ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7">
            <a:extLst>
              <a:ext uri="{FF2B5EF4-FFF2-40B4-BE49-F238E27FC236}">
                <a16:creationId xmlns:a16="http://schemas.microsoft.com/office/drawing/2014/main" id="{3F037AC2-0212-4F40-9AAF-D6C9CEF80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671" y="3186310"/>
            <a:ext cx="4056528" cy="4056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373" y="1513981"/>
            <a:ext cx="9486198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2675301-7BF9-E0A2-5305-85188602F100}"/>
              </a:ext>
            </a:extLst>
          </p:cNvPr>
          <p:cNvGrpSpPr/>
          <p:nvPr/>
        </p:nvGrpSpPr>
        <p:grpSpPr>
          <a:xfrm>
            <a:off x="711200" y="3860800"/>
            <a:ext cx="10204244" cy="2997200"/>
            <a:chOff x="362157" y="3860800"/>
            <a:chExt cx="10204244" cy="2997200"/>
          </a:xfrm>
        </p:grpSpPr>
        <p:pic>
          <p:nvPicPr>
            <p:cNvPr id="28" name="图片 27" descr="卡通人物&#10;&#10;中度可信度描述已自动生成">
              <a:extLst>
                <a:ext uri="{FF2B5EF4-FFF2-40B4-BE49-F238E27FC236}">
                  <a16:creationId xmlns:a16="http://schemas.microsoft.com/office/drawing/2014/main" id="{983A67E6-7EB1-EB20-3D59-AC0AB78F2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4" t="57144" r="75833"/>
            <a:stretch/>
          </p:blipFill>
          <p:spPr>
            <a:xfrm>
              <a:off x="362157" y="3860800"/>
              <a:ext cx="2583543" cy="2938417"/>
            </a:xfrm>
            <a:prstGeom prst="rect">
              <a:avLst/>
            </a:prstGeom>
          </p:spPr>
        </p:pic>
        <p:pic>
          <p:nvPicPr>
            <p:cNvPr id="30" name="图片 29" descr="卡通人物&#10;&#10;中度可信度描述已自动生成">
              <a:extLst>
                <a:ext uri="{FF2B5EF4-FFF2-40B4-BE49-F238E27FC236}">
                  <a16:creationId xmlns:a16="http://schemas.microsoft.com/office/drawing/2014/main" id="{BDFBD20F-1015-8B12-8B86-59B4C3EC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3" t="60521" r="13333"/>
            <a:stretch/>
          </p:blipFill>
          <p:spPr>
            <a:xfrm>
              <a:off x="8476343" y="4151086"/>
              <a:ext cx="2090058" cy="270691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1588" y="2572438"/>
            <a:ext cx="8388823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4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7" name="图片 6" descr="图片包含 游戏机, 桌子, 大&#10;&#10;描述已自动生成">
            <a:extLst>
              <a:ext uri="{FF2B5EF4-FFF2-40B4-BE49-F238E27FC236}">
                <a16:creationId xmlns:a16="http://schemas.microsoft.com/office/drawing/2014/main" id="{9C8A255F-DE16-6701-E8FF-619EE67CF4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9"/>
          <a:stretch/>
        </p:blipFill>
        <p:spPr>
          <a:xfrm>
            <a:off x="0" y="4572000"/>
            <a:ext cx="12192000" cy="2285274"/>
          </a:xfrm>
          <a:prstGeom prst="rect">
            <a:avLst/>
          </a:prstGeom>
        </p:spPr>
      </p:pic>
      <p:pic>
        <p:nvPicPr>
          <p:cNvPr id="53" name="图片 52" descr="卡通人物&#10;&#10;中度可信度描述已自动生成">
            <a:extLst>
              <a:ext uri="{FF2B5EF4-FFF2-40B4-BE49-F238E27FC236}">
                <a16:creationId xmlns:a16="http://schemas.microsoft.com/office/drawing/2014/main" id="{21CAF489-6D44-7D74-6A55-08556B0DD5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3"/>
          <a:stretch>
            <a:fillRect/>
          </a:stretch>
        </p:blipFill>
        <p:spPr>
          <a:xfrm>
            <a:off x="0" y="232952"/>
            <a:ext cx="12192000" cy="6856549"/>
          </a:xfrm>
          <a:custGeom>
            <a:avLst/>
            <a:gdLst>
              <a:gd name="connsiteX0" fmla="*/ 0 w 12192000"/>
              <a:gd name="connsiteY0" fmla="*/ 0 h 6856549"/>
              <a:gd name="connsiteX1" fmla="*/ 12192000 w 12192000"/>
              <a:gd name="connsiteY1" fmla="*/ 0 h 6856549"/>
              <a:gd name="connsiteX2" fmla="*/ 12192000 w 12192000"/>
              <a:gd name="connsiteY2" fmla="*/ 6856549 h 6856549"/>
              <a:gd name="connsiteX3" fmla="*/ 0 w 12192000"/>
              <a:gd name="connsiteY3" fmla="*/ 6856549 h 685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6549">
                <a:moveTo>
                  <a:pt x="0" y="0"/>
                </a:moveTo>
                <a:lnTo>
                  <a:pt x="12192000" y="0"/>
                </a:lnTo>
                <a:lnTo>
                  <a:pt x="12192000" y="6856549"/>
                </a:lnTo>
                <a:lnTo>
                  <a:pt x="0" y="6856549"/>
                </a:lnTo>
                <a:close/>
              </a:path>
            </a:pathLst>
          </a:custGeom>
        </p:spPr>
      </p:pic>
      <p:pic>
        <p:nvPicPr>
          <p:cNvPr id="12" name="图片 11" descr="黑暗中亮着灯&#10;&#10;中度可信度描述已自动生成">
            <a:extLst>
              <a:ext uri="{FF2B5EF4-FFF2-40B4-BE49-F238E27FC236}">
                <a16:creationId xmlns:a16="http://schemas.microsoft.com/office/drawing/2014/main" id="{102EF359-14C1-AFFE-9039-E033AC61B1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31" r="21667"/>
          <a:stretch/>
        </p:blipFill>
        <p:spPr>
          <a:xfrm>
            <a:off x="798287" y="4151086"/>
            <a:ext cx="9550400" cy="2706188"/>
          </a:xfrm>
          <a:prstGeom prst="rect">
            <a:avLst/>
          </a:prstGeom>
        </p:spPr>
      </p:pic>
      <p:pic>
        <p:nvPicPr>
          <p:cNvPr id="29" name="图片 28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7FB73B7D-FF88-519D-0350-85021CCB45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47" name="图片 46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9D79C919-5680-1993-A0E7-B8F4757B16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50" name="图片 4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1029294C-145A-BFB4-5B25-A77F4D6A87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339047"/>
            <a:ext cx="5500914" cy="1981924"/>
          </a:xfrm>
          <a:prstGeom prst="rect">
            <a:avLst/>
          </a:prstGeom>
        </p:spPr>
      </p:pic>
      <p:pic>
        <p:nvPicPr>
          <p:cNvPr id="37" name="图片 36" descr="卡通人物&#10;&#10;中度可信度描述已自动生成">
            <a:extLst>
              <a:ext uri="{FF2B5EF4-FFF2-40B4-BE49-F238E27FC236}">
                <a16:creationId xmlns:a16="http://schemas.microsoft.com/office/drawing/2014/main" id="{C45C12D7-C647-E41B-4A82-7751BCA9BB4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" t="57144" r="75833"/>
          <a:stretch/>
        </p:blipFill>
        <p:spPr>
          <a:xfrm>
            <a:off x="362157" y="3860800"/>
            <a:ext cx="2583543" cy="2938417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24E3D277-B50C-328D-631B-4F9AC75D2D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3" t="60521" r="13333"/>
          <a:stretch/>
        </p:blipFill>
        <p:spPr>
          <a:xfrm>
            <a:off x="8476343" y="4151086"/>
            <a:ext cx="2090058" cy="2706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5380" y="907503"/>
            <a:ext cx="2749534" cy="20301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0111" y="1586069"/>
            <a:ext cx="8669263" cy="22740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2814" y="3603361"/>
            <a:ext cx="700491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9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097" y="1796144"/>
            <a:ext cx="113363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Hòn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dẹt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bay,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thịt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nhì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nhụ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béo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trắng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lốp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mượt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quét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mỡ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vảy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he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thịt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căng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ngấn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trẻ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da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385" y="353043"/>
            <a:ext cx="5501581" cy="1443101"/>
          </a:xfrm>
          <a:prstGeom prst="rect">
            <a:avLst/>
          </a:prstGeom>
        </p:spPr>
      </p:pic>
      <p:sp>
        <p:nvSpPr>
          <p:cNvPr id="4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84181" y="827315"/>
            <a:ext cx="286512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1.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Nghe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–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b="1" noProof="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viết</a:t>
            </a:r>
            <a:r>
              <a:rPr lang="en-US" altLang="zh-CN" sz="3200" b="1" noProof="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: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144" y="4987329"/>
            <a:ext cx="2843074" cy="123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ợ hải sản Hòn Gai - Chợ đầu mối nổi tiếng thành phố Hạ L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174" y="2047205"/>
            <a:ext cx="7437653" cy="41799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136" y="235437"/>
            <a:ext cx="4067106" cy="10668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45290" y="1255773"/>
            <a:ext cx="8701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Chợ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hải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sản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mối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TP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8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92889" y="1262744"/>
            <a:ext cx="2224482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Cá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chim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1026" name="Picture 2" descr="CÁ CHIM TRẮNG SIZE 0.7-1 KG/C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0" t="23683" r="3198" b="28529"/>
          <a:stretch/>
        </p:blipFill>
        <p:spPr bwMode="auto">
          <a:xfrm>
            <a:off x="205209" y="2159724"/>
            <a:ext cx="3530768" cy="172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 Nhụ (Chét Biển) là cá gì? Làm món gì Ngon? Giá bao nhiêu tiền 1Kg?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4" b="97423" l="0" r="99778">
                        <a14:foregroundMark x1="18667" y1="75258" x2="18667" y2="75258"/>
                        <a14:foregroundMark x1="20889" y1="75258" x2="22889" y2="79381"/>
                        <a14:foregroundMark x1="25778" y1="76289" x2="25778" y2="76289"/>
                        <a14:foregroundMark x1="18889" y1="79381" x2="20889" y2="81959"/>
                        <a14:foregroundMark x1="23333" y1="79897" x2="24889" y2="79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520" y="3688314"/>
            <a:ext cx="42862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4833815" y="2759034"/>
            <a:ext cx="2224482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Cá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nhụ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1034" name="Picture 10" descr="Giá Tôm He Tươi Quảng Ninh Ở Hà Nội. Tôm He Biển Làm Mòn Gì Ngon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770" y="1971524"/>
            <a:ext cx="3421703" cy="256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8765735" y="1262743"/>
            <a:ext cx="2224482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Tôm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he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17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2675301-7BF9-E0A2-5305-85188602F100}"/>
              </a:ext>
            </a:extLst>
          </p:cNvPr>
          <p:cNvGrpSpPr/>
          <p:nvPr/>
        </p:nvGrpSpPr>
        <p:grpSpPr>
          <a:xfrm>
            <a:off x="240145" y="3860800"/>
            <a:ext cx="11600873" cy="2997200"/>
            <a:chOff x="362157" y="3860800"/>
            <a:chExt cx="10204244" cy="2997200"/>
          </a:xfrm>
        </p:grpSpPr>
        <p:pic>
          <p:nvPicPr>
            <p:cNvPr id="28" name="图片 27" descr="卡通人物&#10;&#10;中度可信度描述已自动生成">
              <a:extLst>
                <a:ext uri="{FF2B5EF4-FFF2-40B4-BE49-F238E27FC236}">
                  <a16:creationId xmlns:a16="http://schemas.microsoft.com/office/drawing/2014/main" id="{983A67E6-7EB1-EB20-3D59-AC0AB78F2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4" t="57144" r="75833"/>
            <a:stretch/>
          </p:blipFill>
          <p:spPr>
            <a:xfrm>
              <a:off x="362157" y="3860800"/>
              <a:ext cx="2583543" cy="2938417"/>
            </a:xfrm>
            <a:prstGeom prst="rect">
              <a:avLst/>
            </a:prstGeom>
          </p:spPr>
        </p:pic>
        <p:pic>
          <p:nvPicPr>
            <p:cNvPr id="30" name="图片 29" descr="卡通人物&#10;&#10;中度可信度描述已自动生成">
              <a:extLst>
                <a:ext uri="{FF2B5EF4-FFF2-40B4-BE49-F238E27FC236}">
                  <a16:creationId xmlns:a16="http://schemas.microsoft.com/office/drawing/2014/main" id="{BDFBD20F-1015-8B12-8B86-59B4C3EC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3" t="60521" r="13333"/>
            <a:stretch/>
          </p:blipFill>
          <p:spPr>
            <a:xfrm>
              <a:off x="8476343" y="4151086"/>
              <a:ext cx="2090058" cy="2706914"/>
            </a:xfrm>
            <a:prstGeom prst="rect">
              <a:avLst/>
            </a:prstGeom>
          </p:spPr>
        </p:pic>
      </p:grpSp>
      <p:sp>
        <p:nvSpPr>
          <p:cNvPr id="13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1531755" y="2641395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la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liệt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4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4613361" y="2644106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sải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cánh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035" y="891510"/>
            <a:ext cx="7602371" cy="1597290"/>
          </a:xfrm>
          <a:prstGeom prst="rect">
            <a:avLst/>
          </a:prstGeom>
        </p:spPr>
      </p:pic>
      <p:sp>
        <p:nvSpPr>
          <p:cNvPr id="17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7694967" y="2602641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béo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núc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9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2382561" y="3546573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trắng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lốp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3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6890584" y="3535722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bóng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mượt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4" name="矩形: 圆角 54">
            <a:extLst>
              <a:ext uri="{FF2B5EF4-FFF2-40B4-BE49-F238E27FC236}">
                <a16:creationId xmlns:a16="http://schemas.microsoft.com/office/drawing/2014/main" id="{3EAB03DE-84E5-7687-6D54-285AF83CE65A}"/>
              </a:ext>
            </a:extLst>
          </p:cNvPr>
          <p:cNvSpPr/>
          <p:nvPr/>
        </p:nvSpPr>
        <p:spPr>
          <a:xfrm>
            <a:off x="4640870" y="4410660"/>
            <a:ext cx="2910260" cy="708781"/>
          </a:xfrm>
          <a:prstGeom prst="roundRect">
            <a:avLst>
              <a:gd name="adj" fmla="val 50000"/>
            </a:avLst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choi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choi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1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9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形状&#10;&#10;中度可信度描述已自动生成">
            <a:extLst>
              <a:ext uri="{FF2B5EF4-FFF2-40B4-BE49-F238E27FC236}">
                <a16:creationId xmlns:a16="http://schemas.microsoft.com/office/drawing/2014/main" id="{34FB0061-A21A-8E15-ED68-0F9C18E9C9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28247"/>
              <a:gd name="connsiteX1" fmla="*/ 12192000 w 12192000"/>
              <a:gd name="connsiteY1" fmla="*/ 0 h 6828247"/>
              <a:gd name="connsiteX2" fmla="*/ 12192000 w 12192000"/>
              <a:gd name="connsiteY2" fmla="*/ 6828247 h 6828247"/>
              <a:gd name="connsiteX3" fmla="*/ 0 w 12192000"/>
              <a:gd name="connsiteY3" fmla="*/ 6828247 h 682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28247">
                <a:moveTo>
                  <a:pt x="0" y="0"/>
                </a:moveTo>
                <a:lnTo>
                  <a:pt x="12192000" y="0"/>
                </a:lnTo>
                <a:lnTo>
                  <a:pt x="12192000" y="6828247"/>
                </a:lnTo>
                <a:lnTo>
                  <a:pt x="0" y="6828247"/>
                </a:lnTo>
                <a:close/>
              </a:path>
            </a:pathLst>
          </a:custGeom>
        </p:spPr>
      </p:pic>
      <p:pic>
        <p:nvPicPr>
          <p:cNvPr id="6" name="图片 5" descr="图片包含 游戏机, 桌子, 大, 绿色&#10;&#10;描述已自动生成">
            <a:extLst>
              <a:ext uri="{FF2B5EF4-FFF2-40B4-BE49-F238E27FC236}">
                <a16:creationId xmlns:a16="http://schemas.microsoft.com/office/drawing/2014/main" id="{F76F7CCF-45E7-41FE-02FB-119D1D3296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57"/>
          <a:stretch/>
        </p:blipFill>
        <p:spPr>
          <a:xfrm>
            <a:off x="0" y="4572000"/>
            <a:ext cx="12192000" cy="2286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D82F0D-4181-3599-2AB5-15AF755B4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" b="3604"/>
          <a:stretch>
            <a:fillRect/>
          </a:stretch>
        </p:blipFill>
        <p:spPr>
          <a:xfrm>
            <a:off x="-4093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图片 19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AC2EFAFB-7B01-52F9-E202-DD6D9E3F7D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2" r="72738" b="40050"/>
          <a:stretch/>
        </p:blipFill>
        <p:spPr>
          <a:xfrm>
            <a:off x="0" y="290285"/>
            <a:ext cx="3323771" cy="3138715"/>
          </a:xfrm>
          <a:prstGeom prst="rect">
            <a:avLst/>
          </a:prstGeom>
        </p:spPr>
      </p:pic>
      <p:pic>
        <p:nvPicPr>
          <p:cNvPr id="21" name="图片 20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BF4FA942-54B0-4034-096C-A20ABF1E9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3" t="17771" r="10833" b="34600"/>
          <a:stretch/>
        </p:blipFill>
        <p:spPr>
          <a:xfrm>
            <a:off x="8345714" y="537029"/>
            <a:ext cx="2525486" cy="3265714"/>
          </a:xfrm>
          <a:custGeom>
            <a:avLst/>
            <a:gdLst>
              <a:gd name="connsiteX0" fmla="*/ 0 w 12192000"/>
              <a:gd name="connsiteY0" fmla="*/ 0 h 6175103"/>
              <a:gd name="connsiteX1" fmla="*/ 12192000 w 12192000"/>
              <a:gd name="connsiteY1" fmla="*/ 0 h 6175103"/>
              <a:gd name="connsiteX2" fmla="*/ 12192000 w 12192000"/>
              <a:gd name="connsiteY2" fmla="*/ 6175103 h 6175103"/>
              <a:gd name="connsiteX3" fmla="*/ 0 w 12192000"/>
              <a:gd name="connsiteY3" fmla="*/ 6175103 h 6175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175103">
                <a:moveTo>
                  <a:pt x="0" y="0"/>
                </a:moveTo>
                <a:lnTo>
                  <a:pt x="12192000" y="0"/>
                </a:lnTo>
                <a:lnTo>
                  <a:pt x="12192000" y="6175103"/>
                </a:lnTo>
                <a:lnTo>
                  <a:pt x="0" y="6175103"/>
                </a:lnTo>
                <a:close/>
              </a:path>
            </a:pathLst>
          </a:custGeom>
        </p:spPr>
      </p:pic>
      <p:pic>
        <p:nvPicPr>
          <p:cNvPr id="22" name="图片 21" descr="图片包含 游戏机, 飞行, 风筝, 笔记本&#10;&#10;描述已自动生成">
            <a:extLst>
              <a:ext uri="{FF2B5EF4-FFF2-40B4-BE49-F238E27FC236}">
                <a16:creationId xmlns:a16="http://schemas.microsoft.com/office/drawing/2014/main" id="{5A5616F9-F566-6BA8-FA34-8DC5C933FC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1" t="63283" r="8809" b="7811"/>
          <a:stretch/>
        </p:blipFill>
        <p:spPr>
          <a:xfrm>
            <a:off x="5979886" y="4572000"/>
            <a:ext cx="5500914" cy="1981924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42675301-7BF9-E0A2-5305-85188602F100}"/>
              </a:ext>
            </a:extLst>
          </p:cNvPr>
          <p:cNvGrpSpPr/>
          <p:nvPr/>
        </p:nvGrpSpPr>
        <p:grpSpPr>
          <a:xfrm>
            <a:off x="452891" y="4016630"/>
            <a:ext cx="10204244" cy="2997200"/>
            <a:chOff x="362157" y="3860800"/>
            <a:chExt cx="10204244" cy="2997200"/>
          </a:xfrm>
        </p:grpSpPr>
        <p:pic>
          <p:nvPicPr>
            <p:cNvPr id="28" name="图片 27" descr="卡通人物&#10;&#10;中度可信度描述已自动生成">
              <a:extLst>
                <a:ext uri="{FF2B5EF4-FFF2-40B4-BE49-F238E27FC236}">
                  <a16:creationId xmlns:a16="http://schemas.microsoft.com/office/drawing/2014/main" id="{983A67E6-7EB1-EB20-3D59-AC0AB78F2F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4" t="57144" r="75833"/>
            <a:stretch/>
          </p:blipFill>
          <p:spPr>
            <a:xfrm>
              <a:off x="362157" y="3860800"/>
              <a:ext cx="2583543" cy="2938417"/>
            </a:xfrm>
            <a:prstGeom prst="rect">
              <a:avLst/>
            </a:prstGeom>
          </p:spPr>
        </p:pic>
        <p:pic>
          <p:nvPicPr>
            <p:cNvPr id="30" name="图片 29" descr="卡通人物&#10;&#10;中度可信度描述已自动生成">
              <a:extLst>
                <a:ext uri="{FF2B5EF4-FFF2-40B4-BE49-F238E27FC236}">
                  <a16:creationId xmlns:a16="http://schemas.microsoft.com/office/drawing/2014/main" id="{BDFBD20F-1015-8B12-8B86-59B4C3EC7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3" t="60521" r="13333"/>
            <a:stretch/>
          </p:blipFill>
          <p:spPr>
            <a:xfrm>
              <a:off x="8476343" y="4151086"/>
              <a:ext cx="2090058" cy="2706914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2218" y="980003"/>
            <a:ext cx="7033455" cy="1437901"/>
          </a:xfrm>
          <a:prstGeom prst="rect">
            <a:avLst/>
          </a:prstGeom>
        </p:spPr>
      </p:pic>
      <p:sp>
        <p:nvSpPr>
          <p:cNvPr id="15" name="矩形 17">
            <a:extLst>
              <a:ext uri="{FF2B5EF4-FFF2-40B4-BE49-F238E27FC236}">
                <a16:creationId xmlns:a16="http://schemas.microsoft.com/office/drawing/2014/main" id="{02BB02D1-358D-AAEC-85B7-70F5E6BD3330}"/>
              </a:ext>
            </a:extLst>
          </p:cNvPr>
          <p:cNvSpPr/>
          <p:nvPr/>
        </p:nvSpPr>
        <p:spPr>
          <a:xfrm>
            <a:off x="3419735" y="2405647"/>
            <a:ext cx="4835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Bài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gồm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4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câu</a:t>
            </a:r>
            <a:endParaRPr kumimoji="0" lang="zh-CN" altLang="en-US" sz="3600" b="0" i="0" u="none" strike="noStrike" kern="1200" cap="none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31号-酷乐潮玩体" panose="00000500000000000000" pitchFamily="2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椭圆 2">
            <a:extLst>
              <a:ext uri="{FF2B5EF4-FFF2-40B4-BE49-F238E27FC236}">
                <a16:creationId xmlns:a16="http://schemas.microsoft.com/office/drawing/2014/main" id="{D405381F-8FEB-D4AB-72A1-D39473434493}"/>
              </a:ext>
            </a:extLst>
          </p:cNvPr>
          <p:cNvSpPr/>
          <p:nvPr/>
        </p:nvSpPr>
        <p:spPr>
          <a:xfrm>
            <a:off x="2645237" y="2395094"/>
            <a:ext cx="667438" cy="667438"/>
          </a:xfrm>
          <a:prstGeom prst="ellipse">
            <a:avLst/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1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7" name="矩形 17">
            <a:extLst>
              <a:ext uri="{FF2B5EF4-FFF2-40B4-BE49-F238E27FC236}">
                <a16:creationId xmlns:a16="http://schemas.microsoft.com/office/drawing/2014/main" id="{02BB02D1-358D-AAEC-85B7-70F5E6BD3330}"/>
              </a:ext>
            </a:extLst>
          </p:cNvPr>
          <p:cNvSpPr/>
          <p:nvPr/>
        </p:nvSpPr>
        <p:spPr>
          <a:xfrm>
            <a:off x="3419735" y="3406556"/>
            <a:ext cx="8093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Viết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hoa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tên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riêng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và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các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chữ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cái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đầu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câu</a:t>
            </a:r>
            <a:endParaRPr kumimoji="0" lang="zh-CN" altLang="en-US" sz="3600" b="0" i="0" u="none" strike="noStrike" kern="1200" cap="none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31号-酷乐潮玩体" panose="00000500000000000000" pitchFamily="2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椭圆 2">
            <a:extLst>
              <a:ext uri="{FF2B5EF4-FFF2-40B4-BE49-F238E27FC236}">
                <a16:creationId xmlns:a16="http://schemas.microsoft.com/office/drawing/2014/main" id="{D405381F-8FEB-D4AB-72A1-D39473434493}"/>
              </a:ext>
            </a:extLst>
          </p:cNvPr>
          <p:cNvSpPr/>
          <p:nvPr/>
        </p:nvSpPr>
        <p:spPr>
          <a:xfrm>
            <a:off x="2645238" y="3396003"/>
            <a:ext cx="667438" cy="667438"/>
          </a:xfrm>
          <a:prstGeom prst="ellipse">
            <a:avLst/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23" name="矩形 17">
            <a:extLst>
              <a:ext uri="{FF2B5EF4-FFF2-40B4-BE49-F238E27FC236}">
                <a16:creationId xmlns:a16="http://schemas.microsoft.com/office/drawing/2014/main" id="{02BB02D1-358D-AAEC-85B7-70F5E6BD3330}"/>
              </a:ext>
            </a:extLst>
          </p:cNvPr>
          <p:cNvSpPr/>
          <p:nvPr/>
        </p:nvSpPr>
        <p:spPr>
          <a:xfrm>
            <a:off x="3419735" y="4429909"/>
            <a:ext cx="6055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Các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dấu</a:t>
            </a:r>
            <a:r>
              <a:rPr lang="en-US" altLang="zh-CN" sz="3600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 panose="020B0604020202020204" pitchFamily="34" charset="0"/>
              </a:rPr>
              <a:t>câu</a:t>
            </a:r>
            <a:endParaRPr kumimoji="0" lang="zh-CN" altLang="en-US" sz="3600" b="0" i="0" u="none" strike="noStrike" kern="1200" cap="none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字魂131号-酷乐潮玩体" panose="00000500000000000000" pitchFamily="2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椭圆 2">
            <a:extLst>
              <a:ext uri="{FF2B5EF4-FFF2-40B4-BE49-F238E27FC236}">
                <a16:creationId xmlns:a16="http://schemas.microsoft.com/office/drawing/2014/main" id="{D405381F-8FEB-D4AB-72A1-D39473434493}"/>
              </a:ext>
            </a:extLst>
          </p:cNvPr>
          <p:cNvSpPr/>
          <p:nvPr/>
        </p:nvSpPr>
        <p:spPr>
          <a:xfrm>
            <a:off x="2645237" y="4419356"/>
            <a:ext cx="667438" cy="667438"/>
          </a:xfrm>
          <a:prstGeom prst="ellipse">
            <a:avLst/>
          </a:prstGeom>
          <a:solidFill>
            <a:srgbClr val="B1E7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131号-酷乐潮玩体" panose="00000500000000000000" pitchFamily="2" charset="-122"/>
                <a:cs typeface="Calibri" panose="020F0502020204030204" pitchFamily="34" charset="0"/>
              </a:rPr>
              <a:t>3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131号-酷乐潮玩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8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19" grpId="0" animBg="1"/>
      <p:bldP spid="23" grpId="0"/>
      <p:bldP spid="2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414</Words>
  <Application>Microsoft Office PowerPoint</Application>
  <PresentationFormat>Widescreen</PresentationFormat>
  <Paragraphs>46</Paragraphs>
  <Slides>20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思源黑体 CN Medium</vt:lpstr>
      <vt:lpstr>Cambria</vt:lpstr>
      <vt:lpstr>字魂131号-酷乐潮玩体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Phạm Thị Liên (420000892)</cp:lastModifiedBy>
  <cp:revision>31</cp:revision>
  <dcterms:created xsi:type="dcterms:W3CDTF">2023-03-25T09:46:56Z</dcterms:created>
  <dcterms:modified xsi:type="dcterms:W3CDTF">2023-04-03T15:02:43Z</dcterms:modified>
</cp:coreProperties>
</file>