
<file path=[Content_Types].xml><?xml version="1.0" encoding="utf-8"?>
<Types xmlns="http://schemas.openxmlformats.org/package/2006/content-types">
  <Default Extension="png" ContentType="image/png"/>
  <Default Extension="mp3" ContentType="audio/mpeg"/>
  <Default Extension="bin" ContentType="application/vnd.ms-office.activeX"/>
  <Default Extension="wmf" ContentType="image/x-w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1.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 id="2147483677" r:id="rId2"/>
  </p:sldMasterIdLst>
  <p:notesMasterIdLst>
    <p:notesMasterId r:id="rId22"/>
  </p:notesMasterIdLst>
  <p:sldIdLst>
    <p:sldId id="302" r:id="rId3"/>
    <p:sldId id="256" r:id="rId4"/>
    <p:sldId id="257" r:id="rId5"/>
    <p:sldId id="303" r:id="rId6"/>
    <p:sldId id="304" r:id="rId7"/>
    <p:sldId id="305" r:id="rId8"/>
    <p:sldId id="306" r:id="rId9"/>
    <p:sldId id="264" r:id="rId10"/>
    <p:sldId id="307" r:id="rId11"/>
    <p:sldId id="258" r:id="rId12"/>
    <p:sldId id="259" r:id="rId13"/>
    <p:sldId id="280" r:id="rId14"/>
    <p:sldId id="260" r:id="rId15"/>
    <p:sldId id="261" r:id="rId16"/>
    <p:sldId id="308" r:id="rId17"/>
    <p:sldId id="262" r:id="rId18"/>
    <p:sldId id="268" r:id="rId19"/>
    <p:sldId id="309" r:id="rId20"/>
    <p:sldId id="317" r:id="rId21"/>
  </p:sldIdLst>
  <p:sldSz cx="9144000" cy="5143500" type="screen16x9"/>
  <p:notesSz cx="6858000" cy="9144000"/>
  <p:embeddedFontLst>
    <p:embeddedFont>
      <p:font typeface="宋体" panose="02010600030101010101" pitchFamily="2" charset="-122"/>
      <p:regular r:id="rId23"/>
    </p:embeddedFont>
    <p:embeddedFont>
      <p:font typeface="#9Slide05 Bodega Script" panose="020B0604020202020204" charset="0"/>
      <p:regular r:id="rId24"/>
    </p:embeddedFont>
    <p:embeddedFont>
      <p:font typeface="#9Slide05 Good Vibes Pro" panose="020B0604020202020204" charset="0"/>
      <p:regular r:id="rId25"/>
    </p:embeddedFont>
    <p:embeddedFont>
      <p:font typeface="#9Slide07 HoneyCream" panose="020B0604020202020204" charset="0"/>
      <p:regular r:id="rId26"/>
    </p:embeddedFont>
    <p:embeddedFont>
      <p:font typeface="#9Slide07 IcielAltus Serif" panose="020B0604020202020204" charset="0"/>
      <p:regular r:id="rId27"/>
    </p:embeddedFont>
    <p:embeddedFont>
      <p:font typeface="#9Slide07 SVNBango" panose="02000000000000000000" charset="0"/>
      <p:regular r:id="rId28"/>
    </p:embeddedFont>
    <p:embeddedFont>
      <p:font typeface="#9Slide07 SVNZiclets" panose="02000603000000000000" charset="0"/>
      <p:regular r:id="rId29"/>
    </p:embeddedFont>
    <p:embeddedFont>
      <p:font typeface="Bubblegum Sans" panose="020B0604020202020204" charset="0"/>
      <p:regular r:id="rId30"/>
    </p:embeddedFont>
    <p:embeddedFont>
      <p:font typeface="Fredoka One" panose="020B0604020202020204" charset="0"/>
      <p:regular r:id="rId31"/>
    </p:embeddedFont>
    <p:embeddedFont>
      <p:font typeface="Livvic" panose="020B0604020202020204" charset="0"/>
      <p:regular r:id="rId32"/>
      <p:bold r:id="rId33"/>
      <p:italic r:id="rId34"/>
      <p:boldItalic r:id="rId35"/>
    </p:embeddedFont>
    <p:embeddedFont>
      <p:font typeface="Palanquin Dark" panose="020B0604020202020204" charset="0"/>
      <p:regular r:id="rId36"/>
      <p:bold r:id="rId37"/>
    </p:embeddedFont>
    <p:embeddedFont>
      <p:font typeface="UTM Avo" panose="02040603050506020204" pitchFamily="18" charset="0"/>
      <p:regular r:id="rId38"/>
      <p:bold r:id="rId39"/>
      <p:italic r:id="rId40"/>
      <p:boldItalic r:id="rId41"/>
    </p:embeddedFont>
  </p:embeddedFontLst>
  <p:custDataLst>
    <p:tags r:id="rId4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316D"/>
    <a:srgbClr val="F1EAC7"/>
    <a:srgbClr val="DBEDC9"/>
    <a:srgbClr val="EAE7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587B2D9-0670-44DC-A771-6D2009E08E29}">
  <a:tblStyle styleId="{1587B2D9-0670-44DC-A771-6D2009E08E2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4660"/>
  </p:normalViewPr>
  <p:slideViewPr>
    <p:cSldViewPr snapToGrid="0">
      <p:cViewPr varScale="1">
        <p:scale>
          <a:sx n="57" d="100"/>
          <a:sy n="57" d="100"/>
        </p:scale>
        <p:origin x="23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19.xml"/><Relationship Id="rId34" Type="http://schemas.openxmlformats.org/officeDocument/2006/relationships/font" Target="fonts/font12.fntdata"/><Relationship Id="rId42"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9.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8"/>
        <p:cNvGrpSpPr/>
        <p:nvPr/>
      </p:nvGrpSpPr>
      <p:grpSpPr>
        <a:xfrm>
          <a:off x="0" y="0"/>
          <a:ext cx="0" cy="0"/>
          <a:chOff x="0" y="0"/>
          <a:chExt cx="0" cy="0"/>
        </a:xfrm>
      </p:grpSpPr>
      <p:sp>
        <p:nvSpPr>
          <p:cNvPr id="2279" name="Google Shape;2279;g8794a74c9d_0_24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0" name="Google Shape;2280;g8794a74c9d_0_2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1"/>
        <p:cNvGrpSpPr/>
        <p:nvPr/>
      </p:nvGrpSpPr>
      <p:grpSpPr>
        <a:xfrm>
          <a:off x="0" y="0"/>
          <a:ext cx="0" cy="0"/>
          <a:chOff x="0" y="0"/>
          <a:chExt cx="0" cy="0"/>
        </a:xfrm>
      </p:grpSpPr>
      <p:sp>
        <p:nvSpPr>
          <p:cNvPr id="2412" name="Google Shape;2412;g877b642fd3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3" name="Google Shape;2413;g877b642fd3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712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7"/>
        <p:cNvGrpSpPr/>
        <p:nvPr/>
      </p:nvGrpSpPr>
      <p:grpSpPr>
        <a:xfrm>
          <a:off x="0" y="0"/>
          <a:ext cx="0" cy="0"/>
          <a:chOff x="0" y="0"/>
          <a:chExt cx="0" cy="0"/>
        </a:xfrm>
      </p:grpSpPr>
      <p:sp>
        <p:nvSpPr>
          <p:cNvPr id="2458" name="Google Shape;2458;gbdc4cfb7a3_6_4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9" name="Google Shape;2459;gbdc4cfb7a3_6_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8"/>
        <p:cNvGrpSpPr/>
        <p:nvPr/>
      </p:nvGrpSpPr>
      <p:grpSpPr>
        <a:xfrm>
          <a:off x="0" y="0"/>
          <a:ext cx="0" cy="0"/>
          <a:chOff x="0" y="0"/>
          <a:chExt cx="0" cy="0"/>
        </a:xfrm>
      </p:grpSpPr>
      <p:sp>
        <p:nvSpPr>
          <p:cNvPr id="2629" name="Google Shape;2629;g11f13ace8a5_0_1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0" name="Google Shape;2630;g11f13ace8a5_0_1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6"/>
        <p:cNvGrpSpPr/>
        <p:nvPr/>
      </p:nvGrpSpPr>
      <p:grpSpPr>
        <a:xfrm>
          <a:off x="0" y="0"/>
          <a:ext cx="0" cy="0"/>
          <a:chOff x="0" y="0"/>
          <a:chExt cx="0" cy="0"/>
        </a:xfrm>
      </p:grpSpPr>
      <p:sp>
        <p:nvSpPr>
          <p:cNvPr id="2347" name="Google Shape;2347;g85cf8b5f36_0_6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8" name="Google Shape;2348;g85cf8b5f36_0_6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8"/>
        <p:cNvGrpSpPr/>
        <p:nvPr/>
      </p:nvGrpSpPr>
      <p:grpSpPr>
        <a:xfrm>
          <a:off x="0" y="0"/>
          <a:ext cx="0" cy="0"/>
          <a:chOff x="0" y="0"/>
          <a:chExt cx="0" cy="0"/>
        </a:xfrm>
      </p:grpSpPr>
      <p:sp>
        <p:nvSpPr>
          <p:cNvPr id="2279" name="Google Shape;2279;g8794a74c9d_0_24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0" name="Google Shape;2280;g8794a74c9d_0_2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5240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
        <p:cNvGrpSpPr/>
        <p:nvPr/>
      </p:nvGrpSpPr>
      <p:grpSpPr>
        <a:xfrm>
          <a:off x="0" y="0"/>
          <a:ext cx="0" cy="0"/>
          <a:chOff x="0" y="0"/>
          <a:chExt cx="0" cy="0"/>
        </a:xfrm>
      </p:grpSpPr>
      <p:sp>
        <p:nvSpPr>
          <p:cNvPr id="2496" name="Google Shape;2496;g11f13ace8a5_0_2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7" name="Google Shape;2497;g11f13ace8a5_0_2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2"/>
        <p:cNvGrpSpPr/>
        <p:nvPr/>
      </p:nvGrpSpPr>
      <p:grpSpPr>
        <a:xfrm>
          <a:off x="0" y="0"/>
          <a:ext cx="0" cy="0"/>
          <a:chOff x="0" y="0"/>
          <a:chExt cx="0" cy="0"/>
        </a:xfrm>
      </p:grpSpPr>
      <p:sp>
        <p:nvSpPr>
          <p:cNvPr id="2363" name="Google Shape;2363;gc6ac5e8787_0_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4" name="Google Shape;2364;gc6ac5e8787_0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4"/>
        <p:cNvGrpSpPr/>
        <p:nvPr/>
      </p:nvGrpSpPr>
      <p:grpSpPr>
        <a:xfrm>
          <a:off x="0" y="0"/>
          <a:ext cx="0" cy="0"/>
          <a:chOff x="0" y="0"/>
          <a:chExt cx="0" cy="0"/>
        </a:xfrm>
      </p:grpSpPr>
      <p:sp>
        <p:nvSpPr>
          <p:cNvPr id="2385" name="Google Shape;2385;gc6ac5e8787_1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6" name="Google Shape;2386;gc6ac5e8787_1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4"/>
        <p:cNvGrpSpPr/>
        <p:nvPr/>
      </p:nvGrpSpPr>
      <p:grpSpPr>
        <a:xfrm>
          <a:off x="0" y="0"/>
          <a:ext cx="0" cy="0"/>
          <a:chOff x="0" y="0"/>
          <a:chExt cx="0" cy="0"/>
        </a:xfrm>
      </p:grpSpPr>
      <p:sp>
        <p:nvSpPr>
          <p:cNvPr id="3005" name="Google Shape;3005;g11f13ace8a5_0_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6" name="Google Shape;3006;g11f13ace8a5_0_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7"/>
        <p:cNvGrpSpPr/>
        <p:nvPr/>
      </p:nvGrpSpPr>
      <p:grpSpPr>
        <a:xfrm>
          <a:off x="0" y="0"/>
          <a:ext cx="0" cy="0"/>
          <a:chOff x="0" y="0"/>
          <a:chExt cx="0" cy="0"/>
        </a:xfrm>
      </p:grpSpPr>
      <p:sp>
        <p:nvSpPr>
          <p:cNvPr id="2398" name="Google Shape;2398;gc6ac5e8787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9" name="Google Shape;2399;gc6ac5e8787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1"/>
        <p:cNvGrpSpPr/>
        <p:nvPr/>
      </p:nvGrpSpPr>
      <p:grpSpPr>
        <a:xfrm>
          <a:off x="0" y="0"/>
          <a:ext cx="0" cy="0"/>
          <a:chOff x="0" y="0"/>
          <a:chExt cx="0" cy="0"/>
        </a:xfrm>
      </p:grpSpPr>
      <p:sp>
        <p:nvSpPr>
          <p:cNvPr id="2412" name="Google Shape;2412;g877b642fd3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3" name="Google Shape;2413;g877b642fd3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115452" y="-66678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0;p2"/>
          <p:cNvGrpSpPr/>
          <p:nvPr/>
        </p:nvGrpSpPr>
        <p:grpSpPr>
          <a:xfrm>
            <a:off x="8309166" y="716654"/>
            <a:ext cx="852843" cy="687139"/>
            <a:chOff x="4920400" y="2067075"/>
            <a:chExt cx="530375" cy="427325"/>
          </a:xfrm>
        </p:grpSpPr>
        <p:sp>
          <p:nvSpPr>
            <p:cNvPr id="11" name="Google Shape;11;p2"/>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966925" y="2067275"/>
              <a:ext cx="483425" cy="427025"/>
            </a:xfrm>
            <a:custGeom>
              <a:avLst/>
              <a:gdLst/>
              <a:ahLst/>
              <a:cxnLst/>
              <a:rect l="l" t="t" r="r" b="b"/>
              <a:pathLst>
                <a:path w="19337" h="17081" extrusionOk="0">
                  <a:moveTo>
                    <a:pt x="8666" y="0"/>
                  </a:moveTo>
                  <a:cubicBezTo>
                    <a:pt x="7963" y="0"/>
                    <a:pt x="7266" y="179"/>
                    <a:pt x="6628" y="532"/>
                  </a:cubicBezTo>
                  <a:cubicBezTo>
                    <a:pt x="11835" y="3375"/>
                    <a:pt x="10996" y="12127"/>
                    <a:pt x="6234" y="14902"/>
                  </a:cubicBezTo>
                  <a:cubicBezTo>
                    <a:pt x="5134" y="15544"/>
                    <a:pt x="4110" y="15798"/>
                    <a:pt x="3177" y="15798"/>
                  </a:cubicBezTo>
                  <a:cubicBezTo>
                    <a:pt x="1947" y="15798"/>
                    <a:pt x="877" y="15356"/>
                    <a:pt x="0" y="14782"/>
                  </a:cubicBezTo>
                  <a:lnTo>
                    <a:pt x="0" y="14782"/>
                  </a:lnTo>
                  <a:cubicBezTo>
                    <a:pt x="1262" y="16103"/>
                    <a:pt x="3084" y="17081"/>
                    <a:pt x="5196" y="17081"/>
                  </a:cubicBezTo>
                  <a:cubicBezTo>
                    <a:pt x="7327" y="17081"/>
                    <a:pt x="9752" y="16086"/>
                    <a:pt x="12195" y="13446"/>
                  </a:cubicBezTo>
                  <a:cubicBezTo>
                    <a:pt x="19337" y="5756"/>
                    <a:pt x="12434" y="874"/>
                    <a:pt x="9728" y="138"/>
                  </a:cubicBezTo>
                  <a:cubicBezTo>
                    <a:pt x="9378" y="46"/>
                    <a:pt x="9021" y="0"/>
                    <a:pt x="86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179650" y="2171875"/>
              <a:ext cx="31775" cy="34800"/>
            </a:xfrm>
            <a:custGeom>
              <a:avLst/>
              <a:gdLst/>
              <a:ahLst/>
              <a:cxnLst/>
              <a:rect l="l" t="t" r="r" b="b"/>
              <a:pathLst>
                <a:path w="1271" h="1392" extrusionOk="0">
                  <a:moveTo>
                    <a:pt x="381" y="1"/>
                  </a:moveTo>
                  <a:cubicBezTo>
                    <a:pt x="1" y="1"/>
                    <a:pt x="430" y="1391"/>
                    <a:pt x="811" y="1391"/>
                  </a:cubicBezTo>
                  <a:cubicBezTo>
                    <a:pt x="827" y="1391"/>
                    <a:pt x="844" y="1389"/>
                    <a:pt x="860" y="1383"/>
                  </a:cubicBezTo>
                  <a:cubicBezTo>
                    <a:pt x="1271" y="1263"/>
                    <a:pt x="962" y="184"/>
                    <a:pt x="449" y="13"/>
                  </a:cubicBezTo>
                  <a:cubicBezTo>
                    <a:pt x="424" y="5"/>
                    <a:pt x="401" y="1"/>
                    <a:pt x="3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941650" y="2384025"/>
              <a:ext cx="7725" cy="14150"/>
            </a:xfrm>
            <a:custGeom>
              <a:avLst/>
              <a:gdLst/>
              <a:ahLst/>
              <a:cxnLst/>
              <a:rect l="l" t="t" r="r" b="b"/>
              <a:pathLst>
                <a:path w="309" h="566" extrusionOk="0">
                  <a:moveTo>
                    <a:pt x="35" y="1"/>
                  </a:moveTo>
                  <a:cubicBezTo>
                    <a:pt x="18" y="1"/>
                    <a:pt x="1" y="14"/>
                    <a:pt x="1" y="39"/>
                  </a:cubicBezTo>
                  <a:cubicBezTo>
                    <a:pt x="1" y="125"/>
                    <a:pt x="18" y="228"/>
                    <a:pt x="69" y="313"/>
                  </a:cubicBezTo>
                  <a:cubicBezTo>
                    <a:pt x="103" y="399"/>
                    <a:pt x="155" y="485"/>
                    <a:pt x="206" y="553"/>
                  </a:cubicBezTo>
                  <a:cubicBezTo>
                    <a:pt x="223" y="562"/>
                    <a:pt x="236" y="566"/>
                    <a:pt x="249" y="566"/>
                  </a:cubicBezTo>
                  <a:cubicBezTo>
                    <a:pt x="262" y="566"/>
                    <a:pt x="275" y="562"/>
                    <a:pt x="292" y="553"/>
                  </a:cubicBezTo>
                  <a:cubicBezTo>
                    <a:pt x="309" y="536"/>
                    <a:pt x="309" y="502"/>
                    <a:pt x="292" y="485"/>
                  </a:cubicBezTo>
                  <a:cubicBezTo>
                    <a:pt x="172" y="365"/>
                    <a:pt x="103" y="211"/>
                    <a:pt x="69" y="39"/>
                  </a:cubicBezTo>
                  <a:cubicBezTo>
                    <a:pt x="69" y="14"/>
                    <a:pt x="52"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923675" y="2261225"/>
              <a:ext cx="28925" cy="106850"/>
            </a:xfrm>
            <a:custGeom>
              <a:avLst/>
              <a:gdLst/>
              <a:ahLst/>
              <a:cxnLst/>
              <a:rect l="l" t="t" r="r" b="b"/>
              <a:pathLst>
                <a:path w="1157" h="4274" extrusionOk="0">
                  <a:moveTo>
                    <a:pt x="1055" y="1"/>
                  </a:moveTo>
                  <a:cubicBezTo>
                    <a:pt x="1039" y="1"/>
                    <a:pt x="1023" y="6"/>
                    <a:pt x="1011" y="19"/>
                  </a:cubicBezTo>
                  <a:cubicBezTo>
                    <a:pt x="788" y="310"/>
                    <a:pt x="583" y="635"/>
                    <a:pt x="446" y="961"/>
                  </a:cubicBezTo>
                  <a:cubicBezTo>
                    <a:pt x="360" y="1166"/>
                    <a:pt x="326" y="1389"/>
                    <a:pt x="257" y="1594"/>
                  </a:cubicBezTo>
                  <a:cubicBezTo>
                    <a:pt x="172" y="1800"/>
                    <a:pt x="0" y="1920"/>
                    <a:pt x="35" y="2160"/>
                  </a:cubicBezTo>
                  <a:cubicBezTo>
                    <a:pt x="69" y="2245"/>
                    <a:pt x="69" y="2348"/>
                    <a:pt x="86" y="2434"/>
                  </a:cubicBezTo>
                  <a:cubicBezTo>
                    <a:pt x="86" y="2519"/>
                    <a:pt x="52" y="2605"/>
                    <a:pt x="52" y="2690"/>
                  </a:cubicBezTo>
                  <a:cubicBezTo>
                    <a:pt x="35" y="2879"/>
                    <a:pt x="35" y="3067"/>
                    <a:pt x="86" y="3256"/>
                  </a:cubicBezTo>
                  <a:cubicBezTo>
                    <a:pt x="223" y="3615"/>
                    <a:pt x="411" y="3958"/>
                    <a:pt x="651" y="4266"/>
                  </a:cubicBezTo>
                  <a:cubicBezTo>
                    <a:pt x="656" y="4271"/>
                    <a:pt x="663" y="4273"/>
                    <a:pt x="669" y="4273"/>
                  </a:cubicBezTo>
                  <a:cubicBezTo>
                    <a:pt x="684" y="4273"/>
                    <a:pt x="698" y="4261"/>
                    <a:pt x="685" y="4249"/>
                  </a:cubicBezTo>
                  <a:cubicBezTo>
                    <a:pt x="463" y="3941"/>
                    <a:pt x="309" y="3598"/>
                    <a:pt x="223" y="3239"/>
                  </a:cubicBezTo>
                  <a:cubicBezTo>
                    <a:pt x="189" y="3016"/>
                    <a:pt x="189" y="2810"/>
                    <a:pt x="223" y="2605"/>
                  </a:cubicBezTo>
                  <a:cubicBezTo>
                    <a:pt x="257" y="2416"/>
                    <a:pt x="343" y="2348"/>
                    <a:pt x="429" y="2177"/>
                  </a:cubicBezTo>
                  <a:cubicBezTo>
                    <a:pt x="497" y="2005"/>
                    <a:pt x="429" y="1868"/>
                    <a:pt x="429" y="1697"/>
                  </a:cubicBezTo>
                  <a:cubicBezTo>
                    <a:pt x="446" y="1492"/>
                    <a:pt x="497" y="1303"/>
                    <a:pt x="566" y="1115"/>
                  </a:cubicBezTo>
                  <a:cubicBezTo>
                    <a:pt x="720" y="772"/>
                    <a:pt x="908" y="430"/>
                    <a:pt x="1131" y="104"/>
                  </a:cubicBezTo>
                  <a:cubicBezTo>
                    <a:pt x="1157" y="53"/>
                    <a:pt x="1104" y="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215675" y="2087400"/>
              <a:ext cx="75825" cy="68225"/>
            </a:xfrm>
            <a:custGeom>
              <a:avLst/>
              <a:gdLst/>
              <a:ahLst/>
              <a:cxnLst/>
              <a:rect l="l" t="t" r="r" b="b"/>
              <a:pathLst>
                <a:path w="3033" h="2729" extrusionOk="0">
                  <a:moveTo>
                    <a:pt x="18" y="1"/>
                  </a:moveTo>
                  <a:cubicBezTo>
                    <a:pt x="1" y="1"/>
                    <a:pt x="1" y="18"/>
                    <a:pt x="18" y="18"/>
                  </a:cubicBezTo>
                  <a:lnTo>
                    <a:pt x="35" y="18"/>
                  </a:lnTo>
                  <a:cubicBezTo>
                    <a:pt x="344" y="172"/>
                    <a:pt x="635" y="326"/>
                    <a:pt x="909" y="532"/>
                  </a:cubicBezTo>
                  <a:cubicBezTo>
                    <a:pt x="1200" y="720"/>
                    <a:pt x="1474" y="943"/>
                    <a:pt x="1714" y="1183"/>
                  </a:cubicBezTo>
                  <a:cubicBezTo>
                    <a:pt x="1940" y="1363"/>
                    <a:pt x="2099" y="1624"/>
                    <a:pt x="2193" y="1905"/>
                  </a:cubicBezTo>
                  <a:lnTo>
                    <a:pt x="2193" y="1905"/>
                  </a:lnTo>
                  <a:cubicBezTo>
                    <a:pt x="2195" y="1918"/>
                    <a:pt x="2199" y="1931"/>
                    <a:pt x="2205" y="1943"/>
                  </a:cubicBezTo>
                  <a:lnTo>
                    <a:pt x="2205" y="1943"/>
                  </a:lnTo>
                  <a:cubicBezTo>
                    <a:pt x="2213" y="1969"/>
                    <a:pt x="2221" y="1996"/>
                    <a:pt x="2228" y="2022"/>
                  </a:cubicBezTo>
                  <a:cubicBezTo>
                    <a:pt x="2262" y="2296"/>
                    <a:pt x="2313" y="2604"/>
                    <a:pt x="2604" y="2724"/>
                  </a:cubicBezTo>
                  <a:cubicBezTo>
                    <a:pt x="2619" y="2727"/>
                    <a:pt x="2633" y="2728"/>
                    <a:pt x="2647" y="2728"/>
                  </a:cubicBezTo>
                  <a:cubicBezTo>
                    <a:pt x="2712" y="2728"/>
                    <a:pt x="2764" y="2695"/>
                    <a:pt x="2793" y="2638"/>
                  </a:cubicBezTo>
                  <a:cubicBezTo>
                    <a:pt x="3032" y="2279"/>
                    <a:pt x="2690" y="1936"/>
                    <a:pt x="2365" y="1765"/>
                  </a:cubicBezTo>
                  <a:cubicBezTo>
                    <a:pt x="2349" y="1759"/>
                    <a:pt x="2333" y="1756"/>
                    <a:pt x="2318" y="1756"/>
                  </a:cubicBezTo>
                  <a:cubicBezTo>
                    <a:pt x="2301" y="1756"/>
                    <a:pt x="2285" y="1760"/>
                    <a:pt x="2271" y="1766"/>
                  </a:cubicBezTo>
                  <a:lnTo>
                    <a:pt x="2271" y="1766"/>
                  </a:lnTo>
                  <a:cubicBezTo>
                    <a:pt x="2268" y="1760"/>
                    <a:pt x="2265" y="1754"/>
                    <a:pt x="2262" y="1748"/>
                  </a:cubicBezTo>
                  <a:cubicBezTo>
                    <a:pt x="2125" y="1474"/>
                    <a:pt x="1936" y="1217"/>
                    <a:pt x="1697" y="1011"/>
                  </a:cubicBezTo>
                  <a:cubicBezTo>
                    <a:pt x="1200" y="566"/>
                    <a:pt x="635" y="224"/>
                    <a:pt x="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087800" y="2376450"/>
              <a:ext cx="161150" cy="103250"/>
            </a:xfrm>
            <a:custGeom>
              <a:avLst/>
              <a:gdLst/>
              <a:ahLst/>
              <a:cxnLst/>
              <a:rect l="l" t="t" r="r" b="b"/>
              <a:pathLst>
                <a:path w="6446" h="4130" extrusionOk="0">
                  <a:moveTo>
                    <a:pt x="6372" y="1"/>
                  </a:moveTo>
                  <a:cubicBezTo>
                    <a:pt x="6354" y="1"/>
                    <a:pt x="6338" y="10"/>
                    <a:pt x="6332" y="34"/>
                  </a:cubicBezTo>
                  <a:cubicBezTo>
                    <a:pt x="6058" y="651"/>
                    <a:pt x="5561" y="1147"/>
                    <a:pt x="4928" y="1387"/>
                  </a:cubicBezTo>
                  <a:cubicBezTo>
                    <a:pt x="4636" y="1490"/>
                    <a:pt x="4311" y="1473"/>
                    <a:pt x="4037" y="1610"/>
                  </a:cubicBezTo>
                  <a:cubicBezTo>
                    <a:pt x="3797" y="1712"/>
                    <a:pt x="3626" y="1918"/>
                    <a:pt x="3523" y="2158"/>
                  </a:cubicBezTo>
                  <a:cubicBezTo>
                    <a:pt x="3438" y="2415"/>
                    <a:pt x="3386" y="2689"/>
                    <a:pt x="3386" y="2963"/>
                  </a:cubicBezTo>
                  <a:cubicBezTo>
                    <a:pt x="3369" y="3271"/>
                    <a:pt x="3283" y="3442"/>
                    <a:pt x="3009" y="3562"/>
                  </a:cubicBezTo>
                  <a:cubicBezTo>
                    <a:pt x="2855" y="3631"/>
                    <a:pt x="2718" y="3665"/>
                    <a:pt x="2564" y="3682"/>
                  </a:cubicBezTo>
                  <a:cubicBezTo>
                    <a:pt x="1725" y="3819"/>
                    <a:pt x="903" y="3905"/>
                    <a:pt x="64" y="4025"/>
                  </a:cubicBezTo>
                  <a:cubicBezTo>
                    <a:pt x="0" y="4040"/>
                    <a:pt x="25" y="4129"/>
                    <a:pt x="83" y="4129"/>
                  </a:cubicBezTo>
                  <a:cubicBezTo>
                    <a:pt x="88" y="4129"/>
                    <a:pt x="93" y="4129"/>
                    <a:pt x="98" y="4127"/>
                  </a:cubicBezTo>
                  <a:cubicBezTo>
                    <a:pt x="543" y="4076"/>
                    <a:pt x="988" y="3990"/>
                    <a:pt x="1434" y="3939"/>
                  </a:cubicBezTo>
                  <a:cubicBezTo>
                    <a:pt x="1879" y="3870"/>
                    <a:pt x="2290" y="3853"/>
                    <a:pt x="2701" y="3768"/>
                  </a:cubicBezTo>
                  <a:cubicBezTo>
                    <a:pt x="2958" y="3751"/>
                    <a:pt x="3181" y="3631"/>
                    <a:pt x="3352" y="3442"/>
                  </a:cubicBezTo>
                  <a:cubicBezTo>
                    <a:pt x="3523" y="3185"/>
                    <a:pt x="3489" y="2809"/>
                    <a:pt x="3575" y="2500"/>
                  </a:cubicBezTo>
                  <a:cubicBezTo>
                    <a:pt x="3626" y="2089"/>
                    <a:pt x="3951" y="1764"/>
                    <a:pt x="4362" y="1712"/>
                  </a:cubicBezTo>
                  <a:cubicBezTo>
                    <a:pt x="4688" y="1661"/>
                    <a:pt x="4996" y="1558"/>
                    <a:pt x="5287" y="1421"/>
                  </a:cubicBezTo>
                  <a:cubicBezTo>
                    <a:pt x="5818" y="1130"/>
                    <a:pt x="6229" y="651"/>
                    <a:pt x="6435" y="68"/>
                  </a:cubicBezTo>
                  <a:cubicBezTo>
                    <a:pt x="6446" y="35"/>
                    <a:pt x="6406" y="1"/>
                    <a:pt x="6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159900" y="2130200"/>
              <a:ext cx="25850" cy="20850"/>
            </a:xfrm>
            <a:custGeom>
              <a:avLst/>
              <a:gdLst/>
              <a:ahLst/>
              <a:cxnLst/>
              <a:rect l="l" t="t" r="r" b="b"/>
              <a:pathLst>
                <a:path w="1034" h="834" extrusionOk="0">
                  <a:moveTo>
                    <a:pt x="249" y="1"/>
                  </a:moveTo>
                  <a:cubicBezTo>
                    <a:pt x="1" y="1"/>
                    <a:pt x="355" y="834"/>
                    <a:pt x="638" y="834"/>
                  </a:cubicBezTo>
                  <a:cubicBezTo>
                    <a:pt x="675" y="834"/>
                    <a:pt x="710" y="820"/>
                    <a:pt x="742" y="789"/>
                  </a:cubicBezTo>
                  <a:cubicBezTo>
                    <a:pt x="1033" y="533"/>
                    <a:pt x="571" y="19"/>
                    <a:pt x="262" y="2"/>
                  </a:cubicBezTo>
                  <a:cubicBezTo>
                    <a:pt x="258" y="1"/>
                    <a:pt x="253"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284200" y="2267675"/>
              <a:ext cx="44125" cy="61675"/>
            </a:xfrm>
            <a:custGeom>
              <a:avLst/>
              <a:gdLst/>
              <a:ahLst/>
              <a:cxnLst/>
              <a:rect l="l" t="t" r="r" b="b"/>
              <a:pathLst>
                <a:path w="1765" h="2467" fill="none" extrusionOk="0">
                  <a:moveTo>
                    <a:pt x="1576" y="292"/>
                  </a:moveTo>
                  <a:cubicBezTo>
                    <a:pt x="1764" y="583"/>
                    <a:pt x="1764" y="960"/>
                    <a:pt x="1576" y="1251"/>
                  </a:cubicBezTo>
                  <a:cubicBezTo>
                    <a:pt x="1251" y="1833"/>
                    <a:pt x="1011" y="2467"/>
                    <a:pt x="600" y="2176"/>
                  </a:cubicBezTo>
                  <a:cubicBezTo>
                    <a:pt x="189" y="1884"/>
                    <a:pt x="0" y="1490"/>
                    <a:pt x="428" y="1011"/>
                  </a:cubicBezTo>
                  <a:cubicBezTo>
                    <a:pt x="840" y="531"/>
                    <a:pt x="737" y="206"/>
                    <a:pt x="1096" y="69"/>
                  </a:cubicBezTo>
                  <a:cubicBezTo>
                    <a:pt x="1285" y="0"/>
                    <a:pt x="1507" y="86"/>
                    <a:pt x="1576" y="292"/>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119350" y="2377900"/>
              <a:ext cx="47125" cy="45325"/>
            </a:xfrm>
            <a:custGeom>
              <a:avLst/>
              <a:gdLst/>
              <a:ahLst/>
              <a:cxnLst/>
              <a:rect l="l" t="t" r="r" b="b"/>
              <a:pathLst>
                <a:path w="1885" h="1813" extrusionOk="0">
                  <a:moveTo>
                    <a:pt x="1606" y="1"/>
                  </a:moveTo>
                  <a:cubicBezTo>
                    <a:pt x="1407" y="1"/>
                    <a:pt x="1093" y="679"/>
                    <a:pt x="942" y="952"/>
                  </a:cubicBezTo>
                  <a:cubicBezTo>
                    <a:pt x="771" y="1312"/>
                    <a:pt x="0" y="1398"/>
                    <a:pt x="0" y="1723"/>
                  </a:cubicBezTo>
                  <a:cubicBezTo>
                    <a:pt x="0" y="1787"/>
                    <a:pt x="29" y="1812"/>
                    <a:pt x="76" y="1812"/>
                  </a:cubicBezTo>
                  <a:cubicBezTo>
                    <a:pt x="267" y="1812"/>
                    <a:pt x="754" y="1380"/>
                    <a:pt x="754" y="1380"/>
                  </a:cubicBezTo>
                  <a:cubicBezTo>
                    <a:pt x="1028" y="1209"/>
                    <a:pt x="1884" y="661"/>
                    <a:pt x="1730" y="147"/>
                  </a:cubicBezTo>
                  <a:cubicBezTo>
                    <a:pt x="1699" y="44"/>
                    <a:pt x="1656" y="1"/>
                    <a:pt x="16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128775" y="2105325"/>
              <a:ext cx="24975" cy="11800"/>
            </a:xfrm>
            <a:custGeom>
              <a:avLst/>
              <a:gdLst/>
              <a:ahLst/>
              <a:cxnLst/>
              <a:rect l="l" t="t" r="r" b="b"/>
              <a:pathLst>
                <a:path w="999" h="472" extrusionOk="0">
                  <a:moveTo>
                    <a:pt x="403" y="0"/>
                  </a:moveTo>
                  <a:cubicBezTo>
                    <a:pt x="389" y="0"/>
                    <a:pt x="374" y="1"/>
                    <a:pt x="360" y="3"/>
                  </a:cubicBezTo>
                  <a:cubicBezTo>
                    <a:pt x="0" y="55"/>
                    <a:pt x="788" y="466"/>
                    <a:pt x="788" y="466"/>
                  </a:cubicBezTo>
                  <a:cubicBezTo>
                    <a:pt x="802" y="470"/>
                    <a:pt x="815" y="471"/>
                    <a:pt x="826" y="471"/>
                  </a:cubicBezTo>
                  <a:cubicBezTo>
                    <a:pt x="999" y="471"/>
                    <a:pt x="711" y="0"/>
                    <a:pt x="4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018075" y="2424525"/>
              <a:ext cx="31925" cy="17450"/>
            </a:xfrm>
            <a:custGeom>
              <a:avLst/>
              <a:gdLst/>
              <a:ahLst/>
              <a:cxnLst/>
              <a:rect l="l" t="t" r="r" b="b"/>
              <a:pathLst>
                <a:path w="1277" h="698" extrusionOk="0">
                  <a:moveTo>
                    <a:pt x="947" y="0"/>
                  </a:moveTo>
                  <a:cubicBezTo>
                    <a:pt x="609" y="0"/>
                    <a:pt x="121" y="192"/>
                    <a:pt x="44" y="492"/>
                  </a:cubicBezTo>
                  <a:cubicBezTo>
                    <a:pt x="0" y="639"/>
                    <a:pt x="109" y="698"/>
                    <a:pt x="278" y="698"/>
                  </a:cubicBezTo>
                  <a:cubicBezTo>
                    <a:pt x="640" y="698"/>
                    <a:pt x="1277" y="429"/>
                    <a:pt x="1277" y="183"/>
                  </a:cubicBezTo>
                  <a:cubicBezTo>
                    <a:pt x="1271" y="57"/>
                    <a:pt x="1131" y="0"/>
                    <a:pt x="9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123525" y="2241275"/>
              <a:ext cx="23675" cy="25575"/>
            </a:xfrm>
            <a:custGeom>
              <a:avLst/>
              <a:gdLst/>
              <a:ahLst/>
              <a:cxnLst/>
              <a:rect l="l" t="t" r="r" b="b"/>
              <a:pathLst>
                <a:path w="947" h="1023" extrusionOk="0">
                  <a:moveTo>
                    <a:pt x="682" y="0"/>
                  </a:moveTo>
                  <a:cubicBezTo>
                    <a:pt x="432" y="0"/>
                    <a:pt x="0" y="1022"/>
                    <a:pt x="373" y="1022"/>
                  </a:cubicBezTo>
                  <a:cubicBezTo>
                    <a:pt x="376" y="1022"/>
                    <a:pt x="378" y="1022"/>
                    <a:pt x="381" y="1022"/>
                  </a:cubicBezTo>
                  <a:cubicBezTo>
                    <a:pt x="775" y="1005"/>
                    <a:pt x="947" y="132"/>
                    <a:pt x="724" y="12"/>
                  </a:cubicBezTo>
                  <a:cubicBezTo>
                    <a:pt x="711" y="4"/>
                    <a:pt x="697" y="0"/>
                    <a:pt x="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287825" y="2226500"/>
              <a:ext cx="26800" cy="24625"/>
            </a:xfrm>
            <a:custGeom>
              <a:avLst/>
              <a:gdLst/>
              <a:ahLst/>
              <a:cxnLst/>
              <a:rect l="l" t="t" r="r" b="b"/>
              <a:pathLst>
                <a:path w="1072" h="985" extrusionOk="0">
                  <a:moveTo>
                    <a:pt x="320" y="0"/>
                  </a:moveTo>
                  <a:cubicBezTo>
                    <a:pt x="0" y="0"/>
                    <a:pt x="179" y="984"/>
                    <a:pt x="578" y="984"/>
                  </a:cubicBezTo>
                  <a:cubicBezTo>
                    <a:pt x="594" y="984"/>
                    <a:pt x="610" y="983"/>
                    <a:pt x="626" y="979"/>
                  </a:cubicBezTo>
                  <a:cubicBezTo>
                    <a:pt x="1071" y="911"/>
                    <a:pt x="729" y="55"/>
                    <a:pt x="352" y="3"/>
                  </a:cubicBezTo>
                  <a:cubicBezTo>
                    <a:pt x="341" y="1"/>
                    <a:pt x="330" y="0"/>
                    <a:pt x="320" y="0"/>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2226298" y="4360194"/>
            <a:ext cx="1006617" cy="1041177"/>
            <a:chOff x="4791650" y="538625"/>
            <a:chExt cx="731075" cy="756175"/>
          </a:xfrm>
        </p:grpSpPr>
        <p:sp>
          <p:nvSpPr>
            <p:cNvPr id="27" name="Google Shape;27;p2"/>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2"/>
          <p:cNvGrpSpPr/>
          <p:nvPr/>
        </p:nvGrpSpPr>
        <p:grpSpPr>
          <a:xfrm>
            <a:off x="-421911" y="928254"/>
            <a:ext cx="1148474" cy="1046607"/>
            <a:chOff x="3080800" y="238100"/>
            <a:chExt cx="714225" cy="650875"/>
          </a:xfrm>
        </p:grpSpPr>
        <p:sp>
          <p:nvSpPr>
            <p:cNvPr id="34" name="Google Shape;34;p2"/>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37;p2"/>
          <p:cNvGrpSpPr/>
          <p:nvPr/>
        </p:nvGrpSpPr>
        <p:grpSpPr>
          <a:xfrm>
            <a:off x="8145900" y="4456336"/>
            <a:ext cx="1085921" cy="987930"/>
            <a:chOff x="4688600" y="1410900"/>
            <a:chExt cx="799000" cy="726900"/>
          </a:xfrm>
        </p:grpSpPr>
        <p:sp>
          <p:nvSpPr>
            <p:cNvPr id="38" name="Google Shape;38;p2"/>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a:off x="4988982" y="-406163"/>
            <a:ext cx="693794" cy="1203811"/>
            <a:chOff x="4559300" y="564775"/>
            <a:chExt cx="389225" cy="675350"/>
          </a:xfrm>
        </p:grpSpPr>
        <p:sp>
          <p:nvSpPr>
            <p:cNvPr id="41" name="Google Shape;41;p2"/>
            <p:cNvSpPr/>
            <p:nvPr/>
          </p:nvSpPr>
          <p:spPr>
            <a:xfrm>
              <a:off x="4559300" y="753600"/>
              <a:ext cx="389225" cy="486525"/>
            </a:xfrm>
            <a:custGeom>
              <a:avLst/>
              <a:gdLst/>
              <a:ahLst/>
              <a:cxnLst/>
              <a:rect l="l" t="t" r="r" b="b"/>
              <a:pathLst>
                <a:path w="15569" h="19461" extrusionOk="0">
                  <a:moveTo>
                    <a:pt x="3228" y="0"/>
                  </a:moveTo>
                  <a:cubicBezTo>
                    <a:pt x="2718" y="0"/>
                    <a:pt x="2180" y="109"/>
                    <a:pt x="1627" y="293"/>
                  </a:cubicBezTo>
                  <a:cubicBezTo>
                    <a:pt x="0" y="841"/>
                    <a:pt x="634" y="3051"/>
                    <a:pt x="1062" y="5363"/>
                  </a:cubicBezTo>
                  <a:cubicBezTo>
                    <a:pt x="1473" y="7572"/>
                    <a:pt x="2295" y="9679"/>
                    <a:pt x="3460" y="11580"/>
                  </a:cubicBezTo>
                  <a:cubicBezTo>
                    <a:pt x="4573" y="13447"/>
                    <a:pt x="6731" y="15827"/>
                    <a:pt x="8512" y="17489"/>
                  </a:cubicBezTo>
                  <a:cubicBezTo>
                    <a:pt x="9893" y="18789"/>
                    <a:pt x="12890" y="19460"/>
                    <a:pt x="14341" y="19460"/>
                  </a:cubicBezTo>
                  <a:cubicBezTo>
                    <a:pt x="14743" y="19460"/>
                    <a:pt x="15027" y="19408"/>
                    <a:pt x="15123" y="19304"/>
                  </a:cubicBezTo>
                  <a:cubicBezTo>
                    <a:pt x="15569" y="18808"/>
                    <a:pt x="13496" y="18602"/>
                    <a:pt x="12846" y="18294"/>
                  </a:cubicBezTo>
                  <a:cubicBezTo>
                    <a:pt x="12178" y="17985"/>
                    <a:pt x="10739" y="16632"/>
                    <a:pt x="10139" y="15622"/>
                  </a:cubicBezTo>
                  <a:cubicBezTo>
                    <a:pt x="9540" y="14611"/>
                    <a:pt x="9489" y="13567"/>
                    <a:pt x="8958" y="12042"/>
                  </a:cubicBezTo>
                  <a:cubicBezTo>
                    <a:pt x="8427" y="10535"/>
                    <a:pt x="8273" y="9028"/>
                    <a:pt x="7844" y="7761"/>
                  </a:cubicBezTo>
                  <a:cubicBezTo>
                    <a:pt x="7433" y="6493"/>
                    <a:pt x="6920" y="3188"/>
                    <a:pt x="5841" y="1526"/>
                  </a:cubicBezTo>
                  <a:cubicBezTo>
                    <a:pt x="5136" y="424"/>
                    <a:pt x="4235" y="0"/>
                    <a:pt x="3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571700" y="564775"/>
              <a:ext cx="155900" cy="233025"/>
            </a:xfrm>
            <a:custGeom>
              <a:avLst/>
              <a:gdLst/>
              <a:ahLst/>
              <a:cxnLst/>
              <a:rect l="l" t="t" r="r" b="b"/>
              <a:pathLst>
                <a:path w="6236" h="9321" extrusionOk="0">
                  <a:moveTo>
                    <a:pt x="2529" y="1"/>
                  </a:moveTo>
                  <a:cubicBezTo>
                    <a:pt x="2512" y="1"/>
                    <a:pt x="2502" y="2"/>
                    <a:pt x="2502" y="2"/>
                  </a:cubicBezTo>
                  <a:cubicBezTo>
                    <a:pt x="2502" y="2"/>
                    <a:pt x="1148" y="3719"/>
                    <a:pt x="1080" y="4387"/>
                  </a:cubicBezTo>
                  <a:cubicBezTo>
                    <a:pt x="1011" y="5072"/>
                    <a:pt x="1816" y="6647"/>
                    <a:pt x="1816" y="6647"/>
                  </a:cubicBezTo>
                  <a:cubicBezTo>
                    <a:pt x="1816" y="6647"/>
                    <a:pt x="1" y="7007"/>
                    <a:pt x="18" y="8822"/>
                  </a:cubicBezTo>
                  <a:cubicBezTo>
                    <a:pt x="18" y="8822"/>
                    <a:pt x="1438" y="8456"/>
                    <a:pt x="2564" y="8456"/>
                  </a:cubicBezTo>
                  <a:cubicBezTo>
                    <a:pt x="2837" y="8456"/>
                    <a:pt x="3093" y="8478"/>
                    <a:pt x="3306" y="8531"/>
                  </a:cubicBezTo>
                  <a:cubicBezTo>
                    <a:pt x="4403" y="8805"/>
                    <a:pt x="5345" y="9096"/>
                    <a:pt x="5345" y="9096"/>
                  </a:cubicBezTo>
                  <a:cubicBezTo>
                    <a:pt x="5345" y="9096"/>
                    <a:pt x="5718" y="9321"/>
                    <a:pt x="5900" y="9321"/>
                  </a:cubicBezTo>
                  <a:cubicBezTo>
                    <a:pt x="5964" y="9321"/>
                    <a:pt x="6004" y="9293"/>
                    <a:pt x="5995" y="9216"/>
                  </a:cubicBezTo>
                  <a:cubicBezTo>
                    <a:pt x="5995" y="9216"/>
                    <a:pt x="6235" y="8274"/>
                    <a:pt x="4694" y="7487"/>
                  </a:cubicBezTo>
                  <a:cubicBezTo>
                    <a:pt x="3202" y="6749"/>
                    <a:pt x="2432" y="6733"/>
                    <a:pt x="2369" y="6733"/>
                  </a:cubicBezTo>
                  <a:cubicBezTo>
                    <a:pt x="2366" y="6733"/>
                    <a:pt x="2364" y="6733"/>
                    <a:pt x="2364" y="6733"/>
                  </a:cubicBezTo>
                  <a:cubicBezTo>
                    <a:pt x="2090" y="5979"/>
                    <a:pt x="1902" y="5191"/>
                    <a:pt x="1782" y="4404"/>
                  </a:cubicBezTo>
                  <a:cubicBezTo>
                    <a:pt x="1679" y="3462"/>
                    <a:pt x="2673" y="1218"/>
                    <a:pt x="2844" y="584"/>
                  </a:cubicBezTo>
                  <a:cubicBezTo>
                    <a:pt x="3006" y="39"/>
                    <a:pt x="2636" y="1"/>
                    <a:pt x="25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a:off x="3078521" y="119568"/>
            <a:ext cx="757615" cy="803004"/>
            <a:chOff x="2291250" y="337875"/>
            <a:chExt cx="626025" cy="663475"/>
          </a:xfrm>
        </p:grpSpPr>
        <p:sp>
          <p:nvSpPr>
            <p:cNvPr id="44" name="Google Shape;44;p2"/>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49;p2"/>
          <p:cNvGrpSpPr/>
          <p:nvPr/>
        </p:nvGrpSpPr>
        <p:grpSpPr>
          <a:xfrm flipH="1">
            <a:off x="-704542" y="3987171"/>
            <a:ext cx="2244220" cy="1041174"/>
            <a:chOff x="4573425" y="2584300"/>
            <a:chExt cx="1222475" cy="567150"/>
          </a:xfrm>
        </p:grpSpPr>
        <p:sp>
          <p:nvSpPr>
            <p:cNvPr id="50" name="Google Shape;50;p2"/>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a:off x="6835620" y="-392111"/>
            <a:ext cx="1652461" cy="1175689"/>
            <a:chOff x="3517550" y="401175"/>
            <a:chExt cx="1027650" cy="731150"/>
          </a:xfrm>
        </p:grpSpPr>
        <p:sp>
          <p:nvSpPr>
            <p:cNvPr id="73" name="Google Shape;73;p2"/>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p2"/>
          <p:cNvGrpSpPr/>
          <p:nvPr/>
        </p:nvGrpSpPr>
        <p:grpSpPr>
          <a:xfrm>
            <a:off x="655919" y="-337695"/>
            <a:ext cx="1269757" cy="1245517"/>
            <a:chOff x="1931075" y="728875"/>
            <a:chExt cx="789650" cy="774575"/>
          </a:xfrm>
        </p:grpSpPr>
        <p:sp>
          <p:nvSpPr>
            <p:cNvPr id="76" name="Google Shape;76;p2"/>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2"/>
          <p:cNvGrpSpPr/>
          <p:nvPr/>
        </p:nvGrpSpPr>
        <p:grpSpPr>
          <a:xfrm>
            <a:off x="3919535" y="4552760"/>
            <a:ext cx="693852" cy="656064"/>
            <a:chOff x="2776800" y="970450"/>
            <a:chExt cx="431500" cy="408000"/>
          </a:xfrm>
        </p:grpSpPr>
        <p:sp>
          <p:nvSpPr>
            <p:cNvPr id="79" name="Google Shape;79;p2"/>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2"/>
          <p:cNvGrpSpPr/>
          <p:nvPr/>
        </p:nvGrpSpPr>
        <p:grpSpPr>
          <a:xfrm>
            <a:off x="-194568" y="2641765"/>
            <a:ext cx="693789" cy="489232"/>
            <a:chOff x="4171675" y="981000"/>
            <a:chExt cx="398775" cy="281200"/>
          </a:xfrm>
        </p:grpSpPr>
        <p:sp>
          <p:nvSpPr>
            <p:cNvPr id="90" name="Google Shape;90;p2"/>
            <p:cNvSpPr/>
            <p:nvPr/>
          </p:nvSpPr>
          <p:spPr>
            <a:xfrm>
              <a:off x="4171675" y="981000"/>
              <a:ext cx="299725" cy="281200"/>
            </a:xfrm>
            <a:custGeom>
              <a:avLst/>
              <a:gdLst/>
              <a:ahLst/>
              <a:cxnLst/>
              <a:rect l="l" t="t" r="r" b="b"/>
              <a:pathLst>
                <a:path w="11989" h="11248" extrusionOk="0">
                  <a:moveTo>
                    <a:pt x="5171" y="1"/>
                  </a:moveTo>
                  <a:cubicBezTo>
                    <a:pt x="4790" y="1"/>
                    <a:pt x="4433" y="30"/>
                    <a:pt x="4116" y="86"/>
                  </a:cubicBezTo>
                  <a:cubicBezTo>
                    <a:pt x="1495" y="531"/>
                    <a:pt x="1187" y="1936"/>
                    <a:pt x="571" y="5789"/>
                  </a:cubicBezTo>
                  <a:cubicBezTo>
                    <a:pt x="0" y="9385"/>
                    <a:pt x="2824" y="11247"/>
                    <a:pt x="5463" y="11247"/>
                  </a:cubicBezTo>
                  <a:cubicBezTo>
                    <a:pt x="5916" y="11247"/>
                    <a:pt x="6363" y="11192"/>
                    <a:pt x="6788" y="11082"/>
                  </a:cubicBezTo>
                  <a:cubicBezTo>
                    <a:pt x="9305" y="10414"/>
                    <a:pt x="11635" y="9849"/>
                    <a:pt x="11823" y="5430"/>
                  </a:cubicBezTo>
                  <a:cubicBezTo>
                    <a:pt x="11989" y="1532"/>
                    <a:pt x="7935" y="1"/>
                    <a:pt x="5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247600" y="1053300"/>
              <a:ext cx="201650" cy="193350"/>
            </a:xfrm>
            <a:custGeom>
              <a:avLst/>
              <a:gdLst/>
              <a:ahLst/>
              <a:cxnLst/>
              <a:rect l="l" t="t" r="r" b="b"/>
              <a:pathLst>
                <a:path w="8066" h="7734" extrusionOk="0">
                  <a:moveTo>
                    <a:pt x="4248" y="0"/>
                  </a:moveTo>
                  <a:cubicBezTo>
                    <a:pt x="2394" y="0"/>
                    <a:pt x="377" y="1471"/>
                    <a:pt x="171" y="4302"/>
                  </a:cubicBezTo>
                  <a:cubicBezTo>
                    <a:pt x="1" y="6676"/>
                    <a:pt x="1715" y="7734"/>
                    <a:pt x="3501" y="7734"/>
                  </a:cubicBezTo>
                  <a:cubicBezTo>
                    <a:pt x="5129" y="7734"/>
                    <a:pt x="6817" y="6855"/>
                    <a:pt x="7193" y="5295"/>
                  </a:cubicBezTo>
                  <a:cubicBezTo>
                    <a:pt x="8065" y="1719"/>
                    <a:pt x="6252" y="0"/>
                    <a:pt x="42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439825" y="1101125"/>
              <a:ext cx="130625" cy="148750"/>
            </a:xfrm>
            <a:custGeom>
              <a:avLst/>
              <a:gdLst/>
              <a:ahLst/>
              <a:cxnLst/>
              <a:rect l="l" t="t" r="r" b="b"/>
              <a:pathLst>
                <a:path w="5225" h="5950" extrusionOk="0">
                  <a:moveTo>
                    <a:pt x="2844" y="1"/>
                  </a:moveTo>
                  <a:cubicBezTo>
                    <a:pt x="2596" y="1"/>
                    <a:pt x="2346" y="38"/>
                    <a:pt x="2107" y="111"/>
                  </a:cubicBezTo>
                  <a:cubicBezTo>
                    <a:pt x="1234" y="419"/>
                    <a:pt x="549" y="1413"/>
                    <a:pt x="549" y="1413"/>
                  </a:cubicBezTo>
                  <a:cubicBezTo>
                    <a:pt x="549" y="1413"/>
                    <a:pt x="206" y="2389"/>
                    <a:pt x="104" y="2629"/>
                  </a:cubicBezTo>
                  <a:cubicBezTo>
                    <a:pt x="18" y="2868"/>
                    <a:pt x="1" y="4872"/>
                    <a:pt x="241" y="5163"/>
                  </a:cubicBezTo>
                  <a:cubicBezTo>
                    <a:pt x="463" y="5455"/>
                    <a:pt x="1097" y="5797"/>
                    <a:pt x="1320" y="5934"/>
                  </a:cubicBezTo>
                  <a:cubicBezTo>
                    <a:pt x="1335" y="5945"/>
                    <a:pt x="1345" y="5949"/>
                    <a:pt x="1350" y="5949"/>
                  </a:cubicBezTo>
                  <a:cubicBezTo>
                    <a:pt x="1431" y="5949"/>
                    <a:pt x="682" y="5005"/>
                    <a:pt x="635" y="4701"/>
                  </a:cubicBezTo>
                  <a:cubicBezTo>
                    <a:pt x="617" y="4256"/>
                    <a:pt x="617" y="3810"/>
                    <a:pt x="652" y="3365"/>
                  </a:cubicBezTo>
                  <a:cubicBezTo>
                    <a:pt x="652" y="3365"/>
                    <a:pt x="1320" y="5026"/>
                    <a:pt x="1714" y="5198"/>
                  </a:cubicBezTo>
                  <a:cubicBezTo>
                    <a:pt x="1795" y="5232"/>
                    <a:pt x="1902" y="5245"/>
                    <a:pt x="2022" y="5245"/>
                  </a:cubicBezTo>
                  <a:cubicBezTo>
                    <a:pt x="2510" y="5245"/>
                    <a:pt x="3217" y="5020"/>
                    <a:pt x="3341" y="4992"/>
                  </a:cubicBezTo>
                  <a:cubicBezTo>
                    <a:pt x="3495" y="4941"/>
                    <a:pt x="1919" y="4889"/>
                    <a:pt x="1731" y="4650"/>
                  </a:cubicBezTo>
                  <a:cubicBezTo>
                    <a:pt x="1542" y="4410"/>
                    <a:pt x="1114" y="2560"/>
                    <a:pt x="1114" y="2560"/>
                  </a:cubicBezTo>
                  <a:lnTo>
                    <a:pt x="1114" y="2560"/>
                  </a:lnTo>
                  <a:cubicBezTo>
                    <a:pt x="1114" y="2560"/>
                    <a:pt x="3289" y="2903"/>
                    <a:pt x="3443" y="2903"/>
                  </a:cubicBezTo>
                  <a:cubicBezTo>
                    <a:pt x="3598" y="2886"/>
                    <a:pt x="3752" y="2406"/>
                    <a:pt x="3786" y="2218"/>
                  </a:cubicBezTo>
                  <a:cubicBezTo>
                    <a:pt x="3796" y="2119"/>
                    <a:pt x="3209" y="2094"/>
                    <a:pt x="2670" y="2094"/>
                  </a:cubicBezTo>
                  <a:cubicBezTo>
                    <a:pt x="2274" y="2094"/>
                    <a:pt x="1903" y="2108"/>
                    <a:pt x="1816" y="2115"/>
                  </a:cubicBezTo>
                  <a:cubicBezTo>
                    <a:pt x="1611" y="2115"/>
                    <a:pt x="1217" y="1567"/>
                    <a:pt x="1097" y="1567"/>
                  </a:cubicBezTo>
                  <a:cubicBezTo>
                    <a:pt x="977" y="1567"/>
                    <a:pt x="2364" y="591"/>
                    <a:pt x="2638" y="573"/>
                  </a:cubicBezTo>
                  <a:cubicBezTo>
                    <a:pt x="2644" y="573"/>
                    <a:pt x="2649" y="573"/>
                    <a:pt x="2655" y="573"/>
                  </a:cubicBezTo>
                  <a:cubicBezTo>
                    <a:pt x="2962" y="573"/>
                    <a:pt x="4256" y="1002"/>
                    <a:pt x="4642" y="1019"/>
                  </a:cubicBezTo>
                  <a:cubicBezTo>
                    <a:pt x="4651" y="1019"/>
                    <a:pt x="4660" y="1019"/>
                    <a:pt x="4668" y="1019"/>
                  </a:cubicBezTo>
                  <a:cubicBezTo>
                    <a:pt x="5039" y="1019"/>
                    <a:pt x="5106" y="657"/>
                    <a:pt x="5173" y="573"/>
                  </a:cubicBezTo>
                  <a:cubicBezTo>
                    <a:pt x="5225" y="471"/>
                    <a:pt x="4197" y="402"/>
                    <a:pt x="3974" y="282"/>
                  </a:cubicBezTo>
                  <a:cubicBezTo>
                    <a:pt x="3628" y="93"/>
                    <a:pt x="3237" y="1"/>
                    <a:pt x="28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2"/>
          <p:cNvSpPr txBox="1">
            <a:spLocks noGrp="1"/>
          </p:cNvSpPr>
          <p:nvPr>
            <p:ph type="ctrTitle"/>
          </p:nvPr>
        </p:nvSpPr>
        <p:spPr>
          <a:xfrm>
            <a:off x="846094" y="1133017"/>
            <a:ext cx="4225500" cy="21534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5500"/>
              <a:buNone/>
              <a:defRPr sz="7000"/>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94" name="Google Shape;94;p2"/>
          <p:cNvSpPr txBox="1">
            <a:spLocks noGrp="1"/>
          </p:cNvSpPr>
          <p:nvPr>
            <p:ph type="subTitle" idx="1"/>
          </p:nvPr>
        </p:nvSpPr>
        <p:spPr>
          <a:xfrm>
            <a:off x="737794" y="3395067"/>
            <a:ext cx="4442100" cy="46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9"/>
        <p:cNvGrpSpPr/>
        <p:nvPr/>
      </p:nvGrpSpPr>
      <p:grpSpPr>
        <a:xfrm>
          <a:off x="0" y="0"/>
          <a:ext cx="0" cy="0"/>
          <a:chOff x="0" y="0"/>
          <a:chExt cx="0" cy="0"/>
        </a:xfrm>
      </p:grpSpPr>
      <p:sp>
        <p:nvSpPr>
          <p:cNvPr id="180" name="Google Shape;180;p4"/>
          <p:cNvSpPr/>
          <p:nvPr/>
        </p:nvSpPr>
        <p:spPr>
          <a:xfrm>
            <a:off x="3091609"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 name="Google Shape;181;p4"/>
          <p:cNvGrpSpPr/>
          <p:nvPr/>
        </p:nvGrpSpPr>
        <p:grpSpPr>
          <a:xfrm>
            <a:off x="4933309" y="4456503"/>
            <a:ext cx="1096900" cy="807278"/>
            <a:chOff x="3544875" y="238025"/>
            <a:chExt cx="1058375" cy="778925"/>
          </a:xfrm>
        </p:grpSpPr>
        <p:sp>
          <p:nvSpPr>
            <p:cNvPr id="182" name="Google Shape;182;p4"/>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193;p4"/>
          <p:cNvGrpSpPr/>
          <p:nvPr/>
        </p:nvGrpSpPr>
        <p:grpSpPr>
          <a:xfrm flipH="1">
            <a:off x="982217" y="4606445"/>
            <a:ext cx="731075" cy="756175"/>
            <a:chOff x="4791650" y="538625"/>
            <a:chExt cx="731075" cy="756175"/>
          </a:xfrm>
        </p:grpSpPr>
        <p:sp>
          <p:nvSpPr>
            <p:cNvPr id="194" name="Google Shape;194;p4"/>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 name="Google Shape;200;p4"/>
          <p:cNvGrpSpPr/>
          <p:nvPr/>
        </p:nvGrpSpPr>
        <p:grpSpPr>
          <a:xfrm rot="5400000">
            <a:off x="8613310" y="2747046"/>
            <a:ext cx="799000" cy="726900"/>
            <a:chOff x="4688600" y="1410900"/>
            <a:chExt cx="799000" cy="726900"/>
          </a:xfrm>
        </p:grpSpPr>
        <p:sp>
          <p:nvSpPr>
            <p:cNvPr id="201" name="Google Shape;201;p4"/>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4"/>
          <p:cNvGrpSpPr/>
          <p:nvPr/>
        </p:nvGrpSpPr>
        <p:grpSpPr>
          <a:xfrm>
            <a:off x="8108609" y="-123968"/>
            <a:ext cx="626025" cy="663475"/>
            <a:chOff x="2291250" y="337875"/>
            <a:chExt cx="626025" cy="663475"/>
          </a:xfrm>
        </p:grpSpPr>
        <p:sp>
          <p:nvSpPr>
            <p:cNvPr id="204" name="Google Shape;204;p4"/>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4"/>
          <p:cNvGrpSpPr/>
          <p:nvPr/>
        </p:nvGrpSpPr>
        <p:grpSpPr>
          <a:xfrm>
            <a:off x="8298435" y="4343391"/>
            <a:ext cx="560950" cy="530359"/>
            <a:chOff x="2776800" y="970450"/>
            <a:chExt cx="431500" cy="408000"/>
          </a:xfrm>
        </p:grpSpPr>
        <p:sp>
          <p:nvSpPr>
            <p:cNvPr id="210" name="Google Shape;210;p4"/>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 name="Google Shape;220;p4"/>
          <p:cNvGrpSpPr/>
          <p:nvPr/>
        </p:nvGrpSpPr>
        <p:grpSpPr>
          <a:xfrm>
            <a:off x="2971275" y="4606445"/>
            <a:ext cx="704050" cy="698775"/>
            <a:chOff x="4899375" y="1767350"/>
            <a:chExt cx="704050" cy="698775"/>
          </a:xfrm>
        </p:grpSpPr>
        <p:sp>
          <p:nvSpPr>
            <p:cNvPr id="221" name="Google Shape;221;p4"/>
            <p:cNvSpPr/>
            <p:nvPr/>
          </p:nvSpPr>
          <p:spPr>
            <a:xfrm>
              <a:off x="4899375" y="1767350"/>
              <a:ext cx="704050" cy="698775"/>
            </a:xfrm>
            <a:custGeom>
              <a:avLst/>
              <a:gdLst/>
              <a:ahLst/>
              <a:cxnLst/>
              <a:rect l="l" t="t" r="r" b="b"/>
              <a:pathLst>
                <a:path w="28162" h="27951" extrusionOk="0">
                  <a:moveTo>
                    <a:pt x="17758" y="1"/>
                  </a:moveTo>
                  <a:cubicBezTo>
                    <a:pt x="13940" y="1"/>
                    <a:pt x="3085" y="3423"/>
                    <a:pt x="1700" y="4432"/>
                  </a:cubicBezTo>
                  <a:cubicBezTo>
                    <a:pt x="408" y="5333"/>
                    <a:pt x="0" y="7049"/>
                    <a:pt x="765" y="8443"/>
                  </a:cubicBezTo>
                  <a:cubicBezTo>
                    <a:pt x="1377" y="9463"/>
                    <a:pt x="1904" y="10262"/>
                    <a:pt x="1904" y="10262"/>
                  </a:cubicBezTo>
                  <a:cubicBezTo>
                    <a:pt x="1904" y="10262"/>
                    <a:pt x="1190" y="10754"/>
                    <a:pt x="1462" y="12080"/>
                  </a:cubicBezTo>
                  <a:cubicBezTo>
                    <a:pt x="1734" y="13406"/>
                    <a:pt x="5065" y="25472"/>
                    <a:pt x="6867" y="27427"/>
                  </a:cubicBezTo>
                  <a:cubicBezTo>
                    <a:pt x="7210" y="27800"/>
                    <a:pt x="7793" y="27950"/>
                    <a:pt x="8509" y="27950"/>
                  </a:cubicBezTo>
                  <a:cubicBezTo>
                    <a:pt x="11514" y="27950"/>
                    <a:pt x="16877" y="25302"/>
                    <a:pt x="16877" y="25302"/>
                  </a:cubicBezTo>
                  <a:cubicBezTo>
                    <a:pt x="16877" y="25302"/>
                    <a:pt x="24524" y="23705"/>
                    <a:pt x="26343" y="21767"/>
                  </a:cubicBezTo>
                  <a:cubicBezTo>
                    <a:pt x="28161" y="19847"/>
                    <a:pt x="22570" y="6846"/>
                    <a:pt x="21856" y="5775"/>
                  </a:cubicBezTo>
                  <a:cubicBezTo>
                    <a:pt x="21142" y="4687"/>
                    <a:pt x="20463" y="4483"/>
                    <a:pt x="20463" y="4483"/>
                  </a:cubicBezTo>
                  <a:cubicBezTo>
                    <a:pt x="21465" y="3531"/>
                    <a:pt x="20803" y="1288"/>
                    <a:pt x="18848" y="183"/>
                  </a:cubicBezTo>
                  <a:cubicBezTo>
                    <a:pt x="18625" y="57"/>
                    <a:pt x="18250" y="1"/>
                    <a:pt x="17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4"/>
            <p:cNvSpPr/>
            <p:nvPr/>
          </p:nvSpPr>
          <p:spPr>
            <a:xfrm>
              <a:off x="4932100" y="1789375"/>
              <a:ext cx="610150" cy="649650"/>
            </a:xfrm>
            <a:custGeom>
              <a:avLst/>
              <a:gdLst/>
              <a:ahLst/>
              <a:cxnLst/>
              <a:rect l="l" t="t" r="r" b="b"/>
              <a:pathLst>
                <a:path w="24406" h="25986" extrusionOk="0">
                  <a:moveTo>
                    <a:pt x="16217" y="1"/>
                  </a:moveTo>
                  <a:cubicBezTo>
                    <a:pt x="14216" y="1"/>
                    <a:pt x="7572" y="2292"/>
                    <a:pt x="5269" y="2752"/>
                  </a:cubicBezTo>
                  <a:cubicBezTo>
                    <a:pt x="2719" y="3262"/>
                    <a:pt x="1071" y="3993"/>
                    <a:pt x="527" y="5506"/>
                  </a:cubicBezTo>
                  <a:cubicBezTo>
                    <a:pt x="0" y="7001"/>
                    <a:pt x="2277" y="8837"/>
                    <a:pt x="2277" y="8837"/>
                  </a:cubicBezTo>
                  <a:cubicBezTo>
                    <a:pt x="1819" y="9466"/>
                    <a:pt x="1445" y="10162"/>
                    <a:pt x="1173" y="10893"/>
                  </a:cubicBezTo>
                  <a:cubicBezTo>
                    <a:pt x="766" y="12062"/>
                    <a:pt x="4797" y="25985"/>
                    <a:pt x="6508" y="25985"/>
                  </a:cubicBezTo>
                  <a:cubicBezTo>
                    <a:pt x="6514" y="25985"/>
                    <a:pt x="6520" y="25985"/>
                    <a:pt x="6526" y="25985"/>
                  </a:cubicBezTo>
                  <a:cubicBezTo>
                    <a:pt x="8226" y="25883"/>
                    <a:pt x="13545" y="23470"/>
                    <a:pt x="15874" y="22450"/>
                  </a:cubicBezTo>
                  <a:cubicBezTo>
                    <a:pt x="18185" y="21447"/>
                    <a:pt x="22706" y="21311"/>
                    <a:pt x="23555" y="19884"/>
                  </a:cubicBezTo>
                  <a:cubicBezTo>
                    <a:pt x="24405" y="18439"/>
                    <a:pt x="20360" y="8446"/>
                    <a:pt x="19680" y="6593"/>
                  </a:cubicBezTo>
                  <a:cubicBezTo>
                    <a:pt x="19018" y="4741"/>
                    <a:pt x="17692" y="4095"/>
                    <a:pt x="17692" y="4095"/>
                  </a:cubicBezTo>
                  <a:cubicBezTo>
                    <a:pt x="18185" y="2650"/>
                    <a:pt x="17709" y="679"/>
                    <a:pt x="16689" y="84"/>
                  </a:cubicBezTo>
                  <a:cubicBezTo>
                    <a:pt x="16592" y="27"/>
                    <a:pt x="16431" y="1"/>
                    <a:pt x="162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4"/>
            <p:cNvSpPr/>
            <p:nvPr/>
          </p:nvSpPr>
          <p:spPr>
            <a:xfrm>
              <a:off x="4996600" y="1879625"/>
              <a:ext cx="63125" cy="33325"/>
            </a:xfrm>
            <a:custGeom>
              <a:avLst/>
              <a:gdLst/>
              <a:ahLst/>
              <a:cxnLst/>
              <a:rect l="l" t="t" r="r" b="b"/>
              <a:pathLst>
                <a:path w="2525" h="1333" extrusionOk="0">
                  <a:moveTo>
                    <a:pt x="1816" y="0"/>
                  </a:moveTo>
                  <a:cubicBezTo>
                    <a:pt x="1249" y="0"/>
                    <a:pt x="458" y="282"/>
                    <a:pt x="173" y="842"/>
                  </a:cubicBezTo>
                  <a:cubicBezTo>
                    <a:pt x="0" y="1194"/>
                    <a:pt x="215" y="1333"/>
                    <a:pt x="572" y="1333"/>
                  </a:cubicBezTo>
                  <a:cubicBezTo>
                    <a:pt x="1196" y="1333"/>
                    <a:pt x="2254" y="906"/>
                    <a:pt x="2417" y="451"/>
                  </a:cubicBezTo>
                  <a:cubicBezTo>
                    <a:pt x="2524" y="150"/>
                    <a:pt x="2230" y="0"/>
                    <a:pt x="18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
            <p:cNvSpPr/>
            <p:nvPr/>
          </p:nvSpPr>
          <p:spPr>
            <a:xfrm>
              <a:off x="4968875" y="1928175"/>
              <a:ext cx="40975" cy="25375"/>
            </a:xfrm>
            <a:custGeom>
              <a:avLst/>
              <a:gdLst/>
              <a:ahLst/>
              <a:cxnLst/>
              <a:rect l="l" t="t" r="r" b="b"/>
              <a:pathLst>
                <a:path w="1639" h="1015" extrusionOk="0">
                  <a:moveTo>
                    <a:pt x="761" y="0"/>
                  </a:moveTo>
                  <a:cubicBezTo>
                    <a:pt x="731" y="0"/>
                    <a:pt x="701" y="2"/>
                    <a:pt x="670" y="5"/>
                  </a:cubicBezTo>
                  <a:cubicBezTo>
                    <a:pt x="0" y="66"/>
                    <a:pt x="26" y="1014"/>
                    <a:pt x="627" y="1014"/>
                  </a:cubicBezTo>
                  <a:cubicBezTo>
                    <a:pt x="696" y="1014"/>
                    <a:pt x="773" y="1002"/>
                    <a:pt x="857" y="973"/>
                  </a:cubicBezTo>
                  <a:cubicBezTo>
                    <a:pt x="1639" y="713"/>
                    <a:pt x="1422" y="0"/>
                    <a:pt x="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4"/>
            <p:cNvSpPr/>
            <p:nvPr/>
          </p:nvSpPr>
          <p:spPr>
            <a:xfrm>
              <a:off x="4985825" y="1976475"/>
              <a:ext cx="61575" cy="56325"/>
            </a:xfrm>
            <a:custGeom>
              <a:avLst/>
              <a:gdLst/>
              <a:ahLst/>
              <a:cxnLst/>
              <a:rect l="l" t="t" r="r" b="b"/>
              <a:pathLst>
                <a:path w="2463" h="2253" extrusionOk="0">
                  <a:moveTo>
                    <a:pt x="899" y="1"/>
                  </a:moveTo>
                  <a:cubicBezTo>
                    <a:pt x="846" y="1"/>
                    <a:pt x="793" y="9"/>
                    <a:pt x="740" y="27"/>
                  </a:cubicBezTo>
                  <a:cubicBezTo>
                    <a:pt x="1" y="274"/>
                    <a:pt x="923" y="2252"/>
                    <a:pt x="1609" y="2252"/>
                  </a:cubicBezTo>
                  <a:cubicBezTo>
                    <a:pt x="1679" y="2252"/>
                    <a:pt x="1748" y="2231"/>
                    <a:pt x="1811" y="2185"/>
                  </a:cubicBezTo>
                  <a:cubicBezTo>
                    <a:pt x="2462" y="1709"/>
                    <a:pt x="1659" y="1"/>
                    <a:pt x="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4"/>
            <p:cNvSpPr/>
            <p:nvPr/>
          </p:nvSpPr>
          <p:spPr>
            <a:xfrm>
              <a:off x="4976950" y="2041625"/>
              <a:ext cx="30800" cy="38425"/>
            </a:xfrm>
            <a:custGeom>
              <a:avLst/>
              <a:gdLst/>
              <a:ahLst/>
              <a:cxnLst/>
              <a:rect l="l" t="t" r="r" b="b"/>
              <a:pathLst>
                <a:path w="1232" h="1537" extrusionOk="0">
                  <a:moveTo>
                    <a:pt x="773" y="0"/>
                  </a:moveTo>
                  <a:cubicBezTo>
                    <a:pt x="430" y="0"/>
                    <a:pt x="0" y="1537"/>
                    <a:pt x="543" y="1537"/>
                  </a:cubicBezTo>
                  <a:cubicBezTo>
                    <a:pt x="557" y="1537"/>
                    <a:pt x="571" y="1536"/>
                    <a:pt x="585" y="1534"/>
                  </a:cubicBezTo>
                  <a:cubicBezTo>
                    <a:pt x="1231" y="1466"/>
                    <a:pt x="1180" y="259"/>
                    <a:pt x="840" y="21"/>
                  </a:cubicBezTo>
                  <a:cubicBezTo>
                    <a:pt x="819" y="7"/>
                    <a:pt x="796" y="0"/>
                    <a:pt x="7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
            <p:cNvSpPr/>
            <p:nvPr/>
          </p:nvSpPr>
          <p:spPr>
            <a:xfrm>
              <a:off x="4982325" y="2117775"/>
              <a:ext cx="39450" cy="36950"/>
            </a:xfrm>
            <a:custGeom>
              <a:avLst/>
              <a:gdLst/>
              <a:ahLst/>
              <a:cxnLst/>
              <a:rect l="l" t="t" r="r" b="b"/>
              <a:pathLst>
                <a:path w="1578" h="1478" extrusionOk="0">
                  <a:moveTo>
                    <a:pt x="415" y="0"/>
                  </a:moveTo>
                  <a:cubicBezTo>
                    <a:pt x="1" y="0"/>
                    <a:pt x="287" y="1477"/>
                    <a:pt x="813" y="1477"/>
                  </a:cubicBezTo>
                  <a:cubicBezTo>
                    <a:pt x="856" y="1477"/>
                    <a:pt x="902" y="1467"/>
                    <a:pt x="948" y="1445"/>
                  </a:cubicBezTo>
                  <a:cubicBezTo>
                    <a:pt x="1577" y="1139"/>
                    <a:pt x="880" y="34"/>
                    <a:pt x="421" y="0"/>
                  </a:cubicBezTo>
                  <a:cubicBezTo>
                    <a:pt x="419" y="0"/>
                    <a:pt x="417" y="0"/>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4"/>
            <p:cNvSpPr/>
            <p:nvPr/>
          </p:nvSpPr>
          <p:spPr>
            <a:xfrm>
              <a:off x="5072100" y="2355175"/>
              <a:ext cx="60300" cy="27750"/>
            </a:xfrm>
            <a:custGeom>
              <a:avLst/>
              <a:gdLst/>
              <a:ahLst/>
              <a:cxnLst/>
              <a:rect l="l" t="t" r="r" b="b"/>
              <a:pathLst>
                <a:path w="2412" h="1110" extrusionOk="0">
                  <a:moveTo>
                    <a:pt x="620" y="1"/>
                  </a:moveTo>
                  <a:cubicBezTo>
                    <a:pt x="564" y="1"/>
                    <a:pt x="512" y="7"/>
                    <a:pt x="467" y="22"/>
                  </a:cubicBezTo>
                  <a:cubicBezTo>
                    <a:pt x="1" y="172"/>
                    <a:pt x="1094" y="1109"/>
                    <a:pt x="1716" y="1109"/>
                  </a:cubicBezTo>
                  <a:cubicBezTo>
                    <a:pt x="1796" y="1109"/>
                    <a:pt x="1869" y="1093"/>
                    <a:pt x="1929" y="1058"/>
                  </a:cubicBezTo>
                  <a:cubicBezTo>
                    <a:pt x="2411" y="779"/>
                    <a:pt x="1228"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4"/>
            <p:cNvSpPr/>
            <p:nvPr/>
          </p:nvSpPr>
          <p:spPr>
            <a:xfrm>
              <a:off x="5077175" y="2395200"/>
              <a:ext cx="44900" cy="21775"/>
            </a:xfrm>
            <a:custGeom>
              <a:avLst/>
              <a:gdLst/>
              <a:ahLst/>
              <a:cxnLst/>
              <a:rect l="l" t="t" r="r" b="b"/>
              <a:pathLst>
                <a:path w="1796" h="871" extrusionOk="0">
                  <a:moveTo>
                    <a:pt x="445" y="1"/>
                  </a:moveTo>
                  <a:cubicBezTo>
                    <a:pt x="395" y="1"/>
                    <a:pt x="351" y="6"/>
                    <a:pt x="315" y="18"/>
                  </a:cubicBezTo>
                  <a:cubicBezTo>
                    <a:pt x="0" y="119"/>
                    <a:pt x="832" y="871"/>
                    <a:pt x="1295" y="871"/>
                  </a:cubicBezTo>
                  <a:cubicBezTo>
                    <a:pt x="1381" y="871"/>
                    <a:pt x="1454" y="845"/>
                    <a:pt x="1505" y="783"/>
                  </a:cubicBezTo>
                  <a:cubicBezTo>
                    <a:pt x="1795" y="447"/>
                    <a:pt x="890" y="1"/>
                    <a:pt x="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4"/>
            <p:cNvSpPr/>
            <p:nvPr/>
          </p:nvSpPr>
          <p:spPr>
            <a:xfrm>
              <a:off x="5150000" y="2379800"/>
              <a:ext cx="45450" cy="18450"/>
            </a:xfrm>
            <a:custGeom>
              <a:avLst/>
              <a:gdLst/>
              <a:ahLst/>
              <a:cxnLst/>
              <a:rect l="l" t="t" r="r" b="b"/>
              <a:pathLst>
                <a:path w="1818" h="738" extrusionOk="0">
                  <a:moveTo>
                    <a:pt x="1510" y="0"/>
                  </a:moveTo>
                  <a:cubicBezTo>
                    <a:pt x="1032" y="0"/>
                    <a:pt x="1" y="304"/>
                    <a:pt x="156" y="566"/>
                  </a:cubicBezTo>
                  <a:cubicBezTo>
                    <a:pt x="226" y="686"/>
                    <a:pt x="365" y="738"/>
                    <a:pt x="535" y="738"/>
                  </a:cubicBezTo>
                  <a:cubicBezTo>
                    <a:pt x="895" y="738"/>
                    <a:pt x="1396" y="504"/>
                    <a:pt x="1685" y="192"/>
                  </a:cubicBezTo>
                  <a:cubicBezTo>
                    <a:pt x="1817" y="55"/>
                    <a:pt x="1714" y="0"/>
                    <a:pt x="15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4"/>
            <p:cNvSpPr/>
            <p:nvPr/>
          </p:nvSpPr>
          <p:spPr>
            <a:xfrm>
              <a:off x="5255375" y="1814925"/>
              <a:ext cx="49900" cy="15575"/>
            </a:xfrm>
            <a:custGeom>
              <a:avLst/>
              <a:gdLst/>
              <a:ahLst/>
              <a:cxnLst/>
              <a:rect l="l" t="t" r="r" b="b"/>
              <a:pathLst>
                <a:path w="1996" h="623" extrusionOk="0">
                  <a:moveTo>
                    <a:pt x="1703" y="0"/>
                  </a:moveTo>
                  <a:cubicBezTo>
                    <a:pt x="1254" y="0"/>
                    <a:pt x="274" y="286"/>
                    <a:pt x="274" y="286"/>
                  </a:cubicBezTo>
                  <a:cubicBezTo>
                    <a:pt x="0" y="511"/>
                    <a:pt x="238" y="623"/>
                    <a:pt x="613" y="623"/>
                  </a:cubicBezTo>
                  <a:cubicBezTo>
                    <a:pt x="1029" y="623"/>
                    <a:pt x="1614" y="486"/>
                    <a:pt x="1855" y="218"/>
                  </a:cubicBezTo>
                  <a:cubicBezTo>
                    <a:pt x="1996" y="56"/>
                    <a:pt x="1901" y="0"/>
                    <a:pt x="17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4"/>
            <p:cNvSpPr/>
            <p:nvPr/>
          </p:nvSpPr>
          <p:spPr>
            <a:xfrm>
              <a:off x="5408675" y="2007200"/>
              <a:ext cx="28200" cy="46050"/>
            </a:xfrm>
            <a:custGeom>
              <a:avLst/>
              <a:gdLst/>
              <a:ahLst/>
              <a:cxnLst/>
              <a:rect l="l" t="t" r="r" b="b"/>
              <a:pathLst>
                <a:path w="1128" h="1842" extrusionOk="0">
                  <a:moveTo>
                    <a:pt x="244" y="0"/>
                  </a:moveTo>
                  <a:cubicBezTo>
                    <a:pt x="0" y="0"/>
                    <a:pt x="342" y="1841"/>
                    <a:pt x="706" y="1841"/>
                  </a:cubicBezTo>
                  <a:cubicBezTo>
                    <a:pt x="710" y="1841"/>
                    <a:pt x="715" y="1841"/>
                    <a:pt x="719" y="1840"/>
                  </a:cubicBezTo>
                  <a:cubicBezTo>
                    <a:pt x="1127" y="1806"/>
                    <a:pt x="651" y="260"/>
                    <a:pt x="295" y="22"/>
                  </a:cubicBezTo>
                  <a:cubicBezTo>
                    <a:pt x="275" y="7"/>
                    <a:pt x="258" y="0"/>
                    <a:pt x="2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
            <p:cNvSpPr/>
            <p:nvPr/>
          </p:nvSpPr>
          <p:spPr>
            <a:xfrm>
              <a:off x="5476900" y="2213775"/>
              <a:ext cx="22000" cy="38975"/>
            </a:xfrm>
            <a:custGeom>
              <a:avLst/>
              <a:gdLst/>
              <a:ahLst/>
              <a:cxnLst/>
              <a:rect l="l" t="t" r="r" b="b"/>
              <a:pathLst>
                <a:path w="880" h="1559" extrusionOk="0">
                  <a:moveTo>
                    <a:pt x="207" y="1"/>
                  </a:moveTo>
                  <a:cubicBezTo>
                    <a:pt x="0" y="1"/>
                    <a:pt x="350" y="1559"/>
                    <a:pt x="591" y="1559"/>
                  </a:cubicBezTo>
                  <a:cubicBezTo>
                    <a:pt x="603" y="1559"/>
                    <a:pt x="614" y="1555"/>
                    <a:pt x="625" y="1548"/>
                  </a:cubicBezTo>
                  <a:cubicBezTo>
                    <a:pt x="880" y="1378"/>
                    <a:pt x="540" y="222"/>
                    <a:pt x="251" y="18"/>
                  </a:cubicBezTo>
                  <a:cubicBezTo>
                    <a:pt x="234" y="6"/>
                    <a:pt x="220" y="1"/>
                    <a:pt x="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4"/>
            <p:cNvSpPr/>
            <p:nvPr/>
          </p:nvSpPr>
          <p:spPr>
            <a:xfrm>
              <a:off x="5049250" y="2108550"/>
              <a:ext cx="59625" cy="70725"/>
            </a:xfrm>
            <a:custGeom>
              <a:avLst/>
              <a:gdLst/>
              <a:ahLst/>
              <a:cxnLst/>
              <a:rect l="l" t="t" r="r" b="b"/>
              <a:pathLst>
                <a:path w="2385" h="2829" extrusionOk="0">
                  <a:moveTo>
                    <a:pt x="645" y="1"/>
                  </a:moveTo>
                  <a:cubicBezTo>
                    <a:pt x="0" y="1"/>
                    <a:pt x="739" y="2829"/>
                    <a:pt x="1485" y="2829"/>
                  </a:cubicBezTo>
                  <a:cubicBezTo>
                    <a:pt x="1513" y="2829"/>
                    <a:pt x="1541" y="2825"/>
                    <a:pt x="1568" y="2817"/>
                  </a:cubicBezTo>
                  <a:cubicBezTo>
                    <a:pt x="2384" y="2579"/>
                    <a:pt x="1653" y="403"/>
                    <a:pt x="770" y="30"/>
                  </a:cubicBezTo>
                  <a:cubicBezTo>
                    <a:pt x="723" y="10"/>
                    <a:pt x="682" y="1"/>
                    <a:pt x="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4"/>
            <p:cNvSpPr/>
            <p:nvPr/>
          </p:nvSpPr>
          <p:spPr>
            <a:xfrm>
              <a:off x="5038575" y="2183150"/>
              <a:ext cx="33750" cy="34575"/>
            </a:xfrm>
            <a:custGeom>
              <a:avLst/>
              <a:gdLst/>
              <a:ahLst/>
              <a:cxnLst/>
              <a:rect l="l" t="t" r="r" b="b"/>
              <a:pathLst>
                <a:path w="1350" h="1383" extrusionOk="0">
                  <a:moveTo>
                    <a:pt x="245" y="1"/>
                  </a:moveTo>
                  <a:cubicBezTo>
                    <a:pt x="1" y="1"/>
                    <a:pt x="223" y="1383"/>
                    <a:pt x="703" y="1383"/>
                  </a:cubicBezTo>
                  <a:cubicBezTo>
                    <a:pt x="736" y="1383"/>
                    <a:pt x="770" y="1376"/>
                    <a:pt x="806" y="1362"/>
                  </a:cubicBezTo>
                  <a:cubicBezTo>
                    <a:pt x="1349" y="1124"/>
                    <a:pt x="568" y="88"/>
                    <a:pt x="262" y="3"/>
                  </a:cubicBezTo>
                  <a:cubicBezTo>
                    <a:pt x="256" y="1"/>
                    <a:pt x="250" y="1"/>
                    <a:pt x="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4"/>
            <p:cNvSpPr/>
            <p:nvPr/>
          </p:nvSpPr>
          <p:spPr>
            <a:xfrm>
              <a:off x="5056275" y="2118500"/>
              <a:ext cx="46225" cy="50125"/>
            </a:xfrm>
            <a:custGeom>
              <a:avLst/>
              <a:gdLst/>
              <a:ahLst/>
              <a:cxnLst/>
              <a:rect l="l" t="t" r="r" b="b"/>
              <a:pathLst>
                <a:path w="1849" h="2005" extrusionOk="0">
                  <a:moveTo>
                    <a:pt x="479" y="0"/>
                  </a:moveTo>
                  <a:cubicBezTo>
                    <a:pt x="1" y="0"/>
                    <a:pt x="528" y="2005"/>
                    <a:pt x="1061" y="2005"/>
                  </a:cubicBezTo>
                  <a:cubicBezTo>
                    <a:pt x="1120" y="2005"/>
                    <a:pt x="1179" y="1980"/>
                    <a:pt x="1236" y="1926"/>
                  </a:cubicBezTo>
                  <a:cubicBezTo>
                    <a:pt x="1848" y="1348"/>
                    <a:pt x="1134" y="141"/>
                    <a:pt x="523" y="5"/>
                  </a:cubicBezTo>
                  <a:cubicBezTo>
                    <a:pt x="507" y="2"/>
                    <a:pt x="492" y="0"/>
                    <a:pt x="4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37;p4"/>
          <p:cNvGrpSpPr/>
          <p:nvPr/>
        </p:nvGrpSpPr>
        <p:grpSpPr>
          <a:xfrm>
            <a:off x="8718550" y="1372902"/>
            <a:ext cx="588475" cy="504700"/>
            <a:chOff x="1755275" y="2954425"/>
            <a:chExt cx="588475" cy="504700"/>
          </a:xfrm>
        </p:grpSpPr>
        <p:sp>
          <p:nvSpPr>
            <p:cNvPr id="238" name="Google Shape;238;p4"/>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4"/>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4"/>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4"/>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4"/>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4"/>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4"/>
          <p:cNvGrpSpPr/>
          <p:nvPr/>
        </p:nvGrpSpPr>
        <p:grpSpPr>
          <a:xfrm>
            <a:off x="-215261" y="1997224"/>
            <a:ext cx="704083" cy="443713"/>
            <a:chOff x="4878725" y="3290775"/>
            <a:chExt cx="647850" cy="408275"/>
          </a:xfrm>
        </p:grpSpPr>
        <p:sp>
          <p:nvSpPr>
            <p:cNvPr id="246" name="Google Shape;246;p4"/>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4"/>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4"/>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4"/>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4"/>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4"/>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4"/>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4"/>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4"/>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 name="Google Shape;257;p4"/>
          <p:cNvGrpSpPr/>
          <p:nvPr/>
        </p:nvGrpSpPr>
        <p:grpSpPr>
          <a:xfrm>
            <a:off x="-215324" y="3373265"/>
            <a:ext cx="704067" cy="704691"/>
            <a:chOff x="1813400" y="1392650"/>
            <a:chExt cx="592200" cy="592725"/>
          </a:xfrm>
        </p:grpSpPr>
        <p:sp>
          <p:nvSpPr>
            <p:cNvPr id="258" name="Google Shape;258;p4"/>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4"/>
          <p:cNvGrpSpPr/>
          <p:nvPr/>
        </p:nvGrpSpPr>
        <p:grpSpPr>
          <a:xfrm>
            <a:off x="-89004" y="14108"/>
            <a:ext cx="1071239" cy="1050788"/>
            <a:chOff x="1931075" y="728875"/>
            <a:chExt cx="789650" cy="774575"/>
          </a:xfrm>
        </p:grpSpPr>
        <p:sp>
          <p:nvSpPr>
            <p:cNvPr id="264" name="Google Shape;264;p4"/>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6" name="Google Shape;266;p4"/>
          <p:cNvSpPr txBox="1">
            <a:spLocks noGrp="1"/>
          </p:cNvSpPr>
          <p:nvPr>
            <p:ph type="body" idx="1"/>
          </p:nvPr>
        </p:nvSpPr>
        <p:spPr>
          <a:xfrm>
            <a:off x="720000" y="1355486"/>
            <a:ext cx="4377600" cy="3054600"/>
          </a:xfrm>
          <a:prstGeom prst="rect">
            <a:avLst/>
          </a:prstGeom>
        </p:spPr>
        <p:txBody>
          <a:bodyPr spcFirstLastPara="1" wrap="square" lIns="91425" tIns="91425" rIns="91425" bIns="91425" anchor="ctr" anchorCtr="0">
            <a:noAutofit/>
          </a:bodyPr>
          <a:lstStyle>
            <a:lvl1pPr marL="457200" lvl="0" indent="-330200" rtl="0">
              <a:spcBef>
                <a:spcPts val="0"/>
              </a:spcBef>
              <a:spcAft>
                <a:spcPts val="0"/>
              </a:spcAft>
              <a:buSzPts val="1600"/>
              <a:buChar char="●"/>
              <a:defRPr sz="1600"/>
            </a:lvl1pPr>
            <a:lvl2pPr marL="914400" lvl="1" indent="-317500" rtl="0">
              <a:spcBef>
                <a:spcPts val="1000"/>
              </a:spcBef>
              <a:spcAft>
                <a:spcPts val="0"/>
              </a:spcAft>
              <a:buSzPts val="1400"/>
              <a:buChar char="○"/>
              <a:defRPr sz="1600"/>
            </a:lvl2pPr>
            <a:lvl3pPr marL="1371600" lvl="2" indent="-317500" rtl="0">
              <a:spcBef>
                <a:spcPts val="0"/>
              </a:spcBef>
              <a:spcAft>
                <a:spcPts val="0"/>
              </a:spcAft>
              <a:buSzPts val="1400"/>
              <a:buChar char="■"/>
              <a:defRPr sz="16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267" name="Google Shape;267;p4"/>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79"/>
        <p:cNvGrpSpPr/>
        <p:nvPr/>
      </p:nvGrpSpPr>
      <p:grpSpPr>
        <a:xfrm>
          <a:off x="0" y="0"/>
          <a:ext cx="0" cy="0"/>
          <a:chOff x="0" y="0"/>
          <a:chExt cx="0" cy="0"/>
        </a:xfrm>
      </p:grpSpPr>
      <p:sp>
        <p:nvSpPr>
          <p:cNvPr id="180" name="Google Shape;180;p4"/>
          <p:cNvSpPr/>
          <p:nvPr/>
        </p:nvSpPr>
        <p:spPr>
          <a:xfrm>
            <a:off x="3091609"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 name="Google Shape;181;p4"/>
          <p:cNvGrpSpPr/>
          <p:nvPr/>
        </p:nvGrpSpPr>
        <p:grpSpPr>
          <a:xfrm>
            <a:off x="4933309" y="4456503"/>
            <a:ext cx="1096900" cy="807278"/>
            <a:chOff x="3544875" y="238025"/>
            <a:chExt cx="1058375" cy="778925"/>
          </a:xfrm>
        </p:grpSpPr>
        <p:sp>
          <p:nvSpPr>
            <p:cNvPr id="182" name="Google Shape;182;p4"/>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193;p4"/>
          <p:cNvGrpSpPr/>
          <p:nvPr/>
        </p:nvGrpSpPr>
        <p:grpSpPr>
          <a:xfrm flipH="1">
            <a:off x="982217" y="4606445"/>
            <a:ext cx="731075" cy="756175"/>
            <a:chOff x="4791650" y="538625"/>
            <a:chExt cx="731075" cy="756175"/>
          </a:xfrm>
        </p:grpSpPr>
        <p:sp>
          <p:nvSpPr>
            <p:cNvPr id="194" name="Google Shape;194;p4"/>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 name="Google Shape;200;p4"/>
          <p:cNvGrpSpPr/>
          <p:nvPr/>
        </p:nvGrpSpPr>
        <p:grpSpPr>
          <a:xfrm rot="5400000">
            <a:off x="8613310" y="2747046"/>
            <a:ext cx="799000" cy="726900"/>
            <a:chOff x="4688600" y="1410900"/>
            <a:chExt cx="799000" cy="726900"/>
          </a:xfrm>
        </p:grpSpPr>
        <p:sp>
          <p:nvSpPr>
            <p:cNvPr id="201" name="Google Shape;201;p4"/>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4"/>
          <p:cNvGrpSpPr/>
          <p:nvPr/>
        </p:nvGrpSpPr>
        <p:grpSpPr>
          <a:xfrm>
            <a:off x="8108609" y="-123968"/>
            <a:ext cx="626025" cy="663475"/>
            <a:chOff x="2291250" y="337875"/>
            <a:chExt cx="626025" cy="663475"/>
          </a:xfrm>
        </p:grpSpPr>
        <p:sp>
          <p:nvSpPr>
            <p:cNvPr id="204" name="Google Shape;204;p4"/>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4"/>
          <p:cNvGrpSpPr/>
          <p:nvPr/>
        </p:nvGrpSpPr>
        <p:grpSpPr>
          <a:xfrm>
            <a:off x="8298435" y="4343391"/>
            <a:ext cx="560950" cy="530359"/>
            <a:chOff x="2776800" y="970450"/>
            <a:chExt cx="431500" cy="408000"/>
          </a:xfrm>
        </p:grpSpPr>
        <p:sp>
          <p:nvSpPr>
            <p:cNvPr id="210" name="Google Shape;210;p4"/>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4"/>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4"/>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4"/>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 name="Google Shape;220;p4"/>
          <p:cNvGrpSpPr/>
          <p:nvPr/>
        </p:nvGrpSpPr>
        <p:grpSpPr>
          <a:xfrm>
            <a:off x="2971275" y="4606445"/>
            <a:ext cx="704050" cy="698775"/>
            <a:chOff x="4899375" y="1767350"/>
            <a:chExt cx="704050" cy="698775"/>
          </a:xfrm>
        </p:grpSpPr>
        <p:sp>
          <p:nvSpPr>
            <p:cNvPr id="221" name="Google Shape;221;p4"/>
            <p:cNvSpPr/>
            <p:nvPr/>
          </p:nvSpPr>
          <p:spPr>
            <a:xfrm>
              <a:off x="4899375" y="1767350"/>
              <a:ext cx="704050" cy="698775"/>
            </a:xfrm>
            <a:custGeom>
              <a:avLst/>
              <a:gdLst/>
              <a:ahLst/>
              <a:cxnLst/>
              <a:rect l="l" t="t" r="r" b="b"/>
              <a:pathLst>
                <a:path w="28162" h="27951" extrusionOk="0">
                  <a:moveTo>
                    <a:pt x="17758" y="1"/>
                  </a:moveTo>
                  <a:cubicBezTo>
                    <a:pt x="13940" y="1"/>
                    <a:pt x="3085" y="3423"/>
                    <a:pt x="1700" y="4432"/>
                  </a:cubicBezTo>
                  <a:cubicBezTo>
                    <a:pt x="408" y="5333"/>
                    <a:pt x="0" y="7049"/>
                    <a:pt x="765" y="8443"/>
                  </a:cubicBezTo>
                  <a:cubicBezTo>
                    <a:pt x="1377" y="9463"/>
                    <a:pt x="1904" y="10262"/>
                    <a:pt x="1904" y="10262"/>
                  </a:cubicBezTo>
                  <a:cubicBezTo>
                    <a:pt x="1904" y="10262"/>
                    <a:pt x="1190" y="10754"/>
                    <a:pt x="1462" y="12080"/>
                  </a:cubicBezTo>
                  <a:cubicBezTo>
                    <a:pt x="1734" y="13406"/>
                    <a:pt x="5065" y="25472"/>
                    <a:pt x="6867" y="27427"/>
                  </a:cubicBezTo>
                  <a:cubicBezTo>
                    <a:pt x="7210" y="27800"/>
                    <a:pt x="7793" y="27950"/>
                    <a:pt x="8509" y="27950"/>
                  </a:cubicBezTo>
                  <a:cubicBezTo>
                    <a:pt x="11514" y="27950"/>
                    <a:pt x="16877" y="25302"/>
                    <a:pt x="16877" y="25302"/>
                  </a:cubicBezTo>
                  <a:cubicBezTo>
                    <a:pt x="16877" y="25302"/>
                    <a:pt x="24524" y="23705"/>
                    <a:pt x="26343" y="21767"/>
                  </a:cubicBezTo>
                  <a:cubicBezTo>
                    <a:pt x="28161" y="19847"/>
                    <a:pt x="22570" y="6846"/>
                    <a:pt x="21856" y="5775"/>
                  </a:cubicBezTo>
                  <a:cubicBezTo>
                    <a:pt x="21142" y="4687"/>
                    <a:pt x="20463" y="4483"/>
                    <a:pt x="20463" y="4483"/>
                  </a:cubicBezTo>
                  <a:cubicBezTo>
                    <a:pt x="21465" y="3531"/>
                    <a:pt x="20803" y="1288"/>
                    <a:pt x="18848" y="183"/>
                  </a:cubicBezTo>
                  <a:cubicBezTo>
                    <a:pt x="18625" y="57"/>
                    <a:pt x="18250" y="1"/>
                    <a:pt x="17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4"/>
            <p:cNvSpPr/>
            <p:nvPr/>
          </p:nvSpPr>
          <p:spPr>
            <a:xfrm>
              <a:off x="4932100" y="1789375"/>
              <a:ext cx="610150" cy="649650"/>
            </a:xfrm>
            <a:custGeom>
              <a:avLst/>
              <a:gdLst/>
              <a:ahLst/>
              <a:cxnLst/>
              <a:rect l="l" t="t" r="r" b="b"/>
              <a:pathLst>
                <a:path w="24406" h="25986" extrusionOk="0">
                  <a:moveTo>
                    <a:pt x="16217" y="1"/>
                  </a:moveTo>
                  <a:cubicBezTo>
                    <a:pt x="14216" y="1"/>
                    <a:pt x="7572" y="2292"/>
                    <a:pt x="5269" y="2752"/>
                  </a:cubicBezTo>
                  <a:cubicBezTo>
                    <a:pt x="2719" y="3262"/>
                    <a:pt x="1071" y="3993"/>
                    <a:pt x="527" y="5506"/>
                  </a:cubicBezTo>
                  <a:cubicBezTo>
                    <a:pt x="0" y="7001"/>
                    <a:pt x="2277" y="8837"/>
                    <a:pt x="2277" y="8837"/>
                  </a:cubicBezTo>
                  <a:cubicBezTo>
                    <a:pt x="1819" y="9466"/>
                    <a:pt x="1445" y="10162"/>
                    <a:pt x="1173" y="10893"/>
                  </a:cubicBezTo>
                  <a:cubicBezTo>
                    <a:pt x="766" y="12062"/>
                    <a:pt x="4797" y="25985"/>
                    <a:pt x="6508" y="25985"/>
                  </a:cubicBezTo>
                  <a:cubicBezTo>
                    <a:pt x="6514" y="25985"/>
                    <a:pt x="6520" y="25985"/>
                    <a:pt x="6526" y="25985"/>
                  </a:cubicBezTo>
                  <a:cubicBezTo>
                    <a:pt x="8226" y="25883"/>
                    <a:pt x="13545" y="23470"/>
                    <a:pt x="15874" y="22450"/>
                  </a:cubicBezTo>
                  <a:cubicBezTo>
                    <a:pt x="18185" y="21447"/>
                    <a:pt x="22706" y="21311"/>
                    <a:pt x="23555" y="19884"/>
                  </a:cubicBezTo>
                  <a:cubicBezTo>
                    <a:pt x="24405" y="18439"/>
                    <a:pt x="20360" y="8446"/>
                    <a:pt x="19680" y="6593"/>
                  </a:cubicBezTo>
                  <a:cubicBezTo>
                    <a:pt x="19018" y="4741"/>
                    <a:pt x="17692" y="4095"/>
                    <a:pt x="17692" y="4095"/>
                  </a:cubicBezTo>
                  <a:cubicBezTo>
                    <a:pt x="18185" y="2650"/>
                    <a:pt x="17709" y="679"/>
                    <a:pt x="16689" y="84"/>
                  </a:cubicBezTo>
                  <a:cubicBezTo>
                    <a:pt x="16592" y="27"/>
                    <a:pt x="16431" y="1"/>
                    <a:pt x="162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4"/>
            <p:cNvSpPr/>
            <p:nvPr/>
          </p:nvSpPr>
          <p:spPr>
            <a:xfrm>
              <a:off x="4996600" y="1879625"/>
              <a:ext cx="63125" cy="33325"/>
            </a:xfrm>
            <a:custGeom>
              <a:avLst/>
              <a:gdLst/>
              <a:ahLst/>
              <a:cxnLst/>
              <a:rect l="l" t="t" r="r" b="b"/>
              <a:pathLst>
                <a:path w="2525" h="1333" extrusionOk="0">
                  <a:moveTo>
                    <a:pt x="1816" y="0"/>
                  </a:moveTo>
                  <a:cubicBezTo>
                    <a:pt x="1249" y="0"/>
                    <a:pt x="458" y="282"/>
                    <a:pt x="173" y="842"/>
                  </a:cubicBezTo>
                  <a:cubicBezTo>
                    <a:pt x="0" y="1194"/>
                    <a:pt x="215" y="1333"/>
                    <a:pt x="572" y="1333"/>
                  </a:cubicBezTo>
                  <a:cubicBezTo>
                    <a:pt x="1196" y="1333"/>
                    <a:pt x="2254" y="906"/>
                    <a:pt x="2417" y="451"/>
                  </a:cubicBezTo>
                  <a:cubicBezTo>
                    <a:pt x="2524" y="150"/>
                    <a:pt x="2230" y="0"/>
                    <a:pt x="18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4"/>
            <p:cNvSpPr/>
            <p:nvPr/>
          </p:nvSpPr>
          <p:spPr>
            <a:xfrm>
              <a:off x="4968875" y="1928175"/>
              <a:ext cx="40975" cy="25375"/>
            </a:xfrm>
            <a:custGeom>
              <a:avLst/>
              <a:gdLst/>
              <a:ahLst/>
              <a:cxnLst/>
              <a:rect l="l" t="t" r="r" b="b"/>
              <a:pathLst>
                <a:path w="1639" h="1015" extrusionOk="0">
                  <a:moveTo>
                    <a:pt x="761" y="0"/>
                  </a:moveTo>
                  <a:cubicBezTo>
                    <a:pt x="731" y="0"/>
                    <a:pt x="701" y="2"/>
                    <a:pt x="670" y="5"/>
                  </a:cubicBezTo>
                  <a:cubicBezTo>
                    <a:pt x="0" y="66"/>
                    <a:pt x="26" y="1014"/>
                    <a:pt x="627" y="1014"/>
                  </a:cubicBezTo>
                  <a:cubicBezTo>
                    <a:pt x="696" y="1014"/>
                    <a:pt x="773" y="1002"/>
                    <a:pt x="857" y="973"/>
                  </a:cubicBezTo>
                  <a:cubicBezTo>
                    <a:pt x="1639" y="713"/>
                    <a:pt x="1422" y="0"/>
                    <a:pt x="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4"/>
            <p:cNvSpPr/>
            <p:nvPr/>
          </p:nvSpPr>
          <p:spPr>
            <a:xfrm>
              <a:off x="4985825" y="1976475"/>
              <a:ext cx="61575" cy="56325"/>
            </a:xfrm>
            <a:custGeom>
              <a:avLst/>
              <a:gdLst/>
              <a:ahLst/>
              <a:cxnLst/>
              <a:rect l="l" t="t" r="r" b="b"/>
              <a:pathLst>
                <a:path w="2463" h="2253" extrusionOk="0">
                  <a:moveTo>
                    <a:pt x="899" y="1"/>
                  </a:moveTo>
                  <a:cubicBezTo>
                    <a:pt x="846" y="1"/>
                    <a:pt x="793" y="9"/>
                    <a:pt x="740" y="27"/>
                  </a:cubicBezTo>
                  <a:cubicBezTo>
                    <a:pt x="1" y="274"/>
                    <a:pt x="923" y="2252"/>
                    <a:pt x="1609" y="2252"/>
                  </a:cubicBezTo>
                  <a:cubicBezTo>
                    <a:pt x="1679" y="2252"/>
                    <a:pt x="1748" y="2231"/>
                    <a:pt x="1811" y="2185"/>
                  </a:cubicBezTo>
                  <a:cubicBezTo>
                    <a:pt x="2462" y="1709"/>
                    <a:pt x="1659" y="1"/>
                    <a:pt x="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4"/>
            <p:cNvSpPr/>
            <p:nvPr/>
          </p:nvSpPr>
          <p:spPr>
            <a:xfrm>
              <a:off x="4976950" y="2041625"/>
              <a:ext cx="30800" cy="38425"/>
            </a:xfrm>
            <a:custGeom>
              <a:avLst/>
              <a:gdLst/>
              <a:ahLst/>
              <a:cxnLst/>
              <a:rect l="l" t="t" r="r" b="b"/>
              <a:pathLst>
                <a:path w="1232" h="1537" extrusionOk="0">
                  <a:moveTo>
                    <a:pt x="773" y="0"/>
                  </a:moveTo>
                  <a:cubicBezTo>
                    <a:pt x="430" y="0"/>
                    <a:pt x="0" y="1537"/>
                    <a:pt x="543" y="1537"/>
                  </a:cubicBezTo>
                  <a:cubicBezTo>
                    <a:pt x="557" y="1537"/>
                    <a:pt x="571" y="1536"/>
                    <a:pt x="585" y="1534"/>
                  </a:cubicBezTo>
                  <a:cubicBezTo>
                    <a:pt x="1231" y="1466"/>
                    <a:pt x="1180" y="259"/>
                    <a:pt x="840" y="21"/>
                  </a:cubicBezTo>
                  <a:cubicBezTo>
                    <a:pt x="819" y="7"/>
                    <a:pt x="796" y="0"/>
                    <a:pt x="7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4"/>
            <p:cNvSpPr/>
            <p:nvPr/>
          </p:nvSpPr>
          <p:spPr>
            <a:xfrm>
              <a:off x="4982325" y="2117775"/>
              <a:ext cx="39450" cy="36950"/>
            </a:xfrm>
            <a:custGeom>
              <a:avLst/>
              <a:gdLst/>
              <a:ahLst/>
              <a:cxnLst/>
              <a:rect l="l" t="t" r="r" b="b"/>
              <a:pathLst>
                <a:path w="1578" h="1478" extrusionOk="0">
                  <a:moveTo>
                    <a:pt x="415" y="0"/>
                  </a:moveTo>
                  <a:cubicBezTo>
                    <a:pt x="1" y="0"/>
                    <a:pt x="287" y="1477"/>
                    <a:pt x="813" y="1477"/>
                  </a:cubicBezTo>
                  <a:cubicBezTo>
                    <a:pt x="856" y="1477"/>
                    <a:pt x="902" y="1467"/>
                    <a:pt x="948" y="1445"/>
                  </a:cubicBezTo>
                  <a:cubicBezTo>
                    <a:pt x="1577" y="1139"/>
                    <a:pt x="880" y="34"/>
                    <a:pt x="421" y="0"/>
                  </a:cubicBezTo>
                  <a:cubicBezTo>
                    <a:pt x="419" y="0"/>
                    <a:pt x="417" y="0"/>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4"/>
            <p:cNvSpPr/>
            <p:nvPr/>
          </p:nvSpPr>
          <p:spPr>
            <a:xfrm>
              <a:off x="5072100" y="2355175"/>
              <a:ext cx="60300" cy="27750"/>
            </a:xfrm>
            <a:custGeom>
              <a:avLst/>
              <a:gdLst/>
              <a:ahLst/>
              <a:cxnLst/>
              <a:rect l="l" t="t" r="r" b="b"/>
              <a:pathLst>
                <a:path w="2412" h="1110" extrusionOk="0">
                  <a:moveTo>
                    <a:pt x="620" y="1"/>
                  </a:moveTo>
                  <a:cubicBezTo>
                    <a:pt x="564" y="1"/>
                    <a:pt x="512" y="7"/>
                    <a:pt x="467" y="22"/>
                  </a:cubicBezTo>
                  <a:cubicBezTo>
                    <a:pt x="1" y="172"/>
                    <a:pt x="1094" y="1109"/>
                    <a:pt x="1716" y="1109"/>
                  </a:cubicBezTo>
                  <a:cubicBezTo>
                    <a:pt x="1796" y="1109"/>
                    <a:pt x="1869" y="1093"/>
                    <a:pt x="1929" y="1058"/>
                  </a:cubicBezTo>
                  <a:cubicBezTo>
                    <a:pt x="2411" y="779"/>
                    <a:pt x="1228"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4"/>
            <p:cNvSpPr/>
            <p:nvPr/>
          </p:nvSpPr>
          <p:spPr>
            <a:xfrm>
              <a:off x="5077175" y="2395200"/>
              <a:ext cx="44900" cy="21775"/>
            </a:xfrm>
            <a:custGeom>
              <a:avLst/>
              <a:gdLst/>
              <a:ahLst/>
              <a:cxnLst/>
              <a:rect l="l" t="t" r="r" b="b"/>
              <a:pathLst>
                <a:path w="1796" h="871" extrusionOk="0">
                  <a:moveTo>
                    <a:pt x="445" y="1"/>
                  </a:moveTo>
                  <a:cubicBezTo>
                    <a:pt x="395" y="1"/>
                    <a:pt x="351" y="6"/>
                    <a:pt x="315" y="18"/>
                  </a:cubicBezTo>
                  <a:cubicBezTo>
                    <a:pt x="0" y="119"/>
                    <a:pt x="832" y="871"/>
                    <a:pt x="1295" y="871"/>
                  </a:cubicBezTo>
                  <a:cubicBezTo>
                    <a:pt x="1381" y="871"/>
                    <a:pt x="1454" y="845"/>
                    <a:pt x="1505" y="783"/>
                  </a:cubicBezTo>
                  <a:cubicBezTo>
                    <a:pt x="1795" y="447"/>
                    <a:pt x="890" y="1"/>
                    <a:pt x="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4"/>
            <p:cNvSpPr/>
            <p:nvPr/>
          </p:nvSpPr>
          <p:spPr>
            <a:xfrm>
              <a:off x="5150000" y="2379800"/>
              <a:ext cx="45450" cy="18450"/>
            </a:xfrm>
            <a:custGeom>
              <a:avLst/>
              <a:gdLst/>
              <a:ahLst/>
              <a:cxnLst/>
              <a:rect l="l" t="t" r="r" b="b"/>
              <a:pathLst>
                <a:path w="1818" h="738" extrusionOk="0">
                  <a:moveTo>
                    <a:pt x="1510" y="0"/>
                  </a:moveTo>
                  <a:cubicBezTo>
                    <a:pt x="1032" y="0"/>
                    <a:pt x="1" y="304"/>
                    <a:pt x="156" y="566"/>
                  </a:cubicBezTo>
                  <a:cubicBezTo>
                    <a:pt x="226" y="686"/>
                    <a:pt x="365" y="738"/>
                    <a:pt x="535" y="738"/>
                  </a:cubicBezTo>
                  <a:cubicBezTo>
                    <a:pt x="895" y="738"/>
                    <a:pt x="1396" y="504"/>
                    <a:pt x="1685" y="192"/>
                  </a:cubicBezTo>
                  <a:cubicBezTo>
                    <a:pt x="1817" y="55"/>
                    <a:pt x="1714" y="0"/>
                    <a:pt x="15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4"/>
            <p:cNvSpPr/>
            <p:nvPr/>
          </p:nvSpPr>
          <p:spPr>
            <a:xfrm>
              <a:off x="5255375" y="1814925"/>
              <a:ext cx="49900" cy="15575"/>
            </a:xfrm>
            <a:custGeom>
              <a:avLst/>
              <a:gdLst/>
              <a:ahLst/>
              <a:cxnLst/>
              <a:rect l="l" t="t" r="r" b="b"/>
              <a:pathLst>
                <a:path w="1996" h="623" extrusionOk="0">
                  <a:moveTo>
                    <a:pt x="1703" y="0"/>
                  </a:moveTo>
                  <a:cubicBezTo>
                    <a:pt x="1254" y="0"/>
                    <a:pt x="274" y="286"/>
                    <a:pt x="274" y="286"/>
                  </a:cubicBezTo>
                  <a:cubicBezTo>
                    <a:pt x="0" y="511"/>
                    <a:pt x="238" y="623"/>
                    <a:pt x="613" y="623"/>
                  </a:cubicBezTo>
                  <a:cubicBezTo>
                    <a:pt x="1029" y="623"/>
                    <a:pt x="1614" y="486"/>
                    <a:pt x="1855" y="218"/>
                  </a:cubicBezTo>
                  <a:cubicBezTo>
                    <a:pt x="1996" y="56"/>
                    <a:pt x="1901" y="0"/>
                    <a:pt x="17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4"/>
            <p:cNvSpPr/>
            <p:nvPr/>
          </p:nvSpPr>
          <p:spPr>
            <a:xfrm>
              <a:off x="5408675" y="2007200"/>
              <a:ext cx="28200" cy="46050"/>
            </a:xfrm>
            <a:custGeom>
              <a:avLst/>
              <a:gdLst/>
              <a:ahLst/>
              <a:cxnLst/>
              <a:rect l="l" t="t" r="r" b="b"/>
              <a:pathLst>
                <a:path w="1128" h="1842" extrusionOk="0">
                  <a:moveTo>
                    <a:pt x="244" y="0"/>
                  </a:moveTo>
                  <a:cubicBezTo>
                    <a:pt x="0" y="0"/>
                    <a:pt x="342" y="1841"/>
                    <a:pt x="706" y="1841"/>
                  </a:cubicBezTo>
                  <a:cubicBezTo>
                    <a:pt x="710" y="1841"/>
                    <a:pt x="715" y="1841"/>
                    <a:pt x="719" y="1840"/>
                  </a:cubicBezTo>
                  <a:cubicBezTo>
                    <a:pt x="1127" y="1806"/>
                    <a:pt x="651" y="260"/>
                    <a:pt x="295" y="22"/>
                  </a:cubicBezTo>
                  <a:cubicBezTo>
                    <a:pt x="275" y="7"/>
                    <a:pt x="258" y="0"/>
                    <a:pt x="2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
            <p:cNvSpPr/>
            <p:nvPr/>
          </p:nvSpPr>
          <p:spPr>
            <a:xfrm>
              <a:off x="5476900" y="2213775"/>
              <a:ext cx="22000" cy="38975"/>
            </a:xfrm>
            <a:custGeom>
              <a:avLst/>
              <a:gdLst/>
              <a:ahLst/>
              <a:cxnLst/>
              <a:rect l="l" t="t" r="r" b="b"/>
              <a:pathLst>
                <a:path w="880" h="1559" extrusionOk="0">
                  <a:moveTo>
                    <a:pt x="207" y="1"/>
                  </a:moveTo>
                  <a:cubicBezTo>
                    <a:pt x="0" y="1"/>
                    <a:pt x="350" y="1559"/>
                    <a:pt x="591" y="1559"/>
                  </a:cubicBezTo>
                  <a:cubicBezTo>
                    <a:pt x="603" y="1559"/>
                    <a:pt x="614" y="1555"/>
                    <a:pt x="625" y="1548"/>
                  </a:cubicBezTo>
                  <a:cubicBezTo>
                    <a:pt x="880" y="1378"/>
                    <a:pt x="540" y="222"/>
                    <a:pt x="251" y="18"/>
                  </a:cubicBezTo>
                  <a:cubicBezTo>
                    <a:pt x="234" y="6"/>
                    <a:pt x="220" y="1"/>
                    <a:pt x="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4"/>
            <p:cNvSpPr/>
            <p:nvPr/>
          </p:nvSpPr>
          <p:spPr>
            <a:xfrm>
              <a:off x="5049250" y="2108550"/>
              <a:ext cx="59625" cy="70725"/>
            </a:xfrm>
            <a:custGeom>
              <a:avLst/>
              <a:gdLst/>
              <a:ahLst/>
              <a:cxnLst/>
              <a:rect l="l" t="t" r="r" b="b"/>
              <a:pathLst>
                <a:path w="2385" h="2829" extrusionOk="0">
                  <a:moveTo>
                    <a:pt x="645" y="1"/>
                  </a:moveTo>
                  <a:cubicBezTo>
                    <a:pt x="0" y="1"/>
                    <a:pt x="739" y="2829"/>
                    <a:pt x="1485" y="2829"/>
                  </a:cubicBezTo>
                  <a:cubicBezTo>
                    <a:pt x="1513" y="2829"/>
                    <a:pt x="1541" y="2825"/>
                    <a:pt x="1568" y="2817"/>
                  </a:cubicBezTo>
                  <a:cubicBezTo>
                    <a:pt x="2384" y="2579"/>
                    <a:pt x="1653" y="403"/>
                    <a:pt x="770" y="30"/>
                  </a:cubicBezTo>
                  <a:cubicBezTo>
                    <a:pt x="723" y="10"/>
                    <a:pt x="682" y="1"/>
                    <a:pt x="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4"/>
            <p:cNvSpPr/>
            <p:nvPr/>
          </p:nvSpPr>
          <p:spPr>
            <a:xfrm>
              <a:off x="5038575" y="2183150"/>
              <a:ext cx="33750" cy="34575"/>
            </a:xfrm>
            <a:custGeom>
              <a:avLst/>
              <a:gdLst/>
              <a:ahLst/>
              <a:cxnLst/>
              <a:rect l="l" t="t" r="r" b="b"/>
              <a:pathLst>
                <a:path w="1350" h="1383" extrusionOk="0">
                  <a:moveTo>
                    <a:pt x="245" y="1"/>
                  </a:moveTo>
                  <a:cubicBezTo>
                    <a:pt x="1" y="1"/>
                    <a:pt x="223" y="1383"/>
                    <a:pt x="703" y="1383"/>
                  </a:cubicBezTo>
                  <a:cubicBezTo>
                    <a:pt x="736" y="1383"/>
                    <a:pt x="770" y="1376"/>
                    <a:pt x="806" y="1362"/>
                  </a:cubicBezTo>
                  <a:cubicBezTo>
                    <a:pt x="1349" y="1124"/>
                    <a:pt x="568" y="88"/>
                    <a:pt x="262" y="3"/>
                  </a:cubicBezTo>
                  <a:cubicBezTo>
                    <a:pt x="256" y="1"/>
                    <a:pt x="250" y="1"/>
                    <a:pt x="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4"/>
            <p:cNvSpPr/>
            <p:nvPr/>
          </p:nvSpPr>
          <p:spPr>
            <a:xfrm>
              <a:off x="5056275" y="2118500"/>
              <a:ext cx="46225" cy="50125"/>
            </a:xfrm>
            <a:custGeom>
              <a:avLst/>
              <a:gdLst/>
              <a:ahLst/>
              <a:cxnLst/>
              <a:rect l="l" t="t" r="r" b="b"/>
              <a:pathLst>
                <a:path w="1849" h="2005" extrusionOk="0">
                  <a:moveTo>
                    <a:pt x="479" y="0"/>
                  </a:moveTo>
                  <a:cubicBezTo>
                    <a:pt x="1" y="0"/>
                    <a:pt x="528" y="2005"/>
                    <a:pt x="1061" y="2005"/>
                  </a:cubicBezTo>
                  <a:cubicBezTo>
                    <a:pt x="1120" y="2005"/>
                    <a:pt x="1179" y="1980"/>
                    <a:pt x="1236" y="1926"/>
                  </a:cubicBezTo>
                  <a:cubicBezTo>
                    <a:pt x="1848" y="1348"/>
                    <a:pt x="1134" y="141"/>
                    <a:pt x="523" y="5"/>
                  </a:cubicBezTo>
                  <a:cubicBezTo>
                    <a:pt x="507" y="2"/>
                    <a:pt x="492" y="0"/>
                    <a:pt x="4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37;p4"/>
          <p:cNvGrpSpPr/>
          <p:nvPr/>
        </p:nvGrpSpPr>
        <p:grpSpPr>
          <a:xfrm>
            <a:off x="8718550" y="1372902"/>
            <a:ext cx="588475" cy="504700"/>
            <a:chOff x="1755275" y="2954425"/>
            <a:chExt cx="588475" cy="504700"/>
          </a:xfrm>
        </p:grpSpPr>
        <p:sp>
          <p:nvSpPr>
            <p:cNvPr id="238" name="Google Shape;238;p4"/>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4"/>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4"/>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4"/>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4"/>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4"/>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4"/>
          <p:cNvGrpSpPr/>
          <p:nvPr/>
        </p:nvGrpSpPr>
        <p:grpSpPr>
          <a:xfrm>
            <a:off x="-215261" y="1997224"/>
            <a:ext cx="704083" cy="443713"/>
            <a:chOff x="4878725" y="3290775"/>
            <a:chExt cx="647850" cy="408275"/>
          </a:xfrm>
        </p:grpSpPr>
        <p:sp>
          <p:nvSpPr>
            <p:cNvPr id="246" name="Google Shape;246;p4"/>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4"/>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4"/>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4"/>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4"/>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4"/>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4"/>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4"/>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4"/>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 name="Google Shape;257;p4"/>
          <p:cNvGrpSpPr/>
          <p:nvPr/>
        </p:nvGrpSpPr>
        <p:grpSpPr>
          <a:xfrm>
            <a:off x="-215324" y="3373265"/>
            <a:ext cx="704067" cy="704691"/>
            <a:chOff x="1813400" y="1392650"/>
            <a:chExt cx="592200" cy="592725"/>
          </a:xfrm>
        </p:grpSpPr>
        <p:sp>
          <p:nvSpPr>
            <p:cNvPr id="258" name="Google Shape;258;p4"/>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4"/>
          <p:cNvGrpSpPr/>
          <p:nvPr/>
        </p:nvGrpSpPr>
        <p:grpSpPr>
          <a:xfrm>
            <a:off x="-89004" y="14108"/>
            <a:ext cx="1071239" cy="1050788"/>
            <a:chOff x="1931075" y="728875"/>
            <a:chExt cx="789650" cy="774575"/>
          </a:xfrm>
        </p:grpSpPr>
        <p:sp>
          <p:nvSpPr>
            <p:cNvPr id="264" name="Google Shape;264;p4"/>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6" name="Google Shape;266;p4"/>
          <p:cNvSpPr txBox="1">
            <a:spLocks noGrp="1"/>
          </p:cNvSpPr>
          <p:nvPr>
            <p:ph type="body" idx="1"/>
          </p:nvPr>
        </p:nvSpPr>
        <p:spPr>
          <a:xfrm>
            <a:off x="720000" y="1355486"/>
            <a:ext cx="4377600" cy="3054600"/>
          </a:xfrm>
          <a:prstGeom prst="rect">
            <a:avLst/>
          </a:prstGeom>
        </p:spPr>
        <p:txBody>
          <a:bodyPr spcFirstLastPara="1" wrap="square" lIns="91425" tIns="91425" rIns="91425" bIns="91425" anchor="ctr" anchorCtr="0">
            <a:noAutofit/>
          </a:bodyPr>
          <a:lstStyle>
            <a:lvl1pPr marL="457200" lvl="0" indent="-330200" rtl="0">
              <a:spcBef>
                <a:spcPts val="0"/>
              </a:spcBef>
              <a:spcAft>
                <a:spcPts val="0"/>
              </a:spcAft>
              <a:buSzPts val="1600"/>
              <a:buChar char="●"/>
              <a:defRPr sz="1600"/>
            </a:lvl1pPr>
            <a:lvl2pPr marL="914400" lvl="1" indent="-317500" rtl="0">
              <a:spcBef>
                <a:spcPts val="1000"/>
              </a:spcBef>
              <a:spcAft>
                <a:spcPts val="0"/>
              </a:spcAft>
              <a:buSzPts val="1400"/>
              <a:buChar char="○"/>
              <a:defRPr sz="1600"/>
            </a:lvl2pPr>
            <a:lvl3pPr marL="1371600" lvl="2" indent="-317500" rtl="0">
              <a:spcBef>
                <a:spcPts val="0"/>
              </a:spcBef>
              <a:spcAft>
                <a:spcPts val="0"/>
              </a:spcAft>
              <a:buSzPts val="1400"/>
              <a:buChar char="■"/>
              <a:defRPr sz="16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267" name="Google Shape;267;p4"/>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864268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9"/>
        <p:cNvGrpSpPr/>
        <p:nvPr/>
      </p:nvGrpSpPr>
      <p:grpSpPr>
        <a:xfrm>
          <a:off x="0" y="0"/>
          <a:ext cx="0" cy="0"/>
          <a:chOff x="0" y="0"/>
          <a:chExt cx="0" cy="0"/>
        </a:xfrm>
      </p:grpSpPr>
      <p:sp>
        <p:nvSpPr>
          <p:cNvPr id="360" name="Google Shape;360;p6"/>
          <p:cNvSpPr/>
          <p:nvPr/>
        </p:nvSpPr>
        <p:spPr>
          <a:xfrm flipH="1">
            <a:off x="-788550"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6"/>
          <p:cNvGrpSpPr/>
          <p:nvPr/>
        </p:nvGrpSpPr>
        <p:grpSpPr>
          <a:xfrm>
            <a:off x="7035750" y="-445151"/>
            <a:ext cx="2761471" cy="5497718"/>
            <a:chOff x="7035750" y="-445151"/>
            <a:chExt cx="2761471" cy="5497718"/>
          </a:xfrm>
        </p:grpSpPr>
        <p:grpSp>
          <p:nvGrpSpPr>
            <p:cNvPr id="362" name="Google Shape;362;p6"/>
            <p:cNvGrpSpPr/>
            <p:nvPr/>
          </p:nvGrpSpPr>
          <p:grpSpPr>
            <a:xfrm>
              <a:off x="8770986" y="2862423"/>
              <a:ext cx="528499" cy="687594"/>
              <a:chOff x="3523950" y="4973225"/>
              <a:chExt cx="385175" cy="501125"/>
            </a:xfrm>
          </p:grpSpPr>
          <p:sp>
            <p:nvSpPr>
              <p:cNvPr id="363" name="Google Shape;363;p6"/>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6"/>
            <p:cNvGrpSpPr/>
            <p:nvPr/>
          </p:nvGrpSpPr>
          <p:grpSpPr>
            <a:xfrm>
              <a:off x="8711297" y="1581246"/>
              <a:ext cx="874783" cy="797192"/>
              <a:chOff x="3080800" y="238100"/>
              <a:chExt cx="714225" cy="650875"/>
            </a:xfrm>
          </p:grpSpPr>
          <p:sp>
            <p:nvSpPr>
              <p:cNvPr id="367" name="Google Shape;367;p6"/>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6"/>
            <p:cNvGrpSpPr/>
            <p:nvPr/>
          </p:nvGrpSpPr>
          <p:grpSpPr>
            <a:xfrm>
              <a:off x="7035750" y="-445151"/>
              <a:ext cx="978615" cy="890307"/>
              <a:chOff x="4688600" y="1410900"/>
              <a:chExt cx="799000" cy="726900"/>
            </a:xfrm>
          </p:grpSpPr>
          <p:sp>
            <p:nvSpPr>
              <p:cNvPr id="371" name="Google Shape;371;p6"/>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6"/>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 name="Google Shape;373;p6"/>
            <p:cNvGrpSpPr/>
            <p:nvPr/>
          </p:nvGrpSpPr>
          <p:grpSpPr>
            <a:xfrm>
              <a:off x="8014363" y="270128"/>
              <a:ext cx="1782858" cy="827132"/>
              <a:chOff x="4573425" y="2584300"/>
              <a:chExt cx="1222475" cy="567150"/>
            </a:xfrm>
          </p:grpSpPr>
          <p:sp>
            <p:nvSpPr>
              <p:cNvPr id="374" name="Google Shape;374;p6"/>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6"/>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 name="Google Shape;396;p6"/>
            <p:cNvGrpSpPr/>
            <p:nvPr/>
          </p:nvGrpSpPr>
          <p:grpSpPr>
            <a:xfrm>
              <a:off x="8310157" y="4034002"/>
              <a:ext cx="1431722" cy="1018565"/>
              <a:chOff x="3517550" y="401175"/>
              <a:chExt cx="1027650" cy="731150"/>
            </a:xfrm>
          </p:grpSpPr>
          <p:sp>
            <p:nvSpPr>
              <p:cNvPr id="397" name="Google Shape;397;p6"/>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 name="Google Shape;399;p6"/>
          <p:cNvGrpSpPr/>
          <p:nvPr/>
        </p:nvGrpSpPr>
        <p:grpSpPr>
          <a:xfrm>
            <a:off x="-316010" y="-158177"/>
            <a:ext cx="1489886" cy="5459853"/>
            <a:chOff x="-316010" y="-158276"/>
            <a:chExt cx="1489886" cy="5459853"/>
          </a:xfrm>
        </p:grpSpPr>
        <p:grpSp>
          <p:nvGrpSpPr>
            <p:cNvPr id="400" name="Google Shape;400;p6"/>
            <p:cNvGrpSpPr/>
            <p:nvPr/>
          </p:nvGrpSpPr>
          <p:grpSpPr>
            <a:xfrm>
              <a:off x="-316010" y="3464475"/>
              <a:ext cx="793487" cy="500055"/>
              <a:chOff x="4878725" y="3290775"/>
              <a:chExt cx="647850" cy="408275"/>
            </a:xfrm>
          </p:grpSpPr>
          <p:sp>
            <p:nvSpPr>
              <p:cNvPr id="401" name="Google Shape;401;p6"/>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6"/>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6"/>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6"/>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6"/>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6"/>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6"/>
            <p:cNvGrpSpPr/>
            <p:nvPr/>
          </p:nvGrpSpPr>
          <p:grpSpPr>
            <a:xfrm>
              <a:off x="278455" y="-158276"/>
              <a:ext cx="895421" cy="926163"/>
              <a:chOff x="4791650" y="538625"/>
              <a:chExt cx="731075" cy="756175"/>
            </a:xfrm>
          </p:grpSpPr>
          <p:sp>
            <p:nvSpPr>
              <p:cNvPr id="413" name="Google Shape;413;p6"/>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6"/>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6"/>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6"/>
            <p:cNvGrpSpPr/>
            <p:nvPr/>
          </p:nvGrpSpPr>
          <p:grpSpPr>
            <a:xfrm>
              <a:off x="228441" y="4454830"/>
              <a:ext cx="793462" cy="846748"/>
              <a:chOff x="3862225" y="4682025"/>
              <a:chExt cx="310650" cy="331525"/>
            </a:xfrm>
          </p:grpSpPr>
          <p:sp>
            <p:nvSpPr>
              <p:cNvPr id="420" name="Google Shape;420;p6"/>
              <p:cNvSpPr/>
              <p:nvPr/>
            </p:nvSpPr>
            <p:spPr>
              <a:xfrm>
                <a:off x="3863075" y="4785075"/>
                <a:ext cx="309800" cy="228475"/>
              </a:xfrm>
              <a:custGeom>
                <a:avLst/>
                <a:gdLst/>
                <a:ahLst/>
                <a:cxnLst/>
                <a:rect l="l" t="t" r="r" b="b"/>
                <a:pathLst>
                  <a:path w="12392" h="9139" extrusionOk="0">
                    <a:moveTo>
                      <a:pt x="2272" y="0"/>
                    </a:moveTo>
                    <a:cubicBezTo>
                      <a:pt x="1765" y="0"/>
                      <a:pt x="1277" y="238"/>
                      <a:pt x="806" y="611"/>
                    </a:cubicBezTo>
                    <a:cubicBezTo>
                      <a:pt x="1" y="1262"/>
                      <a:pt x="823" y="2358"/>
                      <a:pt x="1542" y="3591"/>
                    </a:cubicBezTo>
                    <a:cubicBezTo>
                      <a:pt x="2227" y="4739"/>
                      <a:pt x="3118" y="5766"/>
                      <a:pt x="4163" y="6589"/>
                    </a:cubicBezTo>
                    <a:cubicBezTo>
                      <a:pt x="5173" y="7411"/>
                      <a:pt x="6886" y="8318"/>
                      <a:pt x="8239" y="8884"/>
                    </a:cubicBezTo>
                    <a:cubicBezTo>
                      <a:pt x="8661" y="9067"/>
                      <a:pt x="9209" y="9139"/>
                      <a:pt x="9766" y="9139"/>
                    </a:cubicBezTo>
                    <a:cubicBezTo>
                      <a:pt x="10974" y="9139"/>
                      <a:pt x="12227" y="8804"/>
                      <a:pt x="12332" y="8558"/>
                    </a:cubicBezTo>
                    <a:cubicBezTo>
                      <a:pt x="12392" y="8412"/>
                      <a:pt x="12246" y="8369"/>
                      <a:pt x="12019" y="8369"/>
                    </a:cubicBezTo>
                    <a:cubicBezTo>
                      <a:pt x="11694" y="8369"/>
                      <a:pt x="11202" y="8458"/>
                      <a:pt x="10919" y="8458"/>
                    </a:cubicBezTo>
                    <a:cubicBezTo>
                      <a:pt x="10891" y="8458"/>
                      <a:pt x="10865" y="8457"/>
                      <a:pt x="10842" y="8455"/>
                    </a:cubicBezTo>
                    <a:cubicBezTo>
                      <a:pt x="10397" y="8404"/>
                      <a:pt x="9318" y="7959"/>
                      <a:pt x="8770" y="7513"/>
                    </a:cubicBezTo>
                    <a:cubicBezTo>
                      <a:pt x="8222" y="7051"/>
                      <a:pt x="7965" y="6469"/>
                      <a:pt x="7365" y="5732"/>
                    </a:cubicBezTo>
                    <a:cubicBezTo>
                      <a:pt x="6749" y="4979"/>
                      <a:pt x="6372" y="4174"/>
                      <a:pt x="5858" y="3540"/>
                    </a:cubicBezTo>
                    <a:cubicBezTo>
                      <a:pt x="5362" y="2906"/>
                      <a:pt x="4385" y="1142"/>
                      <a:pt x="3443" y="440"/>
                    </a:cubicBezTo>
                    <a:cubicBezTo>
                      <a:pt x="3041" y="133"/>
                      <a:pt x="2651" y="0"/>
                      <a:pt x="2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
              <p:cNvSpPr/>
              <p:nvPr/>
            </p:nvSpPr>
            <p:spPr>
              <a:xfrm>
                <a:off x="3862225" y="4682025"/>
                <a:ext cx="97600" cy="137600"/>
              </a:xfrm>
              <a:custGeom>
                <a:avLst/>
                <a:gdLst/>
                <a:ahLst/>
                <a:cxnLst/>
                <a:rect l="l" t="t" r="r" b="b"/>
                <a:pathLst>
                  <a:path w="3904" h="5504" extrusionOk="0">
                    <a:moveTo>
                      <a:pt x="110" y="0"/>
                    </a:moveTo>
                    <a:cubicBezTo>
                      <a:pt x="50" y="0"/>
                      <a:pt x="1" y="23"/>
                      <a:pt x="1" y="23"/>
                    </a:cubicBezTo>
                    <a:cubicBezTo>
                      <a:pt x="1" y="23"/>
                      <a:pt x="1" y="2387"/>
                      <a:pt x="103" y="2781"/>
                    </a:cubicBezTo>
                    <a:cubicBezTo>
                      <a:pt x="206" y="3175"/>
                      <a:pt x="977" y="3911"/>
                      <a:pt x="977" y="3911"/>
                    </a:cubicBezTo>
                    <a:cubicBezTo>
                      <a:pt x="977" y="3911"/>
                      <a:pt x="35" y="4476"/>
                      <a:pt x="412" y="5504"/>
                    </a:cubicBezTo>
                    <a:cubicBezTo>
                      <a:pt x="412" y="5504"/>
                      <a:pt x="1542" y="4733"/>
                      <a:pt x="2210" y="4665"/>
                    </a:cubicBezTo>
                    <a:cubicBezTo>
                      <a:pt x="2878" y="4596"/>
                      <a:pt x="3477" y="4562"/>
                      <a:pt x="3477" y="4562"/>
                    </a:cubicBezTo>
                    <a:cubicBezTo>
                      <a:pt x="3477" y="4562"/>
                      <a:pt x="3605" y="4586"/>
                      <a:pt x="3717" y="4586"/>
                    </a:cubicBezTo>
                    <a:cubicBezTo>
                      <a:pt x="3817" y="4586"/>
                      <a:pt x="3904" y="4566"/>
                      <a:pt x="3871" y="4493"/>
                    </a:cubicBezTo>
                    <a:cubicBezTo>
                      <a:pt x="3871" y="4493"/>
                      <a:pt x="3820" y="3911"/>
                      <a:pt x="2775" y="3791"/>
                    </a:cubicBezTo>
                    <a:cubicBezTo>
                      <a:pt x="2509" y="3760"/>
                      <a:pt x="2281" y="3749"/>
                      <a:pt x="2091" y="3749"/>
                    </a:cubicBezTo>
                    <a:cubicBezTo>
                      <a:pt x="1546" y="3749"/>
                      <a:pt x="1302" y="3843"/>
                      <a:pt x="1302" y="3843"/>
                    </a:cubicBezTo>
                    <a:cubicBezTo>
                      <a:pt x="994" y="3466"/>
                      <a:pt x="737" y="3072"/>
                      <a:pt x="497" y="2644"/>
                    </a:cubicBezTo>
                    <a:cubicBezTo>
                      <a:pt x="257" y="2147"/>
                      <a:pt x="343" y="674"/>
                      <a:pt x="326" y="280"/>
                    </a:cubicBezTo>
                    <a:cubicBezTo>
                      <a:pt x="306" y="48"/>
                      <a:pt x="196" y="0"/>
                      <a:pt x="1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6"/>
              <p:cNvSpPr/>
              <p:nvPr/>
            </p:nvSpPr>
            <p:spPr>
              <a:xfrm>
                <a:off x="3969275" y="4897875"/>
                <a:ext cx="92500" cy="64875"/>
              </a:xfrm>
              <a:custGeom>
                <a:avLst/>
                <a:gdLst/>
                <a:ahLst/>
                <a:cxnLst/>
                <a:rect l="l" t="t" r="r" b="b"/>
                <a:pathLst>
                  <a:path w="3700" h="2595" extrusionOk="0">
                    <a:moveTo>
                      <a:pt x="1045" y="1"/>
                    </a:moveTo>
                    <a:cubicBezTo>
                      <a:pt x="1023" y="1"/>
                      <a:pt x="1000" y="2"/>
                      <a:pt x="976" y="4"/>
                    </a:cubicBezTo>
                    <a:cubicBezTo>
                      <a:pt x="343" y="90"/>
                      <a:pt x="0" y="638"/>
                      <a:pt x="617" y="1289"/>
                    </a:cubicBezTo>
                    <a:cubicBezTo>
                      <a:pt x="1158" y="1829"/>
                      <a:pt x="2521" y="2595"/>
                      <a:pt x="3123" y="2595"/>
                    </a:cubicBezTo>
                    <a:cubicBezTo>
                      <a:pt x="3226" y="2595"/>
                      <a:pt x="3307" y="2572"/>
                      <a:pt x="3357" y="2522"/>
                    </a:cubicBezTo>
                    <a:cubicBezTo>
                      <a:pt x="3700" y="2196"/>
                      <a:pt x="2467" y="1683"/>
                      <a:pt x="2124" y="1272"/>
                    </a:cubicBezTo>
                    <a:cubicBezTo>
                      <a:pt x="1810" y="859"/>
                      <a:pt x="1640"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6"/>
              <p:cNvSpPr/>
              <p:nvPr/>
            </p:nvSpPr>
            <p:spPr>
              <a:xfrm>
                <a:off x="3874025" y="4781275"/>
                <a:ext cx="48900" cy="29150"/>
              </a:xfrm>
              <a:custGeom>
                <a:avLst/>
                <a:gdLst/>
                <a:ahLst/>
                <a:cxnLst/>
                <a:rect l="l" t="t" r="r" b="b"/>
                <a:pathLst>
                  <a:path w="1956" h="1166" extrusionOk="0">
                    <a:moveTo>
                      <a:pt x="1183" y="1"/>
                    </a:moveTo>
                    <a:cubicBezTo>
                      <a:pt x="1018" y="1"/>
                      <a:pt x="846" y="24"/>
                      <a:pt x="693" y="78"/>
                    </a:cubicBezTo>
                    <a:cubicBezTo>
                      <a:pt x="145" y="284"/>
                      <a:pt x="8" y="1123"/>
                      <a:pt x="8" y="1123"/>
                    </a:cubicBezTo>
                    <a:cubicBezTo>
                      <a:pt x="1" y="1153"/>
                      <a:pt x="8" y="1165"/>
                      <a:pt x="27" y="1165"/>
                    </a:cubicBezTo>
                    <a:cubicBezTo>
                      <a:pt x="138" y="1165"/>
                      <a:pt x="654" y="712"/>
                      <a:pt x="933" y="609"/>
                    </a:cubicBezTo>
                    <a:cubicBezTo>
                      <a:pt x="1275" y="506"/>
                      <a:pt x="1721" y="506"/>
                      <a:pt x="1858" y="301"/>
                    </a:cubicBezTo>
                    <a:cubicBezTo>
                      <a:pt x="1955" y="142"/>
                      <a:pt x="1592" y="1"/>
                      <a:pt x="1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 name="Google Shape;424;p6"/>
            <p:cNvGrpSpPr/>
            <p:nvPr/>
          </p:nvGrpSpPr>
          <p:grpSpPr>
            <a:xfrm>
              <a:off x="-281932" y="1258187"/>
              <a:ext cx="725327" cy="725970"/>
              <a:chOff x="1813400" y="1392650"/>
              <a:chExt cx="592200" cy="592725"/>
            </a:xfrm>
          </p:grpSpPr>
          <p:sp>
            <p:nvSpPr>
              <p:cNvPr id="425" name="Google Shape;425;p6"/>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6"/>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6"/>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6"/>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6"/>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 name="Google Shape;430;p6"/>
            <p:cNvGrpSpPr/>
            <p:nvPr/>
          </p:nvGrpSpPr>
          <p:grpSpPr>
            <a:xfrm>
              <a:off x="-183510" y="2474457"/>
              <a:ext cx="528501" cy="499718"/>
              <a:chOff x="2776800" y="970450"/>
              <a:chExt cx="431500" cy="408000"/>
            </a:xfrm>
          </p:grpSpPr>
          <p:sp>
            <p:nvSpPr>
              <p:cNvPr id="431" name="Google Shape;431;p6"/>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6"/>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6"/>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6"/>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6"/>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6"/>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6"/>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6"/>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41" name="Google Shape;441;p6"/>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359"/>
        <p:cNvGrpSpPr/>
        <p:nvPr/>
      </p:nvGrpSpPr>
      <p:grpSpPr>
        <a:xfrm>
          <a:off x="0" y="0"/>
          <a:ext cx="0" cy="0"/>
          <a:chOff x="0" y="0"/>
          <a:chExt cx="0" cy="0"/>
        </a:xfrm>
      </p:grpSpPr>
      <p:sp>
        <p:nvSpPr>
          <p:cNvPr id="360" name="Google Shape;360;p6"/>
          <p:cNvSpPr/>
          <p:nvPr/>
        </p:nvSpPr>
        <p:spPr>
          <a:xfrm flipH="1">
            <a:off x="-788550"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6"/>
          <p:cNvGrpSpPr/>
          <p:nvPr/>
        </p:nvGrpSpPr>
        <p:grpSpPr>
          <a:xfrm>
            <a:off x="7035750" y="-445151"/>
            <a:ext cx="2761471" cy="5497718"/>
            <a:chOff x="7035750" y="-445151"/>
            <a:chExt cx="2761471" cy="5497718"/>
          </a:xfrm>
        </p:grpSpPr>
        <p:grpSp>
          <p:nvGrpSpPr>
            <p:cNvPr id="362" name="Google Shape;362;p6"/>
            <p:cNvGrpSpPr/>
            <p:nvPr/>
          </p:nvGrpSpPr>
          <p:grpSpPr>
            <a:xfrm>
              <a:off x="8770986" y="2862423"/>
              <a:ext cx="528499" cy="687594"/>
              <a:chOff x="3523950" y="4973225"/>
              <a:chExt cx="385175" cy="501125"/>
            </a:xfrm>
          </p:grpSpPr>
          <p:sp>
            <p:nvSpPr>
              <p:cNvPr id="363" name="Google Shape;363;p6"/>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6"/>
            <p:cNvGrpSpPr/>
            <p:nvPr/>
          </p:nvGrpSpPr>
          <p:grpSpPr>
            <a:xfrm>
              <a:off x="8711297" y="1581246"/>
              <a:ext cx="874783" cy="797192"/>
              <a:chOff x="3080800" y="238100"/>
              <a:chExt cx="714225" cy="650875"/>
            </a:xfrm>
          </p:grpSpPr>
          <p:sp>
            <p:nvSpPr>
              <p:cNvPr id="367" name="Google Shape;367;p6"/>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6"/>
            <p:cNvGrpSpPr/>
            <p:nvPr/>
          </p:nvGrpSpPr>
          <p:grpSpPr>
            <a:xfrm>
              <a:off x="7035750" y="-445151"/>
              <a:ext cx="978615" cy="890307"/>
              <a:chOff x="4688600" y="1410900"/>
              <a:chExt cx="799000" cy="726900"/>
            </a:xfrm>
          </p:grpSpPr>
          <p:sp>
            <p:nvSpPr>
              <p:cNvPr id="371" name="Google Shape;371;p6"/>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6"/>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 name="Google Shape;373;p6"/>
            <p:cNvGrpSpPr/>
            <p:nvPr/>
          </p:nvGrpSpPr>
          <p:grpSpPr>
            <a:xfrm>
              <a:off x="8014363" y="270128"/>
              <a:ext cx="1782858" cy="827132"/>
              <a:chOff x="4573425" y="2584300"/>
              <a:chExt cx="1222475" cy="567150"/>
            </a:xfrm>
          </p:grpSpPr>
          <p:sp>
            <p:nvSpPr>
              <p:cNvPr id="374" name="Google Shape;374;p6"/>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6"/>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 name="Google Shape;396;p6"/>
            <p:cNvGrpSpPr/>
            <p:nvPr/>
          </p:nvGrpSpPr>
          <p:grpSpPr>
            <a:xfrm>
              <a:off x="8310157" y="4034002"/>
              <a:ext cx="1431722" cy="1018565"/>
              <a:chOff x="3517550" y="401175"/>
              <a:chExt cx="1027650" cy="731150"/>
            </a:xfrm>
          </p:grpSpPr>
          <p:sp>
            <p:nvSpPr>
              <p:cNvPr id="397" name="Google Shape;397;p6"/>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 name="Google Shape;399;p6"/>
          <p:cNvGrpSpPr/>
          <p:nvPr/>
        </p:nvGrpSpPr>
        <p:grpSpPr>
          <a:xfrm>
            <a:off x="-316010" y="-158177"/>
            <a:ext cx="1489886" cy="5459853"/>
            <a:chOff x="-316010" y="-158276"/>
            <a:chExt cx="1489886" cy="5459853"/>
          </a:xfrm>
        </p:grpSpPr>
        <p:grpSp>
          <p:nvGrpSpPr>
            <p:cNvPr id="400" name="Google Shape;400;p6"/>
            <p:cNvGrpSpPr/>
            <p:nvPr/>
          </p:nvGrpSpPr>
          <p:grpSpPr>
            <a:xfrm>
              <a:off x="-316010" y="3464475"/>
              <a:ext cx="793487" cy="500055"/>
              <a:chOff x="4878725" y="3290775"/>
              <a:chExt cx="647850" cy="408275"/>
            </a:xfrm>
          </p:grpSpPr>
          <p:sp>
            <p:nvSpPr>
              <p:cNvPr id="401" name="Google Shape;401;p6"/>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6"/>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6"/>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6"/>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6"/>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6"/>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6"/>
            <p:cNvGrpSpPr/>
            <p:nvPr/>
          </p:nvGrpSpPr>
          <p:grpSpPr>
            <a:xfrm>
              <a:off x="278455" y="-158276"/>
              <a:ext cx="895421" cy="926163"/>
              <a:chOff x="4791650" y="538625"/>
              <a:chExt cx="731075" cy="756175"/>
            </a:xfrm>
          </p:grpSpPr>
          <p:sp>
            <p:nvSpPr>
              <p:cNvPr id="413" name="Google Shape;413;p6"/>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6"/>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6"/>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6"/>
            <p:cNvGrpSpPr/>
            <p:nvPr/>
          </p:nvGrpSpPr>
          <p:grpSpPr>
            <a:xfrm>
              <a:off x="228441" y="4454830"/>
              <a:ext cx="793462" cy="846748"/>
              <a:chOff x="3862225" y="4682025"/>
              <a:chExt cx="310650" cy="331525"/>
            </a:xfrm>
          </p:grpSpPr>
          <p:sp>
            <p:nvSpPr>
              <p:cNvPr id="420" name="Google Shape;420;p6"/>
              <p:cNvSpPr/>
              <p:nvPr/>
            </p:nvSpPr>
            <p:spPr>
              <a:xfrm>
                <a:off x="3863075" y="4785075"/>
                <a:ext cx="309800" cy="228475"/>
              </a:xfrm>
              <a:custGeom>
                <a:avLst/>
                <a:gdLst/>
                <a:ahLst/>
                <a:cxnLst/>
                <a:rect l="l" t="t" r="r" b="b"/>
                <a:pathLst>
                  <a:path w="12392" h="9139" extrusionOk="0">
                    <a:moveTo>
                      <a:pt x="2272" y="0"/>
                    </a:moveTo>
                    <a:cubicBezTo>
                      <a:pt x="1765" y="0"/>
                      <a:pt x="1277" y="238"/>
                      <a:pt x="806" y="611"/>
                    </a:cubicBezTo>
                    <a:cubicBezTo>
                      <a:pt x="1" y="1262"/>
                      <a:pt x="823" y="2358"/>
                      <a:pt x="1542" y="3591"/>
                    </a:cubicBezTo>
                    <a:cubicBezTo>
                      <a:pt x="2227" y="4739"/>
                      <a:pt x="3118" y="5766"/>
                      <a:pt x="4163" y="6589"/>
                    </a:cubicBezTo>
                    <a:cubicBezTo>
                      <a:pt x="5173" y="7411"/>
                      <a:pt x="6886" y="8318"/>
                      <a:pt x="8239" y="8884"/>
                    </a:cubicBezTo>
                    <a:cubicBezTo>
                      <a:pt x="8661" y="9067"/>
                      <a:pt x="9209" y="9139"/>
                      <a:pt x="9766" y="9139"/>
                    </a:cubicBezTo>
                    <a:cubicBezTo>
                      <a:pt x="10974" y="9139"/>
                      <a:pt x="12227" y="8804"/>
                      <a:pt x="12332" y="8558"/>
                    </a:cubicBezTo>
                    <a:cubicBezTo>
                      <a:pt x="12392" y="8412"/>
                      <a:pt x="12246" y="8369"/>
                      <a:pt x="12019" y="8369"/>
                    </a:cubicBezTo>
                    <a:cubicBezTo>
                      <a:pt x="11694" y="8369"/>
                      <a:pt x="11202" y="8458"/>
                      <a:pt x="10919" y="8458"/>
                    </a:cubicBezTo>
                    <a:cubicBezTo>
                      <a:pt x="10891" y="8458"/>
                      <a:pt x="10865" y="8457"/>
                      <a:pt x="10842" y="8455"/>
                    </a:cubicBezTo>
                    <a:cubicBezTo>
                      <a:pt x="10397" y="8404"/>
                      <a:pt x="9318" y="7959"/>
                      <a:pt x="8770" y="7513"/>
                    </a:cubicBezTo>
                    <a:cubicBezTo>
                      <a:pt x="8222" y="7051"/>
                      <a:pt x="7965" y="6469"/>
                      <a:pt x="7365" y="5732"/>
                    </a:cubicBezTo>
                    <a:cubicBezTo>
                      <a:pt x="6749" y="4979"/>
                      <a:pt x="6372" y="4174"/>
                      <a:pt x="5858" y="3540"/>
                    </a:cubicBezTo>
                    <a:cubicBezTo>
                      <a:pt x="5362" y="2906"/>
                      <a:pt x="4385" y="1142"/>
                      <a:pt x="3443" y="440"/>
                    </a:cubicBezTo>
                    <a:cubicBezTo>
                      <a:pt x="3041" y="133"/>
                      <a:pt x="2651" y="0"/>
                      <a:pt x="2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
              <p:cNvSpPr/>
              <p:nvPr/>
            </p:nvSpPr>
            <p:spPr>
              <a:xfrm>
                <a:off x="3862225" y="4682025"/>
                <a:ext cx="97600" cy="137600"/>
              </a:xfrm>
              <a:custGeom>
                <a:avLst/>
                <a:gdLst/>
                <a:ahLst/>
                <a:cxnLst/>
                <a:rect l="l" t="t" r="r" b="b"/>
                <a:pathLst>
                  <a:path w="3904" h="5504" extrusionOk="0">
                    <a:moveTo>
                      <a:pt x="110" y="0"/>
                    </a:moveTo>
                    <a:cubicBezTo>
                      <a:pt x="50" y="0"/>
                      <a:pt x="1" y="23"/>
                      <a:pt x="1" y="23"/>
                    </a:cubicBezTo>
                    <a:cubicBezTo>
                      <a:pt x="1" y="23"/>
                      <a:pt x="1" y="2387"/>
                      <a:pt x="103" y="2781"/>
                    </a:cubicBezTo>
                    <a:cubicBezTo>
                      <a:pt x="206" y="3175"/>
                      <a:pt x="977" y="3911"/>
                      <a:pt x="977" y="3911"/>
                    </a:cubicBezTo>
                    <a:cubicBezTo>
                      <a:pt x="977" y="3911"/>
                      <a:pt x="35" y="4476"/>
                      <a:pt x="412" y="5504"/>
                    </a:cubicBezTo>
                    <a:cubicBezTo>
                      <a:pt x="412" y="5504"/>
                      <a:pt x="1542" y="4733"/>
                      <a:pt x="2210" y="4665"/>
                    </a:cubicBezTo>
                    <a:cubicBezTo>
                      <a:pt x="2878" y="4596"/>
                      <a:pt x="3477" y="4562"/>
                      <a:pt x="3477" y="4562"/>
                    </a:cubicBezTo>
                    <a:cubicBezTo>
                      <a:pt x="3477" y="4562"/>
                      <a:pt x="3605" y="4586"/>
                      <a:pt x="3717" y="4586"/>
                    </a:cubicBezTo>
                    <a:cubicBezTo>
                      <a:pt x="3817" y="4586"/>
                      <a:pt x="3904" y="4566"/>
                      <a:pt x="3871" y="4493"/>
                    </a:cubicBezTo>
                    <a:cubicBezTo>
                      <a:pt x="3871" y="4493"/>
                      <a:pt x="3820" y="3911"/>
                      <a:pt x="2775" y="3791"/>
                    </a:cubicBezTo>
                    <a:cubicBezTo>
                      <a:pt x="2509" y="3760"/>
                      <a:pt x="2281" y="3749"/>
                      <a:pt x="2091" y="3749"/>
                    </a:cubicBezTo>
                    <a:cubicBezTo>
                      <a:pt x="1546" y="3749"/>
                      <a:pt x="1302" y="3843"/>
                      <a:pt x="1302" y="3843"/>
                    </a:cubicBezTo>
                    <a:cubicBezTo>
                      <a:pt x="994" y="3466"/>
                      <a:pt x="737" y="3072"/>
                      <a:pt x="497" y="2644"/>
                    </a:cubicBezTo>
                    <a:cubicBezTo>
                      <a:pt x="257" y="2147"/>
                      <a:pt x="343" y="674"/>
                      <a:pt x="326" y="280"/>
                    </a:cubicBezTo>
                    <a:cubicBezTo>
                      <a:pt x="306" y="48"/>
                      <a:pt x="196" y="0"/>
                      <a:pt x="1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6"/>
              <p:cNvSpPr/>
              <p:nvPr/>
            </p:nvSpPr>
            <p:spPr>
              <a:xfrm>
                <a:off x="3969275" y="4897875"/>
                <a:ext cx="92500" cy="64875"/>
              </a:xfrm>
              <a:custGeom>
                <a:avLst/>
                <a:gdLst/>
                <a:ahLst/>
                <a:cxnLst/>
                <a:rect l="l" t="t" r="r" b="b"/>
                <a:pathLst>
                  <a:path w="3700" h="2595" extrusionOk="0">
                    <a:moveTo>
                      <a:pt x="1045" y="1"/>
                    </a:moveTo>
                    <a:cubicBezTo>
                      <a:pt x="1023" y="1"/>
                      <a:pt x="1000" y="2"/>
                      <a:pt x="976" y="4"/>
                    </a:cubicBezTo>
                    <a:cubicBezTo>
                      <a:pt x="343" y="90"/>
                      <a:pt x="0" y="638"/>
                      <a:pt x="617" y="1289"/>
                    </a:cubicBezTo>
                    <a:cubicBezTo>
                      <a:pt x="1158" y="1829"/>
                      <a:pt x="2521" y="2595"/>
                      <a:pt x="3123" y="2595"/>
                    </a:cubicBezTo>
                    <a:cubicBezTo>
                      <a:pt x="3226" y="2595"/>
                      <a:pt x="3307" y="2572"/>
                      <a:pt x="3357" y="2522"/>
                    </a:cubicBezTo>
                    <a:cubicBezTo>
                      <a:pt x="3700" y="2196"/>
                      <a:pt x="2467" y="1683"/>
                      <a:pt x="2124" y="1272"/>
                    </a:cubicBezTo>
                    <a:cubicBezTo>
                      <a:pt x="1810" y="859"/>
                      <a:pt x="1640"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6"/>
              <p:cNvSpPr/>
              <p:nvPr/>
            </p:nvSpPr>
            <p:spPr>
              <a:xfrm>
                <a:off x="3874025" y="4781275"/>
                <a:ext cx="48900" cy="29150"/>
              </a:xfrm>
              <a:custGeom>
                <a:avLst/>
                <a:gdLst/>
                <a:ahLst/>
                <a:cxnLst/>
                <a:rect l="l" t="t" r="r" b="b"/>
                <a:pathLst>
                  <a:path w="1956" h="1166" extrusionOk="0">
                    <a:moveTo>
                      <a:pt x="1183" y="1"/>
                    </a:moveTo>
                    <a:cubicBezTo>
                      <a:pt x="1018" y="1"/>
                      <a:pt x="846" y="24"/>
                      <a:pt x="693" y="78"/>
                    </a:cubicBezTo>
                    <a:cubicBezTo>
                      <a:pt x="145" y="284"/>
                      <a:pt x="8" y="1123"/>
                      <a:pt x="8" y="1123"/>
                    </a:cubicBezTo>
                    <a:cubicBezTo>
                      <a:pt x="1" y="1153"/>
                      <a:pt x="8" y="1165"/>
                      <a:pt x="27" y="1165"/>
                    </a:cubicBezTo>
                    <a:cubicBezTo>
                      <a:pt x="138" y="1165"/>
                      <a:pt x="654" y="712"/>
                      <a:pt x="933" y="609"/>
                    </a:cubicBezTo>
                    <a:cubicBezTo>
                      <a:pt x="1275" y="506"/>
                      <a:pt x="1721" y="506"/>
                      <a:pt x="1858" y="301"/>
                    </a:cubicBezTo>
                    <a:cubicBezTo>
                      <a:pt x="1955" y="142"/>
                      <a:pt x="1592" y="1"/>
                      <a:pt x="1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 name="Google Shape;424;p6"/>
            <p:cNvGrpSpPr/>
            <p:nvPr/>
          </p:nvGrpSpPr>
          <p:grpSpPr>
            <a:xfrm>
              <a:off x="-281932" y="1258187"/>
              <a:ext cx="725327" cy="725970"/>
              <a:chOff x="1813400" y="1392650"/>
              <a:chExt cx="592200" cy="592725"/>
            </a:xfrm>
          </p:grpSpPr>
          <p:sp>
            <p:nvSpPr>
              <p:cNvPr id="425" name="Google Shape;425;p6"/>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6"/>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6"/>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6"/>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6"/>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 name="Google Shape;430;p6"/>
            <p:cNvGrpSpPr/>
            <p:nvPr/>
          </p:nvGrpSpPr>
          <p:grpSpPr>
            <a:xfrm>
              <a:off x="-183510" y="2474457"/>
              <a:ext cx="528501" cy="499718"/>
              <a:chOff x="2776800" y="970450"/>
              <a:chExt cx="431500" cy="408000"/>
            </a:xfrm>
          </p:grpSpPr>
          <p:sp>
            <p:nvSpPr>
              <p:cNvPr id="431" name="Google Shape;431;p6"/>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6"/>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6"/>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6"/>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6"/>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6"/>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6"/>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6"/>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41" name="Google Shape;441;p6"/>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983089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359"/>
        <p:cNvGrpSpPr/>
        <p:nvPr/>
      </p:nvGrpSpPr>
      <p:grpSpPr>
        <a:xfrm>
          <a:off x="0" y="0"/>
          <a:ext cx="0" cy="0"/>
          <a:chOff x="0" y="0"/>
          <a:chExt cx="0" cy="0"/>
        </a:xfrm>
      </p:grpSpPr>
      <p:sp>
        <p:nvSpPr>
          <p:cNvPr id="360" name="Google Shape;360;p6"/>
          <p:cNvSpPr/>
          <p:nvPr/>
        </p:nvSpPr>
        <p:spPr>
          <a:xfrm flipH="1">
            <a:off x="-788550"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6"/>
          <p:cNvGrpSpPr/>
          <p:nvPr/>
        </p:nvGrpSpPr>
        <p:grpSpPr>
          <a:xfrm>
            <a:off x="7035750" y="-445151"/>
            <a:ext cx="2761471" cy="5497718"/>
            <a:chOff x="7035750" y="-445151"/>
            <a:chExt cx="2761471" cy="5497718"/>
          </a:xfrm>
        </p:grpSpPr>
        <p:grpSp>
          <p:nvGrpSpPr>
            <p:cNvPr id="362" name="Google Shape;362;p6"/>
            <p:cNvGrpSpPr/>
            <p:nvPr/>
          </p:nvGrpSpPr>
          <p:grpSpPr>
            <a:xfrm>
              <a:off x="8770986" y="2862423"/>
              <a:ext cx="528499" cy="687594"/>
              <a:chOff x="3523950" y="4973225"/>
              <a:chExt cx="385175" cy="501125"/>
            </a:xfrm>
          </p:grpSpPr>
          <p:sp>
            <p:nvSpPr>
              <p:cNvPr id="363" name="Google Shape;363;p6"/>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6"/>
            <p:cNvGrpSpPr/>
            <p:nvPr/>
          </p:nvGrpSpPr>
          <p:grpSpPr>
            <a:xfrm>
              <a:off x="8711297" y="1581246"/>
              <a:ext cx="874783" cy="797192"/>
              <a:chOff x="3080800" y="238100"/>
              <a:chExt cx="714225" cy="650875"/>
            </a:xfrm>
          </p:grpSpPr>
          <p:sp>
            <p:nvSpPr>
              <p:cNvPr id="367" name="Google Shape;367;p6"/>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6"/>
            <p:cNvGrpSpPr/>
            <p:nvPr/>
          </p:nvGrpSpPr>
          <p:grpSpPr>
            <a:xfrm>
              <a:off x="7035750" y="-445151"/>
              <a:ext cx="978615" cy="890307"/>
              <a:chOff x="4688600" y="1410900"/>
              <a:chExt cx="799000" cy="726900"/>
            </a:xfrm>
          </p:grpSpPr>
          <p:sp>
            <p:nvSpPr>
              <p:cNvPr id="371" name="Google Shape;371;p6"/>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6"/>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 name="Google Shape;373;p6"/>
            <p:cNvGrpSpPr/>
            <p:nvPr/>
          </p:nvGrpSpPr>
          <p:grpSpPr>
            <a:xfrm>
              <a:off x="8014363" y="270128"/>
              <a:ext cx="1782858" cy="827132"/>
              <a:chOff x="4573425" y="2584300"/>
              <a:chExt cx="1222475" cy="567150"/>
            </a:xfrm>
          </p:grpSpPr>
          <p:sp>
            <p:nvSpPr>
              <p:cNvPr id="374" name="Google Shape;374;p6"/>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6"/>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 name="Google Shape;396;p6"/>
            <p:cNvGrpSpPr/>
            <p:nvPr/>
          </p:nvGrpSpPr>
          <p:grpSpPr>
            <a:xfrm>
              <a:off x="8310157" y="4034002"/>
              <a:ext cx="1431722" cy="1018565"/>
              <a:chOff x="3517550" y="401175"/>
              <a:chExt cx="1027650" cy="731150"/>
            </a:xfrm>
          </p:grpSpPr>
          <p:sp>
            <p:nvSpPr>
              <p:cNvPr id="397" name="Google Shape;397;p6"/>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 name="Google Shape;399;p6"/>
          <p:cNvGrpSpPr/>
          <p:nvPr/>
        </p:nvGrpSpPr>
        <p:grpSpPr>
          <a:xfrm>
            <a:off x="-316010" y="-158177"/>
            <a:ext cx="1489886" cy="5459853"/>
            <a:chOff x="-316010" y="-158276"/>
            <a:chExt cx="1489886" cy="5459853"/>
          </a:xfrm>
        </p:grpSpPr>
        <p:grpSp>
          <p:nvGrpSpPr>
            <p:cNvPr id="400" name="Google Shape;400;p6"/>
            <p:cNvGrpSpPr/>
            <p:nvPr/>
          </p:nvGrpSpPr>
          <p:grpSpPr>
            <a:xfrm>
              <a:off x="-316010" y="3464475"/>
              <a:ext cx="793487" cy="500055"/>
              <a:chOff x="4878725" y="3290775"/>
              <a:chExt cx="647850" cy="408275"/>
            </a:xfrm>
          </p:grpSpPr>
          <p:sp>
            <p:nvSpPr>
              <p:cNvPr id="401" name="Google Shape;401;p6"/>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6"/>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6"/>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6"/>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6"/>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6"/>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6"/>
            <p:cNvGrpSpPr/>
            <p:nvPr/>
          </p:nvGrpSpPr>
          <p:grpSpPr>
            <a:xfrm>
              <a:off x="278455" y="-158276"/>
              <a:ext cx="895421" cy="926163"/>
              <a:chOff x="4791650" y="538625"/>
              <a:chExt cx="731075" cy="756175"/>
            </a:xfrm>
          </p:grpSpPr>
          <p:sp>
            <p:nvSpPr>
              <p:cNvPr id="413" name="Google Shape;413;p6"/>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6"/>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6"/>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6"/>
            <p:cNvGrpSpPr/>
            <p:nvPr/>
          </p:nvGrpSpPr>
          <p:grpSpPr>
            <a:xfrm>
              <a:off x="228441" y="4454830"/>
              <a:ext cx="793462" cy="846748"/>
              <a:chOff x="3862225" y="4682025"/>
              <a:chExt cx="310650" cy="331525"/>
            </a:xfrm>
          </p:grpSpPr>
          <p:sp>
            <p:nvSpPr>
              <p:cNvPr id="420" name="Google Shape;420;p6"/>
              <p:cNvSpPr/>
              <p:nvPr/>
            </p:nvSpPr>
            <p:spPr>
              <a:xfrm>
                <a:off x="3863075" y="4785075"/>
                <a:ext cx="309800" cy="228475"/>
              </a:xfrm>
              <a:custGeom>
                <a:avLst/>
                <a:gdLst/>
                <a:ahLst/>
                <a:cxnLst/>
                <a:rect l="l" t="t" r="r" b="b"/>
                <a:pathLst>
                  <a:path w="12392" h="9139" extrusionOk="0">
                    <a:moveTo>
                      <a:pt x="2272" y="0"/>
                    </a:moveTo>
                    <a:cubicBezTo>
                      <a:pt x="1765" y="0"/>
                      <a:pt x="1277" y="238"/>
                      <a:pt x="806" y="611"/>
                    </a:cubicBezTo>
                    <a:cubicBezTo>
                      <a:pt x="1" y="1262"/>
                      <a:pt x="823" y="2358"/>
                      <a:pt x="1542" y="3591"/>
                    </a:cubicBezTo>
                    <a:cubicBezTo>
                      <a:pt x="2227" y="4739"/>
                      <a:pt x="3118" y="5766"/>
                      <a:pt x="4163" y="6589"/>
                    </a:cubicBezTo>
                    <a:cubicBezTo>
                      <a:pt x="5173" y="7411"/>
                      <a:pt x="6886" y="8318"/>
                      <a:pt x="8239" y="8884"/>
                    </a:cubicBezTo>
                    <a:cubicBezTo>
                      <a:pt x="8661" y="9067"/>
                      <a:pt x="9209" y="9139"/>
                      <a:pt x="9766" y="9139"/>
                    </a:cubicBezTo>
                    <a:cubicBezTo>
                      <a:pt x="10974" y="9139"/>
                      <a:pt x="12227" y="8804"/>
                      <a:pt x="12332" y="8558"/>
                    </a:cubicBezTo>
                    <a:cubicBezTo>
                      <a:pt x="12392" y="8412"/>
                      <a:pt x="12246" y="8369"/>
                      <a:pt x="12019" y="8369"/>
                    </a:cubicBezTo>
                    <a:cubicBezTo>
                      <a:pt x="11694" y="8369"/>
                      <a:pt x="11202" y="8458"/>
                      <a:pt x="10919" y="8458"/>
                    </a:cubicBezTo>
                    <a:cubicBezTo>
                      <a:pt x="10891" y="8458"/>
                      <a:pt x="10865" y="8457"/>
                      <a:pt x="10842" y="8455"/>
                    </a:cubicBezTo>
                    <a:cubicBezTo>
                      <a:pt x="10397" y="8404"/>
                      <a:pt x="9318" y="7959"/>
                      <a:pt x="8770" y="7513"/>
                    </a:cubicBezTo>
                    <a:cubicBezTo>
                      <a:pt x="8222" y="7051"/>
                      <a:pt x="7965" y="6469"/>
                      <a:pt x="7365" y="5732"/>
                    </a:cubicBezTo>
                    <a:cubicBezTo>
                      <a:pt x="6749" y="4979"/>
                      <a:pt x="6372" y="4174"/>
                      <a:pt x="5858" y="3540"/>
                    </a:cubicBezTo>
                    <a:cubicBezTo>
                      <a:pt x="5362" y="2906"/>
                      <a:pt x="4385" y="1142"/>
                      <a:pt x="3443" y="440"/>
                    </a:cubicBezTo>
                    <a:cubicBezTo>
                      <a:pt x="3041" y="133"/>
                      <a:pt x="2651" y="0"/>
                      <a:pt x="2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
              <p:cNvSpPr/>
              <p:nvPr/>
            </p:nvSpPr>
            <p:spPr>
              <a:xfrm>
                <a:off x="3862225" y="4682025"/>
                <a:ext cx="97600" cy="137600"/>
              </a:xfrm>
              <a:custGeom>
                <a:avLst/>
                <a:gdLst/>
                <a:ahLst/>
                <a:cxnLst/>
                <a:rect l="l" t="t" r="r" b="b"/>
                <a:pathLst>
                  <a:path w="3904" h="5504" extrusionOk="0">
                    <a:moveTo>
                      <a:pt x="110" y="0"/>
                    </a:moveTo>
                    <a:cubicBezTo>
                      <a:pt x="50" y="0"/>
                      <a:pt x="1" y="23"/>
                      <a:pt x="1" y="23"/>
                    </a:cubicBezTo>
                    <a:cubicBezTo>
                      <a:pt x="1" y="23"/>
                      <a:pt x="1" y="2387"/>
                      <a:pt x="103" y="2781"/>
                    </a:cubicBezTo>
                    <a:cubicBezTo>
                      <a:pt x="206" y="3175"/>
                      <a:pt x="977" y="3911"/>
                      <a:pt x="977" y="3911"/>
                    </a:cubicBezTo>
                    <a:cubicBezTo>
                      <a:pt x="977" y="3911"/>
                      <a:pt x="35" y="4476"/>
                      <a:pt x="412" y="5504"/>
                    </a:cubicBezTo>
                    <a:cubicBezTo>
                      <a:pt x="412" y="5504"/>
                      <a:pt x="1542" y="4733"/>
                      <a:pt x="2210" y="4665"/>
                    </a:cubicBezTo>
                    <a:cubicBezTo>
                      <a:pt x="2878" y="4596"/>
                      <a:pt x="3477" y="4562"/>
                      <a:pt x="3477" y="4562"/>
                    </a:cubicBezTo>
                    <a:cubicBezTo>
                      <a:pt x="3477" y="4562"/>
                      <a:pt x="3605" y="4586"/>
                      <a:pt x="3717" y="4586"/>
                    </a:cubicBezTo>
                    <a:cubicBezTo>
                      <a:pt x="3817" y="4586"/>
                      <a:pt x="3904" y="4566"/>
                      <a:pt x="3871" y="4493"/>
                    </a:cubicBezTo>
                    <a:cubicBezTo>
                      <a:pt x="3871" y="4493"/>
                      <a:pt x="3820" y="3911"/>
                      <a:pt x="2775" y="3791"/>
                    </a:cubicBezTo>
                    <a:cubicBezTo>
                      <a:pt x="2509" y="3760"/>
                      <a:pt x="2281" y="3749"/>
                      <a:pt x="2091" y="3749"/>
                    </a:cubicBezTo>
                    <a:cubicBezTo>
                      <a:pt x="1546" y="3749"/>
                      <a:pt x="1302" y="3843"/>
                      <a:pt x="1302" y="3843"/>
                    </a:cubicBezTo>
                    <a:cubicBezTo>
                      <a:pt x="994" y="3466"/>
                      <a:pt x="737" y="3072"/>
                      <a:pt x="497" y="2644"/>
                    </a:cubicBezTo>
                    <a:cubicBezTo>
                      <a:pt x="257" y="2147"/>
                      <a:pt x="343" y="674"/>
                      <a:pt x="326" y="280"/>
                    </a:cubicBezTo>
                    <a:cubicBezTo>
                      <a:pt x="306" y="48"/>
                      <a:pt x="196" y="0"/>
                      <a:pt x="1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6"/>
              <p:cNvSpPr/>
              <p:nvPr/>
            </p:nvSpPr>
            <p:spPr>
              <a:xfrm>
                <a:off x="3969275" y="4897875"/>
                <a:ext cx="92500" cy="64875"/>
              </a:xfrm>
              <a:custGeom>
                <a:avLst/>
                <a:gdLst/>
                <a:ahLst/>
                <a:cxnLst/>
                <a:rect l="l" t="t" r="r" b="b"/>
                <a:pathLst>
                  <a:path w="3700" h="2595" extrusionOk="0">
                    <a:moveTo>
                      <a:pt x="1045" y="1"/>
                    </a:moveTo>
                    <a:cubicBezTo>
                      <a:pt x="1023" y="1"/>
                      <a:pt x="1000" y="2"/>
                      <a:pt x="976" y="4"/>
                    </a:cubicBezTo>
                    <a:cubicBezTo>
                      <a:pt x="343" y="90"/>
                      <a:pt x="0" y="638"/>
                      <a:pt x="617" y="1289"/>
                    </a:cubicBezTo>
                    <a:cubicBezTo>
                      <a:pt x="1158" y="1829"/>
                      <a:pt x="2521" y="2595"/>
                      <a:pt x="3123" y="2595"/>
                    </a:cubicBezTo>
                    <a:cubicBezTo>
                      <a:pt x="3226" y="2595"/>
                      <a:pt x="3307" y="2572"/>
                      <a:pt x="3357" y="2522"/>
                    </a:cubicBezTo>
                    <a:cubicBezTo>
                      <a:pt x="3700" y="2196"/>
                      <a:pt x="2467" y="1683"/>
                      <a:pt x="2124" y="1272"/>
                    </a:cubicBezTo>
                    <a:cubicBezTo>
                      <a:pt x="1810" y="859"/>
                      <a:pt x="1640"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6"/>
              <p:cNvSpPr/>
              <p:nvPr/>
            </p:nvSpPr>
            <p:spPr>
              <a:xfrm>
                <a:off x="3874025" y="4781275"/>
                <a:ext cx="48900" cy="29150"/>
              </a:xfrm>
              <a:custGeom>
                <a:avLst/>
                <a:gdLst/>
                <a:ahLst/>
                <a:cxnLst/>
                <a:rect l="l" t="t" r="r" b="b"/>
                <a:pathLst>
                  <a:path w="1956" h="1166" extrusionOk="0">
                    <a:moveTo>
                      <a:pt x="1183" y="1"/>
                    </a:moveTo>
                    <a:cubicBezTo>
                      <a:pt x="1018" y="1"/>
                      <a:pt x="846" y="24"/>
                      <a:pt x="693" y="78"/>
                    </a:cubicBezTo>
                    <a:cubicBezTo>
                      <a:pt x="145" y="284"/>
                      <a:pt x="8" y="1123"/>
                      <a:pt x="8" y="1123"/>
                    </a:cubicBezTo>
                    <a:cubicBezTo>
                      <a:pt x="1" y="1153"/>
                      <a:pt x="8" y="1165"/>
                      <a:pt x="27" y="1165"/>
                    </a:cubicBezTo>
                    <a:cubicBezTo>
                      <a:pt x="138" y="1165"/>
                      <a:pt x="654" y="712"/>
                      <a:pt x="933" y="609"/>
                    </a:cubicBezTo>
                    <a:cubicBezTo>
                      <a:pt x="1275" y="506"/>
                      <a:pt x="1721" y="506"/>
                      <a:pt x="1858" y="301"/>
                    </a:cubicBezTo>
                    <a:cubicBezTo>
                      <a:pt x="1955" y="142"/>
                      <a:pt x="1592" y="1"/>
                      <a:pt x="1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 name="Google Shape;424;p6"/>
            <p:cNvGrpSpPr/>
            <p:nvPr/>
          </p:nvGrpSpPr>
          <p:grpSpPr>
            <a:xfrm>
              <a:off x="-281932" y="1258187"/>
              <a:ext cx="725327" cy="725970"/>
              <a:chOff x="1813400" y="1392650"/>
              <a:chExt cx="592200" cy="592725"/>
            </a:xfrm>
          </p:grpSpPr>
          <p:sp>
            <p:nvSpPr>
              <p:cNvPr id="425" name="Google Shape;425;p6"/>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6"/>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6"/>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6"/>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6"/>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 name="Google Shape;430;p6"/>
            <p:cNvGrpSpPr/>
            <p:nvPr/>
          </p:nvGrpSpPr>
          <p:grpSpPr>
            <a:xfrm>
              <a:off x="-183510" y="2474457"/>
              <a:ext cx="528501" cy="499718"/>
              <a:chOff x="2776800" y="970450"/>
              <a:chExt cx="431500" cy="408000"/>
            </a:xfrm>
          </p:grpSpPr>
          <p:sp>
            <p:nvSpPr>
              <p:cNvPr id="431" name="Google Shape;431;p6"/>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6"/>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6"/>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6"/>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6"/>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6"/>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6"/>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6"/>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41" name="Google Shape;441;p6"/>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1131813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359"/>
        <p:cNvGrpSpPr/>
        <p:nvPr/>
      </p:nvGrpSpPr>
      <p:grpSpPr>
        <a:xfrm>
          <a:off x="0" y="0"/>
          <a:ext cx="0" cy="0"/>
          <a:chOff x="0" y="0"/>
          <a:chExt cx="0" cy="0"/>
        </a:xfrm>
      </p:grpSpPr>
      <p:sp>
        <p:nvSpPr>
          <p:cNvPr id="360" name="Google Shape;360;p6"/>
          <p:cNvSpPr/>
          <p:nvPr/>
        </p:nvSpPr>
        <p:spPr>
          <a:xfrm flipH="1">
            <a:off x="-788550"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6"/>
          <p:cNvGrpSpPr/>
          <p:nvPr/>
        </p:nvGrpSpPr>
        <p:grpSpPr>
          <a:xfrm>
            <a:off x="7035750" y="-445151"/>
            <a:ext cx="2761471" cy="5497718"/>
            <a:chOff x="7035750" y="-445151"/>
            <a:chExt cx="2761471" cy="5497718"/>
          </a:xfrm>
        </p:grpSpPr>
        <p:grpSp>
          <p:nvGrpSpPr>
            <p:cNvPr id="362" name="Google Shape;362;p6"/>
            <p:cNvGrpSpPr/>
            <p:nvPr/>
          </p:nvGrpSpPr>
          <p:grpSpPr>
            <a:xfrm>
              <a:off x="8770986" y="2862423"/>
              <a:ext cx="528499" cy="687594"/>
              <a:chOff x="3523950" y="4973225"/>
              <a:chExt cx="385175" cy="501125"/>
            </a:xfrm>
          </p:grpSpPr>
          <p:sp>
            <p:nvSpPr>
              <p:cNvPr id="363" name="Google Shape;363;p6"/>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6"/>
            <p:cNvGrpSpPr/>
            <p:nvPr/>
          </p:nvGrpSpPr>
          <p:grpSpPr>
            <a:xfrm>
              <a:off x="8711297" y="1581246"/>
              <a:ext cx="874783" cy="797192"/>
              <a:chOff x="3080800" y="238100"/>
              <a:chExt cx="714225" cy="650875"/>
            </a:xfrm>
          </p:grpSpPr>
          <p:sp>
            <p:nvSpPr>
              <p:cNvPr id="367" name="Google Shape;367;p6"/>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6"/>
            <p:cNvGrpSpPr/>
            <p:nvPr/>
          </p:nvGrpSpPr>
          <p:grpSpPr>
            <a:xfrm>
              <a:off x="7035750" y="-445151"/>
              <a:ext cx="978615" cy="890307"/>
              <a:chOff x="4688600" y="1410900"/>
              <a:chExt cx="799000" cy="726900"/>
            </a:xfrm>
          </p:grpSpPr>
          <p:sp>
            <p:nvSpPr>
              <p:cNvPr id="371" name="Google Shape;371;p6"/>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6"/>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 name="Google Shape;373;p6"/>
            <p:cNvGrpSpPr/>
            <p:nvPr/>
          </p:nvGrpSpPr>
          <p:grpSpPr>
            <a:xfrm>
              <a:off x="8014363" y="270128"/>
              <a:ext cx="1782858" cy="827132"/>
              <a:chOff x="4573425" y="2584300"/>
              <a:chExt cx="1222475" cy="567150"/>
            </a:xfrm>
          </p:grpSpPr>
          <p:sp>
            <p:nvSpPr>
              <p:cNvPr id="374" name="Google Shape;374;p6"/>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6"/>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 name="Google Shape;396;p6"/>
            <p:cNvGrpSpPr/>
            <p:nvPr/>
          </p:nvGrpSpPr>
          <p:grpSpPr>
            <a:xfrm>
              <a:off x="8310157" y="4034002"/>
              <a:ext cx="1431722" cy="1018565"/>
              <a:chOff x="3517550" y="401175"/>
              <a:chExt cx="1027650" cy="731150"/>
            </a:xfrm>
          </p:grpSpPr>
          <p:sp>
            <p:nvSpPr>
              <p:cNvPr id="397" name="Google Shape;397;p6"/>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 name="Google Shape;399;p6"/>
          <p:cNvGrpSpPr/>
          <p:nvPr/>
        </p:nvGrpSpPr>
        <p:grpSpPr>
          <a:xfrm>
            <a:off x="-316010" y="-158177"/>
            <a:ext cx="1489886" cy="5459853"/>
            <a:chOff x="-316010" y="-158276"/>
            <a:chExt cx="1489886" cy="5459853"/>
          </a:xfrm>
        </p:grpSpPr>
        <p:grpSp>
          <p:nvGrpSpPr>
            <p:cNvPr id="400" name="Google Shape;400;p6"/>
            <p:cNvGrpSpPr/>
            <p:nvPr/>
          </p:nvGrpSpPr>
          <p:grpSpPr>
            <a:xfrm>
              <a:off x="-316010" y="3464475"/>
              <a:ext cx="793487" cy="500055"/>
              <a:chOff x="4878725" y="3290775"/>
              <a:chExt cx="647850" cy="408275"/>
            </a:xfrm>
          </p:grpSpPr>
          <p:sp>
            <p:nvSpPr>
              <p:cNvPr id="401" name="Google Shape;401;p6"/>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6"/>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6"/>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6"/>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6"/>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6"/>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6"/>
            <p:cNvGrpSpPr/>
            <p:nvPr/>
          </p:nvGrpSpPr>
          <p:grpSpPr>
            <a:xfrm>
              <a:off x="278455" y="-158276"/>
              <a:ext cx="895421" cy="926163"/>
              <a:chOff x="4791650" y="538625"/>
              <a:chExt cx="731075" cy="756175"/>
            </a:xfrm>
          </p:grpSpPr>
          <p:sp>
            <p:nvSpPr>
              <p:cNvPr id="413" name="Google Shape;413;p6"/>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6"/>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6"/>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6"/>
            <p:cNvGrpSpPr/>
            <p:nvPr/>
          </p:nvGrpSpPr>
          <p:grpSpPr>
            <a:xfrm>
              <a:off x="228441" y="4454830"/>
              <a:ext cx="793462" cy="846748"/>
              <a:chOff x="3862225" y="4682025"/>
              <a:chExt cx="310650" cy="331525"/>
            </a:xfrm>
          </p:grpSpPr>
          <p:sp>
            <p:nvSpPr>
              <p:cNvPr id="420" name="Google Shape;420;p6"/>
              <p:cNvSpPr/>
              <p:nvPr/>
            </p:nvSpPr>
            <p:spPr>
              <a:xfrm>
                <a:off x="3863075" y="4785075"/>
                <a:ext cx="309800" cy="228475"/>
              </a:xfrm>
              <a:custGeom>
                <a:avLst/>
                <a:gdLst/>
                <a:ahLst/>
                <a:cxnLst/>
                <a:rect l="l" t="t" r="r" b="b"/>
                <a:pathLst>
                  <a:path w="12392" h="9139" extrusionOk="0">
                    <a:moveTo>
                      <a:pt x="2272" y="0"/>
                    </a:moveTo>
                    <a:cubicBezTo>
                      <a:pt x="1765" y="0"/>
                      <a:pt x="1277" y="238"/>
                      <a:pt x="806" y="611"/>
                    </a:cubicBezTo>
                    <a:cubicBezTo>
                      <a:pt x="1" y="1262"/>
                      <a:pt x="823" y="2358"/>
                      <a:pt x="1542" y="3591"/>
                    </a:cubicBezTo>
                    <a:cubicBezTo>
                      <a:pt x="2227" y="4739"/>
                      <a:pt x="3118" y="5766"/>
                      <a:pt x="4163" y="6589"/>
                    </a:cubicBezTo>
                    <a:cubicBezTo>
                      <a:pt x="5173" y="7411"/>
                      <a:pt x="6886" y="8318"/>
                      <a:pt x="8239" y="8884"/>
                    </a:cubicBezTo>
                    <a:cubicBezTo>
                      <a:pt x="8661" y="9067"/>
                      <a:pt x="9209" y="9139"/>
                      <a:pt x="9766" y="9139"/>
                    </a:cubicBezTo>
                    <a:cubicBezTo>
                      <a:pt x="10974" y="9139"/>
                      <a:pt x="12227" y="8804"/>
                      <a:pt x="12332" y="8558"/>
                    </a:cubicBezTo>
                    <a:cubicBezTo>
                      <a:pt x="12392" y="8412"/>
                      <a:pt x="12246" y="8369"/>
                      <a:pt x="12019" y="8369"/>
                    </a:cubicBezTo>
                    <a:cubicBezTo>
                      <a:pt x="11694" y="8369"/>
                      <a:pt x="11202" y="8458"/>
                      <a:pt x="10919" y="8458"/>
                    </a:cubicBezTo>
                    <a:cubicBezTo>
                      <a:pt x="10891" y="8458"/>
                      <a:pt x="10865" y="8457"/>
                      <a:pt x="10842" y="8455"/>
                    </a:cubicBezTo>
                    <a:cubicBezTo>
                      <a:pt x="10397" y="8404"/>
                      <a:pt x="9318" y="7959"/>
                      <a:pt x="8770" y="7513"/>
                    </a:cubicBezTo>
                    <a:cubicBezTo>
                      <a:pt x="8222" y="7051"/>
                      <a:pt x="7965" y="6469"/>
                      <a:pt x="7365" y="5732"/>
                    </a:cubicBezTo>
                    <a:cubicBezTo>
                      <a:pt x="6749" y="4979"/>
                      <a:pt x="6372" y="4174"/>
                      <a:pt x="5858" y="3540"/>
                    </a:cubicBezTo>
                    <a:cubicBezTo>
                      <a:pt x="5362" y="2906"/>
                      <a:pt x="4385" y="1142"/>
                      <a:pt x="3443" y="440"/>
                    </a:cubicBezTo>
                    <a:cubicBezTo>
                      <a:pt x="3041" y="133"/>
                      <a:pt x="2651" y="0"/>
                      <a:pt x="2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
              <p:cNvSpPr/>
              <p:nvPr/>
            </p:nvSpPr>
            <p:spPr>
              <a:xfrm>
                <a:off x="3862225" y="4682025"/>
                <a:ext cx="97600" cy="137600"/>
              </a:xfrm>
              <a:custGeom>
                <a:avLst/>
                <a:gdLst/>
                <a:ahLst/>
                <a:cxnLst/>
                <a:rect l="l" t="t" r="r" b="b"/>
                <a:pathLst>
                  <a:path w="3904" h="5504" extrusionOk="0">
                    <a:moveTo>
                      <a:pt x="110" y="0"/>
                    </a:moveTo>
                    <a:cubicBezTo>
                      <a:pt x="50" y="0"/>
                      <a:pt x="1" y="23"/>
                      <a:pt x="1" y="23"/>
                    </a:cubicBezTo>
                    <a:cubicBezTo>
                      <a:pt x="1" y="23"/>
                      <a:pt x="1" y="2387"/>
                      <a:pt x="103" y="2781"/>
                    </a:cubicBezTo>
                    <a:cubicBezTo>
                      <a:pt x="206" y="3175"/>
                      <a:pt x="977" y="3911"/>
                      <a:pt x="977" y="3911"/>
                    </a:cubicBezTo>
                    <a:cubicBezTo>
                      <a:pt x="977" y="3911"/>
                      <a:pt x="35" y="4476"/>
                      <a:pt x="412" y="5504"/>
                    </a:cubicBezTo>
                    <a:cubicBezTo>
                      <a:pt x="412" y="5504"/>
                      <a:pt x="1542" y="4733"/>
                      <a:pt x="2210" y="4665"/>
                    </a:cubicBezTo>
                    <a:cubicBezTo>
                      <a:pt x="2878" y="4596"/>
                      <a:pt x="3477" y="4562"/>
                      <a:pt x="3477" y="4562"/>
                    </a:cubicBezTo>
                    <a:cubicBezTo>
                      <a:pt x="3477" y="4562"/>
                      <a:pt x="3605" y="4586"/>
                      <a:pt x="3717" y="4586"/>
                    </a:cubicBezTo>
                    <a:cubicBezTo>
                      <a:pt x="3817" y="4586"/>
                      <a:pt x="3904" y="4566"/>
                      <a:pt x="3871" y="4493"/>
                    </a:cubicBezTo>
                    <a:cubicBezTo>
                      <a:pt x="3871" y="4493"/>
                      <a:pt x="3820" y="3911"/>
                      <a:pt x="2775" y="3791"/>
                    </a:cubicBezTo>
                    <a:cubicBezTo>
                      <a:pt x="2509" y="3760"/>
                      <a:pt x="2281" y="3749"/>
                      <a:pt x="2091" y="3749"/>
                    </a:cubicBezTo>
                    <a:cubicBezTo>
                      <a:pt x="1546" y="3749"/>
                      <a:pt x="1302" y="3843"/>
                      <a:pt x="1302" y="3843"/>
                    </a:cubicBezTo>
                    <a:cubicBezTo>
                      <a:pt x="994" y="3466"/>
                      <a:pt x="737" y="3072"/>
                      <a:pt x="497" y="2644"/>
                    </a:cubicBezTo>
                    <a:cubicBezTo>
                      <a:pt x="257" y="2147"/>
                      <a:pt x="343" y="674"/>
                      <a:pt x="326" y="280"/>
                    </a:cubicBezTo>
                    <a:cubicBezTo>
                      <a:pt x="306" y="48"/>
                      <a:pt x="196" y="0"/>
                      <a:pt x="1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6"/>
              <p:cNvSpPr/>
              <p:nvPr/>
            </p:nvSpPr>
            <p:spPr>
              <a:xfrm>
                <a:off x="3969275" y="4897875"/>
                <a:ext cx="92500" cy="64875"/>
              </a:xfrm>
              <a:custGeom>
                <a:avLst/>
                <a:gdLst/>
                <a:ahLst/>
                <a:cxnLst/>
                <a:rect l="l" t="t" r="r" b="b"/>
                <a:pathLst>
                  <a:path w="3700" h="2595" extrusionOk="0">
                    <a:moveTo>
                      <a:pt x="1045" y="1"/>
                    </a:moveTo>
                    <a:cubicBezTo>
                      <a:pt x="1023" y="1"/>
                      <a:pt x="1000" y="2"/>
                      <a:pt x="976" y="4"/>
                    </a:cubicBezTo>
                    <a:cubicBezTo>
                      <a:pt x="343" y="90"/>
                      <a:pt x="0" y="638"/>
                      <a:pt x="617" y="1289"/>
                    </a:cubicBezTo>
                    <a:cubicBezTo>
                      <a:pt x="1158" y="1829"/>
                      <a:pt x="2521" y="2595"/>
                      <a:pt x="3123" y="2595"/>
                    </a:cubicBezTo>
                    <a:cubicBezTo>
                      <a:pt x="3226" y="2595"/>
                      <a:pt x="3307" y="2572"/>
                      <a:pt x="3357" y="2522"/>
                    </a:cubicBezTo>
                    <a:cubicBezTo>
                      <a:pt x="3700" y="2196"/>
                      <a:pt x="2467" y="1683"/>
                      <a:pt x="2124" y="1272"/>
                    </a:cubicBezTo>
                    <a:cubicBezTo>
                      <a:pt x="1810" y="859"/>
                      <a:pt x="1640"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6"/>
              <p:cNvSpPr/>
              <p:nvPr/>
            </p:nvSpPr>
            <p:spPr>
              <a:xfrm>
                <a:off x="3874025" y="4781275"/>
                <a:ext cx="48900" cy="29150"/>
              </a:xfrm>
              <a:custGeom>
                <a:avLst/>
                <a:gdLst/>
                <a:ahLst/>
                <a:cxnLst/>
                <a:rect l="l" t="t" r="r" b="b"/>
                <a:pathLst>
                  <a:path w="1956" h="1166" extrusionOk="0">
                    <a:moveTo>
                      <a:pt x="1183" y="1"/>
                    </a:moveTo>
                    <a:cubicBezTo>
                      <a:pt x="1018" y="1"/>
                      <a:pt x="846" y="24"/>
                      <a:pt x="693" y="78"/>
                    </a:cubicBezTo>
                    <a:cubicBezTo>
                      <a:pt x="145" y="284"/>
                      <a:pt x="8" y="1123"/>
                      <a:pt x="8" y="1123"/>
                    </a:cubicBezTo>
                    <a:cubicBezTo>
                      <a:pt x="1" y="1153"/>
                      <a:pt x="8" y="1165"/>
                      <a:pt x="27" y="1165"/>
                    </a:cubicBezTo>
                    <a:cubicBezTo>
                      <a:pt x="138" y="1165"/>
                      <a:pt x="654" y="712"/>
                      <a:pt x="933" y="609"/>
                    </a:cubicBezTo>
                    <a:cubicBezTo>
                      <a:pt x="1275" y="506"/>
                      <a:pt x="1721" y="506"/>
                      <a:pt x="1858" y="301"/>
                    </a:cubicBezTo>
                    <a:cubicBezTo>
                      <a:pt x="1955" y="142"/>
                      <a:pt x="1592" y="1"/>
                      <a:pt x="1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 name="Google Shape;424;p6"/>
            <p:cNvGrpSpPr/>
            <p:nvPr/>
          </p:nvGrpSpPr>
          <p:grpSpPr>
            <a:xfrm>
              <a:off x="-281932" y="1258187"/>
              <a:ext cx="725327" cy="725970"/>
              <a:chOff x="1813400" y="1392650"/>
              <a:chExt cx="592200" cy="592725"/>
            </a:xfrm>
          </p:grpSpPr>
          <p:sp>
            <p:nvSpPr>
              <p:cNvPr id="425" name="Google Shape;425;p6"/>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6"/>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6"/>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6"/>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6"/>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 name="Google Shape;430;p6"/>
            <p:cNvGrpSpPr/>
            <p:nvPr/>
          </p:nvGrpSpPr>
          <p:grpSpPr>
            <a:xfrm>
              <a:off x="-183510" y="2474457"/>
              <a:ext cx="528501" cy="499718"/>
              <a:chOff x="2776800" y="970450"/>
              <a:chExt cx="431500" cy="408000"/>
            </a:xfrm>
          </p:grpSpPr>
          <p:sp>
            <p:nvSpPr>
              <p:cNvPr id="431" name="Google Shape;431;p6"/>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6"/>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6"/>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6"/>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6"/>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6"/>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6"/>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6"/>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41" name="Google Shape;441;p6"/>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2218385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359"/>
        <p:cNvGrpSpPr/>
        <p:nvPr/>
      </p:nvGrpSpPr>
      <p:grpSpPr>
        <a:xfrm>
          <a:off x="0" y="0"/>
          <a:ext cx="0" cy="0"/>
          <a:chOff x="0" y="0"/>
          <a:chExt cx="0" cy="0"/>
        </a:xfrm>
      </p:grpSpPr>
      <p:sp>
        <p:nvSpPr>
          <p:cNvPr id="360" name="Google Shape;360;p6"/>
          <p:cNvSpPr/>
          <p:nvPr/>
        </p:nvSpPr>
        <p:spPr>
          <a:xfrm flipH="1">
            <a:off x="-788550"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6"/>
          <p:cNvGrpSpPr/>
          <p:nvPr/>
        </p:nvGrpSpPr>
        <p:grpSpPr>
          <a:xfrm>
            <a:off x="7035750" y="-445151"/>
            <a:ext cx="2761471" cy="5497718"/>
            <a:chOff x="7035750" y="-445151"/>
            <a:chExt cx="2761471" cy="5497718"/>
          </a:xfrm>
        </p:grpSpPr>
        <p:grpSp>
          <p:nvGrpSpPr>
            <p:cNvPr id="362" name="Google Shape;362;p6"/>
            <p:cNvGrpSpPr/>
            <p:nvPr/>
          </p:nvGrpSpPr>
          <p:grpSpPr>
            <a:xfrm>
              <a:off x="8770986" y="2862423"/>
              <a:ext cx="528499" cy="687594"/>
              <a:chOff x="3523950" y="4973225"/>
              <a:chExt cx="385175" cy="501125"/>
            </a:xfrm>
          </p:grpSpPr>
          <p:sp>
            <p:nvSpPr>
              <p:cNvPr id="363" name="Google Shape;363;p6"/>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6"/>
            <p:cNvGrpSpPr/>
            <p:nvPr/>
          </p:nvGrpSpPr>
          <p:grpSpPr>
            <a:xfrm>
              <a:off x="8711297" y="1581246"/>
              <a:ext cx="874783" cy="797192"/>
              <a:chOff x="3080800" y="238100"/>
              <a:chExt cx="714225" cy="650875"/>
            </a:xfrm>
          </p:grpSpPr>
          <p:sp>
            <p:nvSpPr>
              <p:cNvPr id="367" name="Google Shape;367;p6"/>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6"/>
            <p:cNvGrpSpPr/>
            <p:nvPr/>
          </p:nvGrpSpPr>
          <p:grpSpPr>
            <a:xfrm>
              <a:off x="7035750" y="-445151"/>
              <a:ext cx="978615" cy="890307"/>
              <a:chOff x="4688600" y="1410900"/>
              <a:chExt cx="799000" cy="726900"/>
            </a:xfrm>
          </p:grpSpPr>
          <p:sp>
            <p:nvSpPr>
              <p:cNvPr id="371" name="Google Shape;371;p6"/>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6"/>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 name="Google Shape;373;p6"/>
            <p:cNvGrpSpPr/>
            <p:nvPr/>
          </p:nvGrpSpPr>
          <p:grpSpPr>
            <a:xfrm>
              <a:off x="8014363" y="270128"/>
              <a:ext cx="1782858" cy="827132"/>
              <a:chOff x="4573425" y="2584300"/>
              <a:chExt cx="1222475" cy="567150"/>
            </a:xfrm>
          </p:grpSpPr>
          <p:sp>
            <p:nvSpPr>
              <p:cNvPr id="374" name="Google Shape;374;p6"/>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6"/>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 name="Google Shape;396;p6"/>
            <p:cNvGrpSpPr/>
            <p:nvPr/>
          </p:nvGrpSpPr>
          <p:grpSpPr>
            <a:xfrm>
              <a:off x="8310157" y="4034002"/>
              <a:ext cx="1431722" cy="1018565"/>
              <a:chOff x="3517550" y="401175"/>
              <a:chExt cx="1027650" cy="731150"/>
            </a:xfrm>
          </p:grpSpPr>
          <p:sp>
            <p:nvSpPr>
              <p:cNvPr id="397" name="Google Shape;397;p6"/>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 name="Google Shape;399;p6"/>
          <p:cNvGrpSpPr/>
          <p:nvPr/>
        </p:nvGrpSpPr>
        <p:grpSpPr>
          <a:xfrm>
            <a:off x="-316010" y="-158177"/>
            <a:ext cx="1489886" cy="5459853"/>
            <a:chOff x="-316010" y="-158276"/>
            <a:chExt cx="1489886" cy="5459853"/>
          </a:xfrm>
        </p:grpSpPr>
        <p:grpSp>
          <p:nvGrpSpPr>
            <p:cNvPr id="400" name="Google Shape;400;p6"/>
            <p:cNvGrpSpPr/>
            <p:nvPr/>
          </p:nvGrpSpPr>
          <p:grpSpPr>
            <a:xfrm>
              <a:off x="-316010" y="3464475"/>
              <a:ext cx="793487" cy="500055"/>
              <a:chOff x="4878725" y="3290775"/>
              <a:chExt cx="647850" cy="408275"/>
            </a:xfrm>
          </p:grpSpPr>
          <p:sp>
            <p:nvSpPr>
              <p:cNvPr id="401" name="Google Shape;401;p6"/>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6"/>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6"/>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6"/>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6"/>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6"/>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6"/>
            <p:cNvGrpSpPr/>
            <p:nvPr/>
          </p:nvGrpSpPr>
          <p:grpSpPr>
            <a:xfrm>
              <a:off x="278455" y="-158276"/>
              <a:ext cx="895421" cy="926163"/>
              <a:chOff x="4791650" y="538625"/>
              <a:chExt cx="731075" cy="756175"/>
            </a:xfrm>
          </p:grpSpPr>
          <p:sp>
            <p:nvSpPr>
              <p:cNvPr id="413" name="Google Shape;413;p6"/>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6"/>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6"/>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6"/>
            <p:cNvGrpSpPr/>
            <p:nvPr/>
          </p:nvGrpSpPr>
          <p:grpSpPr>
            <a:xfrm>
              <a:off x="228441" y="4454830"/>
              <a:ext cx="793462" cy="846748"/>
              <a:chOff x="3862225" y="4682025"/>
              <a:chExt cx="310650" cy="331525"/>
            </a:xfrm>
          </p:grpSpPr>
          <p:sp>
            <p:nvSpPr>
              <p:cNvPr id="420" name="Google Shape;420;p6"/>
              <p:cNvSpPr/>
              <p:nvPr/>
            </p:nvSpPr>
            <p:spPr>
              <a:xfrm>
                <a:off x="3863075" y="4785075"/>
                <a:ext cx="309800" cy="228475"/>
              </a:xfrm>
              <a:custGeom>
                <a:avLst/>
                <a:gdLst/>
                <a:ahLst/>
                <a:cxnLst/>
                <a:rect l="l" t="t" r="r" b="b"/>
                <a:pathLst>
                  <a:path w="12392" h="9139" extrusionOk="0">
                    <a:moveTo>
                      <a:pt x="2272" y="0"/>
                    </a:moveTo>
                    <a:cubicBezTo>
                      <a:pt x="1765" y="0"/>
                      <a:pt x="1277" y="238"/>
                      <a:pt x="806" y="611"/>
                    </a:cubicBezTo>
                    <a:cubicBezTo>
                      <a:pt x="1" y="1262"/>
                      <a:pt x="823" y="2358"/>
                      <a:pt x="1542" y="3591"/>
                    </a:cubicBezTo>
                    <a:cubicBezTo>
                      <a:pt x="2227" y="4739"/>
                      <a:pt x="3118" y="5766"/>
                      <a:pt x="4163" y="6589"/>
                    </a:cubicBezTo>
                    <a:cubicBezTo>
                      <a:pt x="5173" y="7411"/>
                      <a:pt x="6886" y="8318"/>
                      <a:pt x="8239" y="8884"/>
                    </a:cubicBezTo>
                    <a:cubicBezTo>
                      <a:pt x="8661" y="9067"/>
                      <a:pt x="9209" y="9139"/>
                      <a:pt x="9766" y="9139"/>
                    </a:cubicBezTo>
                    <a:cubicBezTo>
                      <a:pt x="10974" y="9139"/>
                      <a:pt x="12227" y="8804"/>
                      <a:pt x="12332" y="8558"/>
                    </a:cubicBezTo>
                    <a:cubicBezTo>
                      <a:pt x="12392" y="8412"/>
                      <a:pt x="12246" y="8369"/>
                      <a:pt x="12019" y="8369"/>
                    </a:cubicBezTo>
                    <a:cubicBezTo>
                      <a:pt x="11694" y="8369"/>
                      <a:pt x="11202" y="8458"/>
                      <a:pt x="10919" y="8458"/>
                    </a:cubicBezTo>
                    <a:cubicBezTo>
                      <a:pt x="10891" y="8458"/>
                      <a:pt x="10865" y="8457"/>
                      <a:pt x="10842" y="8455"/>
                    </a:cubicBezTo>
                    <a:cubicBezTo>
                      <a:pt x="10397" y="8404"/>
                      <a:pt x="9318" y="7959"/>
                      <a:pt x="8770" y="7513"/>
                    </a:cubicBezTo>
                    <a:cubicBezTo>
                      <a:pt x="8222" y="7051"/>
                      <a:pt x="7965" y="6469"/>
                      <a:pt x="7365" y="5732"/>
                    </a:cubicBezTo>
                    <a:cubicBezTo>
                      <a:pt x="6749" y="4979"/>
                      <a:pt x="6372" y="4174"/>
                      <a:pt x="5858" y="3540"/>
                    </a:cubicBezTo>
                    <a:cubicBezTo>
                      <a:pt x="5362" y="2906"/>
                      <a:pt x="4385" y="1142"/>
                      <a:pt x="3443" y="440"/>
                    </a:cubicBezTo>
                    <a:cubicBezTo>
                      <a:pt x="3041" y="133"/>
                      <a:pt x="2651" y="0"/>
                      <a:pt x="2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
              <p:cNvSpPr/>
              <p:nvPr/>
            </p:nvSpPr>
            <p:spPr>
              <a:xfrm>
                <a:off x="3862225" y="4682025"/>
                <a:ext cx="97600" cy="137600"/>
              </a:xfrm>
              <a:custGeom>
                <a:avLst/>
                <a:gdLst/>
                <a:ahLst/>
                <a:cxnLst/>
                <a:rect l="l" t="t" r="r" b="b"/>
                <a:pathLst>
                  <a:path w="3904" h="5504" extrusionOk="0">
                    <a:moveTo>
                      <a:pt x="110" y="0"/>
                    </a:moveTo>
                    <a:cubicBezTo>
                      <a:pt x="50" y="0"/>
                      <a:pt x="1" y="23"/>
                      <a:pt x="1" y="23"/>
                    </a:cubicBezTo>
                    <a:cubicBezTo>
                      <a:pt x="1" y="23"/>
                      <a:pt x="1" y="2387"/>
                      <a:pt x="103" y="2781"/>
                    </a:cubicBezTo>
                    <a:cubicBezTo>
                      <a:pt x="206" y="3175"/>
                      <a:pt x="977" y="3911"/>
                      <a:pt x="977" y="3911"/>
                    </a:cubicBezTo>
                    <a:cubicBezTo>
                      <a:pt x="977" y="3911"/>
                      <a:pt x="35" y="4476"/>
                      <a:pt x="412" y="5504"/>
                    </a:cubicBezTo>
                    <a:cubicBezTo>
                      <a:pt x="412" y="5504"/>
                      <a:pt x="1542" y="4733"/>
                      <a:pt x="2210" y="4665"/>
                    </a:cubicBezTo>
                    <a:cubicBezTo>
                      <a:pt x="2878" y="4596"/>
                      <a:pt x="3477" y="4562"/>
                      <a:pt x="3477" y="4562"/>
                    </a:cubicBezTo>
                    <a:cubicBezTo>
                      <a:pt x="3477" y="4562"/>
                      <a:pt x="3605" y="4586"/>
                      <a:pt x="3717" y="4586"/>
                    </a:cubicBezTo>
                    <a:cubicBezTo>
                      <a:pt x="3817" y="4586"/>
                      <a:pt x="3904" y="4566"/>
                      <a:pt x="3871" y="4493"/>
                    </a:cubicBezTo>
                    <a:cubicBezTo>
                      <a:pt x="3871" y="4493"/>
                      <a:pt x="3820" y="3911"/>
                      <a:pt x="2775" y="3791"/>
                    </a:cubicBezTo>
                    <a:cubicBezTo>
                      <a:pt x="2509" y="3760"/>
                      <a:pt x="2281" y="3749"/>
                      <a:pt x="2091" y="3749"/>
                    </a:cubicBezTo>
                    <a:cubicBezTo>
                      <a:pt x="1546" y="3749"/>
                      <a:pt x="1302" y="3843"/>
                      <a:pt x="1302" y="3843"/>
                    </a:cubicBezTo>
                    <a:cubicBezTo>
                      <a:pt x="994" y="3466"/>
                      <a:pt x="737" y="3072"/>
                      <a:pt x="497" y="2644"/>
                    </a:cubicBezTo>
                    <a:cubicBezTo>
                      <a:pt x="257" y="2147"/>
                      <a:pt x="343" y="674"/>
                      <a:pt x="326" y="280"/>
                    </a:cubicBezTo>
                    <a:cubicBezTo>
                      <a:pt x="306" y="48"/>
                      <a:pt x="196" y="0"/>
                      <a:pt x="1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6"/>
              <p:cNvSpPr/>
              <p:nvPr/>
            </p:nvSpPr>
            <p:spPr>
              <a:xfrm>
                <a:off x="3969275" y="4897875"/>
                <a:ext cx="92500" cy="64875"/>
              </a:xfrm>
              <a:custGeom>
                <a:avLst/>
                <a:gdLst/>
                <a:ahLst/>
                <a:cxnLst/>
                <a:rect l="l" t="t" r="r" b="b"/>
                <a:pathLst>
                  <a:path w="3700" h="2595" extrusionOk="0">
                    <a:moveTo>
                      <a:pt x="1045" y="1"/>
                    </a:moveTo>
                    <a:cubicBezTo>
                      <a:pt x="1023" y="1"/>
                      <a:pt x="1000" y="2"/>
                      <a:pt x="976" y="4"/>
                    </a:cubicBezTo>
                    <a:cubicBezTo>
                      <a:pt x="343" y="90"/>
                      <a:pt x="0" y="638"/>
                      <a:pt x="617" y="1289"/>
                    </a:cubicBezTo>
                    <a:cubicBezTo>
                      <a:pt x="1158" y="1829"/>
                      <a:pt x="2521" y="2595"/>
                      <a:pt x="3123" y="2595"/>
                    </a:cubicBezTo>
                    <a:cubicBezTo>
                      <a:pt x="3226" y="2595"/>
                      <a:pt x="3307" y="2572"/>
                      <a:pt x="3357" y="2522"/>
                    </a:cubicBezTo>
                    <a:cubicBezTo>
                      <a:pt x="3700" y="2196"/>
                      <a:pt x="2467" y="1683"/>
                      <a:pt x="2124" y="1272"/>
                    </a:cubicBezTo>
                    <a:cubicBezTo>
                      <a:pt x="1810" y="859"/>
                      <a:pt x="1640"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6"/>
              <p:cNvSpPr/>
              <p:nvPr/>
            </p:nvSpPr>
            <p:spPr>
              <a:xfrm>
                <a:off x="3874025" y="4781275"/>
                <a:ext cx="48900" cy="29150"/>
              </a:xfrm>
              <a:custGeom>
                <a:avLst/>
                <a:gdLst/>
                <a:ahLst/>
                <a:cxnLst/>
                <a:rect l="l" t="t" r="r" b="b"/>
                <a:pathLst>
                  <a:path w="1956" h="1166" extrusionOk="0">
                    <a:moveTo>
                      <a:pt x="1183" y="1"/>
                    </a:moveTo>
                    <a:cubicBezTo>
                      <a:pt x="1018" y="1"/>
                      <a:pt x="846" y="24"/>
                      <a:pt x="693" y="78"/>
                    </a:cubicBezTo>
                    <a:cubicBezTo>
                      <a:pt x="145" y="284"/>
                      <a:pt x="8" y="1123"/>
                      <a:pt x="8" y="1123"/>
                    </a:cubicBezTo>
                    <a:cubicBezTo>
                      <a:pt x="1" y="1153"/>
                      <a:pt x="8" y="1165"/>
                      <a:pt x="27" y="1165"/>
                    </a:cubicBezTo>
                    <a:cubicBezTo>
                      <a:pt x="138" y="1165"/>
                      <a:pt x="654" y="712"/>
                      <a:pt x="933" y="609"/>
                    </a:cubicBezTo>
                    <a:cubicBezTo>
                      <a:pt x="1275" y="506"/>
                      <a:pt x="1721" y="506"/>
                      <a:pt x="1858" y="301"/>
                    </a:cubicBezTo>
                    <a:cubicBezTo>
                      <a:pt x="1955" y="142"/>
                      <a:pt x="1592" y="1"/>
                      <a:pt x="1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 name="Google Shape;424;p6"/>
            <p:cNvGrpSpPr/>
            <p:nvPr/>
          </p:nvGrpSpPr>
          <p:grpSpPr>
            <a:xfrm>
              <a:off x="-281932" y="1258187"/>
              <a:ext cx="725327" cy="725970"/>
              <a:chOff x="1813400" y="1392650"/>
              <a:chExt cx="592200" cy="592725"/>
            </a:xfrm>
          </p:grpSpPr>
          <p:sp>
            <p:nvSpPr>
              <p:cNvPr id="425" name="Google Shape;425;p6"/>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6"/>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6"/>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6"/>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6"/>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 name="Google Shape;430;p6"/>
            <p:cNvGrpSpPr/>
            <p:nvPr/>
          </p:nvGrpSpPr>
          <p:grpSpPr>
            <a:xfrm>
              <a:off x="-183510" y="2474457"/>
              <a:ext cx="528501" cy="499718"/>
              <a:chOff x="2776800" y="970450"/>
              <a:chExt cx="431500" cy="408000"/>
            </a:xfrm>
          </p:grpSpPr>
          <p:sp>
            <p:nvSpPr>
              <p:cNvPr id="431" name="Google Shape;431;p6"/>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6"/>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6"/>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6"/>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6"/>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6"/>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6"/>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6"/>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41" name="Google Shape;441;p6"/>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3049079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359"/>
        <p:cNvGrpSpPr/>
        <p:nvPr/>
      </p:nvGrpSpPr>
      <p:grpSpPr>
        <a:xfrm>
          <a:off x="0" y="0"/>
          <a:ext cx="0" cy="0"/>
          <a:chOff x="0" y="0"/>
          <a:chExt cx="0" cy="0"/>
        </a:xfrm>
      </p:grpSpPr>
      <p:sp>
        <p:nvSpPr>
          <p:cNvPr id="360" name="Google Shape;360;p6"/>
          <p:cNvSpPr/>
          <p:nvPr/>
        </p:nvSpPr>
        <p:spPr>
          <a:xfrm flipH="1">
            <a:off x="-788550"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 name="Google Shape;361;p6"/>
          <p:cNvGrpSpPr/>
          <p:nvPr/>
        </p:nvGrpSpPr>
        <p:grpSpPr>
          <a:xfrm>
            <a:off x="7035750" y="-445151"/>
            <a:ext cx="2761471" cy="5497718"/>
            <a:chOff x="7035750" y="-445151"/>
            <a:chExt cx="2761471" cy="5497718"/>
          </a:xfrm>
        </p:grpSpPr>
        <p:grpSp>
          <p:nvGrpSpPr>
            <p:cNvPr id="362" name="Google Shape;362;p6"/>
            <p:cNvGrpSpPr/>
            <p:nvPr/>
          </p:nvGrpSpPr>
          <p:grpSpPr>
            <a:xfrm>
              <a:off x="8770986" y="2862423"/>
              <a:ext cx="528499" cy="687594"/>
              <a:chOff x="3523950" y="4973225"/>
              <a:chExt cx="385175" cy="501125"/>
            </a:xfrm>
          </p:grpSpPr>
          <p:sp>
            <p:nvSpPr>
              <p:cNvPr id="363" name="Google Shape;363;p6"/>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 name="Google Shape;366;p6"/>
            <p:cNvGrpSpPr/>
            <p:nvPr/>
          </p:nvGrpSpPr>
          <p:grpSpPr>
            <a:xfrm>
              <a:off x="8711297" y="1581246"/>
              <a:ext cx="874783" cy="797192"/>
              <a:chOff x="3080800" y="238100"/>
              <a:chExt cx="714225" cy="650875"/>
            </a:xfrm>
          </p:grpSpPr>
          <p:sp>
            <p:nvSpPr>
              <p:cNvPr id="367" name="Google Shape;367;p6"/>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6"/>
            <p:cNvGrpSpPr/>
            <p:nvPr/>
          </p:nvGrpSpPr>
          <p:grpSpPr>
            <a:xfrm>
              <a:off x="7035750" y="-445151"/>
              <a:ext cx="978615" cy="890307"/>
              <a:chOff x="4688600" y="1410900"/>
              <a:chExt cx="799000" cy="726900"/>
            </a:xfrm>
          </p:grpSpPr>
          <p:sp>
            <p:nvSpPr>
              <p:cNvPr id="371" name="Google Shape;371;p6"/>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6"/>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3" name="Google Shape;373;p6"/>
            <p:cNvGrpSpPr/>
            <p:nvPr/>
          </p:nvGrpSpPr>
          <p:grpSpPr>
            <a:xfrm>
              <a:off x="8014363" y="270128"/>
              <a:ext cx="1782858" cy="827132"/>
              <a:chOff x="4573425" y="2584300"/>
              <a:chExt cx="1222475" cy="567150"/>
            </a:xfrm>
          </p:grpSpPr>
          <p:sp>
            <p:nvSpPr>
              <p:cNvPr id="374" name="Google Shape;374;p6"/>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6"/>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 name="Google Shape;396;p6"/>
            <p:cNvGrpSpPr/>
            <p:nvPr/>
          </p:nvGrpSpPr>
          <p:grpSpPr>
            <a:xfrm>
              <a:off x="8310157" y="4034002"/>
              <a:ext cx="1431722" cy="1018565"/>
              <a:chOff x="3517550" y="401175"/>
              <a:chExt cx="1027650" cy="731150"/>
            </a:xfrm>
          </p:grpSpPr>
          <p:sp>
            <p:nvSpPr>
              <p:cNvPr id="397" name="Google Shape;397;p6"/>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 name="Google Shape;399;p6"/>
          <p:cNvGrpSpPr/>
          <p:nvPr/>
        </p:nvGrpSpPr>
        <p:grpSpPr>
          <a:xfrm>
            <a:off x="-316010" y="-158177"/>
            <a:ext cx="1489886" cy="5459853"/>
            <a:chOff x="-316010" y="-158276"/>
            <a:chExt cx="1489886" cy="5459853"/>
          </a:xfrm>
        </p:grpSpPr>
        <p:grpSp>
          <p:nvGrpSpPr>
            <p:cNvPr id="400" name="Google Shape;400;p6"/>
            <p:cNvGrpSpPr/>
            <p:nvPr/>
          </p:nvGrpSpPr>
          <p:grpSpPr>
            <a:xfrm>
              <a:off x="-316010" y="3464475"/>
              <a:ext cx="793487" cy="500055"/>
              <a:chOff x="4878725" y="3290775"/>
              <a:chExt cx="647850" cy="408275"/>
            </a:xfrm>
          </p:grpSpPr>
          <p:sp>
            <p:nvSpPr>
              <p:cNvPr id="401" name="Google Shape;401;p6"/>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6"/>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6"/>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6"/>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6"/>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6"/>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6"/>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6"/>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6"/>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6"/>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6"/>
            <p:cNvGrpSpPr/>
            <p:nvPr/>
          </p:nvGrpSpPr>
          <p:grpSpPr>
            <a:xfrm>
              <a:off x="278455" y="-158276"/>
              <a:ext cx="895421" cy="926163"/>
              <a:chOff x="4791650" y="538625"/>
              <a:chExt cx="731075" cy="756175"/>
            </a:xfrm>
          </p:grpSpPr>
          <p:sp>
            <p:nvSpPr>
              <p:cNvPr id="413" name="Google Shape;413;p6"/>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6"/>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6"/>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6"/>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6"/>
            <p:cNvGrpSpPr/>
            <p:nvPr/>
          </p:nvGrpSpPr>
          <p:grpSpPr>
            <a:xfrm>
              <a:off x="228441" y="4454830"/>
              <a:ext cx="793462" cy="846748"/>
              <a:chOff x="3862225" y="4682025"/>
              <a:chExt cx="310650" cy="331525"/>
            </a:xfrm>
          </p:grpSpPr>
          <p:sp>
            <p:nvSpPr>
              <p:cNvPr id="420" name="Google Shape;420;p6"/>
              <p:cNvSpPr/>
              <p:nvPr/>
            </p:nvSpPr>
            <p:spPr>
              <a:xfrm>
                <a:off x="3863075" y="4785075"/>
                <a:ext cx="309800" cy="228475"/>
              </a:xfrm>
              <a:custGeom>
                <a:avLst/>
                <a:gdLst/>
                <a:ahLst/>
                <a:cxnLst/>
                <a:rect l="l" t="t" r="r" b="b"/>
                <a:pathLst>
                  <a:path w="12392" h="9139" extrusionOk="0">
                    <a:moveTo>
                      <a:pt x="2272" y="0"/>
                    </a:moveTo>
                    <a:cubicBezTo>
                      <a:pt x="1765" y="0"/>
                      <a:pt x="1277" y="238"/>
                      <a:pt x="806" y="611"/>
                    </a:cubicBezTo>
                    <a:cubicBezTo>
                      <a:pt x="1" y="1262"/>
                      <a:pt x="823" y="2358"/>
                      <a:pt x="1542" y="3591"/>
                    </a:cubicBezTo>
                    <a:cubicBezTo>
                      <a:pt x="2227" y="4739"/>
                      <a:pt x="3118" y="5766"/>
                      <a:pt x="4163" y="6589"/>
                    </a:cubicBezTo>
                    <a:cubicBezTo>
                      <a:pt x="5173" y="7411"/>
                      <a:pt x="6886" y="8318"/>
                      <a:pt x="8239" y="8884"/>
                    </a:cubicBezTo>
                    <a:cubicBezTo>
                      <a:pt x="8661" y="9067"/>
                      <a:pt x="9209" y="9139"/>
                      <a:pt x="9766" y="9139"/>
                    </a:cubicBezTo>
                    <a:cubicBezTo>
                      <a:pt x="10974" y="9139"/>
                      <a:pt x="12227" y="8804"/>
                      <a:pt x="12332" y="8558"/>
                    </a:cubicBezTo>
                    <a:cubicBezTo>
                      <a:pt x="12392" y="8412"/>
                      <a:pt x="12246" y="8369"/>
                      <a:pt x="12019" y="8369"/>
                    </a:cubicBezTo>
                    <a:cubicBezTo>
                      <a:pt x="11694" y="8369"/>
                      <a:pt x="11202" y="8458"/>
                      <a:pt x="10919" y="8458"/>
                    </a:cubicBezTo>
                    <a:cubicBezTo>
                      <a:pt x="10891" y="8458"/>
                      <a:pt x="10865" y="8457"/>
                      <a:pt x="10842" y="8455"/>
                    </a:cubicBezTo>
                    <a:cubicBezTo>
                      <a:pt x="10397" y="8404"/>
                      <a:pt x="9318" y="7959"/>
                      <a:pt x="8770" y="7513"/>
                    </a:cubicBezTo>
                    <a:cubicBezTo>
                      <a:pt x="8222" y="7051"/>
                      <a:pt x="7965" y="6469"/>
                      <a:pt x="7365" y="5732"/>
                    </a:cubicBezTo>
                    <a:cubicBezTo>
                      <a:pt x="6749" y="4979"/>
                      <a:pt x="6372" y="4174"/>
                      <a:pt x="5858" y="3540"/>
                    </a:cubicBezTo>
                    <a:cubicBezTo>
                      <a:pt x="5362" y="2906"/>
                      <a:pt x="4385" y="1142"/>
                      <a:pt x="3443" y="440"/>
                    </a:cubicBezTo>
                    <a:cubicBezTo>
                      <a:pt x="3041" y="133"/>
                      <a:pt x="2651" y="0"/>
                      <a:pt x="2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6"/>
              <p:cNvSpPr/>
              <p:nvPr/>
            </p:nvSpPr>
            <p:spPr>
              <a:xfrm>
                <a:off x="3862225" y="4682025"/>
                <a:ext cx="97600" cy="137600"/>
              </a:xfrm>
              <a:custGeom>
                <a:avLst/>
                <a:gdLst/>
                <a:ahLst/>
                <a:cxnLst/>
                <a:rect l="l" t="t" r="r" b="b"/>
                <a:pathLst>
                  <a:path w="3904" h="5504" extrusionOk="0">
                    <a:moveTo>
                      <a:pt x="110" y="0"/>
                    </a:moveTo>
                    <a:cubicBezTo>
                      <a:pt x="50" y="0"/>
                      <a:pt x="1" y="23"/>
                      <a:pt x="1" y="23"/>
                    </a:cubicBezTo>
                    <a:cubicBezTo>
                      <a:pt x="1" y="23"/>
                      <a:pt x="1" y="2387"/>
                      <a:pt x="103" y="2781"/>
                    </a:cubicBezTo>
                    <a:cubicBezTo>
                      <a:pt x="206" y="3175"/>
                      <a:pt x="977" y="3911"/>
                      <a:pt x="977" y="3911"/>
                    </a:cubicBezTo>
                    <a:cubicBezTo>
                      <a:pt x="977" y="3911"/>
                      <a:pt x="35" y="4476"/>
                      <a:pt x="412" y="5504"/>
                    </a:cubicBezTo>
                    <a:cubicBezTo>
                      <a:pt x="412" y="5504"/>
                      <a:pt x="1542" y="4733"/>
                      <a:pt x="2210" y="4665"/>
                    </a:cubicBezTo>
                    <a:cubicBezTo>
                      <a:pt x="2878" y="4596"/>
                      <a:pt x="3477" y="4562"/>
                      <a:pt x="3477" y="4562"/>
                    </a:cubicBezTo>
                    <a:cubicBezTo>
                      <a:pt x="3477" y="4562"/>
                      <a:pt x="3605" y="4586"/>
                      <a:pt x="3717" y="4586"/>
                    </a:cubicBezTo>
                    <a:cubicBezTo>
                      <a:pt x="3817" y="4586"/>
                      <a:pt x="3904" y="4566"/>
                      <a:pt x="3871" y="4493"/>
                    </a:cubicBezTo>
                    <a:cubicBezTo>
                      <a:pt x="3871" y="4493"/>
                      <a:pt x="3820" y="3911"/>
                      <a:pt x="2775" y="3791"/>
                    </a:cubicBezTo>
                    <a:cubicBezTo>
                      <a:pt x="2509" y="3760"/>
                      <a:pt x="2281" y="3749"/>
                      <a:pt x="2091" y="3749"/>
                    </a:cubicBezTo>
                    <a:cubicBezTo>
                      <a:pt x="1546" y="3749"/>
                      <a:pt x="1302" y="3843"/>
                      <a:pt x="1302" y="3843"/>
                    </a:cubicBezTo>
                    <a:cubicBezTo>
                      <a:pt x="994" y="3466"/>
                      <a:pt x="737" y="3072"/>
                      <a:pt x="497" y="2644"/>
                    </a:cubicBezTo>
                    <a:cubicBezTo>
                      <a:pt x="257" y="2147"/>
                      <a:pt x="343" y="674"/>
                      <a:pt x="326" y="280"/>
                    </a:cubicBezTo>
                    <a:cubicBezTo>
                      <a:pt x="306" y="48"/>
                      <a:pt x="196" y="0"/>
                      <a:pt x="1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6"/>
              <p:cNvSpPr/>
              <p:nvPr/>
            </p:nvSpPr>
            <p:spPr>
              <a:xfrm>
                <a:off x="3969275" y="4897875"/>
                <a:ext cx="92500" cy="64875"/>
              </a:xfrm>
              <a:custGeom>
                <a:avLst/>
                <a:gdLst/>
                <a:ahLst/>
                <a:cxnLst/>
                <a:rect l="l" t="t" r="r" b="b"/>
                <a:pathLst>
                  <a:path w="3700" h="2595" extrusionOk="0">
                    <a:moveTo>
                      <a:pt x="1045" y="1"/>
                    </a:moveTo>
                    <a:cubicBezTo>
                      <a:pt x="1023" y="1"/>
                      <a:pt x="1000" y="2"/>
                      <a:pt x="976" y="4"/>
                    </a:cubicBezTo>
                    <a:cubicBezTo>
                      <a:pt x="343" y="90"/>
                      <a:pt x="0" y="638"/>
                      <a:pt x="617" y="1289"/>
                    </a:cubicBezTo>
                    <a:cubicBezTo>
                      <a:pt x="1158" y="1829"/>
                      <a:pt x="2521" y="2595"/>
                      <a:pt x="3123" y="2595"/>
                    </a:cubicBezTo>
                    <a:cubicBezTo>
                      <a:pt x="3226" y="2595"/>
                      <a:pt x="3307" y="2572"/>
                      <a:pt x="3357" y="2522"/>
                    </a:cubicBezTo>
                    <a:cubicBezTo>
                      <a:pt x="3700" y="2196"/>
                      <a:pt x="2467" y="1683"/>
                      <a:pt x="2124" y="1272"/>
                    </a:cubicBezTo>
                    <a:cubicBezTo>
                      <a:pt x="1810" y="859"/>
                      <a:pt x="1640"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6"/>
              <p:cNvSpPr/>
              <p:nvPr/>
            </p:nvSpPr>
            <p:spPr>
              <a:xfrm>
                <a:off x="3874025" y="4781275"/>
                <a:ext cx="48900" cy="29150"/>
              </a:xfrm>
              <a:custGeom>
                <a:avLst/>
                <a:gdLst/>
                <a:ahLst/>
                <a:cxnLst/>
                <a:rect l="l" t="t" r="r" b="b"/>
                <a:pathLst>
                  <a:path w="1956" h="1166" extrusionOk="0">
                    <a:moveTo>
                      <a:pt x="1183" y="1"/>
                    </a:moveTo>
                    <a:cubicBezTo>
                      <a:pt x="1018" y="1"/>
                      <a:pt x="846" y="24"/>
                      <a:pt x="693" y="78"/>
                    </a:cubicBezTo>
                    <a:cubicBezTo>
                      <a:pt x="145" y="284"/>
                      <a:pt x="8" y="1123"/>
                      <a:pt x="8" y="1123"/>
                    </a:cubicBezTo>
                    <a:cubicBezTo>
                      <a:pt x="1" y="1153"/>
                      <a:pt x="8" y="1165"/>
                      <a:pt x="27" y="1165"/>
                    </a:cubicBezTo>
                    <a:cubicBezTo>
                      <a:pt x="138" y="1165"/>
                      <a:pt x="654" y="712"/>
                      <a:pt x="933" y="609"/>
                    </a:cubicBezTo>
                    <a:cubicBezTo>
                      <a:pt x="1275" y="506"/>
                      <a:pt x="1721" y="506"/>
                      <a:pt x="1858" y="301"/>
                    </a:cubicBezTo>
                    <a:cubicBezTo>
                      <a:pt x="1955" y="142"/>
                      <a:pt x="1592" y="1"/>
                      <a:pt x="1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 name="Google Shape;424;p6"/>
            <p:cNvGrpSpPr/>
            <p:nvPr/>
          </p:nvGrpSpPr>
          <p:grpSpPr>
            <a:xfrm>
              <a:off x="-281932" y="1258187"/>
              <a:ext cx="725327" cy="725970"/>
              <a:chOff x="1813400" y="1392650"/>
              <a:chExt cx="592200" cy="592725"/>
            </a:xfrm>
          </p:grpSpPr>
          <p:sp>
            <p:nvSpPr>
              <p:cNvPr id="425" name="Google Shape;425;p6"/>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6"/>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6"/>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6"/>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6"/>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 name="Google Shape;430;p6"/>
            <p:cNvGrpSpPr/>
            <p:nvPr/>
          </p:nvGrpSpPr>
          <p:grpSpPr>
            <a:xfrm>
              <a:off x="-183510" y="2474457"/>
              <a:ext cx="528501" cy="499718"/>
              <a:chOff x="2776800" y="970450"/>
              <a:chExt cx="431500" cy="408000"/>
            </a:xfrm>
          </p:grpSpPr>
          <p:sp>
            <p:nvSpPr>
              <p:cNvPr id="431" name="Google Shape;431;p6"/>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6"/>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6"/>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6"/>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6"/>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6"/>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6"/>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6"/>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6"/>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6"/>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41" name="Google Shape;441;p6"/>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703505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79"/>
        <p:cNvGrpSpPr/>
        <p:nvPr/>
      </p:nvGrpSpPr>
      <p:grpSpPr>
        <a:xfrm>
          <a:off x="0" y="0"/>
          <a:ext cx="0" cy="0"/>
          <a:chOff x="0" y="0"/>
          <a:chExt cx="0" cy="0"/>
        </a:xfrm>
      </p:grpSpPr>
      <p:sp>
        <p:nvSpPr>
          <p:cNvPr id="680" name="Google Shape;680;p9"/>
          <p:cNvSpPr/>
          <p:nvPr/>
        </p:nvSpPr>
        <p:spPr>
          <a:xfrm flipH="1">
            <a:off x="494148" y="-127638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1" name="Google Shape;681;p9"/>
          <p:cNvGrpSpPr/>
          <p:nvPr/>
        </p:nvGrpSpPr>
        <p:grpSpPr>
          <a:xfrm>
            <a:off x="3343180" y="4485404"/>
            <a:ext cx="707104" cy="919965"/>
            <a:chOff x="3523950" y="4973225"/>
            <a:chExt cx="385175" cy="501125"/>
          </a:xfrm>
        </p:grpSpPr>
        <p:sp>
          <p:nvSpPr>
            <p:cNvPr id="682" name="Google Shape;682;p9"/>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9"/>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9"/>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 name="Google Shape;685;p9"/>
          <p:cNvGrpSpPr/>
          <p:nvPr/>
        </p:nvGrpSpPr>
        <p:grpSpPr>
          <a:xfrm>
            <a:off x="6417504" y="-192787"/>
            <a:ext cx="825749" cy="854100"/>
            <a:chOff x="4791650" y="538625"/>
            <a:chExt cx="731075" cy="756175"/>
          </a:xfrm>
        </p:grpSpPr>
        <p:sp>
          <p:nvSpPr>
            <p:cNvPr id="686" name="Google Shape;686;p9"/>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9"/>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9"/>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9"/>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9"/>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9"/>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 name="Google Shape;692;p9"/>
          <p:cNvGrpSpPr/>
          <p:nvPr/>
        </p:nvGrpSpPr>
        <p:grpSpPr>
          <a:xfrm>
            <a:off x="4815244" y="-140435"/>
            <a:ext cx="707095" cy="749395"/>
            <a:chOff x="2291250" y="337875"/>
            <a:chExt cx="626025" cy="663475"/>
          </a:xfrm>
        </p:grpSpPr>
        <p:sp>
          <p:nvSpPr>
            <p:cNvPr id="693" name="Google Shape;693;p9"/>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9"/>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9"/>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9"/>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9"/>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 name="Google Shape;698;p9"/>
          <p:cNvGrpSpPr/>
          <p:nvPr/>
        </p:nvGrpSpPr>
        <p:grpSpPr>
          <a:xfrm>
            <a:off x="1378105" y="-133760"/>
            <a:ext cx="735394" cy="736046"/>
            <a:chOff x="1813400" y="1392650"/>
            <a:chExt cx="592200" cy="592725"/>
          </a:xfrm>
        </p:grpSpPr>
        <p:sp>
          <p:nvSpPr>
            <p:cNvPr id="699" name="Google Shape;699;p9"/>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9"/>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9"/>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9"/>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9"/>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 name="Google Shape;704;p9"/>
          <p:cNvGrpSpPr/>
          <p:nvPr/>
        </p:nvGrpSpPr>
        <p:grpSpPr>
          <a:xfrm>
            <a:off x="-53774" y="304305"/>
            <a:ext cx="1122882" cy="1101446"/>
            <a:chOff x="1931075" y="728875"/>
            <a:chExt cx="789650" cy="774575"/>
          </a:xfrm>
        </p:grpSpPr>
        <p:sp>
          <p:nvSpPr>
            <p:cNvPr id="705" name="Google Shape;705;p9"/>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9"/>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 name="Google Shape;707;p9"/>
          <p:cNvGrpSpPr/>
          <p:nvPr/>
        </p:nvGrpSpPr>
        <p:grpSpPr>
          <a:xfrm>
            <a:off x="8138419" y="388466"/>
            <a:ext cx="1122908" cy="1075582"/>
            <a:chOff x="4644875" y="480450"/>
            <a:chExt cx="970450" cy="929550"/>
          </a:xfrm>
        </p:grpSpPr>
        <p:sp>
          <p:nvSpPr>
            <p:cNvPr id="708" name="Google Shape;708;p9"/>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9"/>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9"/>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9"/>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9"/>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9"/>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9"/>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9"/>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 name="Google Shape;716;p9"/>
          <p:cNvGrpSpPr/>
          <p:nvPr/>
        </p:nvGrpSpPr>
        <p:grpSpPr>
          <a:xfrm>
            <a:off x="8374021" y="2195907"/>
            <a:ext cx="651705" cy="663793"/>
            <a:chOff x="4344225" y="923400"/>
            <a:chExt cx="366600" cy="373400"/>
          </a:xfrm>
        </p:grpSpPr>
        <p:sp>
          <p:nvSpPr>
            <p:cNvPr id="717" name="Google Shape;717;p9"/>
            <p:cNvSpPr/>
            <p:nvPr/>
          </p:nvSpPr>
          <p:spPr>
            <a:xfrm>
              <a:off x="4452825" y="1070825"/>
              <a:ext cx="258000" cy="225975"/>
            </a:xfrm>
            <a:custGeom>
              <a:avLst/>
              <a:gdLst/>
              <a:ahLst/>
              <a:cxnLst/>
              <a:rect l="l" t="t" r="r" b="b"/>
              <a:pathLst>
                <a:path w="10320" h="9039" extrusionOk="0">
                  <a:moveTo>
                    <a:pt x="6041" y="1"/>
                  </a:moveTo>
                  <a:cubicBezTo>
                    <a:pt x="6010" y="1"/>
                    <a:pt x="5979" y="1"/>
                    <a:pt x="5949" y="2"/>
                  </a:cubicBezTo>
                  <a:cubicBezTo>
                    <a:pt x="3960" y="53"/>
                    <a:pt x="3485" y="1974"/>
                    <a:pt x="3485" y="1974"/>
                  </a:cubicBezTo>
                  <a:lnTo>
                    <a:pt x="1989" y="3011"/>
                  </a:lnTo>
                  <a:cubicBezTo>
                    <a:pt x="1" y="5254"/>
                    <a:pt x="2363" y="8534"/>
                    <a:pt x="4317" y="8959"/>
                  </a:cubicBezTo>
                  <a:cubicBezTo>
                    <a:pt x="4553" y="9012"/>
                    <a:pt x="4792" y="9039"/>
                    <a:pt x="5033" y="9039"/>
                  </a:cubicBezTo>
                  <a:cubicBezTo>
                    <a:pt x="6789" y="9039"/>
                    <a:pt x="8609" y="7636"/>
                    <a:pt x="9416" y="5050"/>
                  </a:cubicBezTo>
                  <a:cubicBezTo>
                    <a:pt x="10320" y="2138"/>
                    <a:pt x="8010" y="1"/>
                    <a:pt x="60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9"/>
            <p:cNvSpPr/>
            <p:nvPr/>
          </p:nvSpPr>
          <p:spPr>
            <a:xfrm>
              <a:off x="4485400" y="1082200"/>
              <a:ext cx="221950" cy="174625"/>
            </a:xfrm>
            <a:custGeom>
              <a:avLst/>
              <a:gdLst/>
              <a:ahLst/>
              <a:cxnLst/>
              <a:rect l="l" t="t" r="r" b="b"/>
              <a:pathLst>
                <a:path w="8878" h="6985" extrusionOk="0">
                  <a:moveTo>
                    <a:pt x="4781" y="0"/>
                  </a:moveTo>
                  <a:cubicBezTo>
                    <a:pt x="3326" y="0"/>
                    <a:pt x="2987" y="1148"/>
                    <a:pt x="2725" y="2029"/>
                  </a:cubicBezTo>
                  <a:cubicBezTo>
                    <a:pt x="2454" y="2946"/>
                    <a:pt x="1043" y="2131"/>
                    <a:pt x="448" y="3796"/>
                  </a:cubicBezTo>
                  <a:cubicBezTo>
                    <a:pt x="1" y="5049"/>
                    <a:pt x="1178" y="6984"/>
                    <a:pt x="3055" y="6984"/>
                  </a:cubicBezTo>
                  <a:cubicBezTo>
                    <a:pt x="3673" y="6984"/>
                    <a:pt x="4368" y="6774"/>
                    <a:pt x="5105" y="6261"/>
                  </a:cubicBezTo>
                  <a:cubicBezTo>
                    <a:pt x="8878" y="3626"/>
                    <a:pt x="6583" y="125"/>
                    <a:pt x="4969" y="6"/>
                  </a:cubicBezTo>
                  <a:cubicBezTo>
                    <a:pt x="4904" y="2"/>
                    <a:pt x="4842" y="0"/>
                    <a:pt x="4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9"/>
            <p:cNvSpPr/>
            <p:nvPr/>
          </p:nvSpPr>
          <p:spPr>
            <a:xfrm>
              <a:off x="4344225" y="923400"/>
              <a:ext cx="209325" cy="218450"/>
            </a:xfrm>
            <a:custGeom>
              <a:avLst/>
              <a:gdLst/>
              <a:ahLst/>
              <a:cxnLst/>
              <a:rect l="l" t="t" r="r" b="b"/>
              <a:pathLst>
                <a:path w="8373" h="8738" extrusionOk="0">
                  <a:moveTo>
                    <a:pt x="1146" y="1"/>
                  </a:moveTo>
                  <a:cubicBezTo>
                    <a:pt x="613" y="1"/>
                    <a:pt x="0" y="212"/>
                    <a:pt x="11" y="580"/>
                  </a:cubicBezTo>
                  <a:cubicBezTo>
                    <a:pt x="28" y="1158"/>
                    <a:pt x="1099" y="1277"/>
                    <a:pt x="1099" y="1277"/>
                  </a:cubicBezTo>
                  <a:cubicBezTo>
                    <a:pt x="1608" y="6035"/>
                    <a:pt x="8135" y="8738"/>
                    <a:pt x="8135" y="8738"/>
                  </a:cubicBezTo>
                  <a:lnTo>
                    <a:pt x="8372" y="8381"/>
                  </a:lnTo>
                  <a:cubicBezTo>
                    <a:pt x="1252" y="5288"/>
                    <a:pt x="1591" y="1209"/>
                    <a:pt x="1591" y="1209"/>
                  </a:cubicBezTo>
                  <a:cubicBezTo>
                    <a:pt x="1591" y="1209"/>
                    <a:pt x="2152" y="716"/>
                    <a:pt x="1880" y="257"/>
                  </a:cubicBezTo>
                  <a:cubicBezTo>
                    <a:pt x="1776" y="82"/>
                    <a:pt x="1476" y="1"/>
                    <a:pt x="1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 name="Google Shape;720;p9"/>
          <p:cNvGrpSpPr/>
          <p:nvPr/>
        </p:nvGrpSpPr>
        <p:grpSpPr>
          <a:xfrm>
            <a:off x="4962489" y="4240446"/>
            <a:ext cx="450385" cy="561833"/>
            <a:chOff x="2950525" y="4361225"/>
            <a:chExt cx="324625" cy="404925"/>
          </a:xfrm>
        </p:grpSpPr>
        <p:sp>
          <p:nvSpPr>
            <p:cNvPr id="721" name="Google Shape;721;p9"/>
            <p:cNvSpPr/>
            <p:nvPr/>
          </p:nvSpPr>
          <p:spPr>
            <a:xfrm>
              <a:off x="3029350" y="4562650"/>
              <a:ext cx="245800" cy="203500"/>
            </a:xfrm>
            <a:custGeom>
              <a:avLst/>
              <a:gdLst/>
              <a:ahLst/>
              <a:cxnLst/>
              <a:rect l="l" t="t" r="r" b="b"/>
              <a:pathLst>
                <a:path w="9832" h="8140" extrusionOk="0">
                  <a:moveTo>
                    <a:pt x="5893" y="0"/>
                  </a:moveTo>
                  <a:cubicBezTo>
                    <a:pt x="5454" y="0"/>
                    <a:pt x="5000" y="103"/>
                    <a:pt x="4544" y="335"/>
                  </a:cubicBezTo>
                  <a:lnTo>
                    <a:pt x="3150" y="1508"/>
                  </a:lnTo>
                  <a:cubicBezTo>
                    <a:pt x="3150" y="1508"/>
                    <a:pt x="3148" y="1508"/>
                    <a:pt x="3143" y="1508"/>
                  </a:cubicBezTo>
                  <a:cubicBezTo>
                    <a:pt x="3016" y="1508"/>
                    <a:pt x="1125" y="1540"/>
                    <a:pt x="567" y="3412"/>
                  </a:cubicBezTo>
                  <a:cubicBezTo>
                    <a:pt x="0" y="5294"/>
                    <a:pt x="1426" y="8140"/>
                    <a:pt x="4412" y="8140"/>
                  </a:cubicBezTo>
                  <a:cubicBezTo>
                    <a:pt x="4472" y="8140"/>
                    <a:pt x="4533" y="8139"/>
                    <a:pt x="4595" y="8136"/>
                  </a:cubicBezTo>
                  <a:cubicBezTo>
                    <a:pt x="7722" y="8000"/>
                    <a:pt x="9659" y="6182"/>
                    <a:pt x="9761" y="4159"/>
                  </a:cubicBezTo>
                  <a:cubicBezTo>
                    <a:pt x="9832" y="2479"/>
                    <a:pt x="8048" y="0"/>
                    <a:pt x="58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9"/>
            <p:cNvSpPr/>
            <p:nvPr/>
          </p:nvSpPr>
          <p:spPr>
            <a:xfrm>
              <a:off x="3047075" y="4573000"/>
              <a:ext cx="226275" cy="161625"/>
            </a:xfrm>
            <a:custGeom>
              <a:avLst/>
              <a:gdLst/>
              <a:ahLst/>
              <a:cxnLst/>
              <a:rect l="l" t="t" r="r" b="b"/>
              <a:pathLst>
                <a:path w="9051" h="6465" extrusionOk="0">
                  <a:moveTo>
                    <a:pt x="5226" y="1"/>
                  </a:moveTo>
                  <a:cubicBezTo>
                    <a:pt x="5182" y="1"/>
                    <a:pt x="5137" y="3"/>
                    <a:pt x="5092" y="6"/>
                  </a:cubicBezTo>
                  <a:cubicBezTo>
                    <a:pt x="3308" y="142"/>
                    <a:pt x="3750" y="1740"/>
                    <a:pt x="2781" y="1774"/>
                  </a:cubicBezTo>
                  <a:cubicBezTo>
                    <a:pt x="1812" y="1791"/>
                    <a:pt x="521" y="1825"/>
                    <a:pt x="215" y="3439"/>
                  </a:cubicBezTo>
                  <a:cubicBezTo>
                    <a:pt x="1" y="4569"/>
                    <a:pt x="1326" y="6464"/>
                    <a:pt x="3358" y="6464"/>
                  </a:cubicBezTo>
                  <a:cubicBezTo>
                    <a:pt x="4230" y="6464"/>
                    <a:pt x="5232" y="6115"/>
                    <a:pt x="6299" y="5207"/>
                  </a:cubicBezTo>
                  <a:cubicBezTo>
                    <a:pt x="9050" y="2903"/>
                    <a:pt x="7001" y="1"/>
                    <a:pt x="52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9"/>
            <p:cNvSpPr/>
            <p:nvPr/>
          </p:nvSpPr>
          <p:spPr>
            <a:xfrm>
              <a:off x="2950525" y="4361225"/>
              <a:ext cx="176275" cy="256125"/>
            </a:xfrm>
            <a:custGeom>
              <a:avLst/>
              <a:gdLst/>
              <a:ahLst/>
              <a:cxnLst/>
              <a:rect l="l" t="t" r="r" b="b"/>
              <a:pathLst>
                <a:path w="7051" h="10245" extrusionOk="0">
                  <a:moveTo>
                    <a:pt x="1063" y="1"/>
                  </a:moveTo>
                  <a:cubicBezTo>
                    <a:pt x="516" y="1"/>
                    <a:pt x="0" y="1394"/>
                    <a:pt x="355" y="1764"/>
                  </a:cubicBezTo>
                  <a:cubicBezTo>
                    <a:pt x="478" y="1882"/>
                    <a:pt x="624" y="1922"/>
                    <a:pt x="767" y="1922"/>
                  </a:cubicBezTo>
                  <a:cubicBezTo>
                    <a:pt x="1079" y="1922"/>
                    <a:pt x="1374" y="1730"/>
                    <a:pt x="1374" y="1730"/>
                  </a:cubicBezTo>
                  <a:cubicBezTo>
                    <a:pt x="1374" y="1730"/>
                    <a:pt x="5453" y="2461"/>
                    <a:pt x="6626" y="10245"/>
                  </a:cubicBezTo>
                  <a:lnTo>
                    <a:pt x="7051" y="10109"/>
                  </a:lnTo>
                  <a:cubicBezTo>
                    <a:pt x="7051" y="10109"/>
                    <a:pt x="6099" y="3005"/>
                    <a:pt x="1578" y="1254"/>
                  </a:cubicBezTo>
                  <a:cubicBezTo>
                    <a:pt x="1578" y="1254"/>
                    <a:pt x="1731" y="201"/>
                    <a:pt x="1154" y="14"/>
                  </a:cubicBezTo>
                  <a:cubicBezTo>
                    <a:pt x="1123" y="5"/>
                    <a:pt x="1093" y="1"/>
                    <a:pt x="1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 name="Google Shape;724;p9"/>
          <p:cNvGrpSpPr/>
          <p:nvPr/>
        </p:nvGrpSpPr>
        <p:grpSpPr>
          <a:xfrm>
            <a:off x="62479" y="1966970"/>
            <a:ext cx="1006629" cy="1222440"/>
            <a:chOff x="5" y="2195682"/>
            <a:chExt cx="1069062" cy="1298259"/>
          </a:xfrm>
        </p:grpSpPr>
        <p:grpSp>
          <p:nvGrpSpPr>
            <p:cNvPr id="725" name="Google Shape;725;p9"/>
            <p:cNvGrpSpPr/>
            <p:nvPr/>
          </p:nvGrpSpPr>
          <p:grpSpPr>
            <a:xfrm>
              <a:off x="5" y="2941418"/>
              <a:ext cx="736085" cy="552523"/>
              <a:chOff x="1727375" y="4047750"/>
              <a:chExt cx="490625" cy="368275"/>
            </a:xfrm>
          </p:grpSpPr>
          <p:sp>
            <p:nvSpPr>
              <p:cNvPr id="726" name="Google Shape;726;p9"/>
              <p:cNvSpPr/>
              <p:nvPr/>
            </p:nvSpPr>
            <p:spPr>
              <a:xfrm>
                <a:off x="1727375" y="4047750"/>
                <a:ext cx="490625" cy="368100"/>
              </a:xfrm>
              <a:custGeom>
                <a:avLst/>
                <a:gdLst/>
                <a:ahLst/>
                <a:cxnLst/>
                <a:rect l="l" t="t" r="r" b="b"/>
                <a:pathLst>
                  <a:path w="19625" h="14724" extrusionOk="0">
                    <a:moveTo>
                      <a:pt x="7313" y="0"/>
                    </a:moveTo>
                    <a:cubicBezTo>
                      <a:pt x="6585" y="0"/>
                      <a:pt x="5899" y="173"/>
                      <a:pt x="5297" y="554"/>
                    </a:cubicBezTo>
                    <a:cubicBezTo>
                      <a:pt x="1" y="3930"/>
                      <a:pt x="4459" y="14724"/>
                      <a:pt x="10330" y="14724"/>
                    </a:cubicBezTo>
                    <a:cubicBezTo>
                      <a:pt x="11524" y="14724"/>
                      <a:pt x="12776" y="14278"/>
                      <a:pt x="14016" y="13233"/>
                    </a:cubicBezTo>
                    <a:cubicBezTo>
                      <a:pt x="19625" y="8531"/>
                      <a:pt x="12431" y="0"/>
                      <a:pt x="7313" y="0"/>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9"/>
              <p:cNvSpPr/>
              <p:nvPr/>
            </p:nvSpPr>
            <p:spPr>
              <a:xfrm>
                <a:off x="1727375" y="4047750"/>
                <a:ext cx="490625" cy="368100"/>
              </a:xfrm>
              <a:custGeom>
                <a:avLst/>
                <a:gdLst/>
                <a:ahLst/>
                <a:cxnLst/>
                <a:rect l="l" t="t" r="r" b="b"/>
                <a:pathLst>
                  <a:path w="19625" h="14724" extrusionOk="0">
                    <a:moveTo>
                      <a:pt x="7313" y="0"/>
                    </a:moveTo>
                    <a:cubicBezTo>
                      <a:pt x="6585" y="0"/>
                      <a:pt x="5899" y="173"/>
                      <a:pt x="5297" y="554"/>
                    </a:cubicBezTo>
                    <a:cubicBezTo>
                      <a:pt x="1" y="3930"/>
                      <a:pt x="4459" y="14724"/>
                      <a:pt x="10330" y="14724"/>
                    </a:cubicBezTo>
                    <a:cubicBezTo>
                      <a:pt x="11524" y="14724"/>
                      <a:pt x="12776" y="14278"/>
                      <a:pt x="14016" y="13233"/>
                    </a:cubicBezTo>
                    <a:cubicBezTo>
                      <a:pt x="19625" y="8531"/>
                      <a:pt x="12431" y="0"/>
                      <a:pt x="73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9"/>
              <p:cNvSpPr/>
              <p:nvPr/>
            </p:nvSpPr>
            <p:spPr>
              <a:xfrm>
                <a:off x="1815950" y="4056250"/>
                <a:ext cx="370825" cy="283900"/>
              </a:xfrm>
              <a:custGeom>
                <a:avLst/>
                <a:gdLst/>
                <a:ahLst/>
                <a:cxnLst/>
                <a:rect l="l" t="t" r="r" b="b"/>
                <a:pathLst>
                  <a:path w="14833" h="11356" extrusionOk="0">
                    <a:moveTo>
                      <a:pt x="4078" y="0"/>
                    </a:moveTo>
                    <a:cubicBezTo>
                      <a:pt x="3593" y="0"/>
                      <a:pt x="3136" y="104"/>
                      <a:pt x="2723" y="333"/>
                    </a:cubicBezTo>
                    <a:cubicBezTo>
                      <a:pt x="0" y="1846"/>
                      <a:pt x="5275" y="11356"/>
                      <a:pt x="9487" y="11356"/>
                    </a:cubicBezTo>
                    <a:cubicBezTo>
                      <a:pt x="10008" y="11356"/>
                      <a:pt x="10512" y="11210"/>
                      <a:pt x="10983" y="10887"/>
                    </a:cubicBezTo>
                    <a:cubicBezTo>
                      <a:pt x="14832" y="8244"/>
                      <a:pt x="8384" y="0"/>
                      <a:pt x="40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9"/>
              <p:cNvSpPr/>
              <p:nvPr/>
            </p:nvSpPr>
            <p:spPr>
              <a:xfrm>
                <a:off x="1853850" y="4282950"/>
                <a:ext cx="274925" cy="133075"/>
              </a:xfrm>
              <a:custGeom>
                <a:avLst/>
                <a:gdLst/>
                <a:ahLst/>
                <a:cxnLst/>
                <a:rect l="l" t="t" r="r" b="b"/>
                <a:pathLst>
                  <a:path w="10997" h="5323" extrusionOk="0">
                    <a:moveTo>
                      <a:pt x="10996" y="1"/>
                    </a:moveTo>
                    <a:lnTo>
                      <a:pt x="10996" y="1"/>
                    </a:lnTo>
                    <a:cubicBezTo>
                      <a:pt x="10605" y="1615"/>
                      <a:pt x="9603" y="3247"/>
                      <a:pt x="7257" y="4198"/>
                    </a:cubicBezTo>
                    <a:cubicBezTo>
                      <a:pt x="6520" y="4498"/>
                      <a:pt x="5807" y="4628"/>
                      <a:pt x="5127" y="4628"/>
                    </a:cubicBezTo>
                    <a:cubicBezTo>
                      <a:pt x="3063" y="4628"/>
                      <a:pt x="1291" y="3433"/>
                      <a:pt x="0" y="2142"/>
                    </a:cubicBezTo>
                    <a:lnTo>
                      <a:pt x="0" y="2142"/>
                    </a:lnTo>
                    <a:cubicBezTo>
                      <a:pt x="1343" y="4001"/>
                      <a:pt x="3223" y="5323"/>
                      <a:pt x="5274" y="5323"/>
                    </a:cubicBezTo>
                    <a:cubicBezTo>
                      <a:pt x="6467" y="5323"/>
                      <a:pt x="7719" y="4875"/>
                      <a:pt x="8957" y="3825"/>
                    </a:cubicBezTo>
                    <a:cubicBezTo>
                      <a:pt x="10283" y="2720"/>
                      <a:pt x="10894" y="1394"/>
                      <a:pt x="109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 name="Google Shape;730;p9"/>
            <p:cNvGrpSpPr/>
            <p:nvPr/>
          </p:nvGrpSpPr>
          <p:grpSpPr>
            <a:xfrm>
              <a:off x="270832" y="2195682"/>
              <a:ext cx="798235" cy="631026"/>
              <a:chOff x="1944125" y="3512200"/>
              <a:chExt cx="532050" cy="420600"/>
            </a:xfrm>
          </p:grpSpPr>
          <p:sp>
            <p:nvSpPr>
              <p:cNvPr id="731" name="Google Shape;731;p9"/>
              <p:cNvSpPr/>
              <p:nvPr/>
            </p:nvSpPr>
            <p:spPr>
              <a:xfrm>
                <a:off x="1944125" y="3512200"/>
                <a:ext cx="532050" cy="420475"/>
              </a:xfrm>
              <a:custGeom>
                <a:avLst/>
                <a:gdLst/>
                <a:ahLst/>
                <a:cxnLst/>
                <a:rect l="l" t="t" r="r" b="b"/>
                <a:pathLst>
                  <a:path w="21282" h="16819" extrusionOk="0">
                    <a:moveTo>
                      <a:pt x="13640" y="0"/>
                    </a:moveTo>
                    <a:cubicBezTo>
                      <a:pt x="6573" y="0"/>
                      <a:pt x="1" y="13766"/>
                      <a:pt x="9374" y="16521"/>
                    </a:cubicBezTo>
                    <a:cubicBezTo>
                      <a:pt x="10060" y="16724"/>
                      <a:pt x="10714" y="16818"/>
                      <a:pt x="11333" y="16818"/>
                    </a:cubicBezTo>
                    <a:cubicBezTo>
                      <a:pt x="18852" y="16818"/>
                      <a:pt x="21282" y="2896"/>
                      <a:pt x="15849" y="477"/>
                    </a:cubicBezTo>
                    <a:cubicBezTo>
                      <a:pt x="15119" y="150"/>
                      <a:pt x="14377" y="0"/>
                      <a:pt x="13640" y="0"/>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9"/>
              <p:cNvSpPr/>
              <p:nvPr/>
            </p:nvSpPr>
            <p:spPr>
              <a:xfrm>
                <a:off x="1944125" y="3512200"/>
                <a:ext cx="532050" cy="420475"/>
              </a:xfrm>
              <a:custGeom>
                <a:avLst/>
                <a:gdLst/>
                <a:ahLst/>
                <a:cxnLst/>
                <a:rect l="l" t="t" r="r" b="b"/>
                <a:pathLst>
                  <a:path w="21282" h="16819" extrusionOk="0">
                    <a:moveTo>
                      <a:pt x="13640" y="0"/>
                    </a:moveTo>
                    <a:cubicBezTo>
                      <a:pt x="6573" y="0"/>
                      <a:pt x="1" y="13766"/>
                      <a:pt x="9374" y="16521"/>
                    </a:cubicBezTo>
                    <a:cubicBezTo>
                      <a:pt x="10060" y="16724"/>
                      <a:pt x="10714" y="16818"/>
                      <a:pt x="11333" y="16818"/>
                    </a:cubicBezTo>
                    <a:cubicBezTo>
                      <a:pt x="18852" y="16818"/>
                      <a:pt x="21282" y="2896"/>
                      <a:pt x="15849" y="477"/>
                    </a:cubicBezTo>
                    <a:cubicBezTo>
                      <a:pt x="15119" y="150"/>
                      <a:pt x="14377" y="0"/>
                      <a:pt x="136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9"/>
              <p:cNvSpPr/>
              <p:nvPr/>
            </p:nvSpPr>
            <p:spPr>
              <a:xfrm>
                <a:off x="2106825" y="3544675"/>
                <a:ext cx="353525" cy="367225"/>
              </a:xfrm>
              <a:custGeom>
                <a:avLst/>
                <a:gdLst/>
                <a:ahLst/>
                <a:cxnLst/>
                <a:rect l="l" t="t" r="r" b="b"/>
                <a:pathLst>
                  <a:path w="14141" h="14689" extrusionOk="0">
                    <a:moveTo>
                      <a:pt x="9163" y="1"/>
                    </a:moveTo>
                    <a:cubicBezTo>
                      <a:pt x="5579" y="1"/>
                      <a:pt x="1" y="12383"/>
                      <a:pt x="5075" y="14457"/>
                    </a:cubicBezTo>
                    <a:cubicBezTo>
                      <a:pt x="5463" y="14614"/>
                      <a:pt x="5844" y="14688"/>
                      <a:pt x="6215" y="14688"/>
                    </a:cubicBezTo>
                    <a:cubicBezTo>
                      <a:pt x="11009" y="14688"/>
                      <a:pt x="14140" y="2404"/>
                      <a:pt x="9834" y="164"/>
                    </a:cubicBezTo>
                    <a:cubicBezTo>
                      <a:pt x="9621" y="53"/>
                      <a:pt x="9396" y="1"/>
                      <a:pt x="91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9"/>
              <p:cNvSpPr/>
              <p:nvPr/>
            </p:nvSpPr>
            <p:spPr>
              <a:xfrm>
                <a:off x="2043350" y="3688975"/>
                <a:ext cx="256225" cy="243825"/>
              </a:xfrm>
              <a:custGeom>
                <a:avLst/>
                <a:gdLst/>
                <a:ahLst/>
                <a:cxnLst/>
                <a:rect l="l" t="t" r="r" b="b"/>
                <a:pathLst>
                  <a:path w="10249" h="9753" extrusionOk="0">
                    <a:moveTo>
                      <a:pt x="1428" y="0"/>
                    </a:moveTo>
                    <a:cubicBezTo>
                      <a:pt x="0" y="3824"/>
                      <a:pt x="663" y="8056"/>
                      <a:pt x="5405" y="9450"/>
                    </a:cubicBezTo>
                    <a:cubicBezTo>
                      <a:pt x="6095" y="9657"/>
                      <a:pt x="6753" y="9753"/>
                      <a:pt x="7376" y="9753"/>
                    </a:cubicBezTo>
                    <a:cubicBezTo>
                      <a:pt x="8440" y="9753"/>
                      <a:pt x="9402" y="9473"/>
                      <a:pt x="10248" y="8991"/>
                    </a:cubicBezTo>
                    <a:lnTo>
                      <a:pt x="10248" y="8991"/>
                    </a:lnTo>
                    <a:cubicBezTo>
                      <a:pt x="9552" y="9244"/>
                      <a:pt x="8787" y="9406"/>
                      <a:pt x="7969" y="9406"/>
                    </a:cubicBezTo>
                    <a:cubicBezTo>
                      <a:pt x="6751" y="9406"/>
                      <a:pt x="5414" y="9046"/>
                      <a:pt x="4011" y="8090"/>
                    </a:cubicBezTo>
                    <a:cubicBezTo>
                      <a:pt x="1037" y="6051"/>
                      <a:pt x="884" y="2686"/>
                      <a:pt x="14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35" name="Google Shape;735;p9"/>
          <p:cNvGrpSpPr/>
          <p:nvPr/>
        </p:nvGrpSpPr>
        <p:grpSpPr>
          <a:xfrm flipH="1">
            <a:off x="-336731" y="3750631"/>
            <a:ext cx="1405840" cy="1034646"/>
            <a:chOff x="3544875" y="238025"/>
            <a:chExt cx="1058375" cy="778925"/>
          </a:xfrm>
        </p:grpSpPr>
        <p:sp>
          <p:nvSpPr>
            <p:cNvPr id="736" name="Google Shape;736;p9"/>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9"/>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9"/>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9"/>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9"/>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9"/>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9"/>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9"/>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9"/>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9"/>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9"/>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7" name="Google Shape;747;p9"/>
          <p:cNvGrpSpPr/>
          <p:nvPr/>
        </p:nvGrpSpPr>
        <p:grpSpPr>
          <a:xfrm>
            <a:off x="1695563" y="4087212"/>
            <a:ext cx="735413" cy="1284034"/>
            <a:chOff x="1987675" y="4319675"/>
            <a:chExt cx="553650" cy="966675"/>
          </a:xfrm>
        </p:grpSpPr>
        <p:sp>
          <p:nvSpPr>
            <p:cNvPr id="748" name="Google Shape;748;p9"/>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9"/>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9"/>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1" name="Google Shape;751;p9"/>
          <p:cNvGrpSpPr/>
          <p:nvPr/>
        </p:nvGrpSpPr>
        <p:grpSpPr>
          <a:xfrm>
            <a:off x="6325078" y="4610200"/>
            <a:ext cx="781671" cy="670393"/>
            <a:chOff x="1755275" y="2954425"/>
            <a:chExt cx="588475" cy="504700"/>
          </a:xfrm>
        </p:grpSpPr>
        <p:sp>
          <p:nvSpPr>
            <p:cNvPr id="752" name="Google Shape;752;p9"/>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9"/>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9"/>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9"/>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9"/>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9"/>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9"/>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9" name="Google Shape;759;p9"/>
          <p:cNvGrpSpPr/>
          <p:nvPr/>
        </p:nvGrpSpPr>
        <p:grpSpPr>
          <a:xfrm>
            <a:off x="3008665" y="-225097"/>
            <a:ext cx="911413" cy="918719"/>
            <a:chOff x="2730425" y="489525"/>
            <a:chExt cx="686150" cy="691650"/>
          </a:xfrm>
        </p:grpSpPr>
        <p:sp>
          <p:nvSpPr>
            <p:cNvPr id="760" name="Google Shape;760;p9"/>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9"/>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9"/>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9"/>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9"/>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9"/>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9"/>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9"/>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9"/>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 name="Google Shape;769;p9"/>
          <p:cNvGrpSpPr/>
          <p:nvPr/>
        </p:nvGrpSpPr>
        <p:grpSpPr>
          <a:xfrm>
            <a:off x="8018953" y="3591559"/>
            <a:ext cx="1361840" cy="1009143"/>
            <a:chOff x="4882375" y="2533975"/>
            <a:chExt cx="1025250" cy="759725"/>
          </a:xfrm>
        </p:grpSpPr>
        <p:sp>
          <p:nvSpPr>
            <p:cNvPr id="770" name="Google Shape;770;p9"/>
            <p:cNvSpPr/>
            <p:nvPr/>
          </p:nvSpPr>
          <p:spPr>
            <a:xfrm>
              <a:off x="4932100" y="2552500"/>
              <a:ext cx="916050" cy="647475"/>
            </a:xfrm>
            <a:custGeom>
              <a:avLst/>
              <a:gdLst/>
              <a:ahLst/>
              <a:cxnLst/>
              <a:rect l="l" t="t" r="r" b="b"/>
              <a:pathLst>
                <a:path w="36642" h="25899" extrusionOk="0">
                  <a:moveTo>
                    <a:pt x="32394" y="1"/>
                  </a:moveTo>
                  <a:cubicBezTo>
                    <a:pt x="32037" y="1"/>
                    <a:pt x="31592" y="59"/>
                    <a:pt x="30965" y="150"/>
                  </a:cubicBezTo>
                  <a:cubicBezTo>
                    <a:pt x="29096" y="405"/>
                    <a:pt x="27651" y="1153"/>
                    <a:pt x="26546" y="1442"/>
                  </a:cubicBezTo>
                  <a:cubicBezTo>
                    <a:pt x="25459" y="1714"/>
                    <a:pt x="24728" y="2139"/>
                    <a:pt x="23521" y="2870"/>
                  </a:cubicBezTo>
                  <a:cubicBezTo>
                    <a:pt x="22689" y="3397"/>
                    <a:pt x="21822" y="3889"/>
                    <a:pt x="20938" y="4331"/>
                  </a:cubicBezTo>
                  <a:cubicBezTo>
                    <a:pt x="19867" y="4858"/>
                    <a:pt x="18661" y="5742"/>
                    <a:pt x="17488" y="6405"/>
                  </a:cubicBezTo>
                  <a:cubicBezTo>
                    <a:pt x="16298" y="7067"/>
                    <a:pt x="16213" y="7611"/>
                    <a:pt x="15279" y="8410"/>
                  </a:cubicBezTo>
                  <a:cubicBezTo>
                    <a:pt x="14344" y="9209"/>
                    <a:pt x="14701" y="8886"/>
                    <a:pt x="13392" y="9804"/>
                  </a:cubicBezTo>
                  <a:cubicBezTo>
                    <a:pt x="12084" y="10704"/>
                    <a:pt x="12152" y="11112"/>
                    <a:pt x="10928" y="12251"/>
                  </a:cubicBezTo>
                  <a:cubicBezTo>
                    <a:pt x="9687" y="13390"/>
                    <a:pt x="8974" y="13560"/>
                    <a:pt x="7682" y="14562"/>
                  </a:cubicBezTo>
                  <a:cubicBezTo>
                    <a:pt x="6407" y="15548"/>
                    <a:pt x="5914" y="15956"/>
                    <a:pt x="5031" y="16891"/>
                  </a:cubicBezTo>
                  <a:cubicBezTo>
                    <a:pt x="4130" y="17842"/>
                    <a:pt x="4045" y="17859"/>
                    <a:pt x="3331" y="18692"/>
                  </a:cubicBezTo>
                  <a:cubicBezTo>
                    <a:pt x="2600" y="19525"/>
                    <a:pt x="1921" y="19627"/>
                    <a:pt x="1258" y="20511"/>
                  </a:cubicBezTo>
                  <a:cubicBezTo>
                    <a:pt x="612" y="21377"/>
                    <a:pt x="0" y="22924"/>
                    <a:pt x="51" y="23077"/>
                  </a:cubicBezTo>
                  <a:lnTo>
                    <a:pt x="1326" y="25898"/>
                  </a:lnTo>
                  <a:cubicBezTo>
                    <a:pt x="1326" y="25898"/>
                    <a:pt x="1367" y="25899"/>
                    <a:pt x="1445" y="25899"/>
                  </a:cubicBezTo>
                  <a:cubicBezTo>
                    <a:pt x="2137" y="25899"/>
                    <a:pt x="5734" y="25844"/>
                    <a:pt x="9262" y="24759"/>
                  </a:cubicBezTo>
                  <a:cubicBezTo>
                    <a:pt x="13205" y="23570"/>
                    <a:pt x="16451" y="21139"/>
                    <a:pt x="20819" y="18539"/>
                  </a:cubicBezTo>
                  <a:cubicBezTo>
                    <a:pt x="25187" y="15922"/>
                    <a:pt x="25459" y="14613"/>
                    <a:pt x="28416" y="12234"/>
                  </a:cubicBezTo>
                  <a:cubicBezTo>
                    <a:pt x="31373" y="9838"/>
                    <a:pt x="34500" y="6541"/>
                    <a:pt x="35571" y="4671"/>
                  </a:cubicBezTo>
                  <a:cubicBezTo>
                    <a:pt x="36642" y="2802"/>
                    <a:pt x="35333" y="1884"/>
                    <a:pt x="34211" y="898"/>
                  </a:cubicBezTo>
                  <a:cubicBezTo>
                    <a:pt x="33466" y="232"/>
                    <a:pt x="33103" y="1"/>
                    <a:pt x="32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9"/>
            <p:cNvSpPr/>
            <p:nvPr/>
          </p:nvSpPr>
          <p:spPr>
            <a:xfrm>
              <a:off x="4882375" y="2533975"/>
              <a:ext cx="1025250" cy="759725"/>
            </a:xfrm>
            <a:custGeom>
              <a:avLst/>
              <a:gdLst/>
              <a:ahLst/>
              <a:cxnLst/>
              <a:rect l="l" t="t" r="r" b="b"/>
              <a:pathLst>
                <a:path w="41010" h="30389" extrusionOk="0">
                  <a:moveTo>
                    <a:pt x="35468" y="1"/>
                  </a:moveTo>
                  <a:cubicBezTo>
                    <a:pt x="34512" y="1"/>
                    <a:pt x="33501" y="220"/>
                    <a:pt x="32546" y="484"/>
                  </a:cubicBezTo>
                  <a:cubicBezTo>
                    <a:pt x="33056" y="942"/>
                    <a:pt x="33532" y="1435"/>
                    <a:pt x="33991" y="1945"/>
                  </a:cubicBezTo>
                  <a:cubicBezTo>
                    <a:pt x="35232" y="3441"/>
                    <a:pt x="36625" y="5157"/>
                    <a:pt x="34977" y="5378"/>
                  </a:cubicBezTo>
                  <a:cubicBezTo>
                    <a:pt x="34903" y="5388"/>
                    <a:pt x="34828" y="5393"/>
                    <a:pt x="34751" y="5393"/>
                  </a:cubicBezTo>
                  <a:cubicBezTo>
                    <a:pt x="33091" y="5393"/>
                    <a:pt x="30724" y="3191"/>
                    <a:pt x="29164" y="2557"/>
                  </a:cubicBezTo>
                  <a:cubicBezTo>
                    <a:pt x="28773" y="2404"/>
                    <a:pt x="28315" y="2217"/>
                    <a:pt x="27822" y="2013"/>
                  </a:cubicBezTo>
                  <a:cubicBezTo>
                    <a:pt x="26955" y="2370"/>
                    <a:pt x="26054" y="2761"/>
                    <a:pt x="25170" y="3186"/>
                  </a:cubicBezTo>
                  <a:cubicBezTo>
                    <a:pt x="26870" y="4172"/>
                    <a:pt x="28790" y="4970"/>
                    <a:pt x="29810" y="6313"/>
                  </a:cubicBezTo>
                  <a:cubicBezTo>
                    <a:pt x="30881" y="7707"/>
                    <a:pt x="32104" y="10052"/>
                    <a:pt x="31085" y="10290"/>
                  </a:cubicBezTo>
                  <a:cubicBezTo>
                    <a:pt x="31027" y="10302"/>
                    <a:pt x="30966" y="10308"/>
                    <a:pt x="30902" y="10308"/>
                  </a:cubicBezTo>
                  <a:cubicBezTo>
                    <a:pt x="29839" y="10308"/>
                    <a:pt x="27831" y="8659"/>
                    <a:pt x="25748" y="7554"/>
                  </a:cubicBezTo>
                  <a:cubicBezTo>
                    <a:pt x="23590" y="6398"/>
                    <a:pt x="22621" y="5837"/>
                    <a:pt x="20871" y="5599"/>
                  </a:cubicBezTo>
                  <a:cubicBezTo>
                    <a:pt x="19919" y="6279"/>
                    <a:pt x="19001" y="7027"/>
                    <a:pt x="18134" y="7825"/>
                  </a:cubicBezTo>
                  <a:cubicBezTo>
                    <a:pt x="18389" y="7910"/>
                    <a:pt x="18678" y="8012"/>
                    <a:pt x="18967" y="8114"/>
                  </a:cubicBezTo>
                  <a:cubicBezTo>
                    <a:pt x="21941" y="9134"/>
                    <a:pt x="22553" y="10239"/>
                    <a:pt x="23743" y="11581"/>
                  </a:cubicBezTo>
                  <a:cubicBezTo>
                    <a:pt x="24950" y="12941"/>
                    <a:pt x="26564" y="15167"/>
                    <a:pt x="25663" y="16238"/>
                  </a:cubicBezTo>
                  <a:cubicBezTo>
                    <a:pt x="25499" y="16430"/>
                    <a:pt x="25288" y="16513"/>
                    <a:pt x="25037" y="16513"/>
                  </a:cubicBezTo>
                  <a:cubicBezTo>
                    <a:pt x="23906" y="16513"/>
                    <a:pt x="21961" y="14833"/>
                    <a:pt x="19834" y="13791"/>
                  </a:cubicBezTo>
                  <a:cubicBezTo>
                    <a:pt x="17217" y="12499"/>
                    <a:pt x="17999" y="13196"/>
                    <a:pt x="14973" y="12193"/>
                  </a:cubicBezTo>
                  <a:cubicBezTo>
                    <a:pt x="14498" y="12023"/>
                    <a:pt x="14090" y="11887"/>
                    <a:pt x="13733" y="11751"/>
                  </a:cubicBezTo>
                  <a:cubicBezTo>
                    <a:pt x="13206" y="12176"/>
                    <a:pt x="12679" y="12584"/>
                    <a:pt x="12084" y="13060"/>
                  </a:cubicBezTo>
                  <a:cubicBezTo>
                    <a:pt x="11081" y="13876"/>
                    <a:pt x="9671" y="14827"/>
                    <a:pt x="8430" y="15779"/>
                  </a:cubicBezTo>
                  <a:cubicBezTo>
                    <a:pt x="8532" y="15782"/>
                    <a:pt x="8635" y="15783"/>
                    <a:pt x="8740" y="15783"/>
                  </a:cubicBezTo>
                  <a:cubicBezTo>
                    <a:pt x="9296" y="15783"/>
                    <a:pt x="9897" y="15748"/>
                    <a:pt x="10502" y="15748"/>
                  </a:cubicBezTo>
                  <a:cubicBezTo>
                    <a:pt x="11065" y="15748"/>
                    <a:pt x="11632" y="15779"/>
                    <a:pt x="12169" y="15898"/>
                  </a:cubicBezTo>
                  <a:cubicBezTo>
                    <a:pt x="14481" y="16425"/>
                    <a:pt x="18202" y="17853"/>
                    <a:pt x="17200" y="19960"/>
                  </a:cubicBezTo>
                  <a:cubicBezTo>
                    <a:pt x="16897" y="20592"/>
                    <a:pt x="16555" y="20823"/>
                    <a:pt x="16140" y="20823"/>
                  </a:cubicBezTo>
                  <a:cubicBezTo>
                    <a:pt x="15182" y="20823"/>
                    <a:pt x="13834" y="19592"/>
                    <a:pt x="11676" y="19212"/>
                  </a:cubicBezTo>
                  <a:cubicBezTo>
                    <a:pt x="8566" y="18651"/>
                    <a:pt x="8906" y="18838"/>
                    <a:pt x="7207" y="18702"/>
                  </a:cubicBezTo>
                  <a:cubicBezTo>
                    <a:pt x="6697" y="18634"/>
                    <a:pt x="6187" y="18515"/>
                    <a:pt x="5677" y="18345"/>
                  </a:cubicBezTo>
                  <a:cubicBezTo>
                    <a:pt x="5116" y="18872"/>
                    <a:pt x="4453" y="19484"/>
                    <a:pt x="3808" y="20147"/>
                  </a:cubicBezTo>
                  <a:cubicBezTo>
                    <a:pt x="4521" y="20504"/>
                    <a:pt x="5354" y="20878"/>
                    <a:pt x="5932" y="21303"/>
                  </a:cubicBezTo>
                  <a:cubicBezTo>
                    <a:pt x="7411" y="22441"/>
                    <a:pt x="9909" y="22883"/>
                    <a:pt x="10045" y="24702"/>
                  </a:cubicBezTo>
                  <a:cubicBezTo>
                    <a:pt x="10089" y="25382"/>
                    <a:pt x="9755" y="25623"/>
                    <a:pt x="9241" y="25623"/>
                  </a:cubicBezTo>
                  <a:cubicBezTo>
                    <a:pt x="8368" y="25623"/>
                    <a:pt x="6975" y="24926"/>
                    <a:pt x="6034" y="24498"/>
                  </a:cubicBezTo>
                  <a:cubicBezTo>
                    <a:pt x="4538" y="23801"/>
                    <a:pt x="4266" y="23614"/>
                    <a:pt x="3162" y="22373"/>
                  </a:cubicBezTo>
                  <a:cubicBezTo>
                    <a:pt x="2941" y="22101"/>
                    <a:pt x="2737" y="21829"/>
                    <a:pt x="2550" y="21524"/>
                  </a:cubicBezTo>
                  <a:cubicBezTo>
                    <a:pt x="2227" y="21914"/>
                    <a:pt x="1938" y="22322"/>
                    <a:pt x="1666" y="22747"/>
                  </a:cubicBezTo>
                  <a:cubicBezTo>
                    <a:pt x="1411" y="23138"/>
                    <a:pt x="1207" y="23563"/>
                    <a:pt x="1020" y="24022"/>
                  </a:cubicBezTo>
                  <a:cubicBezTo>
                    <a:pt x="1" y="26758"/>
                    <a:pt x="1972" y="29460"/>
                    <a:pt x="1972" y="29460"/>
                  </a:cubicBezTo>
                  <a:cubicBezTo>
                    <a:pt x="2376" y="30112"/>
                    <a:pt x="2869" y="30389"/>
                    <a:pt x="3622" y="30389"/>
                  </a:cubicBezTo>
                  <a:cubicBezTo>
                    <a:pt x="4676" y="30389"/>
                    <a:pt x="6241" y="29848"/>
                    <a:pt x="8787" y="29035"/>
                  </a:cubicBezTo>
                  <a:cubicBezTo>
                    <a:pt x="13155" y="27642"/>
                    <a:pt x="17047" y="24872"/>
                    <a:pt x="21873" y="22390"/>
                  </a:cubicBezTo>
                  <a:cubicBezTo>
                    <a:pt x="26700" y="19926"/>
                    <a:pt x="28060" y="17071"/>
                    <a:pt x="31561" y="14216"/>
                  </a:cubicBezTo>
                  <a:cubicBezTo>
                    <a:pt x="35045" y="11360"/>
                    <a:pt x="34892" y="11055"/>
                    <a:pt x="37951" y="8182"/>
                  </a:cubicBezTo>
                  <a:cubicBezTo>
                    <a:pt x="41010" y="5327"/>
                    <a:pt x="40296" y="2897"/>
                    <a:pt x="38206" y="959"/>
                  </a:cubicBezTo>
                  <a:cubicBezTo>
                    <a:pt x="37443" y="250"/>
                    <a:pt x="36486" y="1"/>
                    <a:pt x="35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2" name="Google Shape;772;p9"/>
          <p:cNvSpPr txBox="1">
            <a:spLocks noGrp="1"/>
          </p:cNvSpPr>
          <p:nvPr>
            <p:ph type="subTitle" idx="1"/>
          </p:nvPr>
        </p:nvSpPr>
        <p:spPr>
          <a:xfrm>
            <a:off x="1780865" y="2323077"/>
            <a:ext cx="5582100" cy="13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lvl1pPr>
            <a:lvl2pPr lvl="1" algn="ctr" rtl="0">
              <a:spcBef>
                <a:spcPts val="0"/>
              </a:spcBef>
              <a:spcAft>
                <a:spcPts val="0"/>
              </a:spcAft>
              <a:buNone/>
              <a:defRPr sz="1800"/>
            </a:lvl2pPr>
            <a:lvl3pPr lvl="2" algn="ctr" rtl="0">
              <a:spcBef>
                <a:spcPts val="0"/>
              </a:spcBef>
              <a:spcAft>
                <a:spcPts val="0"/>
              </a:spcAft>
              <a:buNone/>
              <a:defRPr sz="1800"/>
            </a:lvl3pPr>
            <a:lvl4pPr lvl="3" algn="ctr" rtl="0">
              <a:spcBef>
                <a:spcPts val="0"/>
              </a:spcBef>
              <a:spcAft>
                <a:spcPts val="0"/>
              </a:spcAft>
              <a:buNone/>
              <a:defRPr sz="1800"/>
            </a:lvl4pPr>
            <a:lvl5pPr lvl="4" algn="ctr" rtl="0">
              <a:spcBef>
                <a:spcPts val="0"/>
              </a:spcBef>
              <a:spcAft>
                <a:spcPts val="0"/>
              </a:spcAft>
              <a:buNone/>
              <a:defRPr sz="1800"/>
            </a:lvl5pPr>
            <a:lvl6pPr lvl="5" algn="ctr" rtl="0">
              <a:spcBef>
                <a:spcPts val="0"/>
              </a:spcBef>
              <a:spcAft>
                <a:spcPts val="0"/>
              </a:spcAft>
              <a:buNone/>
              <a:defRPr sz="1800"/>
            </a:lvl6pPr>
            <a:lvl7pPr lvl="6" algn="ctr" rtl="0">
              <a:spcBef>
                <a:spcPts val="0"/>
              </a:spcBef>
              <a:spcAft>
                <a:spcPts val="0"/>
              </a:spcAft>
              <a:buNone/>
              <a:defRPr sz="1800"/>
            </a:lvl7pPr>
            <a:lvl8pPr lvl="7" algn="ctr" rtl="0">
              <a:spcBef>
                <a:spcPts val="0"/>
              </a:spcBef>
              <a:spcAft>
                <a:spcPts val="0"/>
              </a:spcAft>
              <a:buNone/>
              <a:defRPr sz="1800"/>
            </a:lvl8pPr>
            <a:lvl9pPr lvl="8" algn="ctr" rtl="0">
              <a:spcBef>
                <a:spcPts val="0"/>
              </a:spcBef>
              <a:spcAft>
                <a:spcPts val="0"/>
              </a:spcAft>
              <a:buNone/>
              <a:defRPr sz="1800"/>
            </a:lvl9pPr>
          </a:lstStyle>
          <a:p>
            <a:endParaRPr/>
          </a:p>
        </p:txBody>
      </p:sp>
      <p:sp>
        <p:nvSpPr>
          <p:cNvPr id="773" name="Google Shape;773;p9"/>
          <p:cNvSpPr txBox="1">
            <a:spLocks noGrp="1"/>
          </p:cNvSpPr>
          <p:nvPr>
            <p:ph type="title"/>
          </p:nvPr>
        </p:nvSpPr>
        <p:spPr>
          <a:xfrm>
            <a:off x="1781035" y="1567971"/>
            <a:ext cx="5582100" cy="47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600"/>
            </a:lvl1pPr>
            <a:lvl2pPr lvl="1" rtl="0">
              <a:spcBef>
                <a:spcPts val="0"/>
              </a:spcBef>
              <a:spcAft>
                <a:spcPts val="0"/>
              </a:spcAft>
              <a:buSzPts val="3600"/>
              <a:buFont typeface="Palanquin Dark"/>
              <a:buNone/>
              <a:defRPr>
                <a:latin typeface="Palanquin Dark"/>
                <a:ea typeface="Palanquin Dark"/>
                <a:cs typeface="Palanquin Dark"/>
                <a:sym typeface="Palanquin Dark"/>
              </a:defRPr>
            </a:lvl2pPr>
            <a:lvl3pPr lvl="2" rtl="0">
              <a:spcBef>
                <a:spcPts val="0"/>
              </a:spcBef>
              <a:spcAft>
                <a:spcPts val="0"/>
              </a:spcAft>
              <a:buSzPts val="3600"/>
              <a:buFont typeface="Palanquin Dark"/>
              <a:buNone/>
              <a:defRPr>
                <a:latin typeface="Palanquin Dark"/>
                <a:ea typeface="Palanquin Dark"/>
                <a:cs typeface="Palanquin Dark"/>
                <a:sym typeface="Palanquin Dark"/>
              </a:defRPr>
            </a:lvl3pPr>
            <a:lvl4pPr lvl="3" rtl="0">
              <a:spcBef>
                <a:spcPts val="0"/>
              </a:spcBef>
              <a:spcAft>
                <a:spcPts val="0"/>
              </a:spcAft>
              <a:buSzPts val="3600"/>
              <a:buFont typeface="Palanquin Dark"/>
              <a:buNone/>
              <a:defRPr>
                <a:latin typeface="Palanquin Dark"/>
                <a:ea typeface="Palanquin Dark"/>
                <a:cs typeface="Palanquin Dark"/>
                <a:sym typeface="Palanquin Dark"/>
              </a:defRPr>
            </a:lvl4pPr>
            <a:lvl5pPr lvl="4" rtl="0">
              <a:spcBef>
                <a:spcPts val="0"/>
              </a:spcBef>
              <a:spcAft>
                <a:spcPts val="0"/>
              </a:spcAft>
              <a:buSzPts val="3600"/>
              <a:buFont typeface="Palanquin Dark"/>
              <a:buNone/>
              <a:defRPr>
                <a:latin typeface="Palanquin Dark"/>
                <a:ea typeface="Palanquin Dark"/>
                <a:cs typeface="Palanquin Dark"/>
                <a:sym typeface="Palanquin Dark"/>
              </a:defRPr>
            </a:lvl5pPr>
            <a:lvl6pPr lvl="5" rtl="0">
              <a:spcBef>
                <a:spcPts val="0"/>
              </a:spcBef>
              <a:spcAft>
                <a:spcPts val="0"/>
              </a:spcAft>
              <a:buSzPts val="3600"/>
              <a:buFont typeface="Palanquin Dark"/>
              <a:buNone/>
              <a:defRPr>
                <a:latin typeface="Palanquin Dark"/>
                <a:ea typeface="Palanquin Dark"/>
                <a:cs typeface="Palanquin Dark"/>
                <a:sym typeface="Palanquin Dark"/>
              </a:defRPr>
            </a:lvl6pPr>
            <a:lvl7pPr lvl="6" rtl="0">
              <a:spcBef>
                <a:spcPts val="0"/>
              </a:spcBef>
              <a:spcAft>
                <a:spcPts val="0"/>
              </a:spcAft>
              <a:buSzPts val="3600"/>
              <a:buFont typeface="Palanquin Dark"/>
              <a:buNone/>
              <a:defRPr>
                <a:latin typeface="Palanquin Dark"/>
                <a:ea typeface="Palanquin Dark"/>
                <a:cs typeface="Palanquin Dark"/>
                <a:sym typeface="Palanquin Dark"/>
              </a:defRPr>
            </a:lvl7pPr>
            <a:lvl8pPr lvl="7" rtl="0">
              <a:spcBef>
                <a:spcPts val="0"/>
              </a:spcBef>
              <a:spcAft>
                <a:spcPts val="0"/>
              </a:spcAft>
              <a:buSzPts val="3600"/>
              <a:buFont typeface="Palanquin Dark"/>
              <a:buNone/>
              <a:defRPr>
                <a:latin typeface="Palanquin Dark"/>
                <a:ea typeface="Palanquin Dark"/>
                <a:cs typeface="Palanquin Dark"/>
                <a:sym typeface="Palanquin Dark"/>
              </a:defRPr>
            </a:lvl8pPr>
            <a:lvl9pPr lvl="8" rtl="0">
              <a:spcBef>
                <a:spcPts val="0"/>
              </a:spcBef>
              <a:spcAft>
                <a:spcPts val="0"/>
              </a:spcAft>
              <a:buSzPts val="3600"/>
              <a:buFont typeface="Palanquin Dark"/>
              <a:buNone/>
              <a:defRPr>
                <a:latin typeface="Palanquin Dark"/>
                <a:ea typeface="Palanquin Dark"/>
                <a:cs typeface="Palanquin Dark"/>
                <a:sym typeface="Palanquin Dark"/>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spTree>
      <p:nvGrpSpPr>
        <p:cNvPr id="1" name="Shape 679"/>
        <p:cNvGrpSpPr/>
        <p:nvPr/>
      </p:nvGrpSpPr>
      <p:grpSpPr>
        <a:xfrm>
          <a:off x="0" y="0"/>
          <a:ext cx="0" cy="0"/>
          <a:chOff x="0" y="0"/>
          <a:chExt cx="0" cy="0"/>
        </a:xfrm>
      </p:grpSpPr>
      <p:sp>
        <p:nvSpPr>
          <p:cNvPr id="680" name="Google Shape;680;p9"/>
          <p:cNvSpPr/>
          <p:nvPr/>
        </p:nvSpPr>
        <p:spPr>
          <a:xfrm flipH="1">
            <a:off x="494148" y="-127638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1" name="Google Shape;681;p9"/>
          <p:cNvGrpSpPr/>
          <p:nvPr/>
        </p:nvGrpSpPr>
        <p:grpSpPr>
          <a:xfrm>
            <a:off x="3343180" y="4485404"/>
            <a:ext cx="707104" cy="919965"/>
            <a:chOff x="3523950" y="4973225"/>
            <a:chExt cx="385175" cy="501125"/>
          </a:xfrm>
        </p:grpSpPr>
        <p:sp>
          <p:nvSpPr>
            <p:cNvPr id="682" name="Google Shape;682;p9"/>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9"/>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9"/>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 name="Google Shape;685;p9"/>
          <p:cNvGrpSpPr/>
          <p:nvPr/>
        </p:nvGrpSpPr>
        <p:grpSpPr>
          <a:xfrm>
            <a:off x="6417504" y="-192787"/>
            <a:ext cx="825749" cy="854100"/>
            <a:chOff x="4791650" y="538625"/>
            <a:chExt cx="731075" cy="756175"/>
          </a:xfrm>
        </p:grpSpPr>
        <p:sp>
          <p:nvSpPr>
            <p:cNvPr id="686" name="Google Shape;686;p9"/>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9"/>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9"/>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9"/>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9"/>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9"/>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 name="Google Shape;692;p9"/>
          <p:cNvGrpSpPr/>
          <p:nvPr/>
        </p:nvGrpSpPr>
        <p:grpSpPr>
          <a:xfrm>
            <a:off x="4815244" y="-140435"/>
            <a:ext cx="707095" cy="749395"/>
            <a:chOff x="2291250" y="337875"/>
            <a:chExt cx="626025" cy="663475"/>
          </a:xfrm>
        </p:grpSpPr>
        <p:sp>
          <p:nvSpPr>
            <p:cNvPr id="693" name="Google Shape;693;p9"/>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9"/>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9"/>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9"/>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9"/>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 name="Google Shape;698;p9"/>
          <p:cNvGrpSpPr/>
          <p:nvPr/>
        </p:nvGrpSpPr>
        <p:grpSpPr>
          <a:xfrm>
            <a:off x="1378105" y="-133760"/>
            <a:ext cx="735394" cy="736046"/>
            <a:chOff x="1813400" y="1392650"/>
            <a:chExt cx="592200" cy="592725"/>
          </a:xfrm>
        </p:grpSpPr>
        <p:sp>
          <p:nvSpPr>
            <p:cNvPr id="699" name="Google Shape;699;p9"/>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9"/>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9"/>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9"/>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9"/>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 name="Google Shape;704;p9"/>
          <p:cNvGrpSpPr/>
          <p:nvPr/>
        </p:nvGrpSpPr>
        <p:grpSpPr>
          <a:xfrm>
            <a:off x="-53774" y="304305"/>
            <a:ext cx="1122882" cy="1101446"/>
            <a:chOff x="1931075" y="728875"/>
            <a:chExt cx="789650" cy="774575"/>
          </a:xfrm>
        </p:grpSpPr>
        <p:sp>
          <p:nvSpPr>
            <p:cNvPr id="705" name="Google Shape;705;p9"/>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9"/>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 name="Google Shape;707;p9"/>
          <p:cNvGrpSpPr/>
          <p:nvPr/>
        </p:nvGrpSpPr>
        <p:grpSpPr>
          <a:xfrm>
            <a:off x="8138419" y="388466"/>
            <a:ext cx="1122908" cy="1075582"/>
            <a:chOff x="4644875" y="480450"/>
            <a:chExt cx="970450" cy="929550"/>
          </a:xfrm>
        </p:grpSpPr>
        <p:sp>
          <p:nvSpPr>
            <p:cNvPr id="708" name="Google Shape;708;p9"/>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9"/>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9"/>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9"/>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9"/>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9"/>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9"/>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9"/>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 name="Google Shape;716;p9"/>
          <p:cNvGrpSpPr/>
          <p:nvPr/>
        </p:nvGrpSpPr>
        <p:grpSpPr>
          <a:xfrm>
            <a:off x="8374021" y="2195907"/>
            <a:ext cx="651705" cy="663793"/>
            <a:chOff x="4344225" y="923400"/>
            <a:chExt cx="366600" cy="373400"/>
          </a:xfrm>
        </p:grpSpPr>
        <p:sp>
          <p:nvSpPr>
            <p:cNvPr id="717" name="Google Shape;717;p9"/>
            <p:cNvSpPr/>
            <p:nvPr/>
          </p:nvSpPr>
          <p:spPr>
            <a:xfrm>
              <a:off x="4452825" y="1070825"/>
              <a:ext cx="258000" cy="225975"/>
            </a:xfrm>
            <a:custGeom>
              <a:avLst/>
              <a:gdLst/>
              <a:ahLst/>
              <a:cxnLst/>
              <a:rect l="l" t="t" r="r" b="b"/>
              <a:pathLst>
                <a:path w="10320" h="9039" extrusionOk="0">
                  <a:moveTo>
                    <a:pt x="6041" y="1"/>
                  </a:moveTo>
                  <a:cubicBezTo>
                    <a:pt x="6010" y="1"/>
                    <a:pt x="5979" y="1"/>
                    <a:pt x="5949" y="2"/>
                  </a:cubicBezTo>
                  <a:cubicBezTo>
                    <a:pt x="3960" y="53"/>
                    <a:pt x="3485" y="1974"/>
                    <a:pt x="3485" y="1974"/>
                  </a:cubicBezTo>
                  <a:lnTo>
                    <a:pt x="1989" y="3011"/>
                  </a:lnTo>
                  <a:cubicBezTo>
                    <a:pt x="1" y="5254"/>
                    <a:pt x="2363" y="8534"/>
                    <a:pt x="4317" y="8959"/>
                  </a:cubicBezTo>
                  <a:cubicBezTo>
                    <a:pt x="4553" y="9012"/>
                    <a:pt x="4792" y="9039"/>
                    <a:pt x="5033" y="9039"/>
                  </a:cubicBezTo>
                  <a:cubicBezTo>
                    <a:pt x="6789" y="9039"/>
                    <a:pt x="8609" y="7636"/>
                    <a:pt x="9416" y="5050"/>
                  </a:cubicBezTo>
                  <a:cubicBezTo>
                    <a:pt x="10320" y="2138"/>
                    <a:pt x="8010" y="1"/>
                    <a:pt x="60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9"/>
            <p:cNvSpPr/>
            <p:nvPr/>
          </p:nvSpPr>
          <p:spPr>
            <a:xfrm>
              <a:off x="4485400" y="1082200"/>
              <a:ext cx="221950" cy="174625"/>
            </a:xfrm>
            <a:custGeom>
              <a:avLst/>
              <a:gdLst/>
              <a:ahLst/>
              <a:cxnLst/>
              <a:rect l="l" t="t" r="r" b="b"/>
              <a:pathLst>
                <a:path w="8878" h="6985" extrusionOk="0">
                  <a:moveTo>
                    <a:pt x="4781" y="0"/>
                  </a:moveTo>
                  <a:cubicBezTo>
                    <a:pt x="3326" y="0"/>
                    <a:pt x="2987" y="1148"/>
                    <a:pt x="2725" y="2029"/>
                  </a:cubicBezTo>
                  <a:cubicBezTo>
                    <a:pt x="2454" y="2946"/>
                    <a:pt x="1043" y="2131"/>
                    <a:pt x="448" y="3796"/>
                  </a:cubicBezTo>
                  <a:cubicBezTo>
                    <a:pt x="1" y="5049"/>
                    <a:pt x="1178" y="6984"/>
                    <a:pt x="3055" y="6984"/>
                  </a:cubicBezTo>
                  <a:cubicBezTo>
                    <a:pt x="3673" y="6984"/>
                    <a:pt x="4368" y="6774"/>
                    <a:pt x="5105" y="6261"/>
                  </a:cubicBezTo>
                  <a:cubicBezTo>
                    <a:pt x="8878" y="3626"/>
                    <a:pt x="6583" y="125"/>
                    <a:pt x="4969" y="6"/>
                  </a:cubicBezTo>
                  <a:cubicBezTo>
                    <a:pt x="4904" y="2"/>
                    <a:pt x="4842" y="0"/>
                    <a:pt x="4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9"/>
            <p:cNvSpPr/>
            <p:nvPr/>
          </p:nvSpPr>
          <p:spPr>
            <a:xfrm>
              <a:off x="4344225" y="923400"/>
              <a:ext cx="209325" cy="218450"/>
            </a:xfrm>
            <a:custGeom>
              <a:avLst/>
              <a:gdLst/>
              <a:ahLst/>
              <a:cxnLst/>
              <a:rect l="l" t="t" r="r" b="b"/>
              <a:pathLst>
                <a:path w="8373" h="8738" extrusionOk="0">
                  <a:moveTo>
                    <a:pt x="1146" y="1"/>
                  </a:moveTo>
                  <a:cubicBezTo>
                    <a:pt x="613" y="1"/>
                    <a:pt x="0" y="212"/>
                    <a:pt x="11" y="580"/>
                  </a:cubicBezTo>
                  <a:cubicBezTo>
                    <a:pt x="28" y="1158"/>
                    <a:pt x="1099" y="1277"/>
                    <a:pt x="1099" y="1277"/>
                  </a:cubicBezTo>
                  <a:cubicBezTo>
                    <a:pt x="1608" y="6035"/>
                    <a:pt x="8135" y="8738"/>
                    <a:pt x="8135" y="8738"/>
                  </a:cubicBezTo>
                  <a:lnTo>
                    <a:pt x="8372" y="8381"/>
                  </a:lnTo>
                  <a:cubicBezTo>
                    <a:pt x="1252" y="5288"/>
                    <a:pt x="1591" y="1209"/>
                    <a:pt x="1591" y="1209"/>
                  </a:cubicBezTo>
                  <a:cubicBezTo>
                    <a:pt x="1591" y="1209"/>
                    <a:pt x="2152" y="716"/>
                    <a:pt x="1880" y="257"/>
                  </a:cubicBezTo>
                  <a:cubicBezTo>
                    <a:pt x="1776" y="82"/>
                    <a:pt x="1476" y="1"/>
                    <a:pt x="1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 name="Google Shape;720;p9"/>
          <p:cNvGrpSpPr/>
          <p:nvPr/>
        </p:nvGrpSpPr>
        <p:grpSpPr>
          <a:xfrm>
            <a:off x="4962489" y="4240446"/>
            <a:ext cx="450385" cy="561833"/>
            <a:chOff x="2950525" y="4361225"/>
            <a:chExt cx="324625" cy="404925"/>
          </a:xfrm>
        </p:grpSpPr>
        <p:sp>
          <p:nvSpPr>
            <p:cNvPr id="721" name="Google Shape;721;p9"/>
            <p:cNvSpPr/>
            <p:nvPr/>
          </p:nvSpPr>
          <p:spPr>
            <a:xfrm>
              <a:off x="3029350" y="4562650"/>
              <a:ext cx="245800" cy="203500"/>
            </a:xfrm>
            <a:custGeom>
              <a:avLst/>
              <a:gdLst/>
              <a:ahLst/>
              <a:cxnLst/>
              <a:rect l="l" t="t" r="r" b="b"/>
              <a:pathLst>
                <a:path w="9832" h="8140" extrusionOk="0">
                  <a:moveTo>
                    <a:pt x="5893" y="0"/>
                  </a:moveTo>
                  <a:cubicBezTo>
                    <a:pt x="5454" y="0"/>
                    <a:pt x="5000" y="103"/>
                    <a:pt x="4544" y="335"/>
                  </a:cubicBezTo>
                  <a:lnTo>
                    <a:pt x="3150" y="1508"/>
                  </a:lnTo>
                  <a:cubicBezTo>
                    <a:pt x="3150" y="1508"/>
                    <a:pt x="3148" y="1508"/>
                    <a:pt x="3143" y="1508"/>
                  </a:cubicBezTo>
                  <a:cubicBezTo>
                    <a:pt x="3016" y="1508"/>
                    <a:pt x="1125" y="1540"/>
                    <a:pt x="567" y="3412"/>
                  </a:cubicBezTo>
                  <a:cubicBezTo>
                    <a:pt x="0" y="5294"/>
                    <a:pt x="1426" y="8140"/>
                    <a:pt x="4412" y="8140"/>
                  </a:cubicBezTo>
                  <a:cubicBezTo>
                    <a:pt x="4472" y="8140"/>
                    <a:pt x="4533" y="8139"/>
                    <a:pt x="4595" y="8136"/>
                  </a:cubicBezTo>
                  <a:cubicBezTo>
                    <a:pt x="7722" y="8000"/>
                    <a:pt x="9659" y="6182"/>
                    <a:pt x="9761" y="4159"/>
                  </a:cubicBezTo>
                  <a:cubicBezTo>
                    <a:pt x="9832" y="2479"/>
                    <a:pt x="8048" y="0"/>
                    <a:pt x="58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9"/>
            <p:cNvSpPr/>
            <p:nvPr/>
          </p:nvSpPr>
          <p:spPr>
            <a:xfrm>
              <a:off x="3047075" y="4573000"/>
              <a:ext cx="226275" cy="161625"/>
            </a:xfrm>
            <a:custGeom>
              <a:avLst/>
              <a:gdLst/>
              <a:ahLst/>
              <a:cxnLst/>
              <a:rect l="l" t="t" r="r" b="b"/>
              <a:pathLst>
                <a:path w="9051" h="6465" extrusionOk="0">
                  <a:moveTo>
                    <a:pt x="5226" y="1"/>
                  </a:moveTo>
                  <a:cubicBezTo>
                    <a:pt x="5182" y="1"/>
                    <a:pt x="5137" y="3"/>
                    <a:pt x="5092" y="6"/>
                  </a:cubicBezTo>
                  <a:cubicBezTo>
                    <a:pt x="3308" y="142"/>
                    <a:pt x="3750" y="1740"/>
                    <a:pt x="2781" y="1774"/>
                  </a:cubicBezTo>
                  <a:cubicBezTo>
                    <a:pt x="1812" y="1791"/>
                    <a:pt x="521" y="1825"/>
                    <a:pt x="215" y="3439"/>
                  </a:cubicBezTo>
                  <a:cubicBezTo>
                    <a:pt x="1" y="4569"/>
                    <a:pt x="1326" y="6464"/>
                    <a:pt x="3358" y="6464"/>
                  </a:cubicBezTo>
                  <a:cubicBezTo>
                    <a:pt x="4230" y="6464"/>
                    <a:pt x="5232" y="6115"/>
                    <a:pt x="6299" y="5207"/>
                  </a:cubicBezTo>
                  <a:cubicBezTo>
                    <a:pt x="9050" y="2903"/>
                    <a:pt x="7001" y="1"/>
                    <a:pt x="52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9"/>
            <p:cNvSpPr/>
            <p:nvPr/>
          </p:nvSpPr>
          <p:spPr>
            <a:xfrm>
              <a:off x="2950525" y="4361225"/>
              <a:ext cx="176275" cy="256125"/>
            </a:xfrm>
            <a:custGeom>
              <a:avLst/>
              <a:gdLst/>
              <a:ahLst/>
              <a:cxnLst/>
              <a:rect l="l" t="t" r="r" b="b"/>
              <a:pathLst>
                <a:path w="7051" h="10245" extrusionOk="0">
                  <a:moveTo>
                    <a:pt x="1063" y="1"/>
                  </a:moveTo>
                  <a:cubicBezTo>
                    <a:pt x="516" y="1"/>
                    <a:pt x="0" y="1394"/>
                    <a:pt x="355" y="1764"/>
                  </a:cubicBezTo>
                  <a:cubicBezTo>
                    <a:pt x="478" y="1882"/>
                    <a:pt x="624" y="1922"/>
                    <a:pt x="767" y="1922"/>
                  </a:cubicBezTo>
                  <a:cubicBezTo>
                    <a:pt x="1079" y="1922"/>
                    <a:pt x="1374" y="1730"/>
                    <a:pt x="1374" y="1730"/>
                  </a:cubicBezTo>
                  <a:cubicBezTo>
                    <a:pt x="1374" y="1730"/>
                    <a:pt x="5453" y="2461"/>
                    <a:pt x="6626" y="10245"/>
                  </a:cubicBezTo>
                  <a:lnTo>
                    <a:pt x="7051" y="10109"/>
                  </a:lnTo>
                  <a:cubicBezTo>
                    <a:pt x="7051" y="10109"/>
                    <a:pt x="6099" y="3005"/>
                    <a:pt x="1578" y="1254"/>
                  </a:cubicBezTo>
                  <a:cubicBezTo>
                    <a:pt x="1578" y="1254"/>
                    <a:pt x="1731" y="201"/>
                    <a:pt x="1154" y="14"/>
                  </a:cubicBezTo>
                  <a:cubicBezTo>
                    <a:pt x="1123" y="5"/>
                    <a:pt x="1093" y="1"/>
                    <a:pt x="1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 name="Google Shape;724;p9"/>
          <p:cNvGrpSpPr/>
          <p:nvPr/>
        </p:nvGrpSpPr>
        <p:grpSpPr>
          <a:xfrm>
            <a:off x="62479" y="1966970"/>
            <a:ext cx="1006629" cy="1222440"/>
            <a:chOff x="5" y="2195682"/>
            <a:chExt cx="1069062" cy="1298259"/>
          </a:xfrm>
        </p:grpSpPr>
        <p:grpSp>
          <p:nvGrpSpPr>
            <p:cNvPr id="725" name="Google Shape;725;p9"/>
            <p:cNvGrpSpPr/>
            <p:nvPr/>
          </p:nvGrpSpPr>
          <p:grpSpPr>
            <a:xfrm>
              <a:off x="5" y="2941418"/>
              <a:ext cx="736085" cy="552523"/>
              <a:chOff x="1727375" y="4047750"/>
              <a:chExt cx="490625" cy="368275"/>
            </a:xfrm>
          </p:grpSpPr>
          <p:sp>
            <p:nvSpPr>
              <p:cNvPr id="726" name="Google Shape;726;p9"/>
              <p:cNvSpPr/>
              <p:nvPr/>
            </p:nvSpPr>
            <p:spPr>
              <a:xfrm>
                <a:off x="1727375" y="4047750"/>
                <a:ext cx="490625" cy="368100"/>
              </a:xfrm>
              <a:custGeom>
                <a:avLst/>
                <a:gdLst/>
                <a:ahLst/>
                <a:cxnLst/>
                <a:rect l="l" t="t" r="r" b="b"/>
                <a:pathLst>
                  <a:path w="19625" h="14724" extrusionOk="0">
                    <a:moveTo>
                      <a:pt x="7313" y="0"/>
                    </a:moveTo>
                    <a:cubicBezTo>
                      <a:pt x="6585" y="0"/>
                      <a:pt x="5899" y="173"/>
                      <a:pt x="5297" y="554"/>
                    </a:cubicBezTo>
                    <a:cubicBezTo>
                      <a:pt x="1" y="3930"/>
                      <a:pt x="4459" y="14724"/>
                      <a:pt x="10330" y="14724"/>
                    </a:cubicBezTo>
                    <a:cubicBezTo>
                      <a:pt x="11524" y="14724"/>
                      <a:pt x="12776" y="14278"/>
                      <a:pt x="14016" y="13233"/>
                    </a:cubicBezTo>
                    <a:cubicBezTo>
                      <a:pt x="19625" y="8531"/>
                      <a:pt x="12431" y="0"/>
                      <a:pt x="7313" y="0"/>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9"/>
              <p:cNvSpPr/>
              <p:nvPr/>
            </p:nvSpPr>
            <p:spPr>
              <a:xfrm>
                <a:off x="1727375" y="4047750"/>
                <a:ext cx="490625" cy="368100"/>
              </a:xfrm>
              <a:custGeom>
                <a:avLst/>
                <a:gdLst/>
                <a:ahLst/>
                <a:cxnLst/>
                <a:rect l="l" t="t" r="r" b="b"/>
                <a:pathLst>
                  <a:path w="19625" h="14724" extrusionOk="0">
                    <a:moveTo>
                      <a:pt x="7313" y="0"/>
                    </a:moveTo>
                    <a:cubicBezTo>
                      <a:pt x="6585" y="0"/>
                      <a:pt x="5899" y="173"/>
                      <a:pt x="5297" y="554"/>
                    </a:cubicBezTo>
                    <a:cubicBezTo>
                      <a:pt x="1" y="3930"/>
                      <a:pt x="4459" y="14724"/>
                      <a:pt x="10330" y="14724"/>
                    </a:cubicBezTo>
                    <a:cubicBezTo>
                      <a:pt x="11524" y="14724"/>
                      <a:pt x="12776" y="14278"/>
                      <a:pt x="14016" y="13233"/>
                    </a:cubicBezTo>
                    <a:cubicBezTo>
                      <a:pt x="19625" y="8531"/>
                      <a:pt x="12431" y="0"/>
                      <a:pt x="73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9"/>
              <p:cNvSpPr/>
              <p:nvPr/>
            </p:nvSpPr>
            <p:spPr>
              <a:xfrm>
                <a:off x="1815950" y="4056250"/>
                <a:ext cx="370825" cy="283900"/>
              </a:xfrm>
              <a:custGeom>
                <a:avLst/>
                <a:gdLst/>
                <a:ahLst/>
                <a:cxnLst/>
                <a:rect l="l" t="t" r="r" b="b"/>
                <a:pathLst>
                  <a:path w="14833" h="11356" extrusionOk="0">
                    <a:moveTo>
                      <a:pt x="4078" y="0"/>
                    </a:moveTo>
                    <a:cubicBezTo>
                      <a:pt x="3593" y="0"/>
                      <a:pt x="3136" y="104"/>
                      <a:pt x="2723" y="333"/>
                    </a:cubicBezTo>
                    <a:cubicBezTo>
                      <a:pt x="0" y="1846"/>
                      <a:pt x="5275" y="11356"/>
                      <a:pt x="9487" y="11356"/>
                    </a:cubicBezTo>
                    <a:cubicBezTo>
                      <a:pt x="10008" y="11356"/>
                      <a:pt x="10512" y="11210"/>
                      <a:pt x="10983" y="10887"/>
                    </a:cubicBezTo>
                    <a:cubicBezTo>
                      <a:pt x="14832" y="8244"/>
                      <a:pt x="8384" y="0"/>
                      <a:pt x="40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9"/>
              <p:cNvSpPr/>
              <p:nvPr/>
            </p:nvSpPr>
            <p:spPr>
              <a:xfrm>
                <a:off x="1853850" y="4282950"/>
                <a:ext cx="274925" cy="133075"/>
              </a:xfrm>
              <a:custGeom>
                <a:avLst/>
                <a:gdLst/>
                <a:ahLst/>
                <a:cxnLst/>
                <a:rect l="l" t="t" r="r" b="b"/>
                <a:pathLst>
                  <a:path w="10997" h="5323" extrusionOk="0">
                    <a:moveTo>
                      <a:pt x="10996" y="1"/>
                    </a:moveTo>
                    <a:lnTo>
                      <a:pt x="10996" y="1"/>
                    </a:lnTo>
                    <a:cubicBezTo>
                      <a:pt x="10605" y="1615"/>
                      <a:pt x="9603" y="3247"/>
                      <a:pt x="7257" y="4198"/>
                    </a:cubicBezTo>
                    <a:cubicBezTo>
                      <a:pt x="6520" y="4498"/>
                      <a:pt x="5807" y="4628"/>
                      <a:pt x="5127" y="4628"/>
                    </a:cubicBezTo>
                    <a:cubicBezTo>
                      <a:pt x="3063" y="4628"/>
                      <a:pt x="1291" y="3433"/>
                      <a:pt x="0" y="2142"/>
                    </a:cubicBezTo>
                    <a:lnTo>
                      <a:pt x="0" y="2142"/>
                    </a:lnTo>
                    <a:cubicBezTo>
                      <a:pt x="1343" y="4001"/>
                      <a:pt x="3223" y="5323"/>
                      <a:pt x="5274" y="5323"/>
                    </a:cubicBezTo>
                    <a:cubicBezTo>
                      <a:pt x="6467" y="5323"/>
                      <a:pt x="7719" y="4875"/>
                      <a:pt x="8957" y="3825"/>
                    </a:cubicBezTo>
                    <a:cubicBezTo>
                      <a:pt x="10283" y="2720"/>
                      <a:pt x="10894" y="1394"/>
                      <a:pt x="109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 name="Google Shape;730;p9"/>
            <p:cNvGrpSpPr/>
            <p:nvPr/>
          </p:nvGrpSpPr>
          <p:grpSpPr>
            <a:xfrm>
              <a:off x="270832" y="2195682"/>
              <a:ext cx="798235" cy="631026"/>
              <a:chOff x="1944125" y="3512200"/>
              <a:chExt cx="532050" cy="420600"/>
            </a:xfrm>
          </p:grpSpPr>
          <p:sp>
            <p:nvSpPr>
              <p:cNvPr id="731" name="Google Shape;731;p9"/>
              <p:cNvSpPr/>
              <p:nvPr/>
            </p:nvSpPr>
            <p:spPr>
              <a:xfrm>
                <a:off x="1944125" y="3512200"/>
                <a:ext cx="532050" cy="420475"/>
              </a:xfrm>
              <a:custGeom>
                <a:avLst/>
                <a:gdLst/>
                <a:ahLst/>
                <a:cxnLst/>
                <a:rect l="l" t="t" r="r" b="b"/>
                <a:pathLst>
                  <a:path w="21282" h="16819" extrusionOk="0">
                    <a:moveTo>
                      <a:pt x="13640" y="0"/>
                    </a:moveTo>
                    <a:cubicBezTo>
                      <a:pt x="6573" y="0"/>
                      <a:pt x="1" y="13766"/>
                      <a:pt x="9374" y="16521"/>
                    </a:cubicBezTo>
                    <a:cubicBezTo>
                      <a:pt x="10060" y="16724"/>
                      <a:pt x="10714" y="16818"/>
                      <a:pt x="11333" y="16818"/>
                    </a:cubicBezTo>
                    <a:cubicBezTo>
                      <a:pt x="18852" y="16818"/>
                      <a:pt x="21282" y="2896"/>
                      <a:pt x="15849" y="477"/>
                    </a:cubicBezTo>
                    <a:cubicBezTo>
                      <a:pt x="15119" y="150"/>
                      <a:pt x="14377" y="0"/>
                      <a:pt x="13640" y="0"/>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9"/>
              <p:cNvSpPr/>
              <p:nvPr/>
            </p:nvSpPr>
            <p:spPr>
              <a:xfrm>
                <a:off x="1944125" y="3512200"/>
                <a:ext cx="532050" cy="420475"/>
              </a:xfrm>
              <a:custGeom>
                <a:avLst/>
                <a:gdLst/>
                <a:ahLst/>
                <a:cxnLst/>
                <a:rect l="l" t="t" r="r" b="b"/>
                <a:pathLst>
                  <a:path w="21282" h="16819" extrusionOk="0">
                    <a:moveTo>
                      <a:pt x="13640" y="0"/>
                    </a:moveTo>
                    <a:cubicBezTo>
                      <a:pt x="6573" y="0"/>
                      <a:pt x="1" y="13766"/>
                      <a:pt x="9374" y="16521"/>
                    </a:cubicBezTo>
                    <a:cubicBezTo>
                      <a:pt x="10060" y="16724"/>
                      <a:pt x="10714" y="16818"/>
                      <a:pt x="11333" y="16818"/>
                    </a:cubicBezTo>
                    <a:cubicBezTo>
                      <a:pt x="18852" y="16818"/>
                      <a:pt x="21282" y="2896"/>
                      <a:pt x="15849" y="477"/>
                    </a:cubicBezTo>
                    <a:cubicBezTo>
                      <a:pt x="15119" y="150"/>
                      <a:pt x="14377" y="0"/>
                      <a:pt x="136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9"/>
              <p:cNvSpPr/>
              <p:nvPr/>
            </p:nvSpPr>
            <p:spPr>
              <a:xfrm>
                <a:off x="2106825" y="3544675"/>
                <a:ext cx="353525" cy="367225"/>
              </a:xfrm>
              <a:custGeom>
                <a:avLst/>
                <a:gdLst/>
                <a:ahLst/>
                <a:cxnLst/>
                <a:rect l="l" t="t" r="r" b="b"/>
                <a:pathLst>
                  <a:path w="14141" h="14689" extrusionOk="0">
                    <a:moveTo>
                      <a:pt x="9163" y="1"/>
                    </a:moveTo>
                    <a:cubicBezTo>
                      <a:pt x="5579" y="1"/>
                      <a:pt x="1" y="12383"/>
                      <a:pt x="5075" y="14457"/>
                    </a:cubicBezTo>
                    <a:cubicBezTo>
                      <a:pt x="5463" y="14614"/>
                      <a:pt x="5844" y="14688"/>
                      <a:pt x="6215" y="14688"/>
                    </a:cubicBezTo>
                    <a:cubicBezTo>
                      <a:pt x="11009" y="14688"/>
                      <a:pt x="14140" y="2404"/>
                      <a:pt x="9834" y="164"/>
                    </a:cubicBezTo>
                    <a:cubicBezTo>
                      <a:pt x="9621" y="53"/>
                      <a:pt x="9396" y="1"/>
                      <a:pt x="91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9"/>
              <p:cNvSpPr/>
              <p:nvPr/>
            </p:nvSpPr>
            <p:spPr>
              <a:xfrm>
                <a:off x="2043350" y="3688975"/>
                <a:ext cx="256225" cy="243825"/>
              </a:xfrm>
              <a:custGeom>
                <a:avLst/>
                <a:gdLst/>
                <a:ahLst/>
                <a:cxnLst/>
                <a:rect l="l" t="t" r="r" b="b"/>
                <a:pathLst>
                  <a:path w="10249" h="9753" extrusionOk="0">
                    <a:moveTo>
                      <a:pt x="1428" y="0"/>
                    </a:moveTo>
                    <a:cubicBezTo>
                      <a:pt x="0" y="3824"/>
                      <a:pt x="663" y="8056"/>
                      <a:pt x="5405" y="9450"/>
                    </a:cubicBezTo>
                    <a:cubicBezTo>
                      <a:pt x="6095" y="9657"/>
                      <a:pt x="6753" y="9753"/>
                      <a:pt x="7376" y="9753"/>
                    </a:cubicBezTo>
                    <a:cubicBezTo>
                      <a:pt x="8440" y="9753"/>
                      <a:pt x="9402" y="9473"/>
                      <a:pt x="10248" y="8991"/>
                    </a:cubicBezTo>
                    <a:lnTo>
                      <a:pt x="10248" y="8991"/>
                    </a:lnTo>
                    <a:cubicBezTo>
                      <a:pt x="9552" y="9244"/>
                      <a:pt x="8787" y="9406"/>
                      <a:pt x="7969" y="9406"/>
                    </a:cubicBezTo>
                    <a:cubicBezTo>
                      <a:pt x="6751" y="9406"/>
                      <a:pt x="5414" y="9046"/>
                      <a:pt x="4011" y="8090"/>
                    </a:cubicBezTo>
                    <a:cubicBezTo>
                      <a:pt x="1037" y="6051"/>
                      <a:pt x="884" y="2686"/>
                      <a:pt x="14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35" name="Google Shape;735;p9"/>
          <p:cNvGrpSpPr/>
          <p:nvPr/>
        </p:nvGrpSpPr>
        <p:grpSpPr>
          <a:xfrm flipH="1">
            <a:off x="-336731" y="3750631"/>
            <a:ext cx="1405840" cy="1034646"/>
            <a:chOff x="3544875" y="238025"/>
            <a:chExt cx="1058375" cy="778925"/>
          </a:xfrm>
        </p:grpSpPr>
        <p:sp>
          <p:nvSpPr>
            <p:cNvPr id="736" name="Google Shape;736;p9"/>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9"/>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9"/>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9"/>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9"/>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9"/>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9"/>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9"/>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9"/>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9"/>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9"/>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7" name="Google Shape;747;p9"/>
          <p:cNvGrpSpPr/>
          <p:nvPr/>
        </p:nvGrpSpPr>
        <p:grpSpPr>
          <a:xfrm>
            <a:off x="1695563" y="4087212"/>
            <a:ext cx="735413" cy="1284034"/>
            <a:chOff x="1987675" y="4319675"/>
            <a:chExt cx="553650" cy="966675"/>
          </a:xfrm>
        </p:grpSpPr>
        <p:sp>
          <p:nvSpPr>
            <p:cNvPr id="748" name="Google Shape;748;p9"/>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9"/>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9"/>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1" name="Google Shape;751;p9"/>
          <p:cNvGrpSpPr/>
          <p:nvPr/>
        </p:nvGrpSpPr>
        <p:grpSpPr>
          <a:xfrm>
            <a:off x="6325078" y="4610200"/>
            <a:ext cx="781671" cy="670393"/>
            <a:chOff x="1755275" y="2954425"/>
            <a:chExt cx="588475" cy="504700"/>
          </a:xfrm>
        </p:grpSpPr>
        <p:sp>
          <p:nvSpPr>
            <p:cNvPr id="752" name="Google Shape;752;p9"/>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9"/>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9"/>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9"/>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9"/>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9"/>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9"/>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9" name="Google Shape;759;p9"/>
          <p:cNvGrpSpPr/>
          <p:nvPr/>
        </p:nvGrpSpPr>
        <p:grpSpPr>
          <a:xfrm>
            <a:off x="3008665" y="-225097"/>
            <a:ext cx="911413" cy="918719"/>
            <a:chOff x="2730425" y="489525"/>
            <a:chExt cx="686150" cy="691650"/>
          </a:xfrm>
        </p:grpSpPr>
        <p:sp>
          <p:nvSpPr>
            <p:cNvPr id="760" name="Google Shape;760;p9"/>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9"/>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9"/>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9"/>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9"/>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9"/>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9"/>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9"/>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9"/>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 name="Google Shape;769;p9"/>
          <p:cNvGrpSpPr/>
          <p:nvPr/>
        </p:nvGrpSpPr>
        <p:grpSpPr>
          <a:xfrm>
            <a:off x="8018953" y="3591559"/>
            <a:ext cx="1361840" cy="1009143"/>
            <a:chOff x="4882375" y="2533975"/>
            <a:chExt cx="1025250" cy="759725"/>
          </a:xfrm>
        </p:grpSpPr>
        <p:sp>
          <p:nvSpPr>
            <p:cNvPr id="770" name="Google Shape;770;p9"/>
            <p:cNvSpPr/>
            <p:nvPr/>
          </p:nvSpPr>
          <p:spPr>
            <a:xfrm>
              <a:off x="4932100" y="2552500"/>
              <a:ext cx="916050" cy="647475"/>
            </a:xfrm>
            <a:custGeom>
              <a:avLst/>
              <a:gdLst/>
              <a:ahLst/>
              <a:cxnLst/>
              <a:rect l="l" t="t" r="r" b="b"/>
              <a:pathLst>
                <a:path w="36642" h="25899" extrusionOk="0">
                  <a:moveTo>
                    <a:pt x="32394" y="1"/>
                  </a:moveTo>
                  <a:cubicBezTo>
                    <a:pt x="32037" y="1"/>
                    <a:pt x="31592" y="59"/>
                    <a:pt x="30965" y="150"/>
                  </a:cubicBezTo>
                  <a:cubicBezTo>
                    <a:pt x="29096" y="405"/>
                    <a:pt x="27651" y="1153"/>
                    <a:pt x="26546" y="1442"/>
                  </a:cubicBezTo>
                  <a:cubicBezTo>
                    <a:pt x="25459" y="1714"/>
                    <a:pt x="24728" y="2139"/>
                    <a:pt x="23521" y="2870"/>
                  </a:cubicBezTo>
                  <a:cubicBezTo>
                    <a:pt x="22689" y="3397"/>
                    <a:pt x="21822" y="3889"/>
                    <a:pt x="20938" y="4331"/>
                  </a:cubicBezTo>
                  <a:cubicBezTo>
                    <a:pt x="19867" y="4858"/>
                    <a:pt x="18661" y="5742"/>
                    <a:pt x="17488" y="6405"/>
                  </a:cubicBezTo>
                  <a:cubicBezTo>
                    <a:pt x="16298" y="7067"/>
                    <a:pt x="16213" y="7611"/>
                    <a:pt x="15279" y="8410"/>
                  </a:cubicBezTo>
                  <a:cubicBezTo>
                    <a:pt x="14344" y="9209"/>
                    <a:pt x="14701" y="8886"/>
                    <a:pt x="13392" y="9804"/>
                  </a:cubicBezTo>
                  <a:cubicBezTo>
                    <a:pt x="12084" y="10704"/>
                    <a:pt x="12152" y="11112"/>
                    <a:pt x="10928" y="12251"/>
                  </a:cubicBezTo>
                  <a:cubicBezTo>
                    <a:pt x="9687" y="13390"/>
                    <a:pt x="8974" y="13560"/>
                    <a:pt x="7682" y="14562"/>
                  </a:cubicBezTo>
                  <a:cubicBezTo>
                    <a:pt x="6407" y="15548"/>
                    <a:pt x="5914" y="15956"/>
                    <a:pt x="5031" y="16891"/>
                  </a:cubicBezTo>
                  <a:cubicBezTo>
                    <a:pt x="4130" y="17842"/>
                    <a:pt x="4045" y="17859"/>
                    <a:pt x="3331" y="18692"/>
                  </a:cubicBezTo>
                  <a:cubicBezTo>
                    <a:pt x="2600" y="19525"/>
                    <a:pt x="1921" y="19627"/>
                    <a:pt x="1258" y="20511"/>
                  </a:cubicBezTo>
                  <a:cubicBezTo>
                    <a:pt x="612" y="21377"/>
                    <a:pt x="0" y="22924"/>
                    <a:pt x="51" y="23077"/>
                  </a:cubicBezTo>
                  <a:lnTo>
                    <a:pt x="1326" y="25898"/>
                  </a:lnTo>
                  <a:cubicBezTo>
                    <a:pt x="1326" y="25898"/>
                    <a:pt x="1367" y="25899"/>
                    <a:pt x="1445" y="25899"/>
                  </a:cubicBezTo>
                  <a:cubicBezTo>
                    <a:pt x="2137" y="25899"/>
                    <a:pt x="5734" y="25844"/>
                    <a:pt x="9262" y="24759"/>
                  </a:cubicBezTo>
                  <a:cubicBezTo>
                    <a:pt x="13205" y="23570"/>
                    <a:pt x="16451" y="21139"/>
                    <a:pt x="20819" y="18539"/>
                  </a:cubicBezTo>
                  <a:cubicBezTo>
                    <a:pt x="25187" y="15922"/>
                    <a:pt x="25459" y="14613"/>
                    <a:pt x="28416" y="12234"/>
                  </a:cubicBezTo>
                  <a:cubicBezTo>
                    <a:pt x="31373" y="9838"/>
                    <a:pt x="34500" y="6541"/>
                    <a:pt x="35571" y="4671"/>
                  </a:cubicBezTo>
                  <a:cubicBezTo>
                    <a:pt x="36642" y="2802"/>
                    <a:pt x="35333" y="1884"/>
                    <a:pt x="34211" y="898"/>
                  </a:cubicBezTo>
                  <a:cubicBezTo>
                    <a:pt x="33466" y="232"/>
                    <a:pt x="33103" y="1"/>
                    <a:pt x="32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9"/>
            <p:cNvSpPr/>
            <p:nvPr/>
          </p:nvSpPr>
          <p:spPr>
            <a:xfrm>
              <a:off x="4882375" y="2533975"/>
              <a:ext cx="1025250" cy="759725"/>
            </a:xfrm>
            <a:custGeom>
              <a:avLst/>
              <a:gdLst/>
              <a:ahLst/>
              <a:cxnLst/>
              <a:rect l="l" t="t" r="r" b="b"/>
              <a:pathLst>
                <a:path w="41010" h="30389" extrusionOk="0">
                  <a:moveTo>
                    <a:pt x="35468" y="1"/>
                  </a:moveTo>
                  <a:cubicBezTo>
                    <a:pt x="34512" y="1"/>
                    <a:pt x="33501" y="220"/>
                    <a:pt x="32546" y="484"/>
                  </a:cubicBezTo>
                  <a:cubicBezTo>
                    <a:pt x="33056" y="942"/>
                    <a:pt x="33532" y="1435"/>
                    <a:pt x="33991" y="1945"/>
                  </a:cubicBezTo>
                  <a:cubicBezTo>
                    <a:pt x="35232" y="3441"/>
                    <a:pt x="36625" y="5157"/>
                    <a:pt x="34977" y="5378"/>
                  </a:cubicBezTo>
                  <a:cubicBezTo>
                    <a:pt x="34903" y="5388"/>
                    <a:pt x="34828" y="5393"/>
                    <a:pt x="34751" y="5393"/>
                  </a:cubicBezTo>
                  <a:cubicBezTo>
                    <a:pt x="33091" y="5393"/>
                    <a:pt x="30724" y="3191"/>
                    <a:pt x="29164" y="2557"/>
                  </a:cubicBezTo>
                  <a:cubicBezTo>
                    <a:pt x="28773" y="2404"/>
                    <a:pt x="28315" y="2217"/>
                    <a:pt x="27822" y="2013"/>
                  </a:cubicBezTo>
                  <a:cubicBezTo>
                    <a:pt x="26955" y="2370"/>
                    <a:pt x="26054" y="2761"/>
                    <a:pt x="25170" y="3186"/>
                  </a:cubicBezTo>
                  <a:cubicBezTo>
                    <a:pt x="26870" y="4172"/>
                    <a:pt x="28790" y="4970"/>
                    <a:pt x="29810" y="6313"/>
                  </a:cubicBezTo>
                  <a:cubicBezTo>
                    <a:pt x="30881" y="7707"/>
                    <a:pt x="32104" y="10052"/>
                    <a:pt x="31085" y="10290"/>
                  </a:cubicBezTo>
                  <a:cubicBezTo>
                    <a:pt x="31027" y="10302"/>
                    <a:pt x="30966" y="10308"/>
                    <a:pt x="30902" y="10308"/>
                  </a:cubicBezTo>
                  <a:cubicBezTo>
                    <a:pt x="29839" y="10308"/>
                    <a:pt x="27831" y="8659"/>
                    <a:pt x="25748" y="7554"/>
                  </a:cubicBezTo>
                  <a:cubicBezTo>
                    <a:pt x="23590" y="6398"/>
                    <a:pt x="22621" y="5837"/>
                    <a:pt x="20871" y="5599"/>
                  </a:cubicBezTo>
                  <a:cubicBezTo>
                    <a:pt x="19919" y="6279"/>
                    <a:pt x="19001" y="7027"/>
                    <a:pt x="18134" y="7825"/>
                  </a:cubicBezTo>
                  <a:cubicBezTo>
                    <a:pt x="18389" y="7910"/>
                    <a:pt x="18678" y="8012"/>
                    <a:pt x="18967" y="8114"/>
                  </a:cubicBezTo>
                  <a:cubicBezTo>
                    <a:pt x="21941" y="9134"/>
                    <a:pt x="22553" y="10239"/>
                    <a:pt x="23743" y="11581"/>
                  </a:cubicBezTo>
                  <a:cubicBezTo>
                    <a:pt x="24950" y="12941"/>
                    <a:pt x="26564" y="15167"/>
                    <a:pt x="25663" y="16238"/>
                  </a:cubicBezTo>
                  <a:cubicBezTo>
                    <a:pt x="25499" y="16430"/>
                    <a:pt x="25288" y="16513"/>
                    <a:pt x="25037" y="16513"/>
                  </a:cubicBezTo>
                  <a:cubicBezTo>
                    <a:pt x="23906" y="16513"/>
                    <a:pt x="21961" y="14833"/>
                    <a:pt x="19834" y="13791"/>
                  </a:cubicBezTo>
                  <a:cubicBezTo>
                    <a:pt x="17217" y="12499"/>
                    <a:pt x="17999" y="13196"/>
                    <a:pt x="14973" y="12193"/>
                  </a:cubicBezTo>
                  <a:cubicBezTo>
                    <a:pt x="14498" y="12023"/>
                    <a:pt x="14090" y="11887"/>
                    <a:pt x="13733" y="11751"/>
                  </a:cubicBezTo>
                  <a:cubicBezTo>
                    <a:pt x="13206" y="12176"/>
                    <a:pt x="12679" y="12584"/>
                    <a:pt x="12084" y="13060"/>
                  </a:cubicBezTo>
                  <a:cubicBezTo>
                    <a:pt x="11081" y="13876"/>
                    <a:pt x="9671" y="14827"/>
                    <a:pt x="8430" y="15779"/>
                  </a:cubicBezTo>
                  <a:cubicBezTo>
                    <a:pt x="8532" y="15782"/>
                    <a:pt x="8635" y="15783"/>
                    <a:pt x="8740" y="15783"/>
                  </a:cubicBezTo>
                  <a:cubicBezTo>
                    <a:pt x="9296" y="15783"/>
                    <a:pt x="9897" y="15748"/>
                    <a:pt x="10502" y="15748"/>
                  </a:cubicBezTo>
                  <a:cubicBezTo>
                    <a:pt x="11065" y="15748"/>
                    <a:pt x="11632" y="15779"/>
                    <a:pt x="12169" y="15898"/>
                  </a:cubicBezTo>
                  <a:cubicBezTo>
                    <a:pt x="14481" y="16425"/>
                    <a:pt x="18202" y="17853"/>
                    <a:pt x="17200" y="19960"/>
                  </a:cubicBezTo>
                  <a:cubicBezTo>
                    <a:pt x="16897" y="20592"/>
                    <a:pt x="16555" y="20823"/>
                    <a:pt x="16140" y="20823"/>
                  </a:cubicBezTo>
                  <a:cubicBezTo>
                    <a:pt x="15182" y="20823"/>
                    <a:pt x="13834" y="19592"/>
                    <a:pt x="11676" y="19212"/>
                  </a:cubicBezTo>
                  <a:cubicBezTo>
                    <a:pt x="8566" y="18651"/>
                    <a:pt x="8906" y="18838"/>
                    <a:pt x="7207" y="18702"/>
                  </a:cubicBezTo>
                  <a:cubicBezTo>
                    <a:pt x="6697" y="18634"/>
                    <a:pt x="6187" y="18515"/>
                    <a:pt x="5677" y="18345"/>
                  </a:cubicBezTo>
                  <a:cubicBezTo>
                    <a:pt x="5116" y="18872"/>
                    <a:pt x="4453" y="19484"/>
                    <a:pt x="3808" y="20147"/>
                  </a:cubicBezTo>
                  <a:cubicBezTo>
                    <a:pt x="4521" y="20504"/>
                    <a:pt x="5354" y="20878"/>
                    <a:pt x="5932" y="21303"/>
                  </a:cubicBezTo>
                  <a:cubicBezTo>
                    <a:pt x="7411" y="22441"/>
                    <a:pt x="9909" y="22883"/>
                    <a:pt x="10045" y="24702"/>
                  </a:cubicBezTo>
                  <a:cubicBezTo>
                    <a:pt x="10089" y="25382"/>
                    <a:pt x="9755" y="25623"/>
                    <a:pt x="9241" y="25623"/>
                  </a:cubicBezTo>
                  <a:cubicBezTo>
                    <a:pt x="8368" y="25623"/>
                    <a:pt x="6975" y="24926"/>
                    <a:pt x="6034" y="24498"/>
                  </a:cubicBezTo>
                  <a:cubicBezTo>
                    <a:pt x="4538" y="23801"/>
                    <a:pt x="4266" y="23614"/>
                    <a:pt x="3162" y="22373"/>
                  </a:cubicBezTo>
                  <a:cubicBezTo>
                    <a:pt x="2941" y="22101"/>
                    <a:pt x="2737" y="21829"/>
                    <a:pt x="2550" y="21524"/>
                  </a:cubicBezTo>
                  <a:cubicBezTo>
                    <a:pt x="2227" y="21914"/>
                    <a:pt x="1938" y="22322"/>
                    <a:pt x="1666" y="22747"/>
                  </a:cubicBezTo>
                  <a:cubicBezTo>
                    <a:pt x="1411" y="23138"/>
                    <a:pt x="1207" y="23563"/>
                    <a:pt x="1020" y="24022"/>
                  </a:cubicBezTo>
                  <a:cubicBezTo>
                    <a:pt x="1" y="26758"/>
                    <a:pt x="1972" y="29460"/>
                    <a:pt x="1972" y="29460"/>
                  </a:cubicBezTo>
                  <a:cubicBezTo>
                    <a:pt x="2376" y="30112"/>
                    <a:pt x="2869" y="30389"/>
                    <a:pt x="3622" y="30389"/>
                  </a:cubicBezTo>
                  <a:cubicBezTo>
                    <a:pt x="4676" y="30389"/>
                    <a:pt x="6241" y="29848"/>
                    <a:pt x="8787" y="29035"/>
                  </a:cubicBezTo>
                  <a:cubicBezTo>
                    <a:pt x="13155" y="27642"/>
                    <a:pt x="17047" y="24872"/>
                    <a:pt x="21873" y="22390"/>
                  </a:cubicBezTo>
                  <a:cubicBezTo>
                    <a:pt x="26700" y="19926"/>
                    <a:pt x="28060" y="17071"/>
                    <a:pt x="31561" y="14216"/>
                  </a:cubicBezTo>
                  <a:cubicBezTo>
                    <a:pt x="35045" y="11360"/>
                    <a:pt x="34892" y="11055"/>
                    <a:pt x="37951" y="8182"/>
                  </a:cubicBezTo>
                  <a:cubicBezTo>
                    <a:pt x="41010" y="5327"/>
                    <a:pt x="40296" y="2897"/>
                    <a:pt x="38206" y="959"/>
                  </a:cubicBezTo>
                  <a:cubicBezTo>
                    <a:pt x="37443" y="250"/>
                    <a:pt x="36486" y="1"/>
                    <a:pt x="35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2" name="Google Shape;772;p9"/>
          <p:cNvSpPr txBox="1">
            <a:spLocks noGrp="1"/>
          </p:cNvSpPr>
          <p:nvPr>
            <p:ph type="subTitle" idx="1"/>
          </p:nvPr>
        </p:nvSpPr>
        <p:spPr>
          <a:xfrm>
            <a:off x="1780865" y="2323077"/>
            <a:ext cx="5582100" cy="13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lvl1pPr>
            <a:lvl2pPr lvl="1" algn="ctr" rtl="0">
              <a:spcBef>
                <a:spcPts val="0"/>
              </a:spcBef>
              <a:spcAft>
                <a:spcPts val="0"/>
              </a:spcAft>
              <a:buNone/>
              <a:defRPr sz="1800"/>
            </a:lvl2pPr>
            <a:lvl3pPr lvl="2" algn="ctr" rtl="0">
              <a:spcBef>
                <a:spcPts val="0"/>
              </a:spcBef>
              <a:spcAft>
                <a:spcPts val="0"/>
              </a:spcAft>
              <a:buNone/>
              <a:defRPr sz="1800"/>
            </a:lvl3pPr>
            <a:lvl4pPr lvl="3" algn="ctr" rtl="0">
              <a:spcBef>
                <a:spcPts val="0"/>
              </a:spcBef>
              <a:spcAft>
                <a:spcPts val="0"/>
              </a:spcAft>
              <a:buNone/>
              <a:defRPr sz="1800"/>
            </a:lvl4pPr>
            <a:lvl5pPr lvl="4" algn="ctr" rtl="0">
              <a:spcBef>
                <a:spcPts val="0"/>
              </a:spcBef>
              <a:spcAft>
                <a:spcPts val="0"/>
              </a:spcAft>
              <a:buNone/>
              <a:defRPr sz="1800"/>
            </a:lvl5pPr>
            <a:lvl6pPr lvl="5" algn="ctr" rtl="0">
              <a:spcBef>
                <a:spcPts val="0"/>
              </a:spcBef>
              <a:spcAft>
                <a:spcPts val="0"/>
              </a:spcAft>
              <a:buNone/>
              <a:defRPr sz="1800"/>
            </a:lvl6pPr>
            <a:lvl7pPr lvl="6" algn="ctr" rtl="0">
              <a:spcBef>
                <a:spcPts val="0"/>
              </a:spcBef>
              <a:spcAft>
                <a:spcPts val="0"/>
              </a:spcAft>
              <a:buNone/>
              <a:defRPr sz="1800"/>
            </a:lvl7pPr>
            <a:lvl8pPr lvl="7" algn="ctr" rtl="0">
              <a:spcBef>
                <a:spcPts val="0"/>
              </a:spcBef>
              <a:spcAft>
                <a:spcPts val="0"/>
              </a:spcAft>
              <a:buNone/>
              <a:defRPr sz="1800"/>
            </a:lvl8pPr>
            <a:lvl9pPr lvl="8" algn="ctr" rtl="0">
              <a:spcBef>
                <a:spcPts val="0"/>
              </a:spcBef>
              <a:spcAft>
                <a:spcPts val="0"/>
              </a:spcAft>
              <a:buNone/>
              <a:defRPr sz="1800"/>
            </a:lvl9pPr>
          </a:lstStyle>
          <a:p>
            <a:endParaRPr/>
          </a:p>
        </p:txBody>
      </p:sp>
      <p:sp>
        <p:nvSpPr>
          <p:cNvPr id="773" name="Google Shape;773;p9"/>
          <p:cNvSpPr txBox="1">
            <a:spLocks noGrp="1"/>
          </p:cNvSpPr>
          <p:nvPr>
            <p:ph type="title"/>
          </p:nvPr>
        </p:nvSpPr>
        <p:spPr>
          <a:xfrm>
            <a:off x="1781035" y="1567971"/>
            <a:ext cx="5582100" cy="472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600"/>
            </a:lvl1pPr>
            <a:lvl2pPr lvl="1" rtl="0">
              <a:spcBef>
                <a:spcPts val="0"/>
              </a:spcBef>
              <a:spcAft>
                <a:spcPts val="0"/>
              </a:spcAft>
              <a:buSzPts val="3600"/>
              <a:buFont typeface="Palanquin Dark"/>
              <a:buNone/>
              <a:defRPr>
                <a:latin typeface="Palanquin Dark"/>
                <a:ea typeface="Palanquin Dark"/>
                <a:cs typeface="Palanquin Dark"/>
                <a:sym typeface="Palanquin Dark"/>
              </a:defRPr>
            </a:lvl2pPr>
            <a:lvl3pPr lvl="2" rtl="0">
              <a:spcBef>
                <a:spcPts val="0"/>
              </a:spcBef>
              <a:spcAft>
                <a:spcPts val="0"/>
              </a:spcAft>
              <a:buSzPts val="3600"/>
              <a:buFont typeface="Palanquin Dark"/>
              <a:buNone/>
              <a:defRPr>
                <a:latin typeface="Palanquin Dark"/>
                <a:ea typeface="Palanquin Dark"/>
                <a:cs typeface="Palanquin Dark"/>
                <a:sym typeface="Palanquin Dark"/>
              </a:defRPr>
            </a:lvl3pPr>
            <a:lvl4pPr lvl="3" rtl="0">
              <a:spcBef>
                <a:spcPts val="0"/>
              </a:spcBef>
              <a:spcAft>
                <a:spcPts val="0"/>
              </a:spcAft>
              <a:buSzPts val="3600"/>
              <a:buFont typeface="Palanquin Dark"/>
              <a:buNone/>
              <a:defRPr>
                <a:latin typeface="Palanquin Dark"/>
                <a:ea typeface="Palanquin Dark"/>
                <a:cs typeface="Palanquin Dark"/>
                <a:sym typeface="Palanquin Dark"/>
              </a:defRPr>
            </a:lvl4pPr>
            <a:lvl5pPr lvl="4" rtl="0">
              <a:spcBef>
                <a:spcPts val="0"/>
              </a:spcBef>
              <a:spcAft>
                <a:spcPts val="0"/>
              </a:spcAft>
              <a:buSzPts val="3600"/>
              <a:buFont typeface="Palanquin Dark"/>
              <a:buNone/>
              <a:defRPr>
                <a:latin typeface="Palanquin Dark"/>
                <a:ea typeface="Palanquin Dark"/>
                <a:cs typeface="Palanquin Dark"/>
                <a:sym typeface="Palanquin Dark"/>
              </a:defRPr>
            </a:lvl5pPr>
            <a:lvl6pPr lvl="5" rtl="0">
              <a:spcBef>
                <a:spcPts val="0"/>
              </a:spcBef>
              <a:spcAft>
                <a:spcPts val="0"/>
              </a:spcAft>
              <a:buSzPts val="3600"/>
              <a:buFont typeface="Palanquin Dark"/>
              <a:buNone/>
              <a:defRPr>
                <a:latin typeface="Palanquin Dark"/>
                <a:ea typeface="Palanquin Dark"/>
                <a:cs typeface="Palanquin Dark"/>
                <a:sym typeface="Palanquin Dark"/>
              </a:defRPr>
            </a:lvl6pPr>
            <a:lvl7pPr lvl="6" rtl="0">
              <a:spcBef>
                <a:spcPts val="0"/>
              </a:spcBef>
              <a:spcAft>
                <a:spcPts val="0"/>
              </a:spcAft>
              <a:buSzPts val="3600"/>
              <a:buFont typeface="Palanquin Dark"/>
              <a:buNone/>
              <a:defRPr>
                <a:latin typeface="Palanquin Dark"/>
                <a:ea typeface="Palanquin Dark"/>
                <a:cs typeface="Palanquin Dark"/>
                <a:sym typeface="Palanquin Dark"/>
              </a:defRPr>
            </a:lvl7pPr>
            <a:lvl8pPr lvl="7" rtl="0">
              <a:spcBef>
                <a:spcPts val="0"/>
              </a:spcBef>
              <a:spcAft>
                <a:spcPts val="0"/>
              </a:spcAft>
              <a:buSzPts val="3600"/>
              <a:buFont typeface="Palanquin Dark"/>
              <a:buNone/>
              <a:defRPr>
                <a:latin typeface="Palanquin Dark"/>
                <a:ea typeface="Palanquin Dark"/>
                <a:cs typeface="Palanquin Dark"/>
                <a:sym typeface="Palanquin Dark"/>
              </a:defRPr>
            </a:lvl8pPr>
            <a:lvl9pPr lvl="8" rtl="0">
              <a:spcBef>
                <a:spcPts val="0"/>
              </a:spcBef>
              <a:spcAft>
                <a:spcPts val="0"/>
              </a:spcAft>
              <a:buSzPts val="3600"/>
              <a:buFont typeface="Palanquin Dark"/>
              <a:buNone/>
              <a:defRPr>
                <a:latin typeface="Palanquin Dark"/>
                <a:ea typeface="Palanquin Dark"/>
                <a:cs typeface="Palanquin Dark"/>
                <a:sym typeface="Palanquin Dark"/>
              </a:defRPr>
            </a:lvl9pPr>
          </a:lstStyle>
          <a:p>
            <a:endParaRPr/>
          </a:p>
        </p:txBody>
      </p:sp>
    </p:spTree>
    <p:extLst>
      <p:ext uri="{BB962C8B-B14F-4D97-AF65-F5344CB8AC3E}">
        <p14:creationId xmlns:p14="http://schemas.microsoft.com/office/powerpoint/2010/main" val="141035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15452" y="-66678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0;p2"/>
          <p:cNvGrpSpPr/>
          <p:nvPr/>
        </p:nvGrpSpPr>
        <p:grpSpPr>
          <a:xfrm>
            <a:off x="8309166" y="716654"/>
            <a:ext cx="852843" cy="687139"/>
            <a:chOff x="4920400" y="2067075"/>
            <a:chExt cx="530375" cy="427325"/>
          </a:xfrm>
        </p:grpSpPr>
        <p:sp>
          <p:nvSpPr>
            <p:cNvPr id="11" name="Google Shape;11;p2"/>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966925" y="2067275"/>
              <a:ext cx="483425" cy="427025"/>
            </a:xfrm>
            <a:custGeom>
              <a:avLst/>
              <a:gdLst/>
              <a:ahLst/>
              <a:cxnLst/>
              <a:rect l="l" t="t" r="r" b="b"/>
              <a:pathLst>
                <a:path w="19337" h="17081" extrusionOk="0">
                  <a:moveTo>
                    <a:pt x="8666" y="0"/>
                  </a:moveTo>
                  <a:cubicBezTo>
                    <a:pt x="7963" y="0"/>
                    <a:pt x="7266" y="179"/>
                    <a:pt x="6628" y="532"/>
                  </a:cubicBezTo>
                  <a:cubicBezTo>
                    <a:pt x="11835" y="3375"/>
                    <a:pt x="10996" y="12127"/>
                    <a:pt x="6234" y="14902"/>
                  </a:cubicBezTo>
                  <a:cubicBezTo>
                    <a:pt x="5134" y="15544"/>
                    <a:pt x="4110" y="15798"/>
                    <a:pt x="3177" y="15798"/>
                  </a:cubicBezTo>
                  <a:cubicBezTo>
                    <a:pt x="1947" y="15798"/>
                    <a:pt x="877" y="15356"/>
                    <a:pt x="0" y="14782"/>
                  </a:cubicBezTo>
                  <a:lnTo>
                    <a:pt x="0" y="14782"/>
                  </a:lnTo>
                  <a:cubicBezTo>
                    <a:pt x="1262" y="16103"/>
                    <a:pt x="3084" y="17081"/>
                    <a:pt x="5196" y="17081"/>
                  </a:cubicBezTo>
                  <a:cubicBezTo>
                    <a:pt x="7327" y="17081"/>
                    <a:pt x="9752" y="16086"/>
                    <a:pt x="12195" y="13446"/>
                  </a:cubicBezTo>
                  <a:cubicBezTo>
                    <a:pt x="19337" y="5756"/>
                    <a:pt x="12434" y="874"/>
                    <a:pt x="9728" y="138"/>
                  </a:cubicBezTo>
                  <a:cubicBezTo>
                    <a:pt x="9378" y="46"/>
                    <a:pt x="9021" y="0"/>
                    <a:pt x="86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179650" y="2171875"/>
              <a:ext cx="31775" cy="34800"/>
            </a:xfrm>
            <a:custGeom>
              <a:avLst/>
              <a:gdLst/>
              <a:ahLst/>
              <a:cxnLst/>
              <a:rect l="l" t="t" r="r" b="b"/>
              <a:pathLst>
                <a:path w="1271" h="1392" extrusionOk="0">
                  <a:moveTo>
                    <a:pt x="381" y="1"/>
                  </a:moveTo>
                  <a:cubicBezTo>
                    <a:pt x="1" y="1"/>
                    <a:pt x="430" y="1391"/>
                    <a:pt x="811" y="1391"/>
                  </a:cubicBezTo>
                  <a:cubicBezTo>
                    <a:pt x="827" y="1391"/>
                    <a:pt x="844" y="1389"/>
                    <a:pt x="860" y="1383"/>
                  </a:cubicBezTo>
                  <a:cubicBezTo>
                    <a:pt x="1271" y="1263"/>
                    <a:pt x="962" y="184"/>
                    <a:pt x="449" y="13"/>
                  </a:cubicBezTo>
                  <a:cubicBezTo>
                    <a:pt x="424" y="5"/>
                    <a:pt x="401" y="1"/>
                    <a:pt x="3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941650" y="2384025"/>
              <a:ext cx="7725" cy="14150"/>
            </a:xfrm>
            <a:custGeom>
              <a:avLst/>
              <a:gdLst/>
              <a:ahLst/>
              <a:cxnLst/>
              <a:rect l="l" t="t" r="r" b="b"/>
              <a:pathLst>
                <a:path w="309" h="566" extrusionOk="0">
                  <a:moveTo>
                    <a:pt x="35" y="1"/>
                  </a:moveTo>
                  <a:cubicBezTo>
                    <a:pt x="18" y="1"/>
                    <a:pt x="1" y="14"/>
                    <a:pt x="1" y="39"/>
                  </a:cubicBezTo>
                  <a:cubicBezTo>
                    <a:pt x="1" y="125"/>
                    <a:pt x="18" y="228"/>
                    <a:pt x="69" y="313"/>
                  </a:cubicBezTo>
                  <a:cubicBezTo>
                    <a:pt x="103" y="399"/>
                    <a:pt x="155" y="485"/>
                    <a:pt x="206" y="553"/>
                  </a:cubicBezTo>
                  <a:cubicBezTo>
                    <a:pt x="223" y="562"/>
                    <a:pt x="236" y="566"/>
                    <a:pt x="249" y="566"/>
                  </a:cubicBezTo>
                  <a:cubicBezTo>
                    <a:pt x="262" y="566"/>
                    <a:pt x="275" y="562"/>
                    <a:pt x="292" y="553"/>
                  </a:cubicBezTo>
                  <a:cubicBezTo>
                    <a:pt x="309" y="536"/>
                    <a:pt x="309" y="502"/>
                    <a:pt x="292" y="485"/>
                  </a:cubicBezTo>
                  <a:cubicBezTo>
                    <a:pt x="172" y="365"/>
                    <a:pt x="103" y="211"/>
                    <a:pt x="69" y="39"/>
                  </a:cubicBezTo>
                  <a:cubicBezTo>
                    <a:pt x="69" y="14"/>
                    <a:pt x="52"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923675" y="2261225"/>
              <a:ext cx="28925" cy="106850"/>
            </a:xfrm>
            <a:custGeom>
              <a:avLst/>
              <a:gdLst/>
              <a:ahLst/>
              <a:cxnLst/>
              <a:rect l="l" t="t" r="r" b="b"/>
              <a:pathLst>
                <a:path w="1157" h="4274" extrusionOk="0">
                  <a:moveTo>
                    <a:pt x="1055" y="1"/>
                  </a:moveTo>
                  <a:cubicBezTo>
                    <a:pt x="1039" y="1"/>
                    <a:pt x="1023" y="6"/>
                    <a:pt x="1011" y="19"/>
                  </a:cubicBezTo>
                  <a:cubicBezTo>
                    <a:pt x="788" y="310"/>
                    <a:pt x="583" y="635"/>
                    <a:pt x="446" y="961"/>
                  </a:cubicBezTo>
                  <a:cubicBezTo>
                    <a:pt x="360" y="1166"/>
                    <a:pt x="326" y="1389"/>
                    <a:pt x="257" y="1594"/>
                  </a:cubicBezTo>
                  <a:cubicBezTo>
                    <a:pt x="172" y="1800"/>
                    <a:pt x="0" y="1920"/>
                    <a:pt x="35" y="2160"/>
                  </a:cubicBezTo>
                  <a:cubicBezTo>
                    <a:pt x="69" y="2245"/>
                    <a:pt x="69" y="2348"/>
                    <a:pt x="86" y="2434"/>
                  </a:cubicBezTo>
                  <a:cubicBezTo>
                    <a:pt x="86" y="2519"/>
                    <a:pt x="52" y="2605"/>
                    <a:pt x="52" y="2690"/>
                  </a:cubicBezTo>
                  <a:cubicBezTo>
                    <a:pt x="35" y="2879"/>
                    <a:pt x="35" y="3067"/>
                    <a:pt x="86" y="3256"/>
                  </a:cubicBezTo>
                  <a:cubicBezTo>
                    <a:pt x="223" y="3615"/>
                    <a:pt x="411" y="3958"/>
                    <a:pt x="651" y="4266"/>
                  </a:cubicBezTo>
                  <a:cubicBezTo>
                    <a:pt x="656" y="4271"/>
                    <a:pt x="663" y="4273"/>
                    <a:pt x="669" y="4273"/>
                  </a:cubicBezTo>
                  <a:cubicBezTo>
                    <a:pt x="684" y="4273"/>
                    <a:pt x="698" y="4261"/>
                    <a:pt x="685" y="4249"/>
                  </a:cubicBezTo>
                  <a:cubicBezTo>
                    <a:pt x="463" y="3941"/>
                    <a:pt x="309" y="3598"/>
                    <a:pt x="223" y="3239"/>
                  </a:cubicBezTo>
                  <a:cubicBezTo>
                    <a:pt x="189" y="3016"/>
                    <a:pt x="189" y="2810"/>
                    <a:pt x="223" y="2605"/>
                  </a:cubicBezTo>
                  <a:cubicBezTo>
                    <a:pt x="257" y="2416"/>
                    <a:pt x="343" y="2348"/>
                    <a:pt x="429" y="2177"/>
                  </a:cubicBezTo>
                  <a:cubicBezTo>
                    <a:pt x="497" y="2005"/>
                    <a:pt x="429" y="1868"/>
                    <a:pt x="429" y="1697"/>
                  </a:cubicBezTo>
                  <a:cubicBezTo>
                    <a:pt x="446" y="1492"/>
                    <a:pt x="497" y="1303"/>
                    <a:pt x="566" y="1115"/>
                  </a:cubicBezTo>
                  <a:cubicBezTo>
                    <a:pt x="720" y="772"/>
                    <a:pt x="908" y="430"/>
                    <a:pt x="1131" y="104"/>
                  </a:cubicBezTo>
                  <a:cubicBezTo>
                    <a:pt x="1157" y="53"/>
                    <a:pt x="1104" y="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215675" y="2087400"/>
              <a:ext cx="75825" cy="68225"/>
            </a:xfrm>
            <a:custGeom>
              <a:avLst/>
              <a:gdLst/>
              <a:ahLst/>
              <a:cxnLst/>
              <a:rect l="l" t="t" r="r" b="b"/>
              <a:pathLst>
                <a:path w="3033" h="2729" extrusionOk="0">
                  <a:moveTo>
                    <a:pt x="18" y="1"/>
                  </a:moveTo>
                  <a:cubicBezTo>
                    <a:pt x="1" y="1"/>
                    <a:pt x="1" y="18"/>
                    <a:pt x="18" y="18"/>
                  </a:cubicBezTo>
                  <a:lnTo>
                    <a:pt x="35" y="18"/>
                  </a:lnTo>
                  <a:cubicBezTo>
                    <a:pt x="344" y="172"/>
                    <a:pt x="635" y="326"/>
                    <a:pt x="909" y="532"/>
                  </a:cubicBezTo>
                  <a:cubicBezTo>
                    <a:pt x="1200" y="720"/>
                    <a:pt x="1474" y="943"/>
                    <a:pt x="1714" y="1183"/>
                  </a:cubicBezTo>
                  <a:cubicBezTo>
                    <a:pt x="1940" y="1363"/>
                    <a:pt x="2099" y="1624"/>
                    <a:pt x="2193" y="1905"/>
                  </a:cubicBezTo>
                  <a:lnTo>
                    <a:pt x="2193" y="1905"/>
                  </a:lnTo>
                  <a:cubicBezTo>
                    <a:pt x="2195" y="1918"/>
                    <a:pt x="2199" y="1931"/>
                    <a:pt x="2205" y="1943"/>
                  </a:cubicBezTo>
                  <a:lnTo>
                    <a:pt x="2205" y="1943"/>
                  </a:lnTo>
                  <a:cubicBezTo>
                    <a:pt x="2213" y="1969"/>
                    <a:pt x="2221" y="1996"/>
                    <a:pt x="2228" y="2022"/>
                  </a:cubicBezTo>
                  <a:cubicBezTo>
                    <a:pt x="2262" y="2296"/>
                    <a:pt x="2313" y="2604"/>
                    <a:pt x="2604" y="2724"/>
                  </a:cubicBezTo>
                  <a:cubicBezTo>
                    <a:pt x="2619" y="2727"/>
                    <a:pt x="2633" y="2728"/>
                    <a:pt x="2647" y="2728"/>
                  </a:cubicBezTo>
                  <a:cubicBezTo>
                    <a:pt x="2712" y="2728"/>
                    <a:pt x="2764" y="2695"/>
                    <a:pt x="2793" y="2638"/>
                  </a:cubicBezTo>
                  <a:cubicBezTo>
                    <a:pt x="3032" y="2279"/>
                    <a:pt x="2690" y="1936"/>
                    <a:pt x="2365" y="1765"/>
                  </a:cubicBezTo>
                  <a:cubicBezTo>
                    <a:pt x="2349" y="1759"/>
                    <a:pt x="2333" y="1756"/>
                    <a:pt x="2318" y="1756"/>
                  </a:cubicBezTo>
                  <a:cubicBezTo>
                    <a:pt x="2301" y="1756"/>
                    <a:pt x="2285" y="1760"/>
                    <a:pt x="2271" y="1766"/>
                  </a:cubicBezTo>
                  <a:lnTo>
                    <a:pt x="2271" y="1766"/>
                  </a:lnTo>
                  <a:cubicBezTo>
                    <a:pt x="2268" y="1760"/>
                    <a:pt x="2265" y="1754"/>
                    <a:pt x="2262" y="1748"/>
                  </a:cubicBezTo>
                  <a:cubicBezTo>
                    <a:pt x="2125" y="1474"/>
                    <a:pt x="1936" y="1217"/>
                    <a:pt x="1697" y="1011"/>
                  </a:cubicBezTo>
                  <a:cubicBezTo>
                    <a:pt x="1200" y="566"/>
                    <a:pt x="635" y="224"/>
                    <a:pt x="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087800" y="2376450"/>
              <a:ext cx="161150" cy="103250"/>
            </a:xfrm>
            <a:custGeom>
              <a:avLst/>
              <a:gdLst/>
              <a:ahLst/>
              <a:cxnLst/>
              <a:rect l="l" t="t" r="r" b="b"/>
              <a:pathLst>
                <a:path w="6446" h="4130" extrusionOk="0">
                  <a:moveTo>
                    <a:pt x="6372" y="1"/>
                  </a:moveTo>
                  <a:cubicBezTo>
                    <a:pt x="6354" y="1"/>
                    <a:pt x="6338" y="10"/>
                    <a:pt x="6332" y="34"/>
                  </a:cubicBezTo>
                  <a:cubicBezTo>
                    <a:pt x="6058" y="651"/>
                    <a:pt x="5561" y="1147"/>
                    <a:pt x="4928" y="1387"/>
                  </a:cubicBezTo>
                  <a:cubicBezTo>
                    <a:pt x="4636" y="1490"/>
                    <a:pt x="4311" y="1473"/>
                    <a:pt x="4037" y="1610"/>
                  </a:cubicBezTo>
                  <a:cubicBezTo>
                    <a:pt x="3797" y="1712"/>
                    <a:pt x="3626" y="1918"/>
                    <a:pt x="3523" y="2158"/>
                  </a:cubicBezTo>
                  <a:cubicBezTo>
                    <a:pt x="3438" y="2415"/>
                    <a:pt x="3386" y="2689"/>
                    <a:pt x="3386" y="2963"/>
                  </a:cubicBezTo>
                  <a:cubicBezTo>
                    <a:pt x="3369" y="3271"/>
                    <a:pt x="3283" y="3442"/>
                    <a:pt x="3009" y="3562"/>
                  </a:cubicBezTo>
                  <a:cubicBezTo>
                    <a:pt x="2855" y="3631"/>
                    <a:pt x="2718" y="3665"/>
                    <a:pt x="2564" y="3682"/>
                  </a:cubicBezTo>
                  <a:cubicBezTo>
                    <a:pt x="1725" y="3819"/>
                    <a:pt x="903" y="3905"/>
                    <a:pt x="64" y="4025"/>
                  </a:cubicBezTo>
                  <a:cubicBezTo>
                    <a:pt x="0" y="4040"/>
                    <a:pt x="25" y="4129"/>
                    <a:pt x="83" y="4129"/>
                  </a:cubicBezTo>
                  <a:cubicBezTo>
                    <a:pt x="88" y="4129"/>
                    <a:pt x="93" y="4129"/>
                    <a:pt x="98" y="4127"/>
                  </a:cubicBezTo>
                  <a:cubicBezTo>
                    <a:pt x="543" y="4076"/>
                    <a:pt x="988" y="3990"/>
                    <a:pt x="1434" y="3939"/>
                  </a:cubicBezTo>
                  <a:cubicBezTo>
                    <a:pt x="1879" y="3870"/>
                    <a:pt x="2290" y="3853"/>
                    <a:pt x="2701" y="3768"/>
                  </a:cubicBezTo>
                  <a:cubicBezTo>
                    <a:pt x="2958" y="3751"/>
                    <a:pt x="3181" y="3631"/>
                    <a:pt x="3352" y="3442"/>
                  </a:cubicBezTo>
                  <a:cubicBezTo>
                    <a:pt x="3523" y="3185"/>
                    <a:pt x="3489" y="2809"/>
                    <a:pt x="3575" y="2500"/>
                  </a:cubicBezTo>
                  <a:cubicBezTo>
                    <a:pt x="3626" y="2089"/>
                    <a:pt x="3951" y="1764"/>
                    <a:pt x="4362" y="1712"/>
                  </a:cubicBezTo>
                  <a:cubicBezTo>
                    <a:pt x="4688" y="1661"/>
                    <a:pt x="4996" y="1558"/>
                    <a:pt x="5287" y="1421"/>
                  </a:cubicBezTo>
                  <a:cubicBezTo>
                    <a:pt x="5818" y="1130"/>
                    <a:pt x="6229" y="651"/>
                    <a:pt x="6435" y="68"/>
                  </a:cubicBezTo>
                  <a:cubicBezTo>
                    <a:pt x="6446" y="35"/>
                    <a:pt x="6406" y="1"/>
                    <a:pt x="6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159900" y="2130200"/>
              <a:ext cx="25850" cy="20850"/>
            </a:xfrm>
            <a:custGeom>
              <a:avLst/>
              <a:gdLst/>
              <a:ahLst/>
              <a:cxnLst/>
              <a:rect l="l" t="t" r="r" b="b"/>
              <a:pathLst>
                <a:path w="1034" h="834" extrusionOk="0">
                  <a:moveTo>
                    <a:pt x="249" y="1"/>
                  </a:moveTo>
                  <a:cubicBezTo>
                    <a:pt x="1" y="1"/>
                    <a:pt x="355" y="834"/>
                    <a:pt x="638" y="834"/>
                  </a:cubicBezTo>
                  <a:cubicBezTo>
                    <a:pt x="675" y="834"/>
                    <a:pt x="710" y="820"/>
                    <a:pt x="742" y="789"/>
                  </a:cubicBezTo>
                  <a:cubicBezTo>
                    <a:pt x="1033" y="533"/>
                    <a:pt x="571" y="19"/>
                    <a:pt x="262" y="2"/>
                  </a:cubicBezTo>
                  <a:cubicBezTo>
                    <a:pt x="258" y="1"/>
                    <a:pt x="253"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284200" y="2267675"/>
              <a:ext cx="44125" cy="61675"/>
            </a:xfrm>
            <a:custGeom>
              <a:avLst/>
              <a:gdLst/>
              <a:ahLst/>
              <a:cxnLst/>
              <a:rect l="l" t="t" r="r" b="b"/>
              <a:pathLst>
                <a:path w="1765" h="2467" fill="none" extrusionOk="0">
                  <a:moveTo>
                    <a:pt x="1576" y="292"/>
                  </a:moveTo>
                  <a:cubicBezTo>
                    <a:pt x="1764" y="583"/>
                    <a:pt x="1764" y="960"/>
                    <a:pt x="1576" y="1251"/>
                  </a:cubicBezTo>
                  <a:cubicBezTo>
                    <a:pt x="1251" y="1833"/>
                    <a:pt x="1011" y="2467"/>
                    <a:pt x="600" y="2176"/>
                  </a:cubicBezTo>
                  <a:cubicBezTo>
                    <a:pt x="189" y="1884"/>
                    <a:pt x="0" y="1490"/>
                    <a:pt x="428" y="1011"/>
                  </a:cubicBezTo>
                  <a:cubicBezTo>
                    <a:pt x="840" y="531"/>
                    <a:pt x="737" y="206"/>
                    <a:pt x="1096" y="69"/>
                  </a:cubicBezTo>
                  <a:cubicBezTo>
                    <a:pt x="1285" y="0"/>
                    <a:pt x="1507" y="86"/>
                    <a:pt x="1576" y="292"/>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119350" y="2377900"/>
              <a:ext cx="47125" cy="45325"/>
            </a:xfrm>
            <a:custGeom>
              <a:avLst/>
              <a:gdLst/>
              <a:ahLst/>
              <a:cxnLst/>
              <a:rect l="l" t="t" r="r" b="b"/>
              <a:pathLst>
                <a:path w="1885" h="1813" extrusionOk="0">
                  <a:moveTo>
                    <a:pt x="1606" y="1"/>
                  </a:moveTo>
                  <a:cubicBezTo>
                    <a:pt x="1407" y="1"/>
                    <a:pt x="1093" y="679"/>
                    <a:pt x="942" y="952"/>
                  </a:cubicBezTo>
                  <a:cubicBezTo>
                    <a:pt x="771" y="1312"/>
                    <a:pt x="0" y="1398"/>
                    <a:pt x="0" y="1723"/>
                  </a:cubicBezTo>
                  <a:cubicBezTo>
                    <a:pt x="0" y="1787"/>
                    <a:pt x="29" y="1812"/>
                    <a:pt x="76" y="1812"/>
                  </a:cubicBezTo>
                  <a:cubicBezTo>
                    <a:pt x="267" y="1812"/>
                    <a:pt x="754" y="1380"/>
                    <a:pt x="754" y="1380"/>
                  </a:cubicBezTo>
                  <a:cubicBezTo>
                    <a:pt x="1028" y="1209"/>
                    <a:pt x="1884" y="661"/>
                    <a:pt x="1730" y="147"/>
                  </a:cubicBezTo>
                  <a:cubicBezTo>
                    <a:pt x="1699" y="44"/>
                    <a:pt x="1656" y="1"/>
                    <a:pt x="16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128775" y="2105325"/>
              <a:ext cx="24975" cy="11800"/>
            </a:xfrm>
            <a:custGeom>
              <a:avLst/>
              <a:gdLst/>
              <a:ahLst/>
              <a:cxnLst/>
              <a:rect l="l" t="t" r="r" b="b"/>
              <a:pathLst>
                <a:path w="999" h="472" extrusionOk="0">
                  <a:moveTo>
                    <a:pt x="403" y="0"/>
                  </a:moveTo>
                  <a:cubicBezTo>
                    <a:pt x="389" y="0"/>
                    <a:pt x="374" y="1"/>
                    <a:pt x="360" y="3"/>
                  </a:cubicBezTo>
                  <a:cubicBezTo>
                    <a:pt x="0" y="55"/>
                    <a:pt x="788" y="466"/>
                    <a:pt x="788" y="466"/>
                  </a:cubicBezTo>
                  <a:cubicBezTo>
                    <a:pt x="802" y="470"/>
                    <a:pt x="815" y="471"/>
                    <a:pt x="826" y="471"/>
                  </a:cubicBezTo>
                  <a:cubicBezTo>
                    <a:pt x="999" y="471"/>
                    <a:pt x="711" y="0"/>
                    <a:pt x="4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018075" y="2424525"/>
              <a:ext cx="31925" cy="17450"/>
            </a:xfrm>
            <a:custGeom>
              <a:avLst/>
              <a:gdLst/>
              <a:ahLst/>
              <a:cxnLst/>
              <a:rect l="l" t="t" r="r" b="b"/>
              <a:pathLst>
                <a:path w="1277" h="698" extrusionOk="0">
                  <a:moveTo>
                    <a:pt x="947" y="0"/>
                  </a:moveTo>
                  <a:cubicBezTo>
                    <a:pt x="609" y="0"/>
                    <a:pt x="121" y="192"/>
                    <a:pt x="44" y="492"/>
                  </a:cubicBezTo>
                  <a:cubicBezTo>
                    <a:pt x="0" y="639"/>
                    <a:pt x="109" y="698"/>
                    <a:pt x="278" y="698"/>
                  </a:cubicBezTo>
                  <a:cubicBezTo>
                    <a:pt x="640" y="698"/>
                    <a:pt x="1277" y="429"/>
                    <a:pt x="1277" y="183"/>
                  </a:cubicBezTo>
                  <a:cubicBezTo>
                    <a:pt x="1271" y="57"/>
                    <a:pt x="1131" y="0"/>
                    <a:pt x="9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123525" y="2241275"/>
              <a:ext cx="23675" cy="25575"/>
            </a:xfrm>
            <a:custGeom>
              <a:avLst/>
              <a:gdLst/>
              <a:ahLst/>
              <a:cxnLst/>
              <a:rect l="l" t="t" r="r" b="b"/>
              <a:pathLst>
                <a:path w="947" h="1023" extrusionOk="0">
                  <a:moveTo>
                    <a:pt x="682" y="0"/>
                  </a:moveTo>
                  <a:cubicBezTo>
                    <a:pt x="432" y="0"/>
                    <a:pt x="0" y="1022"/>
                    <a:pt x="373" y="1022"/>
                  </a:cubicBezTo>
                  <a:cubicBezTo>
                    <a:pt x="376" y="1022"/>
                    <a:pt x="378" y="1022"/>
                    <a:pt x="381" y="1022"/>
                  </a:cubicBezTo>
                  <a:cubicBezTo>
                    <a:pt x="775" y="1005"/>
                    <a:pt x="947" y="132"/>
                    <a:pt x="724" y="12"/>
                  </a:cubicBezTo>
                  <a:cubicBezTo>
                    <a:pt x="711" y="4"/>
                    <a:pt x="697" y="0"/>
                    <a:pt x="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287825" y="2226500"/>
              <a:ext cx="26800" cy="24625"/>
            </a:xfrm>
            <a:custGeom>
              <a:avLst/>
              <a:gdLst/>
              <a:ahLst/>
              <a:cxnLst/>
              <a:rect l="l" t="t" r="r" b="b"/>
              <a:pathLst>
                <a:path w="1072" h="985" extrusionOk="0">
                  <a:moveTo>
                    <a:pt x="320" y="0"/>
                  </a:moveTo>
                  <a:cubicBezTo>
                    <a:pt x="0" y="0"/>
                    <a:pt x="179" y="984"/>
                    <a:pt x="578" y="984"/>
                  </a:cubicBezTo>
                  <a:cubicBezTo>
                    <a:pt x="594" y="984"/>
                    <a:pt x="610" y="983"/>
                    <a:pt x="626" y="979"/>
                  </a:cubicBezTo>
                  <a:cubicBezTo>
                    <a:pt x="1071" y="911"/>
                    <a:pt x="729" y="55"/>
                    <a:pt x="352" y="3"/>
                  </a:cubicBezTo>
                  <a:cubicBezTo>
                    <a:pt x="341" y="1"/>
                    <a:pt x="330" y="0"/>
                    <a:pt x="320" y="0"/>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2226298" y="4360194"/>
            <a:ext cx="1006617" cy="1041177"/>
            <a:chOff x="4791650" y="538625"/>
            <a:chExt cx="731075" cy="756175"/>
          </a:xfrm>
        </p:grpSpPr>
        <p:sp>
          <p:nvSpPr>
            <p:cNvPr id="27" name="Google Shape;27;p2"/>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2"/>
          <p:cNvGrpSpPr/>
          <p:nvPr/>
        </p:nvGrpSpPr>
        <p:grpSpPr>
          <a:xfrm>
            <a:off x="-421911" y="928254"/>
            <a:ext cx="1148474" cy="1046607"/>
            <a:chOff x="3080800" y="238100"/>
            <a:chExt cx="714225" cy="650875"/>
          </a:xfrm>
        </p:grpSpPr>
        <p:sp>
          <p:nvSpPr>
            <p:cNvPr id="34" name="Google Shape;34;p2"/>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37;p2"/>
          <p:cNvGrpSpPr/>
          <p:nvPr/>
        </p:nvGrpSpPr>
        <p:grpSpPr>
          <a:xfrm>
            <a:off x="8145900" y="4456336"/>
            <a:ext cx="1085921" cy="987930"/>
            <a:chOff x="4688600" y="1410900"/>
            <a:chExt cx="799000" cy="726900"/>
          </a:xfrm>
        </p:grpSpPr>
        <p:sp>
          <p:nvSpPr>
            <p:cNvPr id="38" name="Google Shape;38;p2"/>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a:off x="4988982" y="-406163"/>
            <a:ext cx="693794" cy="1203811"/>
            <a:chOff x="4559300" y="564775"/>
            <a:chExt cx="389225" cy="675350"/>
          </a:xfrm>
        </p:grpSpPr>
        <p:sp>
          <p:nvSpPr>
            <p:cNvPr id="41" name="Google Shape;41;p2"/>
            <p:cNvSpPr/>
            <p:nvPr/>
          </p:nvSpPr>
          <p:spPr>
            <a:xfrm>
              <a:off x="4559300" y="753600"/>
              <a:ext cx="389225" cy="486525"/>
            </a:xfrm>
            <a:custGeom>
              <a:avLst/>
              <a:gdLst/>
              <a:ahLst/>
              <a:cxnLst/>
              <a:rect l="l" t="t" r="r" b="b"/>
              <a:pathLst>
                <a:path w="15569" h="19461" extrusionOk="0">
                  <a:moveTo>
                    <a:pt x="3228" y="0"/>
                  </a:moveTo>
                  <a:cubicBezTo>
                    <a:pt x="2718" y="0"/>
                    <a:pt x="2180" y="109"/>
                    <a:pt x="1627" y="293"/>
                  </a:cubicBezTo>
                  <a:cubicBezTo>
                    <a:pt x="0" y="841"/>
                    <a:pt x="634" y="3051"/>
                    <a:pt x="1062" y="5363"/>
                  </a:cubicBezTo>
                  <a:cubicBezTo>
                    <a:pt x="1473" y="7572"/>
                    <a:pt x="2295" y="9679"/>
                    <a:pt x="3460" y="11580"/>
                  </a:cubicBezTo>
                  <a:cubicBezTo>
                    <a:pt x="4573" y="13447"/>
                    <a:pt x="6731" y="15827"/>
                    <a:pt x="8512" y="17489"/>
                  </a:cubicBezTo>
                  <a:cubicBezTo>
                    <a:pt x="9893" y="18789"/>
                    <a:pt x="12890" y="19460"/>
                    <a:pt x="14341" y="19460"/>
                  </a:cubicBezTo>
                  <a:cubicBezTo>
                    <a:pt x="14743" y="19460"/>
                    <a:pt x="15027" y="19408"/>
                    <a:pt x="15123" y="19304"/>
                  </a:cubicBezTo>
                  <a:cubicBezTo>
                    <a:pt x="15569" y="18808"/>
                    <a:pt x="13496" y="18602"/>
                    <a:pt x="12846" y="18294"/>
                  </a:cubicBezTo>
                  <a:cubicBezTo>
                    <a:pt x="12178" y="17985"/>
                    <a:pt x="10739" y="16632"/>
                    <a:pt x="10139" y="15622"/>
                  </a:cubicBezTo>
                  <a:cubicBezTo>
                    <a:pt x="9540" y="14611"/>
                    <a:pt x="9489" y="13567"/>
                    <a:pt x="8958" y="12042"/>
                  </a:cubicBezTo>
                  <a:cubicBezTo>
                    <a:pt x="8427" y="10535"/>
                    <a:pt x="8273" y="9028"/>
                    <a:pt x="7844" y="7761"/>
                  </a:cubicBezTo>
                  <a:cubicBezTo>
                    <a:pt x="7433" y="6493"/>
                    <a:pt x="6920" y="3188"/>
                    <a:pt x="5841" y="1526"/>
                  </a:cubicBezTo>
                  <a:cubicBezTo>
                    <a:pt x="5136" y="424"/>
                    <a:pt x="4235" y="0"/>
                    <a:pt x="3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571700" y="564775"/>
              <a:ext cx="155900" cy="233025"/>
            </a:xfrm>
            <a:custGeom>
              <a:avLst/>
              <a:gdLst/>
              <a:ahLst/>
              <a:cxnLst/>
              <a:rect l="l" t="t" r="r" b="b"/>
              <a:pathLst>
                <a:path w="6236" h="9321" extrusionOk="0">
                  <a:moveTo>
                    <a:pt x="2529" y="1"/>
                  </a:moveTo>
                  <a:cubicBezTo>
                    <a:pt x="2512" y="1"/>
                    <a:pt x="2502" y="2"/>
                    <a:pt x="2502" y="2"/>
                  </a:cubicBezTo>
                  <a:cubicBezTo>
                    <a:pt x="2502" y="2"/>
                    <a:pt x="1148" y="3719"/>
                    <a:pt x="1080" y="4387"/>
                  </a:cubicBezTo>
                  <a:cubicBezTo>
                    <a:pt x="1011" y="5072"/>
                    <a:pt x="1816" y="6647"/>
                    <a:pt x="1816" y="6647"/>
                  </a:cubicBezTo>
                  <a:cubicBezTo>
                    <a:pt x="1816" y="6647"/>
                    <a:pt x="1" y="7007"/>
                    <a:pt x="18" y="8822"/>
                  </a:cubicBezTo>
                  <a:cubicBezTo>
                    <a:pt x="18" y="8822"/>
                    <a:pt x="1438" y="8456"/>
                    <a:pt x="2564" y="8456"/>
                  </a:cubicBezTo>
                  <a:cubicBezTo>
                    <a:pt x="2837" y="8456"/>
                    <a:pt x="3093" y="8478"/>
                    <a:pt x="3306" y="8531"/>
                  </a:cubicBezTo>
                  <a:cubicBezTo>
                    <a:pt x="4403" y="8805"/>
                    <a:pt x="5345" y="9096"/>
                    <a:pt x="5345" y="9096"/>
                  </a:cubicBezTo>
                  <a:cubicBezTo>
                    <a:pt x="5345" y="9096"/>
                    <a:pt x="5718" y="9321"/>
                    <a:pt x="5900" y="9321"/>
                  </a:cubicBezTo>
                  <a:cubicBezTo>
                    <a:pt x="5964" y="9321"/>
                    <a:pt x="6004" y="9293"/>
                    <a:pt x="5995" y="9216"/>
                  </a:cubicBezTo>
                  <a:cubicBezTo>
                    <a:pt x="5995" y="9216"/>
                    <a:pt x="6235" y="8274"/>
                    <a:pt x="4694" y="7487"/>
                  </a:cubicBezTo>
                  <a:cubicBezTo>
                    <a:pt x="3202" y="6749"/>
                    <a:pt x="2432" y="6733"/>
                    <a:pt x="2369" y="6733"/>
                  </a:cubicBezTo>
                  <a:cubicBezTo>
                    <a:pt x="2366" y="6733"/>
                    <a:pt x="2364" y="6733"/>
                    <a:pt x="2364" y="6733"/>
                  </a:cubicBezTo>
                  <a:cubicBezTo>
                    <a:pt x="2090" y="5979"/>
                    <a:pt x="1902" y="5191"/>
                    <a:pt x="1782" y="4404"/>
                  </a:cubicBezTo>
                  <a:cubicBezTo>
                    <a:pt x="1679" y="3462"/>
                    <a:pt x="2673" y="1218"/>
                    <a:pt x="2844" y="584"/>
                  </a:cubicBezTo>
                  <a:cubicBezTo>
                    <a:pt x="3006" y="39"/>
                    <a:pt x="2636" y="1"/>
                    <a:pt x="25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a:off x="3078521" y="119568"/>
            <a:ext cx="757615" cy="803004"/>
            <a:chOff x="2291250" y="337875"/>
            <a:chExt cx="626025" cy="663475"/>
          </a:xfrm>
        </p:grpSpPr>
        <p:sp>
          <p:nvSpPr>
            <p:cNvPr id="44" name="Google Shape;44;p2"/>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49;p2"/>
          <p:cNvGrpSpPr/>
          <p:nvPr/>
        </p:nvGrpSpPr>
        <p:grpSpPr>
          <a:xfrm flipH="1">
            <a:off x="-704542" y="3987171"/>
            <a:ext cx="2244220" cy="1041174"/>
            <a:chOff x="4573425" y="2584300"/>
            <a:chExt cx="1222475" cy="567150"/>
          </a:xfrm>
        </p:grpSpPr>
        <p:sp>
          <p:nvSpPr>
            <p:cNvPr id="50" name="Google Shape;50;p2"/>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a:off x="6835620" y="-392111"/>
            <a:ext cx="1652461" cy="1175689"/>
            <a:chOff x="3517550" y="401175"/>
            <a:chExt cx="1027650" cy="731150"/>
          </a:xfrm>
        </p:grpSpPr>
        <p:sp>
          <p:nvSpPr>
            <p:cNvPr id="73" name="Google Shape;73;p2"/>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p2"/>
          <p:cNvGrpSpPr/>
          <p:nvPr/>
        </p:nvGrpSpPr>
        <p:grpSpPr>
          <a:xfrm>
            <a:off x="655919" y="-337695"/>
            <a:ext cx="1269757" cy="1245517"/>
            <a:chOff x="1931075" y="728875"/>
            <a:chExt cx="789650" cy="774575"/>
          </a:xfrm>
        </p:grpSpPr>
        <p:sp>
          <p:nvSpPr>
            <p:cNvPr id="76" name="Google Shape;76;p2"/>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2"/>
          <p:cNvGrpSpPr/>
          <p:nvPr/>
        </p:nvGrpSpPr>
        <p:grpSpPr>
          <a:xfrm>
            <a:off x="3919535" y="4552760"/>
            <a:ext cx="693852" cy="656064"/>
            <a:chOff x="2776800" y="970450"/>
            <a:chExt cx="431500" cy="408000"/>
          </a:xfrm>
        </p:grpSpPr>
        <p:sp>
          <p:nvSpPr>
            <p:cNvPr id="79" name="Google Shape;79;p2"/>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2"/>
          <p:cNvGrpSpPr/>
          <p:nvPr/>
        </p:nvGrpSpPr>
        <p:grpSpPr>
          <a:xfrm>
            <a:off x="-194568" y="2641765"/>
            <a:ext cx="693789" cy="489232"/>
            <a:chOff x="4171675" y="981000"/>
            <a:chExt cx="398775" cy="281200"/>
          </a:xfrm>
        </p:grpSpPr>
        <p:sp>
          <p:nvSpPr>
            <p:cNvPr id="90" name="Google Shape;90;p2"/>
            <p:cNvSpPr/>
            <p:nvPr/>
          </p:nvSpPr>
          <p:spPr>
            <a:xfrm>
              <a:off x="4171675" y="981000"/>
              <a:ext cx="299725" cy="281200"/>
            </a:xfrm>
            <a:custGeom>
              <a:avLst/>
              <a:gdLst/>
              <a:ahLst/>
              <a:cxnLst/>
              <a:rect l="l" t="t" r="r" b="b"/>
              <a:pathLst>
                <a:path w="11989" h="11248" extrusionOk="0">
                  <a:moveTo>
                    <a:pt x="5171" y="1"/>
                  </a:moveTo>
                  <a:cubicBezTo>
                    <a:pt x="4790" y="1"/>
                    <a:pt x="4433" y="30"/>
                    <a:pt x="4116" y="86"/>
                  </a:cubicBezTo>
                  <a:cubicBezTo>
                    <a:pt x="1495" y="531"/>
                    <a:pt x="1187" y="1936"/>
                    <a:pt x="571" y="5789"/>
                  </a:cubicBezTo>
                  <a:cubicBezTo>
                    <a:pt x="0" y="9385"/>
                    <a:pt x="2824" y="11247"/>
                    <a:pt x="5463" y="11247"/>
                  </a:cubicBezTo>
                  <a:cubicBezTo>
                    <a:pt x="5916" y="11247"/>
                    <a:pt x="6363" y="11192"/>
                    <a:pt x="6788" y="11082"/>
                  </a:cubicBezTo>
                  <a:cubicBezTo>
                    <a:pt x="9305" y="10414"/>
                    <a:pt x="11635" y="9849"/>
                    <a:pt x="11823" y="5430"/>
                  </a:cubicBezTo>
                  <a:cubicBezTo>
                    <a:pt x="11989" y="1532"/>
                    <a:pt x="7935" y="1"/>
                    <a:pt x="5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247600" y="1053300"/>
              <a:ext cx="201650" cy="193350"/>
            </a:xfrm>
            <a:custGeom>
              <a:avLst/>
              <a:gdLst/>
              <a:ahLst/>
              <a:cxnLst/>
              <a:rect l="l" t="t" r="r" b="b"/>
              <a:pathLst>
                <a:path w="8066" h="7734" extrusionOk="0">
                  <a:moveTo>
                    <a:pt x="4248" y="0"/>
                  </a:moveTo>
                  <a:cubicBezTo>
                    <a:pt x="2394" y="0"/>
                    <a:pt x="377" y="1471"/>
                    <a:pt x="171" y="4302"/>
                  </a:cubicBezTo>
                  <a:cubicBezTo>
                    <a:pt x="1" y="6676"/>
                    <a:pt x="1715" y="7734"/>
                    <a:pt x="3501" y="7734"/>
                  </a:cubicBezTo>
                  <a:cubicBezTo>
                    <a:pt x="5129" y="7734"/>
                    <a:pt x="6817" y="6855"/>
                    <a:pt x="7193" y="5295"/>
                  </a:cubicBezTo>
                  <a:cubicBezTo>
                    <a:pt x="8065" y="1719"/>
                    <a:pt x="6252" y="0"/>
                    <a:pt x="42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439825" y="1101125"/>
              <a:ext cx="130625" cy="148750"/>
            </a:xfrm>
            <a:custGeom>
              <a:avLst/>
              <a:gdLst/>
              <a:ahLst/>
              <a:cxnLst/>
              <a:rect l="l" t="t" r="r" b="b"/>
              <a:pathLst>
                <a:path w="5225" h="5950" extrusionOk="0">
                  <a:moveTo>
                    <a:pt x="2844" y="1"/>
                  </a:moveTo>
                  <a:cubicBezTo>
                    <a:pt x="2596" y="1"/>
                    <a:pt x="2346" y="38"/>
                    <a:pt x="2107" y="111"/>
                  </a:cubicBezTo>
                  <a:cubicBezTo>
                    <a:pt x="1234" y="419"/>
                    <a:pt x="549" y="1413"/>
                    <a:pt x="549" y="1413"/>
                  </a:cubicBezTo>
                  <a:cubicBezTo>
                    <a:pt x="549" y="1413"/>
                    <a:pt x="206" y="2389"/>
                    <a:pt x="104" y="2629"/>
                  </a:cubicBezTo>
                  <a:cubicBezTo>
                    <a:pt x="18" y="2868"/>
                    <a:pt x="1" y="4872"/>
                    <a:pt x="241" y="5163"/>
                  </a:cubicBezTo>
                  <a:cubicBezTo>
                    <a:pt x="463" y="5455"/>
                    <a:pt x="1097" y="5797"/>
                    <a:pt x="1320" y="5934"/>
                  </a:cubicBezTo>
                  <a:cubicBezTo>
                    <a:pt x="1335" y="5945"/>
                    <a:pt x="1345" y="5949"/>
                    <a:pt x="1350" y="5949"/>
                  </a:cubicBezTo>
                  <a:cubicBezTo>
                    <a:pt x="1431" y="5949"/>
                    <a:pt x="682" y="5005"/>
                    <a:pt x="635" y="4701"/>
                  </a:cubicBezTo>
                  <a:cubicBezTo>
                    <a:pt x="617" y="4256"/>
                    <a:pt x="617" y="3810"/>
                    <a:pt x="652" y="3365"/>
                  </a:cubicBezTo>
                  <a:cubicBezTo>
                    <a:pt x="652" y="3365"/>
                    <a:pt x="1320" y="5026"/>
                    <a:pt x="1714" y="5198"/>
                  </a:cubicBezTo>
                  <a:cubicBezTo>
                    <a:pt x="1795" y="5232"/>
                    <a:pt x="1902" y="5245"/>
                    <a:pt x="2022" y="5245"/>
                  </a:cubicBezTo>
                  <a:cubicBezTo>
                    <a:pt x="2510" y="5245"/>
                    <a:pt x="3217" y="5020"/>
                    <a:pt x="3341" y="4992"/>
                  </a:cubicBezTo>
                  <a:cubicBezTo>
                    <a:pt x="3495" y="4941"/>
                    <a:pt x="1919" y="4889"/>
                    <a:pt x="1731" y="4650"/>
                  </a:cubicBezTo>
                  <a:cubicBezTo>
                    <a:pt x="1542" y="4410"/>
                    <a:pt x="1114" y="2560"/>
                    <a:pt x="1114" y="2560"/>
                  </a:cubicBezTo>
                  <a:lnTo>
                    <a:pt x="1114" y="2560"/>
                  </a:lnTo>
                  <a:cubicBezTo>
                    <a:pt x="1114" y="2560"/>
                    <a:pt x="3289" y="2903"/>
                    <a:pt x="3443" y="2903"/>
                  </a:cubicBezTo>
                  <a:cubicBezTo>
                    <a:pt x="3598" y="2886"/>
                    <a:pt x="3752" y="2406"/>
                    <a:pt x="3786" y="2218"/>
                  </a:cubicBezTo>
                  <a:cubicBezTo>
                    <a:pt x="3796" y="2119"/>
                    <a:pt x="3209" y="2094"/>
                    <a:pt x="2670" y="2094"/>
                  </a:cubicBezTo>
                  <a:cubicBezTo>
                    <a:pt x="2274" y="2094"/>
                    <a:pt x="1903" y="2108"/>
                    <a:pt x="1816" y="2115"/>
                  </a:cubicBezTo>
                  <a:cubicBezTo>
                    <a:pt x="1611" y="2115"/>
                    <a:pt x="1217" y="1567"/>
                    <a:pt x="1097" y="1567"/>
                  </a:cubicBezTo>
                  <a:cubicBezTo>
                    <a:pt x="977" y="1567"/>
                    <a:pt x="2364" y="591"/>
                    <a:pt x="2638" y="573"/>
                  </a:cubicBezTo>
                  <a:cubicBezTo>
                    <a:pt x="2644" y="573"/>
                    <a:pt x="2649" y="573"/>
                    <a:pt x="2655" y="573"/>
                  </a:cubicBezTo>
                  <a:cubicBezTo>
                    <a:pt x="2962" y="573"/>
                    <a:pt x="4256" y="1002"/>
                    <a:pt x="4642" y="1019"/>
                  </a:cubicBezTo>
                  <a:cubicBezTo>
                    <a:pt x="4651" y="1019"/>
                    <a:pt x="4660" y="1019"/>
                    <a:pt x="4668" y="1019"/>
                  </a:cubicBezTo>
                  <a:cubicBezTo>
                    <a:pt x="5039" y="1019"/>
                    <a:pt x="5106" y="657"/>
                    <a:pt x="5173" y="573"/>
                  </a:cubicBezTo>
                  <a:cubicBezTo>
                    <a:pt x="5225" y="471"/>
                    <a:pt x="4197" y="402"/>
                    <a:pt x="3974" y="282"/>
                  </a:cubicBezTo>
                  <a:cubicBezTo>
                    <a:pt x="3628" y="93"/>
                    <a:pt x="3237" y="1"/>
                    <a:pt x="28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2"/>
          <p:cNvSpPr txBox="1">
            <a:spLocks noGrp="1"/>
          </p:cNvSpPr>
          <p:nvPr>
            <p:ph type="ctrTitle"/>
          </p:nvPr>
        </p:nvSpPr>
        <p:spPr>
          <a:xfrm>
            <a:off x="846094" y="1133017"/>
            <a:ext cx="4225500" cy="21534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5500"/>
              <a:buNone/>
              <a:defRPr sz="7000"/>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94" name="Google Shape;94;p2"/>
          <p:cNvSpPr txBox="1">
            <a:spLocks noGrp="1"/>
          </p:cNvSpPr>
          <p:nvPr>
            <p:ph type="subTitle" idx="1"/>
          </p:nvPr>
        </p:nvSpPr>
        <p:spPr>
          <a:xfrm>
            <a:off x="737794" y="3395067"/>
            <a:ext cx="4442100" cy="46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6794349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76"/>
        <p:cNvGrpSpPr/>
        <p:nvPr/>
      </p:nvGrpSpPr>
      <p:grpSpPr>
        <a:xfrm>
          <a:off x="0" y="0"/>
          <a:ext cx="0" cy="0"/>
          <a:chOff x="0" y="0"/>
          <a:chExt cx="0" cy="0"/>
        </a:xfrm>
      </p:grpSpPr>
      <p:sp>
        <p:nvSpPr>
          <p:cNvPr id="777" name="Google Shape;777;p11"/>
          <p:cNvSpPr/>
          <p:nvPr/>
        </p:nvSpPr>
        <p:spPr>
          <a:xfrm flipH="1">
            <a:off x="494148" y="-113503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8" name="Google Shape;778;p11"/>
          <p:cNvGrpSpPr/>
          <p:nvPr/>
        </p:nvGrpSpPr>
        <p:grpSpPr>
          <a:xfrm>
            <a:off x="8523141" y="1508192"/>
            <a:ext cx="852843" cy="687139"/>
            <a:chOff x="4920400" y="2067075"/>
            <a:chExt cx="530375" cy="427325"/>
          </a:xfrm>
        </p:grpSpPr>
        <p:sp>
          <p:nvSpPr>
            <p:cNvPr id="779" name="Google Shape;779;p11"/>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1"/>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1"/>
            <p:cNvSpPr/>
            <p:nvPr/>
          </p:nvSpPr>
          <p:spPr>
            <a:xfrm>
              <a:off x="4966925" y="2067275"/>
              <a:ext cx="483425" cy="427025"/>
            </a:xfrm>
            <a:custGeom>
              <a:avLst/>
              <a:gdLst/>
              <a:ahLst/>
              <a:cxnLst/>
              <a:rect l="l" t="t" r="r" b="b"/>
              <a:pathLst>
                <a:path w="19337" h="17081" extrusionOk="0">
                  <a:moveTo>
                    <a:pt x="8666" y="0"/>
                  </a:moveTo>
                  <a:cubicBezTo>
                    <a:pt x="7963" y="0"/>
                    <a:pt x="7266" y="179"/>
                    <a:pt x="6628" y="532"/>
                  </a:cubicBezTo>
                  <a:cubicBezTo>
                    <a:pt x="11835" y="3375"/>
                    <a:pt x="10996" y="12127"/>
                    <a:pt x="6234" y="14902"/>
                  </a:cubicBezTo>
                  <a:cubicBezTo>
                    <a:pt x="5134" y="15544"/>
                    <a:pt x="4110" y="15798"/>
                    <a:pt x="3177" y="15798"/>
                  </a:cubicBezTo>
                  <a:cubicBezTo>
                    <a:pt x="1947" y="15798"/>
                    <a:pt x="877" y="15356"/>
                    <a:pt x="0" y="14782"/>
                  </a:cubicBezTo>
                  <a:lnTo>
                    <a:pt x="0" y="14782"/>
                  </a:lnTo>
                  <a:cubicBezTo>
                    <a:pt x="1262" y="16103"/>
                    <a:pt x="3084" y="17081"/>
                    <a:pt x="5196" y="17081"/>
                  </a:cubicBezTo>
                  <a:cubicBezTo>
                    <a:pt x="7327" y="17081"/>
                    <a:pt x="9752" y="16086"/>
                    <a:pt x="12195" y="13446"/>
                  </a:cubicBezTo>
                  <a:cubicBezTo>
                    <a:pt x="19337" y="5756"/>
                    <a:pt x="12434" y="874"/>
                    <a:pt x="9728" y="138"/>
                  </a:cubicBezTo>
                  <a:cubicBezTo>
                    <a:pt x="9378" y="46"/>
                    <a:pt x="9021" y="0"/>
                    <a:pt x="86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1"/>
            <p:cNvSpPr/>
            <p:nvPr/>
          </p:nvSpPr>
          <p:spPr>
            <a:xfrm>
              <a:off x="5179650" y="2171875"/>
              <a:ext cx="31775" cy="34800"/>
            </a:xfrm>
            <a:custGeom>
              <a:avLst/>
              <a:gdLst/>
              <a:ahLst/>
              <a:cxnLst/>
              <a:rect l="l" t="t" r="r" b="b"/>
              <a:pathLst>
                <a:path w="1271" h="1392" extrusionOk="0">
                  <a:moveTo>
                    <a:pt x="381" y="1"/>
                  </a:moveTo>
                  <a:cubicBezTo>
                    <a:pt x="1" y="1"/>
                    <a:pt x="430" y="1391"/>
                    <a:pt x="811" y="1391"/>
                  </a:cubicBezTo>
                  <a:cubicBezTo>
                    <a:pt x="827" y="1391"/>
                    <a:pt x="844" y="1389"/>
                    <a:pt x="860" y="1383"/>
                  </a:cubicBezTo>
                  <a:cubicBezTo>
                    <a:pt x="1271" y="1263"/>
                    <a:pt x="962" y="184"/>
                    <a:pt x="449" y="13"/>
                  </a:cubicBezTo>
                  <a:cubicBezTo>
                    <a:pt x="424" y="5"/>
                    <a:pt x="401" y="1"/>
                    <a:pt x="3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1"/>
            <p:cNvSpPr/>
            <p:nvPr/>
          </p:nvSpPr>
          <p:spPr>
            <a:xfrm>
              <a:off x="4941650" y="2384025"/>
              <a:ext cx="7725" cy="14150"/>
            </a:xfrm>
            <a:custGeom>
              <a:avLst/>
              <a:gdLst/>
              <a:ahLst/>
              <a:cxnLst/>
              <a:rect l="l" t="t" r="r" b="b"/>
              <a:pathLst>
                <a:path w="309" h="566" extrusionOk="0">
                  <a:moveTo>
                    <a:pt x="35" y="1"/>
                  </a:moveTo>
                  <a:cubicBezTo>
                    <a:pt x="18" y="1"/>
                    <a:pt x="1" y="14"/>
                    <a:pt x="1" y="39"/>
                  </a:cubicBezTo>
                  <a:cubicBezTo>
                    <a:pt x="1" y="125"/>
                    <a:pt x="18" y="228"/>
                    <a:pt x="69" y="313"/>
                  </a:cubicBezTo>
                  <a:cubicBezTo>
                    <a:pt x="103" y="399"/>
                    <a:pt x="155" y="485"/>
                    <a:pt x="206" y="553"/>
                  </a:cubicBezTo>
                  <a:cubicBezTo>
                    <a:pt x="223" y="562"/>
                    <a:pt x="236" y="566"/>
                    <a:pt x="249" y="566"/>
                  </a:cubicBezTo>
                  <a:cubicBezTo>
                    <a:pt x="262" y="566"/>
                    <a:pt x="275" y="562"/>
                    <a:pt x="292" y="553"/>
                  </a:cubicBezTo>
                  <a:cubicBezTo>
                    <a:pt x="309" y="536"/>
                    <a:pt x="309" y="502"/>
                    <a:pt x="292" y="485"/>
                  </a:cubicBezTo>
                  <a:cubicBezTo>
                    <a:pt x="172" y="365"/>
                    <a:pt x="103" y="211"/>
                    <a:pt x="69" y="39"/>
                  </a:cubicBezTo>
                  <a:cubicBezTo>
                    <a:pt x="69" y="14"/>
                    <a:pt x="52"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1"/>
            <p:cNvSpPr/>
            <p:nvPr/>
          </p:nvSpPr>
          <p:spPr>
            <a:xfrm>
              <a:off x="4923675" y="2261225"/>
              <a:ext cx="28925" cy="106850"/>
            </a:xfrm>
            <a:custGeom>
              <a:avLst/>
              <a:gdLst/>
              <a:ahLst/>
              <a:cxnLst/>
              <a:rect l="l" t="t" r="r" b="b"/>
              <a:pathLst>
                <a:path w="1157" h="4274" extrusionOk="0">
                  <a:moveTo>
                    <a:pt x="1055" y="1"/>
                  </a:moveTo>
                  <a:cubicBezTo>
                    <a:pt x="1039" y="1"/>
                    <a:pt x="1023" y="6"/>
                    <a:pt x="1011" y="19"/>
                  </a:cubicBezTo>
                  <a:cubicBezTo>
                    <a:pt x="788" y="310"/>
                    <a:pt x="583" y="635"/>
                    <a:pt x="446" y="961"/>
                  </a:cubicBezTo>
                  <a:cubicBezTo>
                    <a:pt x="360" y="1166"/>
                    <a:pt x="326" y="1389"/>
                    <a:pt x="257" y="1594"/>
                  </a:cubicBezTo>
                  <a:cubicBezTo>
                    <a:pt x="172" y="1800"/>
                    <a:pt x="0" y="1920"/>
                    <a:pt x="35" y="2160"/>
                  </a:cubicBezTo>
                  <a:cubicBezTo>
                    <a:pt x="69" y="2245"/>
                    <a:pt x="69" y="2348"/>
                    <a:pt x="86" y="2434"/>
                  </a:cubicBezTo>
                  <a:cubicBezTo>
                    <a:pt x="86" y="2519"/>
                    <a:pt x="52" y="2605"/>
                    <a:pt x="52" y="2690"/>
                  </a:cubicBezTo>
                  <a:cubicBezTo>
                    <a:pt x="35" y="2879"/>
                    <a:pt x="35" y="3067"/>
                    <a:pt x="86" y="3256"/>
                  </a:cubicBezTo>
                  <a:cubicBezTo>
                    <a:pt x="223" y="3615"/>
                    <a:pt x="411" y="3958"/>
                    <a:pt x="651" y="4266"/>
                  </a:cubicBezTo>
                  <a:cubicBezTo>
                    <a:pt x="656" y="4271"/>
                    <a:pt x="663" y="4273"/>
                    <a:pt x="669" y="4273"/>
                  </a:cubicBezTo>
                  <a:cubicBezTo>
                    <a:pt x="684" y="4273"/>
                    <a:pt x="698" y="4261"/>
                    <a:pt x="685" y="4249"/>
                  </a:cubicBezTo>
                  <a:cubicBezTo>
                    <a:pt x="463" y="3941"/>
                    <a:pt x="309" y="3598"/>
                    <a:pt x="223" y="3239"/>
                  </a:cubicBezTo>
                  <a:cubicBezTo>
                    <a:pt x="189" y="3016"/>
                    <a:pt x="189" y="2810"/>
                    <a:pt x="223" y="2605"/>
                  </a:cubicBezTo>
                  <a:cubicBezTo>
                    <a:pt x="257" y="2416"/>
                    <a:pt x="343" y="2348"/>
                    <a:pt x="429" y="2177"/>
                  </a:cubicBezTo>
                  <a:cubicBezTo>
                    <a:pt x="497" y="2005"/>
                    <a:pt x="429" y="1868"/>
                    <a:pt x="429" y="1697"/>
                  </a:cubicBezTo>
                  <a:cubicBezTo>
                    <a:pt x="446" y="1492"/>
                    <a:pt x="497" y="1303"/>
                    <a:pt x="566" y="1115"/>
                  </a:cubicBezTo>
                  <a:cubicBezTo>
                    <a:pt x="720" y="772"/>
                    <a:pt x="908" y="430"/>
                    <a:pt x="1131" y="104"/>
                  </a:cubicBezTo>
                  <a:cubicBezTo>
                    <a:pt x="1157" y="53"/>
                    <a:pt x="1104" y="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1"/>
            <p:cNvSpPr/>
            <p:nvPr/>
          </p:nvSpPr>
          <p:spPr>
            <a:xfrm>
              <a:off x="5215675" y="2087400"/>
              <a:ext cx="75825" cy="68225"/>
            </a:xfrm>
            <a:custGeom>
              <a:avLst/>
              <a:gdLst/>
              <a:ahLst/>
              <a:cxnLst/>
              <a:rect l="l" t="t" r="r" b="b"/>
              <a:pathLst>
                <a:path w="3033" h="2729" extrusionOk="0">
                  <a:moveTo>
                    <a:pt x="18" y="1"/>
                  </a:moveTo>
                  <a:cubicBezTo>
                    <a:pt x="1" y="1"/>
                    <a:pt x="1" y="18"/>
                    <a:pt x="18" y="18"/>
                  </a:cubicBezTo>
                  <a:lnTo>
                    <a:pt x="35" y="18"/>
                  </a:lnTo>
                  <a:cubicBezTo>
                    <a:pt x="344" y="172"/>
                    <a:pt x="635" y="326"/>
                    <a:pt x="909" y="532"/>
                  </a:cubicBezTo>
                  <a:cubicBezTo>
                    <a:pt x="1200" y="720"/>
                    <a:pt x="1474" y="943"/>
                    <a:pt x="1714" y="1183"/>
                  </a:cubicBezTo>
                  <a:cubicBezTo>
                    <a:pt x="1940" y="1363"/>
                    <a:pt x="2099" y="1624"/>
                    <a:pt x="2193" y="1905"/>
                  </a:cubicBezTo>
                  <a:lnTo>
                    <a:pt x="2193" y="1905"/>
                  </a:lnTo>
                  <a:cubicBezTo>
                    <a:pt x="2195" y="1918"/>
                    <a:pt x="2199" y="1931"/>
                    <a:pt x="2205" y="1943"/>
                  </a:cubicBezTo>
                  <a:lnTo>
                    <a:pt x="2205" y="1943"/>
                  </a:lnTo>
                  <a:cubicBezTo>
                    <a:pt x="2213" y="1969"/>
                    <a:pt x="2221" y="1996"/>
                    <a:pt x="2228" y="2022"/>
                  </a:cubicBezTo>
                  <a:cubicBezTo>
                    <a:pt x="2262" y="2296"/>
                    <a:pt x="2313" y="2604"/>
                    <a:pt x="2604" y="2724"/>
                  </a:cubicBezTo>
                  <a:cubicBezTo>
                    <a:pt x="2619" y="2727"/>
                    <a:pt x="2633" y="2728"/>
                    <a:pt x="2647" y="2728"/>
                  </a:cubicBezTo>
                  <a:cubicBezTo>
                    <a:pt x="2712" y="2728"/>
                    <a:pt x="2764" y="2695"/>
                    <a:pt x="2793" y="2638"/>
                  </a:cubicBezTo>
                  <a:cubicBezTo>
                    <a:pt x="3032" y="2279"/>
                    <a:pt x="2690" y="1936"/>
                    <a:pt x="2365" y="1765"/>
                  </a:cubicBezTo>
                  <a:cubicBezTo>
                    <a:pt x="2349" y="1759"/>
                    <a:pt x="2333" y="1756"/>
                    <a:pt x="2318" y="1756"/>
                  </a:cubicBezTo>
                  <a:cubicBezTo>
                    <a:pt x="2301" y="1756"/>
                    <a:pt x="2285" y="1760"/>
                    <a:pt x="2271" y="1766"/>
                  </a:cubicBezTo>
                  <a:lnTo>
                    <a:pt x="2271" y="1766"/>
                  </a:lnTo>
                  <a:cubicBezTo>
                    <a:pt x="2268" y="1760"/>
                    <a:pt x="2265" y="1754"/>
                    <a:pt x="2262" y="1748"/>
                  </a:cubicBezTo>
                  <a:cubicBezTo>
                    <a:pt x="2125" y="1474"/>
                    <a:pt x="1936" y="1217"/>
                    <a:pt x="1697" y="1011"/>
                  </a:cubicBezTo>
                  <a:cubicBezTo>
                    <a:pt x="1200" y="566"/>
                    <a:pt x="635" y="224"/>
                    <a:pt x="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1"/>
            <p:cNvSpPr/>
            <p:nvPr/>
          </p:nvSpPr>
          <p:spPr>
            <a:xfrm>
              <a:off x="5087800" y="2376450"/>
              <a:ext cx="161150" cy="103250"/>
            </a:xfrm>
            <a:custGeom>
              <a:avLst/>
              <a:gdLst/>
              <a:ahLst/>
              <a:cxnLst/>
              <a:rect l="l" t="t" r="r" b="b"/>
              <a:pathLst>
                <a:path w="6446" h="4130" extrusionOk="0">
                  <a:moveTo>
                    <a:pt x="6372" y="1"/>
                  </a:moveTo>
                  <a:cubicBezTo>
                    <a:pt x="6354" y="1"/>
                    <a:pt x="6338" y="10"/>
                    <a:pt x="6332" y="34"/>
                  </a:cubicBezTo>
                  <a:cubicBezTo>
                    <a:pt x="6058" y="651"/>
                    <a:pt x="5561" y="1147"/>
                    <a:pt x="4928" y="1387"/>
                  </a:cubicBezTo>
                  <a:cubicBezTo>
                    <a:pt x="4636" y="1490"/>
                    <a:pt x="4311" y="1473"/>
                    <a:pt x="4037" y="1610"/>
                  </a:cubicBezTo>
                  <a:cubicBezTo>
                    <a:pt x="3797" y="1712"/>
                    <a:pt x="3626" y="1918"/>
                    <a:pt x="3523" y="2158"/>
                  </a:cubicBezTo>
                  <a:cubicBezTo>
                    <a:pt x="3438" y="2415"/>
                    <a:pt x="3386" y="2689"/>
                    <a:pt x="3386" y="2963"/>
                  </a:cubicBezTo>
                  <a:cubicBezTo>
                    <a:pt x="3369" y="3271"/>
                    <a:pt x="3283" y="3442"/>
                    <a:pt x="3009" y="3562"/>
                  </a:cubicBezTo>
                  <a:cubicBezTo>
                    <a:pt x="2855" y="3631"/>
                    <a:pt x="2718" y="3665"/>
                    <a:pt x="2564" y="3682"/>
                  </a:cubicBezTo>
                  <a:cubicBezTo>
                    <a:pt x="1725" y="3819"/>
                    <a:pt x="903" y="3905"/>
                    <a:pt x="64" y="4025"/>
                  </a:cubicBezTo>
                  <a:cubicBezTo>
                    <a:pt x="0" y="4040"/>
                    <a:pt x="25" y="4129"/>
                    <a:pt x="83" y="4129"/>
                  </a:cubicBezTo>
                  <a:cubicBezTo>
                    <a:pt x="88" y="4129"/>
                    <a:pt x="93" y="4129"/>
                    <a:pt x="98" y="4127"/>
                  </a:cubicBezTo>
                  <a:cubicBezTo>
                    <a:pt x="543" y="4076"/>
                    <a:pt x="988" y="3990"/>
                    <a:pt x="1434" y="3939"/>
                  </a:cubicBezTo>
                  <a:cubicBezTo>
                    <a:pt x="1879" y="3870"/>
                    <a:pt x="2290" y="3853"/>
                    <a:pt x="2701" y="3768"/>
                  </a:cubicBezTo>
                  <a:cubicBezTo>
                    <a:pt x="2958" y="3751"/>
                    <a:pt x="3181" y="3631"/>
                    <a:pt x="3352" y="3442"/>
                  </a:cubicBezTo>
                  <a:cubicBezTo>
                    <a:pt x="3523" y="3185"/>
                    <a:pt x="3489" y="2809"/>
                    <a:pt x="3575" y="2500"/>
                  </a:cubicBezTo>
                  <a:cubicBezTo>
                    <a:pt x="3626" y="2089"/>
                    <a:pt x="3951" y="1764"/>
                    <a:pt x="4362" y="1712"/>
                  </a:cubicBezTo>
                  <a:cubicBezTo>
                    <a:pt x="4688" y="1661"/>
                    <a:pt x="4996" y="1558"/>
                    <a:pt x="5287" y="1421"/>
                  </a:cubicBezTo>
                  <a:cubicBezTo>
                    <a:pt x="5818" y="1130"/>
                    <a:pt x="6229" y="651"/>
                    <a:pt x="6435" y="68"/>
                  </a:cubicBezTo>
                  <a:cubicBezTo>
                    <a:pt x="6446" y="35"/>
                    <a:pt x="6406" y="1"/>
                    <a:pt x="6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1"/>
            <p:cNvSpPr/>
            <p:nvPr/>
          </p:nvSpPr>
          <p:spPr>
            <a:xfrm>
              <a:off x="5159900" y="2130200"/>
              <a:ext cx="25850" cy="20850"/>
            </a:xfrm>
            <a:custGeom>
              <a:avLst/>
              <a:gdLst/>
              <a:ahLst/>
              <a:cxnLst/>
              <a:rect l="l" t="t" r="r" b="b"/>
              <a:pathLst>
                <a:path w="1034" h="834" extrusionOk="0">
                  <a:moveTo>
                    <a:pt x="249" y="1"/>
                  </a:moveTo>
                  <a:cubicBezTo>
                    <a:pt x="1" y="1"/>
                    <a:pt x="355" y="834"/>
                    <a:pt x="638" y="834"/>
                  </a:cubicBezTo>
                  <a:cubicBezTo>
                    <a:pt x="675" y="834"/>
                    <a:pt x="710" y="820"/>
                    <a:pt x="742" y="789"/>
                  </a:cubicBezTo>
                  <a:cubicBezTo>
                    <a:pt x="1033" y="533"/>
                    <a:pt x="571" y="19"/>
                    <a:pt x="262" y="2"/>
                  </a:cubicBezTo>
                  <a:cubicBezTo>
                    <a:pt x="258" y="1"/>
                    <a:pt x="253"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1"/>
            <p:cNvSpPr/>
            <p:nvPr/>
          </p:nvSpPr>
          <p:spPr>
            <a:xfrm>
              <a:off x="5284200" y="2267675"/>
              <a:ext cx="44125" cy="61675"/>
            </a:xfrm>
            <a:custGeom>
              <a:avLst/>
              <a:gdLst/>
              <a:ahLst/>
              <a:cxnLst/>
              <a:rect l="l" t="t" r="r" b="b"/>
              <a:pathLst>
                <a:path w="1765" h="2467" fill="none" extrusionOk="0">
                  <a:moveTo>
                    <a:pt x="1576" y="292"/>
                  </a:moveTo>
                  <a:cubicBezTo>
                    <a:pt x="1764" y="583"/>
                    <a:pt x="1764" y="960"/>
                    <a:pt x="1576" y="1251"/>
                  </a:cubicBezTo>
                  <a:cubicBezTo>
                    <a:pt x="1251" y="1833"/>
                    <a:pt x="1011" y="2467"/>
                    <a:pt x="600" y="2176"/>
                  </a:cubicBezTo>
                  <a:cubicBezTo>
                    <a:pt x="189" y="1884"/>
                    <a:pt x="0" y="1490"/>
                    <a:pt x="428" y="1011"/>
                  </a:cubicBezTo>
                  <a:cubicBezTo>
                    <a:pt x="840" y="531"/>
                    <a:pt x="737" y="206"/>
                    <a:pt x="1096" y="69"/>
                  </a:cubicBezTo>
                  <a:cubicBezTo>
                    <a:pt x="1285" y="0"/>
                    <a:pt x="1507" y="86"/>
                    <a:pt x="1576" y="292"/>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1"/>
            <p:cNvSpPr/>
            <p:nvPr/>
          </p:nvSpPr>
          <p:spPr>
            <a:xfrm>
              <a:off x="5119350" y="2377900"/>
              <a:ext cx="47125" cy="45325"/>
            </a:xfrm>
            <a:custGeom>
              <a:avLst/>
              <a:gdLst/>
              <a:ahLst/>
              <a:cxnLst/>
              <a:rect l="l" t="t" r="r" b="b"/>
              <a:pathLst>
                <a:path w="1885" h="1813" extrusionOk="0">
                  <a:moveTo>
                    <a:pt x="1606" y="1"/>
                  </a:moveTo>
                  <a:cubicBezTo>
                    <a:pt x="1407" y="1"/>
                    <a:pt x="1093" y="679"/>
                    <a:pt x="942" y="952"/>
                  </a:cubicBezTo>
                  <a:cubicBezTo>
                    <a:pt x="771" y="1312"/>
                    <a:pt x="0" y="1398"/>
                    <a:pt x="0" y="1723"/>
                  </a:cubicBezTo>
                  <a:cubicBezTo>
                    <a:pt x="0" y="1787"/>
                    <a:pt x="29" y="1812"/>
                    <a:pt x="76" y="1812"/>
                  </a:cubicBezTo>
                  <a:cubicBezTo>
                    <a:pt x="267" y="1812"/>
                    <a:pt x="754" y="1380"/>
                    <a:pt x="754" y="1380"/>
                  </a:cubicBezTo>
                  <a:cubicBezTo>
                    <a:pt x="1028" y="1209"/>
                    <a:pt x="1884" y="661"/>
                    <a:pt x="1730" y="147"/>
                  </a:cubicBezTo>
                  <a:cubicBezTo>
                    <a:pt x="1699" y="44"/>
                    <a:pt x="1656" y="1"/>
                    <a:pt x="16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1"/>
            <p:cNvSpPr/>
            <p:nvPr/>
          </p:nvSpPr>
          <p:spPr>
            <a:xfrm>
              <a:off x="5128775" y="2105325"/>
              <a:ext cx="24975" cy="11800"/>
            </a:xfrm>
            <a:custGeom>
              <a:avLst/>
              <a:gdLst/>
              <a:ahLst/>
              <a:cxnLst/>
              <a:rect l="l" t="t" r="r" b="b"/>
              <a:pathLst>
                <a:path w="999" h="472" extrusionOk="0">
                  <a:moveTo>
                    <a:pt x="403" y="0"/>
                  </a:moveTo>
                  <a:cubicBezTo>
                    <a:pt x="389" y="0"/>
                    <a:pt x="374" y="1"/>
                    <a:pt x="360" y="3"/>
                  </a:cubicBezTo>
                  <a:cubicBezTo>
                    <a:pt x="0" y="55"/>
                    <a:pt x="788" y="466"/>
                    <a:pt x="788" y="466"/>
                  </a:cubicBezTo>
                  <a:cubicBezTo>
                    <a:pt x="802" y="470"/>
                    <a:pt x="815" y="471"/>
                    <a:pt x="826" y="471"/>
                  </a:cubicBezTo>
                  <a:cubicBezTo>
                    <a:pt x="999" y="471"/>
                    <a:pt x="711" y="0"/>
                    <a:pt x="4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1"/>
            <p:cNvSpPr/>
            <p:nvPr/>
          </p:nvSpPr>
          <p:spPr>
            <a:xfrm>
              <a:off x="5018075" y="2424525"/>
              <a:ext cx="31925" cy="17450"/>
            </a:xfrm>
            <a:custGeom>
              <a:avLst/>
              <a:gdLst/>
              <a:ahLst/>
              <a:cxnLst/>
              <a:rect l="l" t="t" r="r" b="b"/>
              <a:pathLst>
                <a:path w="1277" h="698" extrusionOk="0">
                  <a:moveTo>
                    <a:pt x="947" y="0"/>
                  </a:moveTo>
                  <a:cubicBezTo>
                    <a:pt x="609" y="0"/>
                    <a:pt x="121" y="192"/>
                    <a:pt x="44" y="492"/>
                  </a:cubicBezTo>
                  <a:cubicBezTo>
                    <a:pt x="0" y="639"/>
                    <a:pt x="109" y="698"/>
                    <a:pt x="278" y="698"/>
                  </a:cubicBezTo>
                  <a:cubicBezTo>
                    <a:pt x="640" y="698"/>
                    <a:pt x="1277" y="429"/>
                    <a:pt x="1277" y="183"/>
                  </a:cubicBezTo>
                  <a:cubicBezTo>
                    <a:pt x="1271" y="57"/>
                    <a:pt x="1131" y="0"/>
                    <a:pt x="9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1"/>
            <p:cNvSpPr/>
            <p:nvPr/>
          </p:nvSpPr>
          <p:spPr>
            <a:xfrm>
              <a:off x="5123525" y="2241275"/>
              <a:ext cx="23675" cy="25575"/>
            </a:xfrm>
            <a:custGeom>
              <a:avLst/>
              <a:gdLst/>
              <a:ahLst/>
              <a:cxnLst/>
              <a:rect l="l" t="t" r="r" b="b"/>
              <a:pathLst>
                <a:path w="947" h="1023" extrusionOk="0">
                  <a:moveTo>
                    <a:pt x="682" y="0"/>
                  </a:moveTo>
                  <a:cubicBezTo>
                    <a:pt x="432" y="0"/>
                    <a:pt x="0" y="1022"/>
                    <a:pt x="373" y="1022"/>
                  </a:cubicBezTo>
                  <a:cubicBezTo>
                    <a:pt x="376" y="1022"/>
                    <a:pt x="378" y="1022"/>
                    <a:pt x="381" y="1022"/>
                  </a:cubicBezTo>
                  <a:cubicBezTo>
                    <a:pt x="775" y="1005"/>
                    <a:pt x="947" y="132"/>
                    <a:pt x="724" y="12"/>
                  </a:cubicBezTo>
                  <a:cubicBezTo>
                    <a:pt x="711" y="4"/>
                    <a:pt x="697" y="0"/>
                    <a:pt x="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1"/>
            <p:cNvSpPr/>
            <p:nvPr/>
          </p:nvSpPr>
          <p:spPr>
            <a:xfrm>
              <a:off x="5287825" y="2226500"/>
              <a:ext cx="26800" cy="24625"/>
            </a:xfrm>
            <a:custGeom>
              <a:avLst/>
              <a:gdLst/>
              <a:ahLst/>
              <a:cxnLst/>
              <a:rect l="l" t="t" r="r" b="b"/>
              <a:pathLst>
                <a:path w="1072" h="985" extrusionOk="0">
                  <a:moveTo>
                    <a:pt x="320" y="0"/>
                  </a:moveTo>
                  <a:cubicBezTo>
                    <a:pt x="0" y="0"/>
                    <a:pt x="179" y="984"/>
                    <a:pt x="578" y="984"/>
                  </a:cubicBezTo>
                  <a:cubicBezTo>
                    <a:pt x="594" y="984"/>
                    <a:pt x="610" y="983"/>
                    <a:pt x="626" y="979"/>
                  </a:cubicBezTo>
                  <a:cubicBezTo>
                    <a:pt x="1071" y="911"/>
                    <a:pt x="729" y="55"/>
                    <a:pt x="352" y="3"/>
                  </a:cubicBezTo>
                  <a:cubicBezTo>
                    <a:pt x="341" y="1"/>
                    <a:pt x="330" y="0"/>
                    <a:pt x="320" y="0"/>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11"/>
          <p:cNvGrpSpPr/>
          <p:nvPr/>
        </p:nvGrpSpPr>
        <p:grpSpPr>
          <a:xfrm>
            <a:off x="8446260" y="3054795"/>
            <a:ext cx="1006617" cy="1041177"/>
            <a:chOff x="4791650" y="538625"/>
            <a:chExt cx="731075" cy="756175"/>
          </a:xfrm>
        </p:grpSpPr>
        <p:sp>
          <p:nvSpPr>
            <p:cNvPr id="795" name="Google Shape;795;p11"/>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1"/>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1"/>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1"/>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1"/>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1"/>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 name="Google Shape;801;p11"/>
          <p:cNvGrpSpPr/>
          <p:nvPr/>
        </p:nvGrpSpPr>
        <p:grpSpPr>
          <a:xfrm>
            <a:off x="-426098" y="2786417"/>
            <a:ext cx="1148474" cy="1046607"/>
            <a:chOff x="3080800" y="238100"/>
            <a:chExt cx="714225" cy="650875"/>
          </a:xfrm>
        </p:grpSpPr>
        <p:sp>
          <p:nvSpPr>
            <p:cNvPr id="802" name="Google Shape;802;p11"/>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11"/>
          <p:cNvGrpSpPr/>
          <p:nvPr/>
        </p:nvGrpSpPr>
        <p:grpSpPr>
          <a:xfrm>
            <a:off x="7411525" y="4453556"/>
            <a:ext cx="1085921" cy="987930"/>
            <a:chOff x="4688600" y="1410900"/>
            <a:chExt cx="799000" cy="726900"/>
          </a:xfrm>
        </p:grpSpPr>
        <p:sp>
          <p:nvSpPr>
            <p:cNvPr id="806" name="Google Shape;806;p11"/>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8" name="Google Shape;808;p11"/>
          <p:cNvGrpSpPr/>
          <p:nvPr/>
        </p:nvGrpSpPr>
        <p:grpSpPr>
          <a:xfrm>
            <a:off x="2537969" y="-277251"/>
            <a:ext cx="693794" cy="1203811"/>
            <a:chOff x="4559300" y="564775"/>
            <a:chExt cx="389225" cy="675350"/>
          </a:xfrm>
        </p:grpSpPr>
        <p:sp>
          <p:nvSpPr>
            <p:cNvPr id="809" name="Google Shape;809;p11"/>
            <p:cNvSpPr/>
            <p:nvPr/>
          </p:nvSpPr>
          <p:spPr>
            <a:xfrm>
              <a:off x="4559300" y="753600"/>
              <a:ext cx="389225" cy="486525"/>
            </a:xfrm>
            <a:custGeom>
              <a:avLst/>
              <a:gdLst/>
              <a:ahLst/>
              <a:cxnLst/>
              <a:rect l="l" t="t" r="r" b="b"/>
              <a:pathLst>
                <a:path w="15569" h="19461" extrusionOk="0">
                  <a:moveTo>
                    <a:pt x="3228" y="0"/>
                  </a:moveTo>
                  <a:cubicBezTo>
                    <a:pt x="2718" y="0"/>
                    <a:pt x="2180" y="109"/>
                    <a:pt x="1627" y="293"/>
                  </a:cubicBezTo>
                  <a:cubicBezTo>
                    <a:pt x="0" y="841"/>
                    <a:pt x="634" y="3051"/>
                    <a:pt x="1062" y="5363"/>
                  </a:cubicBezTo>
                  <a:cubicBezTo>
                    <a:pt x="1473" y="7572"/>
                    <a:pt x="2295" y="9679"/>
                    <a:pt x="3460" y="11580"/>
                  </a:cubicBezTo>
                  <a:cubicBezTo>
                    <a:pt x="4573" y="13447"/>
                    <a:pt x="6731" y="15827"/>
                    <a:pt x="8512" y="17489"/>
                  </a:cubicBezTo>
                  <a:cubicBezTo>
                    <a:pt x="9893" y="18789"/>
                    <a:pt x="12890" y="19460"/>
                    <a:pt x="14341" y="19460"/>
                  </a:cubicBezTo>
                  <a:cubicBezTo>
                    <a:pt x="14743" y="19460"/>
                    <a:pt x="15027" y="19408"/>
                    <a:pt x="15123" y="19304"/>
                  </a:cubicBezTo>
                  <a:cubicBezTo>
                    <a:pt x="15569" y="18808"/>
                    <a:pt x="13496" y="18602"/>
                    <a:pt x="12846" y="18294"/>
                  </a:cubicBezTo>
                  <a:cubicBezTo>
                    <a:pt x="12178" y="17985"/>
                    <a:pt x="10739" y="16632"/>
                    <a:pt x="10139" y="15622"/>
                  </a:cubicBezTo>
                  <a:cubicBezTo>
                    <a:pt x="9540" y="14611"/>
                    <a:pt x="9489" y="13567"/>
                    <a:pt x="8958" y="12042"/>
                  </a:cubicBezTo>
                  <a:cubicBezTo>
                    <a:pt x="8427" y="10535"/>
                    <a:pt x="8273" y="9028"/>
                    <a:pt x="7844" y="7761"/>
                  </a:cubicBezTo>
                  <a:cubicBezTo>
                    <a:pt x="7433" y="6493"/>
                    <a:pt x="6920" y="3188"/>
                    <a:pt x="5841" y="1526"/>
                  </a:cubicBezTo>
                  <a:cubicBezTo>
                    <a:pt x="5136" y="424"/>
                    <a:pt x="4235" y="0"/>
                    <a:pt x="3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1"/>
            <p:cNvSpPr/>
            <p:nvPr/>
          </p:nvSpPr>
          <p:spPr>
            <a:xfrm>
              <a:off x="4571700" y="564775"/>
              <a:ext cx="155900" cy="233025"/>
            </a:xfrm>
            <a:custGeom>
              <a:avLst/>
              <a:gdLst/>
              <a:ahLst/>
              <a:cxnLst/>
              <a:rect l="l" t="t" r="r" b="b"/>
              <a:pathLst>
                <a:path w="6236" h="9321" extrusionOk="0">
                  <a:moveTo>
                    <a:pt x="2529" y="1"/>
                  </a:moveTo>
                  <a:cubicBezTo>
                    <a:pt x="2512" y="1"/>
                    <a:pt x="2502" y="2"/>
                    <a:pt x="2502" y="2"/>
                  </a:cubicBezTo>
                  <a:cubicBezTo>
                    <a:pt x="2502" y="2"/>
                    <a:pt x="1148" y="3719"/>
                    <a:pt x="1080" y="4387"/>
                  </a:cubicBezTo>
                  <a:cubicBezTo>
                    <a:pt x="1011" y="5072"/>
                    <a:pt x="1816" y="6647"/>
                    <a:pt x="1816" y="6647"/>
                  </a:cubicBezTo>
                  <a:cubicBezTo>
                    <a:pt x="1816" y="6647"/>
                    <a:pt x="1" y="7007"/>
                    <a:pt x="18" y="8822"/>
                  </a:cubicBezTo>
                  <a:cubicBezTo>
                    <a:pt x="18" y="8822"/>
                    <a:pt x="1438" y="8456"/>
                    <a:pt x="2564" y="8456"/>
                  </a:cubicBezTo>
                  <a:cubicBezTo>
                    <a:pt x="2837" y="8456"/>
                    <a:pt x="3093" y="8478"/>
                    <a:pt x="3306" y="8531"/>
                  </a:cubicBezTo>
                  <a:cubicBezTo>
                    <a:pt x="4403" y="8805"/>
                    <a:pt x="5345" y="9096"/>
                    <a:pt x="5345" y="9096"/>
                  </a:cubicBezTo>
                  <a:cubicBezTo>
                    <a:pt x="5345" y="9096"/>
                    <a:pt x="5718" y="9321"/>
                    <a:pt x="5900" y="9321"/>
                  </a:cubicBezTo>
                  <a:cubicBezTo>
                    <a:pt x="5964" y="9321"/>
                    <a:pt x="6004" y="9293"/>
                    <a:pt x="5995" y="9216"/>
                  </a:cubicBezTo>
                  <a:cubicBezTo>
                    <a:pt x="5995" y="9216"/>
                    <a:pt x="6235" y="8274"/>
                    <a:pt x="4694" y="7487"/>
                  </a:cubicBezTo>
                  <a:cubicBezTo>
                    <a:pt x="3202" y="6749"/>
                    <a:pt x="2432" y="6733"/>
                    <a:pt x="2369" y="6733"/>
                  </a:cubicBezTo>
                  <a:cubicBezTo>
                    <a:pt x="2366" y="6733"/>
                    <a:pt x="2364" y="6733"/>
                    <a:pt x="2364" y="6733"/>
                  </a:cubicBezTo>
                  <a:cubicBezTo>
                    <a:pt x="2090" y="5979"/>
                    <a:pt x="1902" y="5191"/>
                    <a:pt x="1782" y="4404"/>
                  </a:cubicBezTo>
                  <a:cubicBezTo>
                    <a:pt x="1679" y="3462"/>
                    <a:pt x="2673" y="1218"/>
                    <a:pt x="2844" y="584"/>
                  </a:cubicBezTo>
                  <a:cubicBezTo>
                    <a:pt x="3006" y="39"/>
                    <a:pt x="2636" y="1"/>
                    <a:pt x="25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 name="Google Shape;811;p11"/>
          <p:cNvGrpSpPr/>
          <p:nvPr/>
        </p:nvGrpSpPr>
        <p:grpSpPr>
          <a:xfrm>
            <a:off x="6057757" y="-76847"/>
            <a:ext cx="757615" cy="803004"/>
            <a:chOff x="2291250" y="337875"/>
            <a:chExt cx="626025" cy="663475"/>
          </a:xfrm>
        </p:grpSpPr>
        <p:sp>
          <p:nvSpPr>
            <p:cNvPr id="812" name="Google Shape;812;p11"/>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1"/>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1"/>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1"/>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1"/>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7" name="Google Shape;817;p11"/>
          <p:cNvGrpSpPr/>
          <p:nvPr/>
        </p:nvGrpSpPr>
        <p:grpSpPr>
          <a:xfrm>
            <a:off x="7885295" y="-237609"/>
            <a:ext cx="1652461" cy="1175689"/>
            <a:chOff x="3517550" y="401175"/>
            <a:chExt cx="1027650" cy="731150"/>
          </a:xfrm>
        </p:grpSpPr>
        <p:sp>
          <p:nvSpPr>
            <p:cNvPr id="818" name="Google Shape;818;p11"/>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1"/>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0" name="Google Shape;820;p11"/>
          <p:cNvGrpSpPr/>
          <p:nvPr/>
        </p:nvGrpSpPr>
        <p:grpSpPr>
          <a:xfrm>
            <a:off x="4615734" y="4464665"/>
            <a:ext cx="517412" cy="489233"/>
            <a:chOff x="2776800" y="970450"/>
            <a:chExt cx="431500" cy="408000"/>
          </a:xfrm>
        </p:grpSpPr>
        <p:sp>
          <p:nvSpPr>
            <p:cNvPr id="821" name="Google Shape;821;p11"/>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1"/>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1"/>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1"/>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1"/>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1"/>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1"/>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1"/>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1" name="Google Shape;831;p11"/>
          <p:cNvGrpSpPr/>
          <p:nvPr/>
        </p:nvGrpSpPr>
        <p:grpSpPr>
          <a:xfrm>
            <a:off x="473907" y="-726835"/>
            <a:ext cx="693789" cy="489232"/>
            <a:chOff x="4171675" y="981000"/>
            <a:chExt cx="398775" cy="281200"/>
          </a:xfrm>
        </p:grpSpPr>
        <p:sp>
          <p:nvSpPr>
            <p:cNvPr id="832" name="Google Shape;832;p11"/>
            <p:cNvSpPr/>
            <p:nvPr/>
          </p:nvSpPr>
          <p:spPr>
            <a:xfrm>
              <a:off x="4171675" y="981000"/>
              <a:ext cx="299725" cy="281200"/>
            </a:xfrm>
            <a:custGeom>
              <a:avLst/>
              <a:gdLst/>
              <a:ahLst/>
              <a:cxnLst/>
              <a:rect l="l" t="t" r="r" b="b"/>
              <a:pathLst>
                <a:path w="11989" h="11248" extrusionOk="0">
                  <a:moveTo>
                    <a:pt x="5171" y="1"/>
                  </a:moveTo>
                  <a:cubicBezTo>
                    <a:pt x="4790" y="1"/>
                    <a:pt x="4433" y="30"/>
                    <a:pt x="4116" y="86"/>
                  </a:cubicBezTo>
                  <a:cubicBezTo>
                    <a:pt x="1495" y="531"/>
                    <a:pt x="1187" y="1936"/>
                    <a:pt x="571" y="5789"/>
                  </a:cubicBezTo>
                  <a:cubicBezTo>
                    <a:pt x="0" y="9385"/>
                    <a:pt x="2824" y="11247"/>
                    <a:pt x="5463" y="11247"/>
                  </a:cubicBezTo>
                  <a:cubicBezTo>
                    <a:pt x="5916" y="11247"/>
                    <a:pt x="6363" y="11192"/>
                    <a:pt x="6788" y="11082"/>
                  </a:cubicBezTo>
                  <a:cubicBezTo>
                    <a:pt x="9305" y="10414"/>
                    <a:pt x="11635" y="9849"/>
                    <a:pt x="11823" y="5430"/>
                  </a:cubicBezTo>
                  <a:cubicBezTo>
                    <a:pt x="11989" y="1532"/>
                    <a:pt x="7935" y="1"/>
                    <a:pt x="5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p:cNvSpPr/>
            <p:nvPr/>
          </p:nvSpPr>
          <p:spPr>
            <a:xfrm>
              <a:off x="4247600" y="1053300"/>
              <a:ext cx="201650" cy="193350"/>
            </a:xfrm>
            <a:custGeom>
              <a:avLst/>
              <a:gdLst/>
              <a:ahLst/>
              <a:cxnLst/>
              <a:rect l="l" t="t" r="r" b="b"/>
              <a:pathLst>
                <a:path w="8066" h="7734" extrusionOk="0">
                  <a:moveTo>
                    <a:pt x="4248" y="0"/>
                  </a:moveTo>
                  <a:cubicBezTo>
                    <a:pt x="2394" y="0"/>
                    <a:pt x="377" y="1471"/>
                    <a:pt x="171" y="4302"/>
                  </a:cubicBezTo>
                  <a:cubicBezTo>
                    <a:pt x="1" y="6676"/>
                    <a:pt x="1715" y="7734"/>
                    <a:pt x="3501" y="7734"/>
                  </a:cubicBezTo>
                  <a:cubicBezTo>
                    <a:pt x="5129" y="7734"/>
                    <a:pt x="6817" y="6855"/>
                    <a:pt x="7193" y="5295"/>
                  </a:cubicBezTo>
                  <a:cubicBezTo>
                    <a:pt x="8065" y="1719"/>
                    <a:pt x="6252" y="0"/>
                    <a:pt x="42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1"/>
            <p:cNvSpPr/>
            <p:nvPr/>
          </p:nvSpPr>
          <p:spPr>
            <a:xfrm>
              <a:off x="4439825" y="1101125"/>
              <a:ext cx="130625" cy="148750"/>
            </a:xfrm>
            <a:custGeom>
              <a:avLst/>
              <a:gdLst/>
              <a:ahLst/>
              <a:cxnLst/>
              <a:rect l="l" t="t" r="r" b="b"/>
              <a:pathLst>
                <a:path w="5225" h="5950" extrusionOk="0">
                  <a:moveTo>
                    <a:pt x="2844" y="1"/>
                  </a:moveTo>
                  <a:cubicBezTo>
                    <a:pt x="2596" y="1"/>
                    <a:pt x="2346" y="38"/>
                    <a:pt x="2107" y="111"/>
                  </a:cubicBezTo>
                  <a:cubicBezTo>
                    <a:pt x="1234" y="419"/>
                    <a:pt x="549" y="1413"/>
                    <a:pt x="549" y="1413"/>
                  </a:cubicBezTo>
                  <a:cubicBezTo>
                    <a:pt x="549" y="1413"/>
                    <a:pt x="206" y="2389"/>
                    <a:pt x="104" y="2629"/>
                  </a:cubicBezTo>
                  <a:cubicBezTo>
                    <a:pt x="18" y="2868"/>
                    <a:pt x="1" y="4872"/>
                    <a:pt x="241" y="5163"/>
                  </a:cubicBezTo>
                  <a:cubicBezTo>
                    <a:pt x="463" y="5455"/>
                    <a:pt x="1097" y="5797"/>
                    <a:pt x="1320" y="5934"/>
                  </a:cubicBezTo>
                  <a:cubicBezTo>
                    <a:pt x="1335" y="5945"/>
                    <a:pt x="1345" y="5949"/>
                    <a:pt x="1350" y="5949"/>
                  </a:cubicBezTo>
                  <a:cubicBezTo>
                    <a:pt x="1431" y="5949"/>
                    <a:pt x="682" y="5005"/>
                    <a:pt x="635" y="4701"/>
                  </a:cubicBezTo>
                  <a:cubicBezTo>
                    <a:pt x="617" y="4256"/>
                    <a:pt x="617" y="3810"/>
                    <a:pt x="652" y="3365"/>
                  </a:cubicBezTo>
                  <a:cubicBezTo>
                    <a:pt x="652" y="3365"/>
                    <a:pt x="1320" y="5026"/>
                    <a:pt x="1714" y="5198"/>
                  </a:cubicBezTo>
                  <a:cubicBezTo>
                    <a:pt x="1795" y="5232"/>
                    <a:pt x="1902" y="5245"/>
                    <a:pt x="2022" y="5245"/>
                  </a:cubicBezTo>
                  <a:cubicBezTo>
                    <a:pt x="2510" y="5245"/>
                    <a:pt x="3217" y="5020"/>
                    <a:pt x="3341" y="4992"/>
                  </a:cubicBezTo>
                  <a:cubicBezTo>
                    <a:pt x="3495" y="4941"/>
                    <a:pt x="1919" y="4889"/>
                    <a:pt x="1731" y="4650"/>
                  </a:cubicBezTo>
                  <a:cubicBezTo>
                    <a:pt x="1542" y="4410"/>
                    <a:pt x="1114" y="2560"/>
                    <a:pt x="1114" y="2560"/>
                  </a:cubicBezTo>
                  <a:lnTo>
                    <a:pt x="1114" y="2560"/>
                  </a:lnTo>
                  <a:cubicBezTo>
                    <a:pt x="1114" y="2560"/>
                    <a:pt x="3289" y="2903"/>
                    <a:pt x="3443" y="2903"/>
                  </a:cubicBezTo>
                  <a:cubicBezTo>
                    <a:pt x="3598" y="2886"/>
                    <a:pt x="3752" y="2406"/>
                    <a:pt x="3786" y="2218"/>
                  </a:cubicBezTo>
                  <a:cubicBezTo>
                    <a:pt x="3796" y="2119"/>
                    <a:pt x="3209" y="2094"/>
                    <a:pt x="2670" y="2094"/>
                  </a:cubicBezTo>
                  <a:cubicBezTo>
                    <a:pt x="2274" y="2094"/>
                    <a:pt x="1903" y="2108"/>
                    <a:pt x="1816" y="2115"/>
                  </a:cubicBezTo>
                  <a:cubicBezTo>
                    <a:pt x="1611" y="2115"/>
                    <a:pt x="1217" y="1567"/>
                    <a:pt x="1097" y="1567"/>
                  </a:cubicBezTo>
                  <a:cubicBezTo>
                    <a:pt x="977" y="1567"/>
                    <a:pt x="2364" y="591"/>
                    <a:pt x="2638" y="573"/>
                  </a:cubicBezTo>
                  <a:cubicBezTo>
                    <a:pt x="2644" y="573"/>
                    <a:pt x="2649" y="573"/>
                    <a:pt x="2655" y="573"/>
                  </a:cubicBezTo>
                  <a:cubicBezTo>
                    <a:pt x="2962" y="573"/>
                    <a:pt x="4256" y="1002"/>
                    <a:pt x="4642" y="1019"/>
                  </a:cubicBezTo>
                  <a:cubicBezTo>
                    <a:pt x="4651" y="1019"/>
                    <a:pt x="4660" y="1019"/>
                    <a:pt x="4668" y="1019"/>
                  </a:cubicBezTo>
                  <a:cubicBezTo>
                    <a:pt x="5039" y="1019"/>
                    <a:pt x="5106" y="657"/>
                    <a:pt x="5173" y="573"/>
                  </a:cubicBezTo>
                  <a:cubicBezTo>
                    <a:pt x="5225" y="471"/>
                    <a:pt x="4197" y="402"/>
                    <a:pt x="3974" y="282"/>
                  </a:cubicBezTo>
                  <a:cubicBezTo>
                    <a:pt x="3628" y="93"/>
                    <a:pt x="3237" y="1"/>
                    <a:pt x="28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5" name="Google Shape;835;p11"/>
          <p:cNvGrpSpPr/>
          <p:nvPr/>
        </p:nvGrpSpPr>
        <p:grpSpPr>
          <a:xfrm>
            <a:off x="-149650" y="4457818"/>
            <a:ext cx="970450" cy="929550"/>
            <a:chOff x="4644875" y="480450"/>
            <a:chExt cx="970450" cy="929550"/>
          </a:xfrm>
        </p:grpSpPr>
        <p:sp>
          <p:nvSpPr>
            <p:cNvPr id="836" name="Google Shape;836;p11"/>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1"/>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1"/>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1"/>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1"/>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1"/>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1"/>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1"/>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 name="Google Shape;844;p11"/>
          <p:cNvGrpSpPr/>
          <p:nvPr/>
        </p:nvGrpSpPr>
        <p:grpSpPr>
          <a:xfrm>
            <a:off x="2932502" y="4584675"/>
            <a:ext cx="970451" cy="725293"/>
            <a:chOff x="4829400" y="3625075"/>
            <a:chExt cx="800900" cy="598575"/>
          </a:xfrm>
        </p:grpSpPr>
        <p:sp>
          <p:nvSpPr>
            <p:cNvPr id="845" name="Google Shape;845;p11"/>
            <p:cNvSpPr/>
            <p:nvPr/>
          </p:nvSpPr>
          <p:spPr>
            <a:xfrm>
              <a:off x="4829400" y="3648875"/>
              <a:ext cx="800900" cy="574775"/>
            </a:xfrm>
            <a:custGeom>
              <a:avLst/>
              <a:gdLst/>
              <a:ahLst/>
              <a:cxnLst/>
              <a:rect l="l" t="t" r="r" b="b"/>
              <a:pathLst>
                <a:path w="32036" h="22991" extrusionOk="0">
                  <a:moveTo>
                    <a:pt x="15575" y="1"/>
                  </a:moveTo>
                  <a:cubicBezTo>
                    <a:pt x="12748" y="1"/>
                    <a:pt x="9930" y="1020"/>
                    <a:pt x="7864" y="3321"/>
                  </a:cubicBezTo>
                  <a:cubicBezTo>
                    <a:pt x="0" y="12101"/>
                    <a:pt x="6646" y="22991"/>
                    <a:pt x="14631" y="22991"/>
                  </a:cubicBezTo>
                  <a:cubicBezTo>
                    <a:pt x="17156" y="22991"/>
                    <a:pt x="19815" y="21902"/>
                    <a:pt x="22191" y="19313"/>
                  </a:cubicBezTo>
                  <a:cubicBezTo>
                    <a:pt x="32035" y="8572"/>
                    <a:pt x="23772" y="1"/>
                    <a:pt x="155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1"/>
            <p:cNvSpPr/>
            <p:nvPr/>
          </p:nvSpPr>
          <p:spPr>
            <a:xfrm>
              <a:off x="4960550" y="3674950"/>
              <a:ext cx="563000" cy="513500"/>
            </a:xfrm>
            <a:custGeom>
              <a:avLst/>
              <a:gdLst/>
              <a:ahLst/>
              <a:cxnLst/>
              <a:rect l="l" t="t" r="r" b="b"/>
              <a:pathLst>
                <a:path w="22520" h="20540" extrusionOk="0">
                  <a:moveTo>
                    <a:pt x="10044" y="0"/>
                  </a:moveTo>
                  <a:cubicBezTo>
                    <a:pt x="10021" y="0"/>
                    <a:pt x="9999" y="0"/>
                    <a:pt x="9977" y="1"/>
                  </a:cubicBezTo>
                  <a:cubicBezTo>
                    <a:pt x="7547" y="18"/>
                    <a:pt x="4318" y="816"/>
                    <a:pt x="3808" y="2601"/>
                  </a:cubicBezTo>
                  <a:cubicBezTo>
                    <a:pt x="3298" y="4368"/>
                    <a:pt x="7275" y="4878"/>
                    <a:pt x="7326" y="6119"/>
                  </a:cubicBezTo>
                  <a:cubicBezTo>
                    <a:pt x="7330" y="6267"/>
                    <a:pt x="7276" y="6328"/>
                    <a:pt x="7175" y="6328"/>
                  </a:cubicBezTo>
                  <a:cubicBezTo>
                    <a:pt x="6707" y="6328"/>
                    <a:pt x="5225" y="5038"/>
                    <a:pt x="3672" y="5038"/>
                  </a:cubicBezTo>
                  <a:cubicBezTo>
                    <a:pt x="2699" y="5038"/>
                    <a:pt x="1698" y="5544"/>
                    <a:pt x="902" y="7190"/>
                  </a:cubicBezTo>
                  <a:cubicBezTo>
                    <a:pt x="222" y="8634"/>
                    <a:pt x="1" y="10266"/>
                    <a:pt x="256" y="11846"/>
                  </a:cubicBezTo>
                  <a:cubicBezTo>
                    <a:pt x="851" y="15925"/>
                    <a:pt x="3859" y="19239"/>
                    <a:pt x="7870" y="20242"/>
                  </a:cubicBezTo>
                  <a:cubicBezTo>
                    <a:pt x="8175" y="20310"/>
                    <a:pt x="8498" y="20378"/>
                    <a:pt x="8821" y="20429"/>
                  </a:cubicBezTo>
                  <a:cubicBezTo>
                    <a:pt x="9261" y="20502"/>
                    <a:pt x="9707" y="20539"/>
                    <a:pt x="10156" y="20539"/>
                  </a:cubicBezTo>
                  <a:cubicBezTo>
                    <a:pt x="13663" y="20539"/>
                    <a:pt x="17357" y="18258"/>
                    <a:pt x="19783" y="12985"/>
                  </a:cubicBezTo>
                  <a:cubicBezTo>
                    <a:pt x="22519" y="7037"/>
                    <a:pt x="19562" y="4300"/>
                    <a:pt x="18169" y="3332"/>
                  </a:cubicBezTo>
                  <a:cubicBezTo>
                    <a:pt x="17943" y="3176"/>
                    <a:pt x="17739" y="3109"/>
                    <a:pt x="17545" y="3109"/>
                  </a:cubicBezTo>
                  <a:cubicBezTo>
                    <a:pt x="16550" y="3109"/>
                    <a:pt x="15808" y="4862"/>
                    <a:pt x="13818" y="5473"/>
                  </a:cubicBezTo>
                  <a:cubicBezTo>
                    <a:pt x="13571" y="5549"/>
                    <a:pt x="13404" y="5584"/>
                    <a:pt x="13304" y="5584"/>
                  </a:cubicBezTo>
                  <a:cubicBezTo>
                    <a:pt x="12436" y="5584"/>
                    <a:pt x="16527" y="2996"/>
                    <a:pt x="16877" y="2006"/>
                  </a:cubicBezTo>
                  <a:cubicBezTo>
                    <a:pt x="17264" y="911"/>
                    <a:pt x="12495" y="0"/>
                    <a:pt x="100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1"/>
            <p:cNvSpPr/>
            <p:nvPr/>
          </p:nvSpPr>
          <p:spPr>
            <a:xfrm>
              <a:off x="4997525" y="3906675"/>
              <a:ext cx="105225" cy="96700"/>
            </a:xfrm>
            <a:custGeom>
              <a:avLst/>
              <a:gdLst/>
              <a:ahLst/>
              <a:cxnLst/>
              <a:rect l="l" t="t" r="r" b="b"/>
              <a:pathLst>
                <a:path w="4209" h="3868" extrusionOk="0">
                  <a:moveTo>
                    <a:pt x="2607" y="1"/>
                  </a:moveTo>
                  <a:cubicBezTo>
                    <a:pt x="2467" y="1"/>
                    <a:pt x="2332" y="31"/>
                    <a:pt x="2210" y="96"/>
                  </a:cubicBezTo>
                  <a:cubicBezTo>
                    <a:pt x="1445" y="487"/>
                    <a:pt x="221" y="1354"/>
                    <a:pt x="102" y="2424"/>
                  </a:cubicBezTo>
                  <a:cubicBezTo>
                    <a:pt x="0" y="3495"/>
                    <a:pt x="1377" y="3818"/>
                    <a:pt x="1377" y="3818"/>
                  </a:cubicBezTo>
                  <a:cubicBezTo>
                    <a:pt x="1464" y="3852"/>
                    <a:pt x="1558" y="3867"/>
                    <a:pt x="1658" y="3867"/>
                  </a:cubicBezTo>
                  <a:cubicBezTo>
                    <a:pt x="2518" y="3867"/>
                    <a:pt x="3781" y="2704"/>
                    <a:pt x="3994" y="1744"/>
                  </a:cubicBezTo>
                  <a:cubicBezTo>
                    <a:pt x="4208" y="831"/>
                    <a:pt x="3343" y="1"/>
                    <a:pt x="2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1"/>
            <p:cNvSpPr/>
            <p:nvPr/>
          </p:nvSpPr>
          <p:spPr>
            <a:xfrm>
              <a:off x="5103750" y="3735175"/>
              <a:ext cx="61625" cy="55400"/>
            </a:xfrm>
            <a:custGeom>
              <a:avLst/>
              <a:gdLst/>
              <a:ahLst/>
              <a:cxnLst/>
              <a:rect l="l" t="t" r="r" b="b"/>
              <a:pathLst>
                <a:path w="2465" h="2216" extrusionOk="0">
                  <a:moveTo>
                    <a:pt x="1539" y="1"/>
                  </a:moveTo>
                  <a:cubicBezTo>
                    <a:pt x="823" y="1"/>
                    <a:pt x="0" y="981"/>
                    <a:pt x="204" y="1874"/>
                  </a:cubicBezTo>
                  <a:cubicBezTo>
                    <a:pt x="256" y="2123"/>
                    <a:pt x="397" y="2216"/>
                    <a:pt x="579" y="2216"/>
                  </a:cubicBezTo>
                  <a:cubicBezTo>
                    <a:pt x="1120" y="2216"/>
                    <a:pt x="2023" y="1399"/>
                    <a:pt x="2023" y="1399"/>
                  </a:cubicBezTo>
                  <a:cubicBezTo>
                    <a:pt x="2023" y="1399"/>
                    <a:pt x="2464" y="226"/>
                    <a:pt x="1717" y="22"/>
                  </a:cubicBezTo>
                  <a:cubicBezTo>
                    <a:pt x="1659" y="7"/>
                    <a:pt x="1599" y="1"/>
                    <a:pt x="1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1"/>
            <p:cNvSpPr/>
            <p:nvPr/>
          </p:nvSpPr>
          <p:spPr>
            <a:xfrm>
              <a:off x="5231625" y="3703475"/>
              <a:ext cx="99500" cy="66575"/>
            </a:xfrm>
            <a:custGeom>
              <a:avLst/>
              <a:gdLst/>
              <a:ahLst/>
              <a:cxnLst/>
              <a:rect l="l" t="t" r="r" b="b"/>
              <a:pathLst>
                <a:path w="3980" h="2663" extrusionOk="0">
                  <a:moveTo>
                    <a:pt x="2476" y="0"/>
                  </a:moveTo>
                  <a:cubicBezTo>
                    <a:pt x="2300" y="0"/>
                    <a:pt x="2119" y="21"/>
                    <a:pt x="1938" y="66"/>
                  </a:cubicBezTo>
                  <a:cubicBezTo>
                    <a:pt x="935" y="321"/>
                    <a:pt x="1" y="1426"/>
                    <a:pt x="833" y="2327"/>
                  </a:cubicBezTo>
                  <a:cubicBezTo>
                    <a:pt x="1066" y="2574"/>
                    <a:pt x="1377" y="2663"/>
                    <a:pt x="1705" y="2663"/>
                  </a:cubicBezTo>
                  <a:cubicBezTo>
                    <a:pt x="2549" y="2663"/>
                    <a:pt x="3502" y="2072"/>
                    <a:pt x="3502" y="2072"/>
                  </a:cubicBezTo>
                  <a:cubicBezTo>
                    <a:pt x="3706" y="1715"/>
                    <a:pt x="3842" y="1341"/>
                    <a:pt x="3910" y="933"/>
                  </a:cubicBezTo>
                  <a:cubicBezTo>
                    <a:pt x="3979" y="444"/>
                    <a:pt x="3290" y="0"/>
                    <a:pt x="2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1"/>
            <p:cNvSpPr/>
            <p:nvPr/>
          </p:nvSpPr>
          <p:spPr>
            <a:xfrm>
              <a:off x="5136450" y="3880075"/>
              <a:ext cx="94775" cy="90225"/>
            </a:xfrm>
            <a:custGeom>
              <a:avLst/>
              <a:gdLst/>
              <a:ahLst/>
              <a:cxnLst/>
              <a:rect l="l" t="t" r="r" b="b"/>
              <a:pathLst>
                <a:path w="3791" h="3609" extrusionOk="0">
                  <a:moveTo>
                    <a:pt x="3377" y="1"/>
                  </a:moveTo>
                  <a:cubicBezTo>
                    <a:pt x="2746" y="1"/>
                    <a:pt x="1548" y="736"/>
                    <a:pt x="901" y="1602"/>
                  </a:cubicBezTo>
                  <a:cubicBezTo>
                    <a:pt x="1" y="2808"/>
                    <a:pt x="2618" y="3556"/>
                    <a:pt x="2618" y="3556"/>
                  </a:cubicBezTo>
                  <a:cubicBezTo>
                    <a:pt x="2660" y="3592"/>
                    <a:pt x="2702" y="3608"/>
                    <a:pt x="2745" y="3608"/>
                  </a:cubicBezTo>
                  <a:cubicBezTo>
                    <a:pt x="3255" y="3608"/>
                    <a:pt x="3791" y="1225"/>
                    <a:pt x="3791" y="378"/>
                  </a:cubicBezTo>
                  <a:cubicBezTo>
                    <a:pt x="3786" y="114"/>
                    <a:pt x="3625" y="1"/>
                    <a:pt x="33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1"/>
            <p:cNvSpPr/>
            <p:nvPr/>
          </p:nvSpPr>
          <p:spPr>
            <a:xfrm>
              <a:off x="5096525" y="4030875"/>
              <a:ext cx="73875" cy="65625"/>
            </a:xfrm>
            <a:custGeom>
              <a:avLst/>
              <a:gdLst/>
              <a:ahLst/>
              <a:cxnLst/>
              <a:rect l="l" t="t" r="r" b="b"/>
              <a:pathLst>
                <a:path w="2955" h="2625" extrusionOk="0">
                  <a:moveTo>
                    <a:pt x="2348" y="1"/>
                  </a:moveTo>
                  <a:cubicBezTo>
                    <a:pt x="1996" y="1"/>
                    <a:pt x="1518" y="127"/>
                    <a:pt x="1139" y="193"/>
                  </a:cubicBezTo>
                  <a:cubicBezTo>
                    <a:pt x="340" y="311"/>
                    <a:pt x="0" y="1671"/>
                    <a:pt x="153" y="2419"/>
                  </a:cubicBezTo>
                  <a:cubicBezTo>
                    <a:pt x="185" y="2562"/>
                    <a:pt x="284" y="2624"/>
                    <a:pt x="427" y="2624"/>
                  </a:cubicBezTo>
                  <a:cubicBezTo>
                    <a:pt x="1045" y="2624"/>
                    <a:pt x="2480" y="1453"/>
                    <a:pt x="2770" y="651"/>
                  </a:cubicBezTo>
                  <a:cubicBezTo>
                    <a:pt x="2954" y="143"/>
                    <a:pt x="2723" y="1"/>
                    <a:pt x="2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1"/>
            <p:cNvSpPr/>
            <p:nvPr/>
          </p:nvSpPr>
          <p:spPr>
            <a:xfrm>
              <a:off x="5272425" y="3877625"/>
              <a:ext cx="96900" cy="109775"/>
            </a:xfrm>
            <a:custGeom>
              <a:avLst/>
              <a:gdLst/>
              <a:ahLst/>
              <a:cxnLst/>
              <a:rect l="l" t="t" r="r" b="b"/>
              <a:pathLst>
                <a:path w="3876" h="4391" extrusionOk="0">
                  <a:moveTo>
                    <a:pt x="2461" y="0"/>
                  </a:moveTo>
                  <a:cubicBezTo>
                    <a:pt x="1906" y="0"/>
                    <a:pt x="1242" y="203"/>
                    <a:pt x="816" y="459"/>
                  </a:cubicBezTo>
                  <a:cubicBezTo>
                    <a:pt x="51" y="918"/>
                    <a:pt x="0" y="3501"/>
                    <a:pt x="442" y="4062"/>
                  </a:cubicBezTo>
                  <a:cubicBezTo>
                    <a:pt x="648" y="4320"/>
                    <a:pt x="1143" y="4390"/>
                    <a:pt x="1617" y="4390"/>
                  </a:cubicBezTo>
                  <a:cubicBezTo>
                    <a:pt x="1925" y="4390"/>
                    <a:pt x="2223" y="4361"/>
                    <a:pt x="2430" y="4334"/>
                  </a:cubicBezTo>
                  <a:cubicBezTo>
                    <a:pt x="2889" y="4164"/>
                    <a:pt x="3280" y="3875"/>
                    <a:pt x="3552" y="3467"/>
                  </a:cubicBezTo>
                  <a:cubicBezTo>
                    <a:pt x="3875" y="2940"/>
                    <a:pt x="3688" y="1207"/>
                    <a:pt x="3399" y="459"/>
                  </a:cubicBezTo>
                  <a:cubicBezTo>
                    <a:pt x="3271" y="128"/>
                    <a:pt x="2901" y="0"/>
                    <a:pt x="2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1"/>
            <p:cNvSpPr/>
            <p:nvPr/>
          </p:nvSpPr>
          <p:spPr>
            <a:xfrm>
              <a:off x="5258400" y="4039875"/>
              <a:ext cx="90950" cy="76300"/>
            </a:xfrm>
            <a:custGeom>
              <a:avLst/>
              <a:gdLst/>
              <a:ahLst/>
              <a:cxnLst/>
              <a:rect l="l" t="t" r="r" b="b"/>
              <a:pathLst>
                <a:path w="3638" h="3052" extrusionOk="0">
                  <a:moveTo>
                    <a:pt x="1024" y="0"/>
                  </a:moveTo>
                  <a:cubicBezTo>
                    <a:pt x="471" y="0"/>
                    <a:pt x="17" y="998"/>
                    <a:pt x="17" y="1209"/>
                  </a:cubicBezTo>
                  <a:cubicBezTo>
                    <a:pt x="0" y="1447"/>
                    <a:pt x="663" y="2688"/>
                    <a:pt x="1190" y="3011"/>
                  </a:cubicBezTo>
                  <a:cubicBezTo>
                    <a:pt x="1235" y="3038"/>
                    <a:pt x="1289" y="3051"/>
                    <a:pt x="1350" y="3051"/>
                  </a:cubicBezTo>
                  <a:cubicBezTo>
                    <a:pt x="1995" y="3051"/>
                    <a:pt x="3410" y="1600"/>
                    <a:pt x="3518" y="1056"/>
                  </a:cubicBezTo>
                  <a:cubicBezTo>
                    <a:pt x="3637" y="478"/>
                    <a:pt x="1904" y="359"/>
                    <a:pt x="1241" y="53"/>
                  </a:cubicBezTo>
                  <a:cubicBezTo>
                    <a:pt x="1167" y="17"/>
                    <a:pt x="1095" y="0"/>
                    <a:pt x="10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1"/>
            <p:cNvSpPr/>
            <p:nvPr/>
          </p:nvSpPr>
          <p:spPr>
            <a:xfrm>
              <a:off x="5418700" y="3840125"/>
              <a:ext cx="50400" cy="43775"/>
            </a:xfrm>
            <a:custGeom>
              <a:avLst/>
              <a:gdLst/>
              <a:ahLst/>
              <a:cxnLst/>
              <a:rect l="l" t="t" r="r" b="b"/>
              <a:pathLst>
                <a:path w="2016" h="1751" extrusionOk="0">
                  <a:moveTo>
                    <a:pt x="747" y="1"/>
                  </a:moveTo>
                  <a:cubicBezTo>
                    <a:pt x="723" y="1"/>
                    <a:pt x="699" y="2"/>
                    <a:pt x="675" y="5"/>
                  </a:cubicBezTo>
                  <a:cubicBezTo>
                    <a:pt x="1" y="97"/>
                    <a:pt x="640" y="1750"/>
                    <a:pt x="1220" y="1750"/>
                  </a:cubicBezTo>
                  <a:cubicBezTo>
                    <a:pt x="1283" y="1750"/>
                    <a:pt x="1346" y="1731"/>
                    <a:pt x="1406" y="1687"/>
                  </a:cubicBezTo>
                  <a:cubicBezTo>
                    <a:pt x="2015" y="1243"/>
                    <a:pt x="1476" y="1"/>
                    <a:pt x="7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1"/>
            <p:cNvSpPr/>
            <p:nvPr/>
          </p:nvSpPr>
          <p:spPr>
            <a:xfrm>
              <a:off x="5177250" y="3625075"/>
              <a:ext cx="91800" cy="39700"/>
            </a:xfrm>
            <a:custGeom>
              <a:avLst/>
              <a:gdLst/>
              <a:ahLst/>
              <a:cxnLst/>
              <a:rect l="l" t="t" r="r" b="b"/>
              <a:pathLst>
                <a:path w="3672" h="1588" extrusionOk="0">
                  <a:moveTo>
                    <a:pt x="2343" y="0"/>
                  </a:moveTo>
                  <a:cubicBezTo>
                    <a:pt x="1891" y="0"/>
                    <a:pt x="1345" y="184"/>
                    <a:pt x="884" y="381"/>
                  </a:cubicBezTo>
                  <a:cubicBezTo>
                    <a:pt x="170" y="687"/>
                    <a:pt x="0" y="1588"/>
                    <a:pt x="0" y="1588"/>
                  </a:cubicBezTo>
                  <a:cubicBezTo>
                    <a:pt x="731" y="1384"/>
                    <a:pt x="3671" y="1248"/>
                    <a:pt x="3671" y="1248"/>
                  </a:cubicBezTo>
                  <a:cubicBezTo>
                    <a:pt x="3518" y="857"/>
                    <a:pt x="3280" y="483"/>
                    <a:pt x="2974" y="194"/>
                  </a:cubicBezTo>
                  <a:cubicBezTo>
                    <a:pt x="2812" y="56"/>
                    <a:pt x="2591" y="0"/>
                    <a:pt x="2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6" name="Google Shape;856;p11"/>
          <p:cNvGrpSpPr/>
          <p:nvPr/>
        </p:nvGrpSpPr>
        <p:grpSpPr>
          <a:xfrm>
            <a:off x="-226262" y="1267017"/>
            <a:ext cx="748800" cy="903825"/>
            <a:chOff x="1727375" y="3512200"/>
            <a:chExt cx="748800" cy="903825"/>
          </a:xfrm>
        </p:grpSpPr>
        <p:grpSp>
          <p:nvGrpSpPr>
            <p:cNvPr id="857" name="Google Shape;857;p11"/>
            <p:cNvGrpSpPr/>
            <p:nvPr/>
          </p:nvGrpSpPr>
          <p:grpSpPr>
            <a:xfrm>
              <a:off x="1727375" y="4047750"/>
              <a:ext cx="490625" cy="368275"/>
              <a:chOff x="1727375" y="4047750"/>
              <a:chExt cx="490625" cy="368275"/>
            </a:xfrm>
          </p:grpSpPr>
          <p:sp>
            <p:nvSpPr>
              <p:cNvPr id="858" name="Google Shape;858;p11"/>
              <p:cNvSpPr/>
              <p:nvPr/>
            </p:nvSpPr>
            <p:spPr>
              <a:xfrm>
                <a:off x="1727375" y="4047750"/>
                <a:ext cx="490625" cy="368100"/>
              </a:xfrm>
              <a:custGeom>
                <a:avLst/>
                <a:gdLst/>
                <a:ahLst/>
                <a:cxnLst/>
                <a:rect l="l" t="t" r="r" b="b"/>
                <a:pathLst>
                  <a:path w="19625" h="14724" extrusionOk="0">
                    <a:moveTo>
                      <a:pt x="7313" y="0"/>
                    </a:moveTo>
                    <a:cubicBezTo>
                      <a:pt x="6585" y="0"/>
                      <a:pt x="5899" y="173"/>
                      <a:pt x="5297" y="554"/>
                    </a:cubicBezTo>
                    <a:cubicBezTo>
                      <a:pt x="1" y="3930"/>
                      <a:pt x="4459" y="14724"/>
                      <a:pt x="10330" y="14724"/>
                    </a:cubicBezTo>
                    <a:cubicBezTo>
                      <a:pt x="11524" y="14724"/>
                      <a:pt x="12776" y="14278"/>
                      <a:pt x="14016" y="13233"/>
                    </a:cubicBezTo>
                    <a:cubicBezTo>
                      <a:pt x="19625" y="8531"/>
                      <a:pt x="12431" y="0"/>
                      <a:pt x="73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1"/>
              <p:cNvSpPr/>
              <p:nvPr/>
            </p:nvSpPr>
            <p:spPr>
              <a:xfrm>
                <a:off x="1727375" y="4047750"/>
                <a:ext cx="490625" cy="368100"/>
              </a:xfrm>
              <a:custGeom>
                <a:avLst/>
                <a:gdLst/>
                <a:ahLst/>
                <a:cxnLst/>
                <a:rect l="l" t="t" r="r" b="b"/>
                <a:pathLst>
                  <a:path w="19625" h="14724" extrusionOk="0">
                    <a:moveTo>
                      <a:pt x="7313" y="0"/>
                    </a:moveTo>
                    <a:cubicBezTo>
                      <a:pt x="6585" y="0"/>
                      <a:pt x="5899" y="173"/>
                      <a:pt x="5297" y="554"/>
                    </a:cubicBezTo>
                    <a:cubicBezTo>
                      <a:pt x="1" y="3930"/>
                      <a:pt x="4459" y="14724"/>
                      <a:pt x="10330" y="14724"/>
                    </a:cubicBezTo>
                    <a:cubicBezTo>
                      <a:pt x="11524" y="14724"/>
                      <a:pt x="12776" y="14278"/>
                      <a:pt x="14016" y="13233"/>
                    </a:cubicBezTo>
                    <a:cubicBezTo>
                      <a:pt x="19625" y="8531"/>
                      <a:pt x="12431" y="0"/>
                      <a:pt x="73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1"/>
              <p:cNvSpPr/>
              <p:nvPr/>
            </p:nvSpPr>
            <p:spPr>
              <a:xfrm>
                <a:off x="1815950" y="4056250"/>
                <a:ext cx="370825" cy="283900"/>
              </a:xfrm>
              <a:custGeom>
                <a:avLst/>
                <a:gdLst/>
                <a:ahLst/>
                <a:cxnLst/>
                <a:rect l="l" t="t" r="r" b="b"/>
                <a:pathLst>
                  <a:path w="14833" h="11356" extrusionOk="0">
                    <a:moveTo>
                      <a:pt x="4078" y="0"/>
                    </a:moveTo>
                    <a:cubicBezTo>
                      <a:pt x="3593" y="0"/>
                      <a:pt x="3136" y="104"/>
                      <a:pt x="2723" y="333"/>
                    </a:cubicBezTo>
                    <a:cubicBezTo>
                      <a:pt x="0" y="1846"/>
                      <a:pt x="5275" y="11356"/>
                      <a:pt x="9487" y="11356"/>
                    </a:cubicBezTo>
                    <a:cubicBezTo>
                      <a:pt x="10008" y="11356"/>
                      <a:pt x="10512" y="11210"/>
                      <a:pt x="10983" y="10887"/>
                    </a:cubicBezTo>
                    <a:cubicBezTo>
                      <a:pt x="14832" y="8244"/>
                      <a:pt x="8384" y="0"/>
                      <a:pt x="40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1"/>
              <p:cNvSpPr/>
              <p:nvPr/>
            </p:nvSpPr>
            <p:spPr>
              <a:xfrm>
                <a:off x="1853850" y="4282950"/>
                <a:ext cx="274925" cy="133075"/>
              </a:xfrm>
              <a:custGeom>
                <a:avLst/>
                <a:gdLst/>
                <a:ahLst/>
                <a:cxnLst/>
                <a:rect l="l" t="t" r="r" b="b"/>
                <a:pathLst>
                  <a:path w="10997" h="5323" extrusionOk="0">
                    <a:moveTo>
                      <a:pt x="10996" y="1"/>
                    </a:moveTo>
                    <a:lnTo>
                      <a:pt x="10996" y="1"/>
                    </a:lnTo>
                    <a:cubicBezTo>
                      <a:pt x="10605" y="1615"/>
                      <a:pt x="9603" y="3247"/>
                      <a:pt x="7257" y="4198"/>
                    </a:cubicBezTo>
                    <a:cubicBezTo>
                      <a:pt x="6520" y="4498"/>
                      <a:pt x="5807" y="4628"/>
                      <a:pt x="5127" y="4628"/>
                    </a:cubicBezTo>
                    <a:cubicBezTo>
                      <a:pt x="3063" y="4628"/>
                      <a:pt x="1291" y="3433"/>
                      <a:pt x="0" y="2142"/>
                    </a:cubicBezTo>
                    <a:lnTo>
                      <a:pt x="0" y="2142"/>
                    </a:lnTo>
                    <a:cubicBezTo>
                      <a:pt x="1343" y="4001"/>
                      <a:pt x="3223" y="5323"/>
                      <a:pt x="5274" y="5323"/>
                    </a:cubicBezTo>
                    <a:cubicBezTo>
                      <a:pt x="6467" y="5323"/>
                      <a:pt x="7719" y="4875"/>
                      <a:pt x="8957" y="3825"/>
                    </a:cubicBezTo>
                    <a:cubicBezTo>
                      <a:pt x="10283" y="2720"/>
                      <a:pt x="10894" y="1394"/>
                      <a:pt x="109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2" name="Google Shape;862;p11"/>
            <p:cNvGrpSpPr/>
            <p:nvPr/>
          </p:nvGrpSpPr>
          <p:grpSpPr>
            <a:xfrm>
              <a:off x="1944125" y="3512200"/>
              <a:ext cx="532050" cy="420600"/>
              <a:chOff x="1944125" y="3512200"/>
              <a:chExt cx="532050" cy="420600"/>
            </a:xfrm>
          </p:grpSpPr>
          <p:sp>
            <p:nvSpPr>
              <p:cNvPr id="863" name="Google Shape;863;p11"/>
              <p:cNvSpPr/>
              <p:nvPr/>
            </p:nvSpPr>
            <p:spPr>
              <a:xfrm>
                <a:off x="1944125" y="3512200"/>
                <a:ext cx="532050" cy="420475"/>
              </a:xfrm>
              <a:custGeom>
                <a:avLst/>
                <a:gdLst/>
                <a:ahLst/>
                <a:cxnLst/>
                <a:rect l="l" t="t" r="r" b="b"/>
                <a:pathLst>
                  <a:path w="21282" h="16819" extrusionOk="0">
                    <a:moveTo>
                      <a:pt x="13640" y="0"/>
                    </a:moveTo>
                    <a:cubicBezTo>
                      <a:pt x="6573" y="0"/>
                      <a:pt x="1" y="13766"/>
                      <a:pt x="9374" y="16521"/>
                    </a:cubicBezTo>
                    <a:cubicBezTo>
                      <a:pt x="10060" y="16724"/>
                      <a:pt x="10714" y="16818"/>
                      <a:pt x="11333" y="16818"/>
                    </a:cubicBezTo>
                    <a:cubicBezTo>
                      <a:pt x="18852" y="16818"/>
                      <a:pt x="21282" y="2896"/>
                      <a:pt x="15849" y="477"/>
                    </a:cubicBezTo>
                    <a:cubicBezTo>
                      <a:pt x="15119" y="150"/>
                      <a:pt x="14377" y="0"/>
                      <a:pt x="136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1"/>
              <p:cNvSpPr/>
              <p:nvPr/>
            </p:nvSpPr>
            <p:spPr>
              <a:xfrm>
                <a:off x="1944125" y="3512200"/>
                <a:ext cx="532050" cy="420475"/>
              </a:xfrm>
              <a:custGeom>
                <a:avLst/>
                <a:gdLst/>
                <a:ahLst/>
                <a:cxnLst/>
                <a:rect l="l" t="t" r="r" b="b"/>
                <a:pathLst>
                  <a:path w="21282" h="16819" extrusionOk="0">
                    <a:moveTo>
                      <a:pt x="13640" y="0"/>
                    </a:moveTo>
                    <a:cubicBezTo>
                      <a:pt x="6573" y="0"/>
                      <a:pt x="1" y="13766"/>
                      <a:pt x="9374" y="16521"/>
                    </a:cubicBezTo>
                    <a:cubicBezTo>
                      <a:pt x="10060" y="16724"/>
                      <a:pt x="10714" y="16818"/>
                      <a:pt x="11333" y="16818"/>
                    </a:cubicBezTo>
                    <a:cubicBezTo>
                      <a:pt x="18852" y="16818"/>
                      <a:pt x="21282" y="2896"/>
                      <a:pt x="15849" y="477"/>
                    </a:cubicBezTo>
                    <a:cubicBezTo>
                      <a:pt x="15119" y="150"/>
                      <a:pt x="14377" y="0"/>
                      <a:pt x="136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1"/>
              <p:cNvSpPr/>
              <p:nvPr/>
            </p:nvSpPr>
            <p:spPr>
              <a:xfrm>
                <a:off x="2106825" y="3544675"/>
                <a:ext cx="353525" cy="367225"/>
              </a:xfrm>
              <a:custGeom>
                <a:avLst/>
                <a:gdLst/>
                <a:ahLst/>
                <a:cxnLst/>
                <a:rect l="l" t="t" r="r" b="b"/>
                <a:pathLst>
                  <a:path w="14141" h="14689" extrusionOk="0">
                    <a:moveTo>
                      <a:pt x="9163" y="1"/>
                    </a:moveTo>
                    <a:cubicBezTo>
                      <a:pt x="5579" y="1"/>
                      <a:pt x="1" y="12383"/>
                      <a:pt x="5075" y="14457"/>
                    </a:cubicBezTo>
                    <a:cubicBezTo>
                      <a:pt x="5463" y="14614"/>
                      <a:pt x="5844" y="14688"/>
                      <a:pt x="6215" y="14688"/>
                    </a:cubicBezTo>
                    <a:cubicBezTo>
                      <a:pt x="11009" y="14688"/>
                      <a:pt x="14140" y="2404"/>
                      <a:pt x="9834" y="164"/>
                    </a:cubicBezTo>
                    <a:cubicBezTo>
                      <a:pt x="9621" y="53"/>
                      <a:pt x="9396" y="1"/>
                      <a:pt x="91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1"/>
              <p:cNvSpPr/>
              <p:nvPr/>
            </p:nvSpPr>
            <p:spPr>
              <a:xfrm>
                <a:off x="2043350" y="3688975"/>
                <a:ext cx="256225" cy="243825"/>
              </a:xfrm>
              <a:custGeom>
                <a:avLst/>
                <a:gdLst/>
                <a:ahLst/>
                <a:cxnLst/>
                <a:rect l="l" t="t" r="r" b="b"/>
                <a:pathLst>
                  <a:path w="10249" h="9753" extrusionOk="0">
                    <a:moveTo>
                      <a:pt x="1428" y="0"/>
                    </a:moveTo>
                    <a:cubicBezTo>
                      <a:pt x="0" y="3824"/>
                      <a:pt x="663" y="8056"/>
                      <a:pt x="5405" y="9450"/>
                    </a:cubicBezTo>
                    <a:cubicBezTo>
                      <a:pt x="6095" y="9657"/>
                      <a:pt x="6753" y="9753"/>
                      <a:pt x="7376" y="9753"/>
                    </a:cubicBezTo>
                    <a:cubicBezTo>
                      <a:pt x="8440" y="9753"/>
                      <a:pt x="9402" y="9473"/>
                      <a:pt x="10248" y="8991"/>
                    </a:cubicBezTo>
                    <a:lnTo>
                      <a:pt x="10248" y="8991"/>
                    </a:lnTo>
                    <a:cubicBezTo>
                      <a:pt x="9552" y="9244"/>
                      <a:pt x="8787" y="9406"/>
                      <a:pt x="7969" y="9406"/>
                    </a:cubicBezTo>
                    <a:cubicBezTo>
                      <a:pt x="6751" y="9406"/>
                      <a:pt x="5414" y="9046"/>
                      <a:pt x="4011" y="8090"/>
                    </a:cubicBezTo>
                    <a:cubicBezTo>
                      <a:pt x="1037" y="6051"/>
                      <a:pt x="884" y="2686"/>
                      <a:pt x="14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67" name="Google Shape;867;p11"/>
          <p:cNvGrpSpPr/>
          <p:nvPr/>
        </p:nvGrpSpPr>
        <p:grpSpPr>
          <a:xfrm>
            <a:off x="5845927" y="4463507"/>
            <a:ext cx="852816" cy="846426"/>
            <a:chOff x="4899375" y="1767350"/>
            <a:chExt cx="704050" cy="698775"/>
          </a:xfrm>
        </p:grpSpPr>
        <p:sp>
          <p:nvSpPr>
            <p:cNvPr id="868" name="Google Shape;868;p11"/>
            <p:cNvSpPr/>
            <p:nvPr/>
          </p:nvSpPr>
          <p:spPr>
            <a:xfrm>
              <a:off x="4899375" y="1767350"/>
              <a:ext cx="704050" cy="698775"/>
            </a:xfrm>
            <a:custGeom>
              <a:avLst/>
              <a:gdLst/>
              <a:ahLst/>
              <a:cxnLst/>
              <a:rect l="l" t="t" r="r" b="b"/>
              <a:pathLst>
                <a:path w="28162" h="27951" extrusionOk="0">
                  <a:moveTo>
                    <a:pt x="17758" y="1"/>
                  </a:moveTo>
                  <a:cubicBezTo>
                    <a:pt x="13940" y="1"/>
                    <a:pt x="3085" y="3423"/>
                    <a:pt x="1700" y="4432"/>
                  </a:cubicBezTo>
                  <a:cubicBezTo>
                    <a:pt x="408" y="5333"/>
                    <a:pt x="0" y="7049"/>
                    <a:pt x="765" y="8443"/>
                  </a:cubicBezTo>
                  <a:cubicBezTo>
                    <a:pt x="1377" y="9463"/>
                    <a:pt x="1904" y="10262"/>
                    <a:pt x="1904" y="10262"/>
                  </a:cubicBezTo>
                  <a:cubicBezTo>
                    <a:pt x="1904" y="10262"/>
                    <a:pt x="1190" y="10754"/>
                    <a:pt x="1462" y="12080"/>
                  </a:cubicBezTo>
                  <a:cubicBezTo>
                    <a:pt x="1734" y="13406"/>
                    <a:pt x="5065" y="25472"/>
                    <a:pt x="6867" y="27427"/>
                  </a:cubicBezTo>
                  <a:cubicBezTo>
                    <a:pt x="7210" y="27800"/>
                    <a:pt x="7793" y="27950"/>
                    <a:pt x="8509" y="27950"/>
                  </a:cubicBezTo>
                  <a:cubicBezTo>
                    <a:pt x="11514" y="27950"/>
                    <a:pt x="16877" y="25302"/>
                    <a:pt x="16877" y="25302"/>
                  </a:cubicBezTo>
                  <a:cubicBezTo>
                    <a:pt x="16877" y="25302"/>
                    <a:pt x="24524" y="23705"/>
                    <a:pt x="26343" y="21767"/>
                  </a:cubicBezTo>
                  <a:cubicBezTo>
                    <a:pt x="28161" y="19847"/>
                    <a:pt x="22570" y="6846"/>
                    <a:pt x="21856" y="5775"/>
                  </a:cubicBezTo>
                  <a:cubicBezTo>
                    <a:pt x="21142" y="4687"/>
                    <a:pt x="20463" y="4483"/>
                    <a:pt x="20463" y="4483"/>
                  </a:cubicBezTo>
                  <a:cubicBezTo>
                    <a:pt x="21465" y="3531"/>
                    <a:pt x="20803" y="1288"/>
                    <a:pt x="18848" y="183"/>
                  </a:cubicBezTo>
                  <a:cubicBezTo>
                    <a:pt x="18625" y="57"/>
                    <a:pt x="18250" y="1"/>
                    <a:pt x="17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1"/>
            <p:cNvSpPr/>
            <p:nvPr/>
          </p:nvSpPr>
          <p:spPr>
            <a:xfrm>
              <a:off x="4932100" y="1789375"/>
              <a:ext cx="610150" cy="649650"/>
            </a:xfrm>
            <a:custGeom>
              <a:avLst/>
              <a:gdLst/>
              <a:ahLst/>
              <a:cxnLst/>
              <a:rect l="l" t="t" r="r" b="b"/>
              <a:pathLst>
                <a:path w="24406" h="25986" extrusionOk="0">
                  <a:moveTo>
                    <a:pt x="16217" y="1"/>
                  </a:moveTo>
                  <a:cubicBezTo>
                    <a:pt x="14216" y="1"/>
                    <a:pt x="7572" y="2292"/>
                    <a:pt x="5269" y="2752"/>
                  </a:cubicBezTo>
                  <a:cubicBezTo>
                    <a:pt x="2719" y="3262"/>
                    <a:pt x="1071" y="3993"/>
                    <a:pt x="527" y="5506"/>
                  </a:cubicBezTo>
                  <a:cubicBezTo>
                    <a:pt x="0" y="7001"/>
                    <a:pt x="2277" y="8837"/>
                    <a:pt x="2277" y="8837"/>
                  </a:cubicBezTo>
                  <a:cubicBezTo>
                    <a:pt x="1819" y="9466"/>
                    <a:pt x="1445" y="10162"/>
                    <a:pt x="1173" y="10893"/>
                  </a:cubicBezTo>
                  <a:cubicBezTo>
                    <a:pt x="766" y="12062"/>
                    <a:pt x="4797" y="25985"/>
                    <a:pt x="6508" y="25985"/>
                  </a:cubicBezTo>
                  <a:cubicBezTo>
                    <a:pt x="6514" y="25985"/>
                    <a:pt x="6520" y="25985"/>
                    <a:pt x="6526" y="25985"/>
                  </a:cubicBezTo>
                  <a:cubicBezTo>
                    <a:pt x="8226" y="25883"/>
                    <a:pt x="13545" y="23470"/>
                    <a:pt x="15874" y="22450"/>
                  </a:cubicBezTo>
                  <a:cubicBezTo>
                    <a:pt x="18185" y="21447"/>
                    <a:pt x="22706" y="21311"/>
                    <a:pt x="23555" y="19884"/>
                  </a:cubicBezTo>
                  <a:cubicBezTo>
                    <a:pt x="24405" y="18439"/>
                    <a:pt x="20360" y="8446"/>
                    <a:pt x="19680" y="6593"/>
                  </a:cubicBezTo>
                  <a:cubicBezTo>
                    <a:pt x="19018" y="4741"/>
                    <a:pt x="17692" y="4095"/>
                    <a:pt x="17692" y="4095"/>
                  </a:cubicBezTo>
                  <a:cubicBezTo>
                    <a:pt x="18185" y="2650"/>
                    <a:pt x="17709" y="679"/>
                    <a:pt x="16689" y="84"/>
                  </a:cubicBezTo>
                  <a:cubicBezTo>
                    <a:pt x="16592" y="27"/>
                    <a:pt x="16431" y="1"/>
                    <a:pt x="162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1"/>
            <p:cNvSpPr/>
            <p:nvPr/>
          </p:nvSpPr>
          <p:spPr>
            <a:xfrm>
              <a:off x="4996600" y="1879625"/>
              <a:ext cx="63125" cy="33325"/>
            </a:xfrm>
            <a:custGeom>
              <a:avLst/>
              <a:gdLst/>
              <a:ahLst/>
              <a:cxnLst/>
              <a:rect l="l" t="t" r="r" b="b"/>
              <a:pathLst>
                <a:path w="2525" h="1333" extrusionOk="0">
                  <a:moveTo>
                    <a:pt x="1816" y="0"/>
                  </a:moveTo>
                  <a:cubicBezTo>
                    <a:pt x="1249" y="0"/>
                    <a:pt x="458" y="282"/>
                    <a:pt x="173" y="842"/>
                  </a:cubicBezTo>
                  <a:cubicBezTo>
                    <a:pt x="0" y="1194"/>
                    <a:pt x="215" y="1333"/>
                    <a:pt x="572" y="1333"/>
                  </a:cubicBezTo>
                  <a:cubicBezTo>
                    <a:pt x="1196" y="1333"/>
                    <a:pt x="2254" y="906"/>
                    <a:pt x="2417" y="451"/>
                  </a:cubicBezTo>
                  <a:cubicBezTo>
                    <a:pt x="2524" y="150"/>
                    <a:pt x="2230" y="0"/>
                    <a:pt x="18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1"/>
            <p:cNvSpPr/>
            <p:nvPr/>
          </p:nvSpPr>
          <p:spPr>
            <a:xfrm>
              <a:off x="4968875" y="1928175"/>
              <a:ext cx="40975" cy="25375"/>
            </a:xfrm>
            <a:custGeom>
              <a:avLst/>
              <a:gdLst/>
              <a:ahLst/>
              <a:cxnLst/>
              <a:rect l="l" t="t" r="r" b="b"/>
              <a:pathLst>
                <a:path w="1639" h="1015" extrusionOk="0">
                  <a:moveTo>
                    <a:pt x="761" y="0"/>
                  </a:moveTo>
                  <a:cubicBezTo>
                    <a:pt x="731" y="0"/>
                    <a:pt x="701" y="2"/>
                    <a:pt x="670" y="5"/>
                  </a:cubicBezTo>
                  <a:cubicBezTo>
                    <a:pt x="0" y="66"/>
                    <a:pt x="26" y="1014"/>
                    <a:pt x="627" y="1014"/>
                  </a:cubicBezTo>
                  <a:cubicBezTo>
                    <a:pt x="696" y="1014"/>
                    <a:pt x="773" y="1002"/>
                    <a:pt x="857" y="973"/>
                  </a:cubicBezTo>
                  <a:cubicBezTo>
                    <a:pt x="1639" y="713"/>
                    <a:pt x="1422" y="0"/>
                    <a:pt x="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1"/>
            <p:cNvSpPr/>
            <p:nvPr/>
          </p:nvSpPr>
          <p:spPr>
            <a:xfrm>
              <a:off x="4985825" y="1976475"/>
              <a:ext cx="61575" cy="56325"/>
            </a:xfrm>
            <a:custGeom>
              <a:avLst/>
              <a:gdLst/>
              <a:ahLst/>
              <a:cxnLst/>
              <a:rect l="l" t="t" r="r" b="b"/>
              <a:pathLst>
                <a:path w="2463" h="2253" extrusionOk="0">
                  <a:moveTo>
                    <a:pt x="899" y="1"/>
                  </a:moveTo>
                  <a:cubicBezTo>
                    <a:pt x="846" y="1"/>
                    <a:pt x="793" y="9"/>
                    <a:pt x="740" y="27"/>
                  </a:cubicBezTo>
                  <a:cubicBezTo>
                    <a:pt x="1" y="274"/>
                    <a:pt x="923" y="2252"/>
                    <a:pt x="1609" y="2252"/>
                  </a:cubicBezTo>
                  <a:cubicBezTo>
                    <a:pt x="1679" y="2252"/>
                    <a:pt x="1748" y="2231"/>
                    <a:pt x="1811" y="2185"/>
                  </a:cubicBezTo>
                  <a:cubicBezTo>
                    <a:pt x="2462" y="1709"/>
                    <a:pt x="1659" y="1"/>
                    <a:pt x="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1"/>
            <p:cNvSpPr/>
            <p:nvPr/>
          </p:nvSpPr>
          <p:spPr>
            <a:xfrm>
              <a:off x="4976950" y="2041625"/>
              <a:ext cx="30800" cy="38425"/>
            </a:xfrm>
            <a:custGeom>
              <a:avLst/>
              <a:gdLst/>
              <a:ahLst/>
              <a:cxnLst/>
              <a:rect l="l" t="t" r="r" b="b"/>
              <a:pathLst>
                <a:path w="1232" h="1537" extrusionOk="0">
                  <a:moveTo>
                    <a:pt x="773" y="0"/>
                  </a:moveTo>
                  <a:cubicBezTo>
                    <a:pt x="430" y="0"/>
                    <a:pt x="0" y="1537"/>
                    <a:pt x="543" y="1537"/>
                  </a:cubicBezTo>
                  <a:cubicBezTo>
                    <a:pt x="557" y="1537"/>
                    <a:pt x="571" y="1536"/>
                    <a:pt x="585" y="1534"/>
                  </a:cubicBezTo>
                  <a:cubicBezTo>
                    <a:pt x="1231" y="1466"/>
                    <a:pt x="1180" y="259"/>
                    <a:pt x="840" y="21"/>
                  </a:cubicBezTo>
                  <a:cubicBezTo>
                    <a:pt x="819" y="7"/>
                    <a:pt x="796" y="0"/>
                    <a:pt x="7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1"/>
            <p:cNvSpPr/>
            <p:nvPr/>
          </p:nvSpPr>
          <p:spPr>
            <a:xfrm>
              <a:off x="4982325" y="2117775"/>
              <a:ext cx="39450" cy="36950"/>
            </a:xfrm>
            <a:custGeom>
              <a:avLst/>
              <a:gdLst/>
              <a:ahLst/>
              <a:cxnLst/>
              <a:rect l="l" t="t" r="r" b="b"/>
              <a:pathLst>
                <a:path w="1578" h="1478" extrusionOk="0">
                  <a:moveTo>
                    <a:pt x="415" y="0"/>
                  </a:moveTo>
                  <a:cubicBezTo>
                    <a:pt x="1" y="0"/>
                    <a:pt x="287" y="1477"/>
                    <a:pt x="813" y="1477"/>
                  </a:cubicBezTo>
                  <a:cubicBezTo>
                    <a:pt x="856" y="1477"/>
                    <a:pt x="902" y="1467"/>
                    <a:pt x="948" y="1445"/>
                  </a:cubicBezTo>
                  <a:cubicBezTo>
                    <a:pt x="1577" y="1139"/>
                    <a:pt x="880" y="34"/>
                    <a:pt x="421" y="0"/>
                  </a:cubicBezTo>
                  <a:cubicBezTo>
                    <a:pt x="419" y="0"/>
                    <a:pt x="417" y="0"/>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1"/>
            <p:cNvSpPr/>
            <p:nvPr/>
          </p:nvSpPr>
          <p:spPr>
            <a:xfrm>
              <a:off x="5072100" y="2355175"/>
              <a:ext cx="60300" cy="27750"/>
            </a:xfrm>
            <a:custGeom>
              <a:avLst/>
              <a:gdLst/>
              <a:ahLst/>
              <a:cxnLst/>
              <a:rect l="l" t="t" r="r" b="b"/>
              <a:pathLst>
                <a:path w="2412" h="1110" extrusionOk="0">
                  <a:moveTo>
                    <a:pt x="620" y="1"/>
                  </a:moveTo>
                  <a:cubicBezTo>
                    <a:pt x="564" y="1"/>
                    <a:pt x="512" y="7"/>
                    <a:pt x="467" y="22"/>
                  </a:cubicBezTo>
                  <a:cubicBezTo>
                    <a:pt x="1" y="172"/>
                    <a:pt x="1094" y="1109"/>
                    <a:pt x="1716" y="1109"/>
                  </a:cubicBezTo>
                  <a:cubicBezTo>
                    <a:pt x="1796" y="1109"/>
                    <a:pt x="1869" y="1093"/>
                    <a:pt x="1929" y="1058"/>
                  </a:cubicBezTo>
                  <a:cubicBezTo>
                    <a:pt x="2411" y="779"/>
                    <a:pt x="1228"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1"/>
            <p:cNvSpPr/>
            <p:nvPr/>
          </p:nvSpPr>
          <p:spPr>
            <a:xfrm>
              <a:off x="5077175" y="2395200"/>
              <a:ext cx="44900" cy="21775"/>
            </a:xfrm>
            <a:custGeom>
              <a:avLst/>
              <a:gdLst/>
              <a:ahLst/>
              <a:cxnLst/>
              <a:rect l="l" t="t" r="r" b="b"/>
              <a:pathLst>
                <a:path w="1796" h="871" extrusionOk="0">
                  <a:moveTo>
                    <a:pt x="445" y="1"/>
                  </a:moveTo>
                  <a:cubicBezTo>
                    <a:pt x="395" y="1"/>
                    <a:pt x="351" y="6"/>
                    <a:pt x="315" y="18"/>
                  </a:cubicBezTo>
                  <a:cubicBezTo>
                    <a:pt x="0" y="119"/>
                    <a:pt x="832" y="871"/>
                    <a:pt x="1295" y="871"/>
                  </a:cubicBezTo>
                  <a:cubicBezTo>
                    <a:pt x="1381" y="871"/>
                    <a:pt x="1454" y="845"/>
                    <a:pt x="1505" y="783"/>
                  </a:cubicBezTo>
                  <a:cubicBezTo>
                    <a:pt x="1795" y="447"/>
                    <a:pt x="890" y="1"/>
                    <a:pt x="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1"/>
            <p:cNvSpPr/>
            <p:nvPr/>
          </p:nvSpPr>
          <p:spPr>
            <a:xfrm>
              <a:off x="5150000" y="2379800"/>
              <a:ext cx="45450" cy="18450"/>
            </a:xfrm>
            <a:custGeom>
              <a:avLst/>
              <a:gdLst/>
              <a:ahLst/>
              <a:cxnLst/>
              <a:rect l="l" t="t" r="r" b="b"/>
              <a:pathLst>
                <a:path w="1818" h="738" extrusionOk="0">
                  <a:moveTo>
                    <a:pt x="1510" y="0"/>
                  </a:moveTo>
                  <a:cubicBezTo>
                    <a:pt x="1032" y="0"/>
                    <a:pt x="1" y="304"/>
                    <a:pt x="156" y="566"/>
                  </a:cubicBezTo>
                  <a:cubicBezTo>
                    <a:pt x="226" y="686"/>
                    <a:pt x="365" y="738"/>
                    <a:pt x="535" y="738"/>
                  </a:cubicBezTo>
                  <a:cubicBezTo>
                    <a:pt x="895" y="738"/>
                    <a:pt x="1396" y="504"/>
                    <a:pt x="1685" y="192"/>
                  </a:cubicBezTo>
                  <a:cubicBezTo>
                    <a:pt x="1817" y="55"/>
                    <a:pt x="1714" y="0"/>
                    <a:pt x="15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1"/>
            <p:cNvSpPr/>
            <p:nvPr/>
          </p:nvSpPr>
          <p:spPr>
            <a:xfrm>
              <a:off x="5255375" y="1814925"/>
              <a:ext cx="49900" cy="15575"/>
            </a:xfrm>
            <a:custGeom>
              <a:avLst/>
              <a:gdLst/>
              <a:ahLst/>
              <a:cxnLst/>
              <a:rect l="l" t="t" r="r" b="b"/>
              <a:pathLst>
                <a:path w="1996" h="623" extrusionOk="0">
                  <a:moveTo>
                    <a:pt x="1703" y="0"/>
                  </a:moveTo>
                  <a:cubicBezTo>
                    <a:pt x="1254" y="0"/>
                    <a:pt x="274" y="286"/>
                    <a:pt x="274" y="286"/>
                  </a:cubicBezTo>
                  <a:cubicBezTo>
                    <a:pt x="0" y="511"/>
                    <a:pt x="238" y="623"/>
                    <a:pt x="613" y="623"/>
                  </a:cubicBezTo>
                  <a:cubicBezTo>
                    <a:pt x="1029" y="623"/>
                    <a:pt x="1614" y="486"/>
                    <a:pt x="1855" y="218"/>
                  </a:cubicBezTo>
                  <a:cubicBezTo>
                    <a:pt x="1996" y="56"/>
                    <a:pt x="1901" y="0"/>
                    <a:pt x="17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1"/>
            <p:cNvSpPr/>
            <p:nvPr/>
          </p:nvSpPr>
          <p:spPr>
            <a:xfrm>
              <a:off x="5408675" y="2007200"/>
              <a:ext cx="28200" cy="46050"/>
            </a:xfrm>
            <a:custGeom>
              <a:avLst/>
              <a:gdLst/>
              <a:ahLst/>
              <a:cxnLst/>
              <a:rect l="l" t="t" r="r" b="b"/>
              <a:pathLst>
                <a:path w="1128" h="1842" extrusionOk="0">
                  <a:moveTo>
                    <a:pt x="244" y="0"/>
                  </a:moveTo>
                  <a:cubicBezTo>
                    <a:pt x="0" y="0"/>
                    <a:pt x="342" y="1841"/>
                    <a:pt x="706" y="1841"/>
                  </a:cubicBezTo>
                  <a:cubicBezTo>
                    <a:pt x="710" y="1841"/>
                    <a:pt x="715" y="1841"/>
                    <a:pt x="719" y="1840"/>
                  </a:cubicBezTo>
                  <a:cubicBezTo>
                    <a:pt x="1127" y="1806"/>
                    <a:pt x="651" y="260"/>
                    <a:pt x="295" y="22"/>
                  </a:cubicBezTo>
                  <a:cubicBezTo>
                    <a:pt x="275" y="7"/>
                    <a:pt x="258" y="0"/>
                    <a:pt x="2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1"/>
            <p:cNvSpPr/>
            <p:nvPr/>
          </p:nvSpPr>
          <p:spPr>
            <a:xfrm>
              <a:off x="5476900" y="2213775"/>
              <a:ext cx="22000" cy="38975"/>
            </a:xfrm>
            <a:custGeom>
              <a:avLst/>
              <a:gdLst/>
              <a:ahLst/>
              <a:cxnLst/>
              <a:rect l="l" t="t" r="r" b="b"/>
              <a:pathLst>
                <a:path w="880" h="1559" extrusionOk="0">
                  <a:moveTo>
                    <a:pt x="207" y="1"/>
                  </a:moveTo>
                  <a:cubicBezTo>
                    <a:pt x="0" y="1"/>
                    <a:pt x="350" y="1559"/>
                    <a:pt x="591" y="1559"/>
                  </a:cubicBezTo>
                  <a:cubicBezTo>
                    <a:pt x="603" y="1559"/>
                    <a:pt x="614" y="1555"/>
                    <a:pt x="625" y="1548"/>
                  </a:cubicBezTo>
                  <a:cubicBezTo>
                    <a:pt x="880" y="1378"/>
                    <a:pt x="540" y="222"/>
                    <a:pt x="251" y="18"/>
                  </a:cubicBezTo>
                  <a:cubicBezTo>
                    <a:pt x="234" y="6"/>
                    <a:pt x="220" y="1"/>
                    <a:pt x="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1"/>
            <p:cNvSpPr/>
            <p:nvPr/>
          </p:nvSpPr>
          <p:spPr>
            <a:xfrm>
              <a:off x="5049250" y="2108550"/>
              <a:ext cx="59625" cy="70725"/>
            </a:xfrm>
            <a:custGeom>
              <a:avLst/>
              <a:gdLst/>
              <a:ahLst/>
              <a:cxnLst/>
              <a:rect l="l" t="t" r="r" b="b"/>
              <a:pathLst>
                <a:path w="2385" h="2829" extrusionOk="0">
                  <a:moveTo>
                    <a:pt x="645" y="1"/>
                  </a:moveTo>
                  <a:cubicBezTo>
                    <a:pt x="0" y="1"/>
                    <a:pt x="739" y="2829"/>
                    <a:pt x="1485" y="2829"/>
                  </a:cubicBezTo>
                  <a:cubicBezTo>
                    <a:pt x="1513" y="2829"/>
                    <a:pt x="1541" y="2825"/>
                    <a:pt x="1568" y="2817"/>
                  </a:cubicBezTo>
                  <a:cubicBezTo>
                    <a:pt x="2384" y="2579"/>
                    <a:pt x="1653" y="403"/>
                    <a:pt x="770" y="30"/>
                  </a:cubicBezTo>
                  <a:cubicBezTo>
                    <a:pt x="723" y="10"/>
                    <a:pt x="682" y="1"/>
                    <a:pt x="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1"/>
            <p:cNvSpPr/>
            <p:nvPr/>
          </p:nvSpPr>
          <p:spPr>
            <a:xfrm>
              <a:off x="5038575" y="2183150"/>
              <a:ext cx="33750" cy="34575"/>
            </a:xfrm>
            <a:custGeom>
              <a:avLst/>
              <a:gdLst/>
              <a:ahLst/>
              <a:cxnLst/>
              <a:rect l="l" t="t" r="r" b="b"/>
              <a:pathLst>
                <a:path w="1350" h="1383" extrusionOk="0">
                  <a:moveTo>
                    <a:pt x="245" y="1"/>
                  </a:moveTo>
                  <a:cubicBezTo>
                    <a:pt x="1" y="1"/>
                    <a:pt x="223" y="1383"/>
                    <a:pt x="703" y="1383"/>
                  </a:cubicBezTo>
                  <a:cubicBezTo>
                    <a:pt x="736" y="1383"/>
                    <a:pt x="770" y="1376"/>
                    <a:pt x="806" y="1362"/>
                  </a:cubicBezTo>
                  <a:cubicBezTo>
                    <a:pt x="1349" y="1124"/>
                    <a:pt x="568" y="88"/>
                    <a:pt x="262" y="3"/>
                  </a:cubicBezTo>
                  <a:cubicBezTo>
                    <a:pt x="256" y="1"/>
                    <a:pt x="250" y="1"/>
                    <a:pt x="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1"/>
            <p:cNvSpPr/>
            <p:nvPr/>
          </p:nvSpPr>
          <p:spPr>
            <a:xfrm>
              <a:off x="5056275" y="2118500"/>
              <a:ext cx="46225" cy="50125"/>
            </a:xfrm>
            <a:custGeom>
              <a:avLst/>
              <a:gdLst/>
              <a:ahLst/>
              <a:cxnLst/>
              <a:rect l="l" t="t" r="r" b="b"/>
              <a:pathLst>
                <a:path w="1849" h="2005" extrusionOk="0">
                  <a:moveTo>
                    <a:pt x="479" y="0"/>
                  </a:moveTo>
                  <a:cubicBezTo>
                    <a:pt x="1" y="0"/>
                    <a:pt x="528" y="2005"/>
                    <a:pt x="1061" y="2005"/>
                  </a:cubicBezTo>
                  <a:cubicBezTo>
                    <a:pt x="1120" y="2005"/>
                    <a:pt x="1179" y="1980"/>
                    <a:pt x="1236" y="1926"/>
                  </a:cubicBezTo>
                  <a:cubicBezTo>
                    <a:pt x="1848" y="1348"/>
                    <a:pt x="1134" y="141"/>
                    <a:pt x="523" y="5"/>
                  </a:cubicBezTo>
                  <a:cubicBezTo>
                    <a:pt x="507" y="2"/>
                    <a:pt x="492" y="0"/>
                    <a:pt x="4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4" name="Google Shape;884;p11"/>
          <p:cNvGrpSpPr/>
          <p:nvPr/>
        </p:nvGrpSpPr>
        <p:grpSpPr>
          <a:xfrm>
            <a:off x="1533582" y="4453579"/>
            <a:ext cx="686138" cy="1198000"/>
            <a:chOff x="1987675" y="4319675"/>
            <a:chExt cx="553650" cy="966675"/>
          </a:xfrm>
        </p:grpSpPr>
        <p:sp>
          <p:nvSpPr>
            <p:cNvPr id="885" name="Google Shape;885;p11"/>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1"/>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1"/>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11"/>
          <p:cNvGrpSpPr/>
          <p:nvPr/>
        </p:nvGrpSpPr>
        <p:grpSpPr>
          <a:xfrm rot="10800000" flipH="1">
            <a:off x="382086" y="-119872"/>
            <a:ext cx="1085960" cy="889052"/>
            <a:chOff x="1705150" y="390125"/>
            <a:chExt cx="989125" cy="809775"/>
          </a:xfrm>
        </p:grpSpPr>
        <p:sp>
          <p:nvSpPr>
            <p:cNvPr id="889" name="Google Shape;889;p11"/>
            <p:cNvSpPr/>
            <p:nvPr/>
          </p:nvSpPr>
          <p:spPr>
            <a:xfrm>
              <a:off x="1768025" y="483275"/>
              <a:ext cx="881650" cy="696300"/>
            </a:xfrm>
            <a:custGeom>
              <a:avLst/>
              <a:gdLst/>
              <a:ahLst/>
              <a:cxnLst/>
              <a:rect l="l" t="t" r="r" b="b"/>
              <a:pathLst>
                <a:path w="35266" h="27852" extrusionOk="0">
                  <a:moveTo>
                    <a:pt x="33787" y="0"/>
                  </a:moveTo>
                  <a:cubicBezTo>
                    <a:pt x="33787" y="0"/>
                    <a:pt x="29759" y="204"/>
                    <a:pt x="25918" y="1649"/>
                  </a:cubicBezTo>
                  <a:cubicBezTo>
                    <a:pt x="22077" y="3093"/>
                    <a:pt x="18984" y="5728"/>
                    <a:pt x="14786" y="8617"/>
                  </a:cubicBezTo>
                  <a:cubicBezTo>
                    <a:pt x="10588" y="11489"/>
                    <a:pt x="10401" y="12815"/>
                    <a:pt x="7614" y="15398"/>
                  </a:cubicBezTo>
                  <a:cubicBezTo>
                    <a:pt x="4810" y="17964"/>
                    <a:pt x="1904" y="21465"/>
                    <a:pt x="952" y="23385"/>
                  </a:cubicBezTo>
                  <a:cubicBezTo>
                    <a:pt x="0" y="25323"/>
                    <a:pt x="1360" y="26156"/>
                    <a:pt x="2550" y="27073"/>
                  </a:cubicBezTo>
                  <a:cubicBezTo>
                    <a:pt x="3266" y="27634"/>
                    <a:pt x="3646" y="27852"/>
                    <a:pt x="4251" y="27852"/>
                  </a:cubicBezTo>
                  <a:cubicBezTo>
                    <a:pt x="4637" y="27852"/>
                    <a:pt x="5115" y="27763"/>
                    <a:pt x="5830" y="27617"/>
                  </a:cubicBezTo>
                  <a:cubicBezTo>
                    <a:pt x="7665" y="27243"/>
                    <a:pt x="9076" y="26411"/>
                    <a:pt x="10147" y="26054"/>
                  </a:cubicBezTo>
                  <a:cubicBezTo>
                    <a:pt x="11217" y="25697"/>
                    <a:pt x="11931" y="25221"/>
                    <a:pt x="13087" y="24422"/>
                  </a:cubicBezTo>
                  <a:cubicBezTo>
                    <a:pt x="13885" y="23844"/>
                    <a:pt x="14718" y="23301"/>
                    <a:pt x="15568" y="22808"/>
                  </a:cubicBezTo>
                  <a:cubicBezTo>
                    <a:pt x="16605" y="22213"/>
                    <a:pt x="17760" y="21244"/>
                    <a:pt x="18882" y="20513"/>
                  </a:cubicBezTo>
                  <a:cubicBezTo>
                    <a:pt x="20021" y="19783"/>
                    <a:pt x="20072" y="19222"/>
                    <a:pt x="20955" y="18372"/>
                  </a:cubicBezTo>
                  <a:cubicBezTo>
                    <a:pt x="21839" y="17522"/>
                    <a:pt x="21499" y="17862"/>
                    <a:pt x="22740" y="16859"/>
                  </a:cubicBezTo>
                  <a:cubicBezTo>
                    <a:pt x="23998" y="15874"/>
                    <a:pt x="23896" y="15500"/>
                    <a:pt x="25068" y="14276"/>
                  </a:cubicBezTo>
                  <a:cubicBezTo>
                    <a:pt x="26224" y="13052"/>
                    <a:pt x="26938" y="12832"/>
                    <a:pt x="28144" y="11744"/>
                  </a:cubicBezTo>
                  <a:cubicBezTo>
                    <a:pt x="29351" y="10673"/>
                    <a:pt x="29827" y="10231"/>
                    <a:pt x="30643" y="9246"/>
                  </a:cubicBezTo>
                  <a:cubicBezTo>
                    <a:pt x="31475" y="8243"/>
                    <a:pt x="31560" y="8192"/>
                    <a:pt x="32240" y="7325"/>
                  </a:cubicBezTo>
                  <a:cubicBezTo>
                    <a:pt x="32903" y="6458"/>
                    <a:pt x="33583" y="6305"/>
                    <a:pt x="34178" y="5388"/>
                  </a:cubicBezTo>
                  <a:cubicBezTo>
                    <a:pt x="34772" y="4487"/>
                    <a:pt x="35265" y="2889"/>
                    <a:pt x="35214" y="2753"/>
                  </a:cubicBezTo>
                  <a:lnTo>
                    <a:pt x="3378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0" name="Google Shape;890;p11"/>
            <p:cNvGrpSpPr/>
            <p:nvPr/>
          </p:nvGrpSpPr>
          <p:grpSpPr>
            <a:xfrm>
              <a:off x="1705150" y="390125"/>
              <a:ext cx="989125" cy="809775"/>
              <a:chOff x="1705150" y="390125"/>
              <a:chExt cx="989125" cy="809775"/>
            </a:xfrm>
          </p:grpSpPr>
          <p:sp>
            <p:nvSpPr>
              <p:cNvPr id="891" name="Google Shape;891;p11"/>
              <p:cNvSpPr/>
              <p:nvPr/>
            </p:nvSpPr>
            <p:spPr>
              <a:xfrm>
                <a:off x="1705150" y="390125"/>
                <a:ext cx="989125" cy="809775"/>
              </a:xfrm>
              <a:custGeom>
                <a:avLst/>
                <a:gdLst/>
                <a:ahLst/>
                <a:cxnLst/>
                <a:rect l="l" t="t" r="r" b="b"/>
                <a:pathLst>
                  <a:path w="39565" h="32391" extrusionOk="0">
                    <a:moveTo>
                      <a:pt x="35880" y="0"/>
                    </a:moveTo>
                    <a:cubicBezTo>
                      <a:pt x="34822" y="0"/>
                      <a:pt x="33271" y="650"/>
                      <a:pt x="30642" y="1687"/>
                    </a:cubicBezTo>
                    <a:cubicBezTo>
                      <a:pt x="26377" y="3369"/>
                      <a:pt x="22672" y="6360"/>
                      <a:pt x="18015" y="9148"/>
                    </a:cubicBezTo>
                    <a:cubicBezTo>
                      <a:pt x="13341" y="11952"/>
                      <a:pt x="12186" y="14858"/>
                      <a:pt x="8872" y="17934"/>
                    </a:cubicBezTo>
                    <a:cubicBezTo>
                      <a:pt x="5575" y="21010"/>
                      <a:pt x="5745" y="21333"/>
                      <a:pt x="2872" y="24375"/>
                    </a:cubicBezTo>
                    <a:cubicBezTo>
                      <a:pt x="0" y="27417"/>
                      <a:pt x="884" y="29797"/>
                      <a:pt x="3110" y="31598"/>
                    </a:cubicBezTo>
                    <a:cubicBezTo>
                      <a:pt x="3819" y="32176"/>
                      <a:pt x="4654" y="32391"/>
                      <a:pt x="5536" y="32391"/>
                    </a:cubicBezTo>
                    <a:cubicBezTo>
                      <a:pt x="6598" y="32391"/>
                      <a:pt x="7728" y="32079"/>
                      <a:pt x="8787" y="31717"/>
                    </a:cubicBezTo>
                    <a:cubicBezTo>
                      <a:pt x="8243" y="31292"/>
                      <a:pt x="7733" y="30833"/>
                      <a:pt x="7240" y="30341"/>
                    </a:cubicBezTo>
                    <a:cubicBezTo>
                      <a:pt x="5915" y="28947"/>
                      <a:pt x="4419" y="27315"/>
                      <a:pt x="6050" y="26976"/>
                    </a:cubicBezTo>
                    <a:cubicBezTo>
                      <a:pt x="6160" y="26954"/>
                      <a:pt x="6274" y="26944"/>
                      <a:pt x="6392" y="26944"/>
                    </a:cubicBezTo>
                    <a:cubicBezTo>
                      <a:pt x="8035" y="26944"/>
                      <a:pt x="10462" y="28915"/>
                      <a:pt x="12016" y="29423"/>
                    </a:cubicBezTo>
                    <a:cubicBezTo>
                      <a:pt x="12424" y="29559"/>
                      <a:pt x="12899" y="29729"/>
                      <a:pt x="13392" y="29882"/>
                    </a:cubicBezTo>
                    <a:cubicBezTo>
                      <a:pt x="14242" y="29474"/>
                      <a:pt x="15126" y="29015"/>
                      <a:pt x="15959" y="28539"/>
                    </a:cubicBezTo>
                    <a:cubicBezTo>
                      <a:pt x="14208" y="27672"/>
                      <a:pt x="12254" y="26993"/>
                      <a:pt x="11149" y="25718"/>
                    </a:cubicBezTo>
                    <a:cubicBezTo>
                      <a:pt x="9993" y="24409"/>
                      <a:pt x="8617" y="22132"/>
                      <a:pt x="9602" y="21843"/>
                    </a:cubicBezTo>
                    <a:cubicBezTo>
                      <a:pt x="9684" y="21818"/>
                      <a:pt x="9774" y="21806"/>
                      <a:pt x="9872" y="21806"/>
                    </a:cubicBezTo>
                    <a:cubicBezTo>
                      <a:pt x="10957" y="21806"/>
                      <a:pt x="13004" y="23271"/>
                      <a:pt x="15109" y="24222"/>
                    </a:cubicBezTo>
                    <a:cubicBezTo>
                      <a:pt x="17335" y="25242"/>
                      <a:pt x="18338" y="25735"/>
                      <a:pt x="20088" y="25871"/>
                    </a:cubicBezTo>
                    <a:cubicBezTo>
                      <a:pt x="21006" y="25123"/>
                      <a:pt x="21873" y="24324"/>
                      <a:pt x="22689" y="23458"/>
                    </a:cubicBezTo>
                    <a:cubicBezTo>
                      <a:pt x="22417" y="23390"/>
                      <a:pt x="22128" y="23322"/>
                      <a:pt x="21839" y="23237"/>
                    </a:cubicBezTo>
                    <a:cubicBezTo>
                      <a:pt x="18814" y="22404"/>
                      <a:pt x="18117" y="21350"/>
                      <a:pt x="16842" y="20076"/>
                    </a:cubicBezTo>
                    <a:cubicBezTo>
                      <a:pt x="15568" y="18801"/>
                      <a:pt x="13817" y="16676"/>
                      <a:pt x="14633" y="15555"/>
                    </a:cubicBezTo>
                    <a:cubicBezTo>
                      <a:pt x="14796" y="15334"/>
                      <a:pt x="15026" y="15240"/>
                      <a:pt x="15310" y="15240"/>
                    </a:cubicBezTo>
                    <a:cubicBezTo>
                      <a:pt x="16449" y="15240"/>
                      <a:pt x="18467" y="16744"/>
                      <a:pt x="20615" y="17628"/>
                    </a:cubicBezTo>
                    <a:cubicBezTo>
                      <a:pt x="23301" y="18750"/>
                      <a:pt x="22468" y="18104"/>
                      <a:pt x="25561" y="18920"/>
                    </a:cubicBezTo>
                    <a:cubicBezTo>
                      <a:pt x="26037" y="19039"/>
                      <a:pt x="26462" y="19158"/>
                      <a:pt x="26835" y="19260"/>
                    </a:cubicBezTo>
                    <a:cubicBezTo>
                      <a:pt x="27328" y="18818"/>
                      <a:pt x="27821" y="18359"/>
                      <a:pt x="28382" y="17849"/>
                    </a:cubicBezTo>
                    <a:cubicBezTo>
                      <a:pt x="29334" y="16982"/>
                      <a:pt x="30676" y="15946"/>
                      <a:pt x="31849" y="14909"/>
                    </a:cubicBezTo>
                    <a:lnTo>
                      <a:pt x="31849" y="14909"/>
                    </a:lnTo>
                    <a:cubicBezTo>
                      <a:pt x="31021" y="14947"/>
                      <a:pt x="30063" y="15096"/>
                      <a:pt x="29118" y="15096"/>
                    </a:cubicBezTo>
                    <a:cubicBezTo>
                      <a:pt x="28784" y="15096"/>
                      <a:pt x="28452" y="15077"/>
                      <a:pt x="28127" y="15028"/>
                    </a:cubicBezTo>
                    <a:cubicBezTo>
                      <a:pt x="25782" y="14654"/>
                      <a:pt x="21975" y="13464"/>
                      <a:pt x="22842" y="11306"/>
                    </a:cubicBezTo>
                    <a:cubicBezTo>
                      <a:pt x="23120" y="10612"/>
                      <a:pt x="23471" y="10368"/>
                      <a:pt x="23923" y="10368"/>
                    </a:cubicBezTo>
                    <a:cubicBezTo>
                      <a:pt x="24876" y="10368"/>
                      <a:pt x="26277" y="11455"/>
                      <a:pt x="28399" y="11697"/>
                    </a:cubicBezTo>
                    <a:cubicBezTo>
                      <a:pt x="30092" y="11889"/>
                      <a:pt x="30770" y="11933"/>
                      <a:pt x="31300" y="11933"/>
                    </a:cubicBezTo>
                    <a:cubicBezTo>
                      <a:pt x="31755" y="11933"/>
                      <a:pt x="32101" y="11901"/>
                      <a:pt x="32886" y="11901"/>
                    </a:cubicBezTo>
                    <a:cubicBezTo>
                      <a:pt x="33413" y="11935"/>
                      <a:pt x="33922" y="12020"/>
                      <a:pt x="34432" y="12173"/>
                    </a:cubicBezTo>
                    <a:cubicBezTo>
                      <a:pt x="34959" y="11595"/>
                      <a:pt x="35588" y="10949"/>
                      <a:pt x="36200" y="10252"/>
                    </a:cubicBezTo>
                    <a:cubicBezTo>
                      <a:pt x="35452" y="9946"/>
                      <a:pt x="34602" y="9624"/>
                      <a:pt x="33990" y="9233"/>
                    </a:cubicBezTo>
                    <a:cubicBezTo>
                      <a:pt x="32444" y="8196"/>
                      <a:pt x="29912" y="7907"/>
                      <a:pt x="29674" y="6106"/>
                    </a:cubicBezTo>
                    <a:cubicBezTo>
                      <a:pt x="29572" y="5380"/>
                      <a:pt x="29944" y="5131"/>
                      <a:pt x="30524" y="5131"/>
                    </a:cubicBezTo>
                    <a:cubicBezTo>
                      <a:pt x="31399" y="5131"/>
                      <a:pt x="32748" y="5697"/>
                      <a:pt x="33668" y="6055"/>
                    </a:cubicBezTo>
                    <a:cubicBezTo>
                      <a:pt x="35214" y="6649"/>
                      <a:pt x="35503" y="6836"/>
                      <a:pt x="36676" y="7992"/>
                    </a:cubicBezTo>
                    <a:cubicBezTo>
                      <a:pt x="36931" y="8247"/>
                      <a:pt x="37152" y="8502"/>
                      <a:pt x="37355" y="8791"/>
                    </a:cubicBezTo>
                    <a:cubicBezTo>
                      <a:pt x="37644" y="8383"/>
                      <a:pt x="37916" y="7958"/>
                      <a:pt x="38154" y="7516"/>
                    </a:cubicBezTo>
                    <a:cubicBezTo>
                      <a:pt x="38375" y="7091"/>
                      <a:pt x="38562" y="6649"/>
                      <a:pt x="38715" y="6190"/>
                    </a:cubicBezTo>
                    <a:cubicBezTo>
                      <a:pt x="39565" y="3386"/>
                      <a:pt x="37423" y="820"/>
                      <a:pt x="37423" y="820"/>
                    </a:cubicBezTo>
                    <a:cubicBezTo>
                      <a:pt x="37006" y="253"/>
                      <a:pt x="36538" y="0"/>
                      <a:pt x="358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1"/>
              <p:cNvSpPr/>
              <p:nvPr/>
            </p:nvSpPr>
            <p:spPr>
              <a:xfrm>
                <a:off x="1985975" y="855875"/>
                <a:ext cx="286400" cy="181025"/>
              </a:xfrm>
              <a:custGeom>
                <a:avLst/>
                <a:gdLst/>
                <a:ahLst/>
                <a:cxnLst/>
                <a:rect l="l" t="t" r="r" b="b"/>
                <a:pathLst>
                  <a:path w="11456" h="7241" extrusionOk="0">
                    <a:moveTo>
                      <a:pt x="4318" y="1"/>
                    </a:moveTo>
                    <a:cubicBezTo>
                      <a:pt x="2805" y="1089"/>
                      <a:pt x="1361" y="2295"/>
                      <a:pt x="1" y="3587"/>
                    </a:cubicBezTo>
                    <a:cubicBezTo>
                      <a:pt x="1089" y="4097"/>
                      <a:pt x="2465" y="4964"/>
                      <a:pt x="3876" y="5592"/>
                    </a:cubicBezTo>
                    <a:cubicBezTo>
                      <a:pt x="6102" y="6612"/>
                      <a:pt x="7105" y="7105"/>
                      <a:pt x="8855" y="7241"/>
                    </a:cubicBezTo>
                    <a:cubicBezTo>
                      <a:pt x="9773" y="6493"/>
                      <a:pt x="10640" y="5694"/>
                      <a:pt x="11456" y="4828"/>
                    </a:cubicBezTo>
                    <a:cubicBezTo>
                      <a:pt x="11184" y="4760"/>
                      <a:pt x="10895" y="4692"/>
                      <a:pt x="10606" y="4607"/>
                    </a:cubicBezTo>
                    <a:cubicBezTo>
                      <a:pt x="7581" y="3774"/>
                      <a:pt x="6884" y="2720"/>
                      <a:pt x="5609" y="1446"/>
                    </a:cubicBezTo>
                    <a:cubicBezTo>
                      <a:pt x="5150" y="987"/>
                      <a:pt x="4726" y="511"/>
                      <a:pt x="4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1"/>
              <p:cNvSpPr/>
              <p:nvPr/>
            </p:nvSpPr>
            <p:spPr>
              <a:xfrm>
                <a:off x="2510700" y="482075"/>
                <a:ext cx="165750" cy="127825"/>
              </a:xfrm>
              <a:custGeom>
                <a:avLst/>
                <a:gdLst/>
                <a:ahLst/>
                <a:cxnLst/>
                <a:rect l="l" t="t" r="r" b="b"/>
                <a:pathLst>
                  <a:path w="6630" h="5113" extrusionOk="0">
                    <a:moveTo>
                      <a:pt x="3610" y="1"/>
                    </a:moveTo>
                    <a:cubicBezTo>
                      <a:pt x="2538" y="1"/>
                      <a:pt x="1309" y="746"/>
                      <a:pt x="1" y="1816"/>
                    </a:cubicBezTo>
                    <a:cubicBezTo>
                      <a:pt x="511" y="2003"/>
                      <a:pt x="1021" y="2207"/>
                      <a:pt x="1446" y="2377"/>
                    </a:cubicBezTo>
                    <a:cubicBezTo>
                      <a:pt x="2992" y="2971"/>
                      <a:pt x="3281" y="3158"/>
                      <a:pt x="4454" y="4314"/>
                    </a:cubicBezTo>
                    <a:cubicBezTo>
                      <a:pt x="4692" y="4569"/>
                      <a:pt x="4930" y="4824"/>
                      <a:pt x="5133" y="5113"/>
                    </a:cubicBezTo>
                    <a:cubicBezTo>
                      <a:pt x="5422" y="4705"/>
                      <a:pt x="5694" y="4280"/>
                      <a:pt x="5932" y="3838"/>
                    </a:cubicBezTo>
                    <a:cubicBezTo>
                      <a:pt x="6153" y="3413"/>
                      <a:pt x="6340" y="2971"/>
                      <a:pt x="6493" y="2512"/>
                    </a:cubicBezTo>
                    <a:cubicBezTo>
                      <a:pt x="6544" y="2309"/>
                      <a:pt x="6595" y="2105"/>
                      <a:pt x="6629" y="1901"/>
                    </a:cubicBezTo>
                    <a:cubicBezTo>
                      <a:pt x="6051" y="949"/>
                      <a:pt x="5133" y="286"/>
                      <a:pt x="4063" y="48"/>
                    </a:cubicBezTo>
                    <a:cubicBezTo>
                      <a:pt x="3915" y="16"/>
                      <a:pt x="3765" y="1"/>
                      <a:pt x="36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1"/>
              <p:cNvSpPr/>
              <p:nvPr/>
            </p:nvSpPr>
            <p:spPr>
              <a:xfrm>
                <a:off x="1848325" y="1118875"/>
                <a:ext cx="76500" cy="80750"/>
              </a:xfrm>
              <a:custGeom>
                <a:avLst/>
                <a:gdLst/>
                <a:ahLst/>
                <a:cxnLst/>
                <a:rect l="l" t="t" r="r" b="b"/>
                <a:pathLst>
                  <a:path w="3060" h="3230" extrusionOk="0">
                    <a:moveTo>
                      <a:pt x="442" y="1"/>
                    </a:moveTo>
                    <a:cubicBezTo>
                      <a:pt x="69" y="1106"/>
                      <a:pt x="1" y="2176"/>
                      <a:pt x="357" y="3230"/>
                    </a:cubicBezTo>
                    <a:cubicBezTo>
                      <a:pt x="1275" y="3111"/>
                      <a:pt x="2193" y="2890"/>
                      <a:pt x="3060" y="2567"/>
                    </a:cubicBezTo>
                    <a:cubicBezTo>
                      <a:pt x="2516" y="2142"/>
                      <a:pt x="2006" y="1683"/>
                      <a:pt x="1513" y="1191"/>
                    </a:cubicBezTo>
                    <a:cubicBezTo>
                      <a:pt x="1139" y="800"/>
                      <a:pt x="765" y="392"/>
                      <a:pt x="4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1"/>
              <p:cNvSpPr/>
              <p:nvPr/>
            </p:nvSpPr>
            <p:spPr>
              <a:xfrm>
                <a:off x="2165700" y="718225"/>
                <a:ext cx="335700" cy="153400"/>
              </a:xfrm>
              <a:custGeom>
                <a:avLst/>
                <a:gdLst/>
                <a:ahLst/>
                <a:cxnLst/>
                <a:rect l="l" t="t" r="r" b="b"/>
                <a:pathLst>
                  <a:path w="13428" h="6136" extrusionOk="0">
                    <a:moveTo>
                      <a:pt x="4879" y="1"/>
                    </a:moveTo>
                    <a:cubicBezTo>
                      <a:pt x="3383" y="1071"/>
                      <a:pt x="1683" y="2227"/>
                      <a:pt x="1" y="3434"/>
                    </a:cubicBezTo>
                    <a:cubicBezTo>
                      <a:pt x="715" y="3824"/>
                      <a:pt x="1445" y="4181"/>
                      <a:pt x="2193" y="4504"/>
                    </a:cubicBezTo>
                    <a:cubicBezTo>
                      <a:pt x="4879" y="5609"/>
                      <a:pt x="4046" y="4980"/>
                      <a:pt x="7139" y="5796"/>
                    </a:cubicBezTo>
                    <a:cubicBezTo>
                      <a:pt x="7615" y="5915"/>
                      <a:pt x="8040" y="6034"/>
                      <a:pt x="8413" y="6136"/>
                    </a:cubicBezTo>
                    <a:cubicBezTo>
                      <a:pt x="8906" y="5694"/>
                      <a:pt x="9399" y="5235"/>
                      <a:pt x="9960" y="4725"/>
                    </a:cubicBezTo>
                    <a:cubicBezTo>
                      <a:pt x="10912" y="3858"/>
                      <a:pt x="12254" y="2822"/>
                      <a:pt x="13427" y="1785"/>
                    </a:cubicBezTo>
                    <a:lnTo>
                      <a:pt x="13427" y="1785"/>
                    </a:lnTo>
                    <a:cubicBezTo>
                      <a:pt x="12599" y="1823"/>
                      <a:pt x="11641" y="1972"/>
                      <a:pt x="10696" y="1972"/>
                    </a:cubicBezTo>
                    <a:cubicBezTo>
                      <a:pt x="10362" y="1972"/>
                      <a:pt x="10030" y="1953"/>
                      <a:pt x="9705" y="1904"/>
                    </a:cubicBezTo>
                    <a:cubicBezTo>
                      <a:pt x="8142" y="1649"/>
                      <a:pt x="5915" y="1037"/>
                      <a:pt x="4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1"/>
              <p:cNvSpPr/>
              <p:nvPr/>
            </p:nvSpPr>
            <p:spPr>
              <a:xfrm>
                <a:off x="2356475" y="571225"/>
                <a:ext cx="253250" cy="123225"/>
              </a:xfrm>
              <a:custGeom>
                <a:avLst/>
                <a:gdLst/>
                <a:ahLst/>
                <a:cxnLst/>
                <a:rect l="l" t="t" r="r" b="b"/>
                <a:pathLst>
                  <a:path w="10130" h="4929" extrusionOk="0">
                    <a:moveTo>
                      <a:pt x="4199" y="0"/>
                    </a:moveTo>
                    <a:cubicBezTo>
                      <a:pt x="2924" y="1190"/>
                      <a:pt x="1615" y="2481"/>
                      <a:pt x="307" y="3569"/>
                    </a:cubicBezTo>
                    <a:lnTo>
                      <a:pt x="1" y="3824"/>
                    </a:lnTo>
                    <a:cubicBezTo>
                      <a:pt x="749" y="4130"/>
                      <a:pt x="1547" y="4351"/>
                      <a:pt x="2346" y="4453"/>
                    </a:cubicBezTo>
                    <a:cubicBezTo>
                      <a:pt x="4039" y="4645"/>
                      <a:pt x="4717" y="4689"/>
                      <a:pt x="5245" y="4689"/>
                    </a:cubicBezTo>
                    <a:cubicBezTo>
                      <a:pt x="5697" y="4689"/>
                      <a:pt x="6039" y="4657"/>
                      <a:pt x="6816" y="4657"/>
                    </a:cubicBezTo>
                    <a:cubicBezTo>
                      <a:pt x="7343" y="4691"/>
                      <a:pt x="7869" y="4776"/>
                      <a:pt x="8379" y="4929"/>
                    </a:cubicBezTo>
                    <a:cubicBezTo>
                      <a:pt x="8906" y="4351"/>
                      <a:pt x="9535" y="3705"/>
                      <a:pt x="10130" y="3008"/>
                    </a:cubicBezTo>
                    <a:cubicBezTo>
                      <a:pt x="9382" y="2702"/>
                      <a:pt x="8532" y="2380"/>
                      <a:pt x="7937" y="1989"/>
                    </a:cubicBezTo>
                    <a:cubicBezTo>
                      <a:pt x="6782" y="1224"/>
                      <a:pt x="5099" y="867"/>
                      <a:pt x="4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1"/>
              <p:cNvSpPr/>
              <p:nvPr/>
            </p:nvSpPr>
            <p:spPr>
              <a:xfrm>
                <a:off x="1705150" y="390375"/>
                <a:ext cx="957275" cy="796100"/>
              </a:xfrm>
              <a:custGeom>
                <a:avLst/>
                <a:gdLst/>
                <a:ahLst/>
                <a:cxnLst/>
                <a:rect l="l" t="t" r="r" b="b"/>
                <a:pathLst>
                  <a:path w="38291" h="31844" extrusionOk="0">
                    <a:moveTo>
                      <a:pt x="35894" y="0"/>
                    </a:moveTo>
                    <a:cubicBezTo>
                      <a:pt x="34839" y="0"/>
                      <a:pt x="33283" y="656"/>
                      <a:pt x="30642" y="1694"/>
                    </a:cubicBezTo>
                    <a:cubicBezTo>
                      <a:pt x="26377" y="3376"/>
                      <a:pt x="22672" y="6367"/>
                      <a:pt x="18015" y="9155"/>
                    </a:cubicBezTo>
                    <a:cubicBezTo>
                      <a:pt x="13358" y="11942"/>
                      <a:pt x="12186" y="14865"/>
                      <a:pt x="8872" y="17941"/>
                    </a:cubicBezTo>
                    <a:cubicBezTo>
                      <a:pt x="5575" y="21000"/>
                      <a:pt x="5745" y="21323"/>
                      <a:pt x="2872" y="24365"/>
                    </a:cubicBezTo>
                    <a:cubicBezTo>
                      <a:pt x="0" y="27407"/>
                      <a:pt x="884" y="29787"/>
                      <a:pt x="3110" y="31588"/>
                    </a:cubicBezTo>
                    <a:cubicBezTo>
                      <a:pt x="3212" y="31673"/>
                      <a:pt x="3331" y="31775"/>
                      <a:pt x="3467" y="31843"/>
                    </a:cubicBezTo>
                    <a:cubicBezTo>
                      <a:pt x="2804" y="30280"/>
                      <a:pt x="2397" y="28376"/>
                      <a:pt x="3467" y="27101"/>
                    </a:cubicBezTo>
                    <a:cubicBezTo>
                      <a:pt x="5116" y="25096"/>
                      <a:pt x="4827" y="23227"/>
                      <a:pt x="7631" y="20337"/>
                    </a:cubicBezTo>
                    <a:cubicBezTo>
                      <a:pt x="10452" y="17448"/>
                      <a:pt x="14752" y="13030"/>
                      <a:pt x="17063" y="11075"/>
                    </a:cubicBezTo>
                    <a:cubicBezTo>
                      <a:pt x="19358" y="9121"/>
                      <a:pt x="30744" y="2153"/>
                      <a:pt x="34976" y="1405"/>
                    </a:cubicBezTo>
                    <a:cubicBezTo>
                      <a:pt x="35273" y="1354"/>
                      <a:pt x="35553" y="1330"/>
                      <a:pt x="35817" y="1330"/>
                    </a:cubicBezTo>
                    <a:cubicBezTo>
                      <a:pt x="36872" y="1330"/>
                      <a:pt x="37679" y="1708"/>
                      <a:pt x="38290" y="2238"/>
                    </a:cubicBezTo>
                    <a:cubicBezTo>
                      <a:pt x="38052" y="1728"/>
                      <a:pt x="37763" y="1269"/>
                      <a:pt x="37423" y="827"/>
                    </a:cubicBezTo>
                    <a:cubicBezTo>
                      <a:pt x="37013" y="254"/>
                      <a:pt x="36550" y="0"/>
                      <a:pt x="358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1"/>
              <p:cNvSpPr/>
              <p:nvPr/>
            </p:nvSpPr>
            <p:spPr>
              <a:xfrm>
                <a:off x="1936700" y="1051325"/>
                <a:ext cx="167425" cy="85850"/>
              </a:xfrm>
              <a:custGeom>
                <a:avLst/>
                <a:gdLst/>
                <a:ahLst/>
                <a:cxnLst/>
                <a:rect l="l" t="t" r="r" b="b"/>
                <a:pathLst>
                  <a:path w="6697" h="3434" extrusionOk="0">
                    <a:moveTo>
                      <a:pt x="2669" y="1"/>
                    </a:moveTo>
                    <a:cubicBezTo>
                      <a:pt x="1734" y="443"/>
                      <a:pt x="850" y="969"/>
                      <a:pt x="1" y="1564"/>
                    </a:cubicBezTo>
                    <a:cubicBezTo>
                      <a:pt x="1003" y="2108"/>
                      <a:pt x="1989" y="2720"/>
                      <a:pt x="2754" y="2975"/>
                    </a:cubicBezTo>
                    <a:cubicBezTo>
                      <a:pt x="3162" y="3111"/>
                      <a:pt x="3637" y="3281"/>
                      <a:pt x="4130" y="3434"/>
                    </a:cubicBezTo>
                    <a:cubicBezTo>
                      <a:pt x="4980" y="3043"/>
                      <a:pt x="5864" y="2567"/>
                      <a:pt x="6697" y="2091"/>
                    </a:cubicBezTo>
                    <a:cubicBezTo>
                      <a:pt x="5303" y="1411"/>
                      <a:pt x="3790" y="833"/>
                      <a:pt x="2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99" name="Google Shape;899;p11"/>
          <p:cNvGrpSpPr/>
          <p:nvPr/>
        </p:nvGrpSpPr>
        <p:grpSpPr>
          <a:xfrm>
            <a:off x="4301685" y="-21171"/>
            <a:ext cx="686150" cy="691650"/>
            <a:chOff x="2730425" y="489525"/>
            <a:chExt cx="686150" cy="691650"/>
          </a:xfrm>
        </p:grpSpPr>
        <p:sp>
          <p:nvSpPr>
            <p:cNvPr id="900" name="Google Shape;900;p11"/>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1"/>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1"/>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1"/>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1"/>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1"/>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1"/>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1"/>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1"/>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9" name="Google Shape;909;p11"/>
          <p:cNvSpPr txBox="1">
            <a:spLocks noGrp="1"/>
          </p:cNvSpPr>
          <p:nvPr>
            <p:ph type="title" hasCustomPrompt="1"/>
          </p:nvPr>
        </p:nvSpPr>
        <p:spPr>
          <a:xfrm>
            <a:off x="1468050" y="1554294"/>
            <a:ext cx="6207900" cy="1255500"/>
          </a:xfrm>
          <a:prstGeom prst="rect">
            <a:avLst/>
          </a:prstGeom>
        </p:spPr>
        <p:txBody>
          <a:bodyPr spcFirstLastPara="1" wrap="square" lIns="91425" tIns="91425" rIns="91425" bIns="91425" anchor="ctr" anchorCtr="0">
            <a:noAutofit/>
          </a:bodyPr>
          <a:lstStyle>
            <a:lvl1pPr lvl="0" algn="ctr">
              <a:spcBef>
                <a:spcPts val="0"/>
              </a:spcBef>
              <a:spcAft>
                <a:spcPts val="0"/>
              </a:spcAft>
              <a:buSzPts val="8500"/>
              <a:buNone/>
              <a:defRPr sz="85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910" name="Google Shape;910;p11"/>
          <p:cNvSpPr txBox="1">
            <a:spLocks noGrp="1"/>
          </p:cNvSpPr>
          <p:nvPr>
            <p:ph type="subTitle" idx="1"/>
          </p:nvPr>
        </p:nvSpPr>
        <p:spPr>
          <a:xfrm flipH="1">
            <a:off x="1468050" y="3028280"/>
            <a:ext cx="6207900" cy="397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lvl1pPr>
            <a:lvl2pPr lvl="1" algn="ctr" rtl="0">
              <a:lnSpc>
                <a:spcPct val="100000"/>
              </a:lnSpc>
              <a:spcBef>
                <a:spcPts val="0"/>
              </a:spcBef>
              <a:spcAft>
                <a:spcPts val="0"/>
              </a:spcAft>
              <a:buNone/>
              <a:defRPr sz="1800"/>
            </a:lvl2pPr>
            <a:lvl3pPr lvl="2" algn="ctr" rtl="0">
              <a:lnSpc>
                <a:spcPct val="100000"/>
              </a:lnSpc>
              <a:spcBef>
                <a:spcPts val="0"/>
              </a:spcBef>
              <a:spcAft>
                <a:spcPts val="0"/>
              </a:spcAft>
              <a:buNone/>
              <a:defRPr sz="1800"/>
            </a:lvl3pPr>
            <a:lvl4pPr lvl="3" algn="ctr" rtl="0">
              <a:lnSpc>
                <a:spcPct val="100000"/>
              </a:lnSpc>
              <a:spcBef>
                <a:spcPts val="0"/>
              </a:spcBef>
              <a:spcAft>
                <a:spcPts val="0"/>
              </a:spcAft>
              <a:buNone/>
              <a:defRPr sz="1800"/>
            </a:lvl4pPr>
            <a:lvl5pPr lvl="4" algn="ctr" rtl="0">
              <a:lnSpc>
                <a:spcPct val="100000"/>
              </a:lnSpc>
              <a:spcBef>
                <a:spcPts val="0"/>
              </a:spcBef>
              <a:spcAft>
                <a:spcPts val="0"/>
              </a:spcAft>
              <a:buNone/>
              <a:defRPr sz="1800"/>
            </a:lvl5pPr>
            <a:lvl6pPr lvl="5" algn="ctr" rtl="0">
              <a:lnSpc>
                <a:spcPct val="100000"/>
              </a:lnSpc>
              <a:spcBef>
                <a:spcPts val="0"/>
              </a:spcBef>
              <a:spcAft>
                <a:spcPts val="0"/>
              </a:spcAft>
              <a:buNone/>
              <a:defRPr sz="1800"/>
            </a:lvl6pPr>
            <a:lvl7pPr lvl="6" algn="ctr" rtl="0">
              <a:lnSpc>
                <a:spcPct val="100000"/>
              </a:lnSpc>
              <a:spcBef>
                <a:spcPts val="0"/>
              </a:spcBef>
              <a:spcAft>
                <a:spcPts val="0"/>
              </a:spcAft>
              <a:buNone/>
              <a:defRPr sz="1800"/>
            </a:lvl7pPr>
            <a:lvl8pPr lvl="7" algn="ctr" rtl="0">
              <a:lnSpc>
                <a:spcPct val="100000"/>
              </a:lnSpc>
              <a:spcBef>
                <a:spcPts val="0"/>
              </a:spcBef>
              <a:spcAft>
                <a:spcPts val="0"/>
              </a:spcAft>
              <a:buNone/>
              <a:defRPr sz="1800"/>
            </a:lvl8pPr>
            <a:lvl9pPr lvl="8" algn="ctr" rtl="0">
              <a:lnSpc>
                <a:spcPct val="100000"/>
              </a:lnSpc>
              <a:spcBef>
                <a:spcPts val="0"/>
              </a:spcBef>
              <a:spcAft>
                <a:spcPts val="0"/>
              </a:spcAft>
              <a:buNone/>
              <a:defRPr sz="18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776"/>
        <p:cNvGrpSpPr/>
        <p:nvPr/>
      </p:nvGrpSpPr>
      <p:grpSpPr>
        <a:xfrm>
          <a:off x="0" y="0"/>
          <a:ext cx="0" cy="0"/>
          <a:chOff x="0" y="0"/>
          <a:chExt cx="0" cy="0"/>
        </a:xfrm>
      </p:grpSpPr>
      <p:sp>
        <p:nvSpPr>
          <p:cNvPr id="777" name="Google Shape;777;p11"/>
          <p:cNvSpPr/>
          <p:nvPr/>
        </p:nvSpPr>
        <p:spPr>
          <a:xfrm flipH="1">
            <a:off x="494148" y="-113503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8" name="Google Shape;778;p11"/>
          <p:cNvGrpSpPr/>
          <p:nvPr/>
        </p:nvGrpSpPr>
        <p:grpSpPr>
          <a:xfrm>
            <a:off x="8523141" y="1508192"/>
            <a:ext cx="852843" cy="687139"/>
            <a:chOff x="4920400" y="2067075"/>
            <a:chExt cx="530375" cy="427325"/>
          </a:xfrm>
        </p:grpSpPr>
        <p:sp>
          <p:nvSpPr>
            <p:cNvPr id="779" name="Google Shape;779;p11"/>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1"/>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1"/>
            <p:cNvSpPr/>
            <p:nvPr/>
          </p:nvSpPr>
          <p:spPr>
            <a:xfrm>
              <a:off x="4966925" y="2067275"/>
              <a:ext cx="483425" cy="427025"/>
            </a:xfrm>
            <a:custGeom>
              <a:avLst/>
              <a:gdLst/>
              <a:ahLst/>
              <a:cxnLst/>
              <a:rect l="l" t="t" r="r" b="b"/>
              <a:pathLst>
                <a:path w="19337" h="17081" extrusionOk="0">
                  <a:moveTo>
                    <a:pt x="8666" y="0"/>
                  </a:moveTo>
                  <a:cubicBezTo>
                    <a:pt x="7963" y="0"/>
                    <a:pt x="7266" y="179"/>
                    <a:pt x="6628" y="532"/>
                  </a:cubicBezTo>
                  <a:cubicBezTo>
                    <a:pt x="11835" y="3375"/>
                    <a:pt x="10996" y="12127"/>
                    <a:pt x="6234" y="14902"/>
                  </a:cubicBezTo>
                  <a:cubicBezTo>
                    <a:pt x="5134" y="15544"/>
                    <a:pt x="4110" y="15798"/>
                    <a:pt x="3177" y="15798"/>
                  </a:cubicBezTo>
                  <a:cubicBezTo>
                    <a:pt x="1947" y="15798"/>
                    <a:pt x="877" y="15356"/>
                    <a:pt x="0" y="14782"/>
                  </a:cubicBezTo>
                  <a:lnTo>
                    <a:pt x="0" y="14782"/>
                  </a:lnTo>
                  <a:cubicBezTo>
                    <a:pt x="1262" y="16103"/>
                    <a:pt x="3084" y="17081"/>
                    <a:pt x="5196" y="17081"/>
                  </a:cubicBezTo>
                  <a:cubicBezTo>
                    <a:pt x="7327" y="17081"/>
                    <a:pt x="9752" y="16086"/>
                    <a:pt x="12195" y="13446"/>
                  </a:cubicBezTo>
                  <a:cubicBezTo>
                    <a:pt x="19337" y="5756"/>
                    <a:pt x="12434" y="874"/>
                    <a:pt x="9728" y="138"/>
                  </a:cubicBezTo>
                  <a:cubicBezTo>
                    <a:pt x="9378" y="46"/>
                    <a:pt x="9021" y="0"/>
                    <a:pt x="86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1"/>
            <p:cNvSpPr/>
            <p:nvPr/>
          </p:nvSpPr>
          <p:spPr>
            <a:xfrm>
              <a:off x="5179650" y="2171875"/>
              <a:ext cx="31775" cy="34800"/>
            </a:xfrm>
            <a:custGeom>
              <a:avLst/>
              <a:gdLst/>
              <a:ahLst/>
              <a:cxnLst/>
              <a:rect l="l" t="t" r="r" b="b"/>
              <a:pathLst>
                <a:path w="1271" h="1392" extrusionOk="0">
                  <a:moveTo>
                    <a:pt x="381" y="1"/>
                  </a:moveTo>
                  <a:cubicBezTo>
                    <a:pt x="1" y="1"/>
                    <a:pt x="430" y="1391"/>
                    <a:pt x="811" y="1391"/>
                  </a:cubicBezTo>
                  <a:cubicBezTo>
                    <a:pt x="827" y="1391"/>
                    <a:pt x="844" y="1389"/>
                    <a:pt x="860" y="1383"/>
                  </a:cubicBezTo>
                  <a:cubicBezTo>
                    <a:pt x="1271" y="1263"/>
                    <a:pt x="962" y="184"/>
                    <a:pt x="449" y="13"/>
                  </a:cubicBezTo>
                  <a:cubicBezTo>
                    <a:pt x="424" y="5"/>
                    <a:pt x="401" y="1"/>
                    <a:pt x="3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1"/>
            <p:cNvSpPr/>
            <p:nvPr/>
          </p:nvSpPr>
          <p:spPr>
            <a:xfrm>
              <a:off x="4941650" y="2384025"/>
              <a:ext cx="7725" cy="14150"/>
            </a:xfrm>
            <a:custGeom>
              <a:avLst/>
              <a:gdLst/>
              <a:ahLst/>
              <a:cxnLst/>
              <a:rect l="l" t="t" r="r" b="b"/>
              <a:pathLst>
                <a:path w="309" h="566" extrusionOk="0">
                  <a:moveTo>
                    <a:pt x="35" y="1"/>
                  </a:moveTo>
                  <a:cubicBezTo>
                    <a:pt x="18" y="1"/>
                    <a:pt x="1" y="14"/>
                    <a:pt x="1" y="39"/>
                  </a:cubicBezTo>
                  <a:cubicBezTo>
                    <a:pt x="1" y="125"/>
                    <a:pt x="18" y="228"/>
                    <a:pt x="69" y="313"/>
                  </a:cubicBezTo>
                  <a:cubicBezTo>
                    <a:pt x="103" y="399"/>
                    <a:pt x="155" y="485"/>
                    <a:pt x="206" y="553"/>
                  </a:cubicBezTo>
                  <a:cubicBezTo>
                    <a:pt x="223" y="562"/>
                    <a:pt x="236" y="566"/>
                    <a:pt x="249" y="566"/>
                  </a:cubicBezTo>
                  <a:cubicBezTo>
                    <a:pt x="262" y="566"/>
                    <a:pt x="275" y="562"/>
                    <a:pt x="292" y="553"/>
                  </a:cubicBezTo>
                  <a:cubicBezTo>
                    <a:pt x="309" y="536"/>
                    <a:pt x="309" y="502"/>
                    <a:pt x="292" y="485"/>
                  </a:cubicBezTo>
                  <a:cubicBezTo>
                    <a:pt x="172" y="365"/>
                    <a:pt x="103" y="211"/>
                    <a:pt x="69" y="39"/>
                  </a:cubicBezTo>
                  <a:cubicBezTo>
                    <a:pt x="69" y="14"/>
                    <a:pt x="52"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1"/>
            <p:cNvSpPr/>
            <p:nvPr/>
          </p:nvSpPr>
          <p:spPr>
            <a:xfrm>
              <a:off x="4923675" y="2261225"/>
              <a:ext cx="28925" cy="106850"/>
            </a:xfrm>
            <a:custGeom>
              <a:avLst/>
              <a:gdLst/>
              <a:ahLst/>
              <a:cxnLst/>
              <a:rect l="l" t="t" r="r" b="b"/>
              <a:pathLst>
                <a:path w="1157" h="4274" extrusionOk="0">
                  <a:moveTo>
                    <a:pt x="1055" y="1"/>
                  </a:moveTo>
                  <a:cubicBezTo>
                    <a:pt x="1039" y="1"/>
                    <a:pt x="1023" y="6"/>
                    <a:pt x="1011" y="19"/>
                  </a:cubicBezTo>
                  <a:cubicBezTo>
                    <a:pt x="788" y="310"/>
                    <a:pt x="583" y="635"/>
                    <a:pt x="446" y="961"/>
                  </a:cubicBezTo>
                  <a:cubicBezTo>
                    <a:pt x="360" y="1166"/>
                    <a:pt x="326" y="1389"/>
                    <a:pt x="257" y="1594"/>
                  </a:cubicBezTo>
                  <a:cubicBezTo>
                    <a:pt x="172" y="1800"/>
                    <a:pt x="0" y="1920"/>
                    <a:pt x="35" y="2160"/>
                  </a:cubicBezTo>
                  <a:cubicBezTo>
                    <a:pt x="69" y="2245"/>
                    <a:pt x="69" y="2348"/>
                    <a:pt x="86" y="2434"/>
                  </a:cubicBezTo>
                  <a:cubicBezTo>
                    <a:pt x="86" y="2519"/>
                    <a:pt x="52" y="2605"/>
                    <a:pt x="52" y="2690"/>
                  </a:cubicBezTo>
                  <a:cubicBezTo>
                    <a:pt x="35" y="2879"/>
                    <a:pt x="35" y="3067"/>
                    <a:pt x="86" y="3256"/>
                  </a:cubicBezTo>
                  <a:cubicBezTo>
                    <a:pt x="223" y="3615"/>
                    <a:pt x="411" y="3958"/>
                    <a:pt x="651" y="4266"/>
                  </a:cubicBezTo>
                  <a:cubicBezTo>
                    <a:pt x="656" y="4271"/>
                    <a:pt x="663" y="4273"/>
                    <a:pt x="669" y="4273"/>
                  </a:cubicBezTo>
                  <a:cubicBezTo>
                    <a:pt x="684" y="4273"/>
                    <a:pt x="698" y="4261"/>
                    <a:pt x="685" y="4249"/>
                  </a:cubicBezTo>
                  <a:cubicBezTo>
                    <a:pt x="463" y="3941"/>
                    <a:pt x="309" y="3598"/>
                    <a:pt x="223" y="3239"/>
                  </a:cubicBezTo>
                  <a:cubicBezTo>
                    <a:pt x="189" y="3016"/>
                    <a:pt x="189" y="2810"/>
                    <a:pt x="223" y="2605"/>
                  </a:cubicBezTo>
                  <a:cubicBezTo>
                    <a:pt x="257" y="2416"/>
                    <a:pt x="343" y="2348"/>
                    <a:pt x="429" y="2177"/>
                  </a:cubicBezTo>
                  <a:cubicBezTo>
                    <a:pt x="497" y="2005"/>
                    <a:pt x="429" y="1868"/>
                    <a:pt x="429" y="1697"/>
                  </a:cubicBezTo>
                  <a:cubicBezTo>
                    <a:pt x="446" y="1492"/>
                    <a:pt x="497" y="1303"/>
                    <a:pt x="566" y="1115"/>
                  </a:cubicBezTo>
                  <a:cubicBezTo>
                    <a:pt x="720" y="772"/>
                    <a:pt x="908" y="430"/>
                    <a:pt x="1131" y="104"/>
                  </a:cubicBezTo>
                  <a:cubicBezTo>
                    <a:pt x="1157" y="53"/>
                    <a:pt x="1104" y="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1"/>
            <p:cNvSpPr/>
            <p:nvPr/>
          </p:nvSpPr>
          <p:spPr>
            <a:xfrm>
              <a:off x="5215675" y="2087400"/>
              <a:ext cx="75825" cy="68225"/>
            </a:xfrm>
            <a:custGeom>
              <a:avLst/>
              <a:gdLst/>
              <a:ahLst/>
              <a:cxnLst/>
              <a:rect l="l" t="t" r="r" b="b"/>
              <a:pathLst>
                <a:path w="3033" h="2729" extrusionOk="0">
                  <a:moveTo>
                    <a:pt x="18" y="1"/>
                  </a:moveTo>
                  <a:cubicBezTo>
                    <a:pt x="1" y="1"/>
                    <a:pt x="1" y="18"/>
                    <a:pt x="18" y="18"/>
                  </a:cubicBezTo>
                  <a:lnTo>
                    <a:pt x="35" y="18"/>
                  </a:lnTo>
                  <a:cubicBezTo>
                    <a:pt x="344" y="172"/>
                    <a:pt x="635" y="326"/>
                    <a:pt x="909" y="532"/>
                  </a:cubicBezTo>
                  <a:cubicBezTo>
                    <a:pt x="1200" y="720"/>
                    <a:pt x="1474" y="943"/>
                    <a:pt x="1714" y="1183"/>
                  </a:cubicBezTo>
                  <a:cubicBezTo>
                    <a:pt x="1940" y="1363"/>
                    <a:pt x="2099" y="1624"/>
                    <a:pt x="2193" y="1905"/>
                  </a:cubicBezTo>
                  <a:lnTo>
                    <a:pt x="2193" y="1905"/>
                  </a:lnTo>
                  <a:cubicBezTo>
                    <a:pt x="2195" y="1918"/>
                    <a:pt x="2199" y="1931"/>
                    <a:pt x="2205" y="1943"/>
                  </a:cubicBezTo>
                  <a:lnTo>
                    <a:pt x="2205" y="1943"/>
                  </a:lnTo>
                  <a:cubicBezTo>
                    <a:pt x="2213" y="1969"/>
                    <a:pt x="2221" y="1996"/>
                    <a:pt x="2228" y="2022"/>
                  </a:cubicBezTo>
                  <a:cubicBezTo>
                    <a:pt x="2262" y="2296"/>
                    <a:pt x="2313" y="2604"/>
                    <a:pt x="2604" y="2724"/>
                  </a:cubicBezTo>
                  <a:cubicBezTo>
                    <a:pt x="2619" y="2727"/>
                    <a:pt x="2633" y="2728"/>
                    <a:pt x="2647" y="2728"/>
                  </a:cubicBezTo>
                  <a:cubicBezTo>
                    <a:pt x="2712" y="2728"/>
                    <a:pt x="2764" y="2695"/>
                    <a:pt x="2793" y="2638"/>
                  </a:cubicBezTo>
                  <a:cubicBezTo>
                    <a:pt x="3032" y="2279"/>
                    <a:pt x="2690" y="1936"/>
                    <a:pt x="2365" y="1765"/>
                  </a:cubicBezTo>
                  <a:cubicBezTo>
                    <a:pt x="2349" y="1759"/>
                    <a:pt x="2333" y="1756"/>
                    <a:pt x="2318" y="1756"/>
                  </a:cubicBezTo>
                  <a:cubicBezTo>
                    <a:pt x="2301" y="1756"/>
                    <a:pt x="2285" y="1760"/>
                    <a:pt x="2271" y="1766"/>
                  </a:cubicBezTo>
                  <a:lnTo>
                    <a:pt x="2271" y="1766"/>
                  </a:lnTo>
                  <a:cubicBezTo>
                    <a:pt x="2268" y="1760"/>
                    <a:pt x="2265" y="1754"/>
                    <a:pt x="2262" y="1748"/>
                  </a:cubicBezTo>
                  <a:cubicBezTo>
                    <a:pt x="2125" y="1474"/>
                    <a:pt x="1936" y="1217"/>
                    <a:pt x="1697" y="1011"/>
                  </a:cubicBezTo>
                  <a:cubicBezTo>
                    <a:pt x="1200" y="566"/>
                    <a:pt x="635" y="224"/>
                    <a:pt x="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1"/>
            <p:cNvSpPr/>
            <p:nvPr/>
          </p:nvSpPr>
          <p:spPr>
            <a:xfrm>
              <a:off x="5087800" y="2376450"/>
              <a:ext cx="161150" cy="103250"/>
            </a:xfrm>
            <a:custGeom>
              <a:avLst/>
              <a:gdLst/>
              <a:ahLst/>
              <a:cxnLst/>
              <a:rect l="l" t="t" r="r" b="b"/>
              <a:pathLst>
                <a:path w="6446" h="4130" extrusionOk="0">
                  <a:moveTo>
                    <a:pt x="6372" y="1"/>
                  </a:moveTo>
                  <a:cubicBezTo>
                    <a:pt x="6354" y="1"/>
                    <a:pt x="6338" y="10"/>
                    <a:pt x="6332" y="34"/>
                  </a:cubicBezTo>
                  <a:cubicBezTo>
                    <a:pt x="6058" y="651"/>
                    <a:pt x="5561" y="1147"/>
                    <a:pt x="4928" y="1387"/>
                  </a:cubicBezTo>
                  <a:cubicBezTo>
                    <a:pt x="4636" y="1490"/>
                    <a:pt x="4311" y="1473"/>
                    <a:pt x="4037" y="1610"/>
                  </a:cubicBezTo>
                  <a:cubicBezTo>
                    <a:pt x="3797" y="1712"/>
                    <a:pt x="3626" y="1918"/>
                    <a:pt x="3523" y="2158"/>
                  </a:cubicBezTo>
                  <a:cubicBezTo>
                    <a:pt x="3438" y="2415"/>
                    <a:pt x="3386" y="2689"/>
                    <a:pt x="3386" y="2963"/>
                  </a:cubicBezTo>
                  <a:cubicBezTo>
                    <a:pt x="3369" y="3271"/>
                    <a:pt x="3283" y="3442"/>
                    <a:pt x="3009" y="3562"/>
                  </a:cubicBezTo>
                  <a:cubicBezTo>
                    <a:pt x="2855" y="3631"/>
                    <a:pt x="2718" y="3665"/>
                    <a:pt x="2564" y="3682"/>
                  </a:cubicBezTo>
                  <a:cubicBezTo>
                    <a:pt x="1725" y="3819"/>
                    <a:pt x="903" y="3905"/>
                    <a:pt x="64" y="4025"/>
                  </a:cubicBezTo>
                  <a:cubicBezTo>
                    <a:pt x="0" y="4040"/>
                    <a:pt x="25" y="4129"/>
                    <a:pt x="83" y="4129"/>
                  </a:cubicBezTo>
                  <a:cubicBezTo>
                    <a:pt x="88" y="4129"/>
                    <a:pt x="93" y="4129"/>
                    <a:pt x="98" y="4127"/>
                  </a:cubicBezTo>
                  <a:cubicBezTo>
                    <a:pt x="543" y="4076"/>
                    <a:pt x="988" y="3990"/>
                    <a:pt x="1434" y="3939"/>
                  </a:cubicBezTo>
                  <a:cubicBezTo>
                    <a:pt x="1879" y="3870"/>
                    <a:pt x="2290" y="3853"/>
                    <a:pt x="2701" y="3768"/>
                  </a:cubicBezTo>
                  <a:cubicBezTo>
                    <a:pt x="2958" y="3751"/>
                    <a:pt x="3181" y="3631"/>
                    <a:pt x="3352" y="3442"/>
                  </a:cubicBezTo>
                  <a:cubicBezTo>
                    <a:pt x="3523" y="3185"/>
                    <a:pt x="3489" y="2809"/>
                    <a:pt x="3575" y="2500"/>
                  </a:cubicBezTo>
                  <a:cubicBezTo>
                    <a:pt x="3626" y="2089"/>
                    <a:pt x="3951" y="1764"/>
                    <a:pt x="4362" y="1712"/>
                  </a:cubicBezTo>
                  <a:cubicBezTo>
                    <a:pt x="4688" y="1661"/>
                    <a:pt x="4996" y="1558"/>
                    <a:pt x="5287" y="1421"/>
                  </a:cubicBezTo>
                  <a:cubicBezTo>
                    <a:pt x="5818" y="1130"/>
                    <a:pt x="6229" y="651"/>
                    <a:pt x="6435" y="68"/>
                  </a:cubicBezTo>
                  <a:cubicBezTo>
                    <a:pt x="6446" y="35"/>
                    <a:pt x="6406" y="1"/>
                    <a:pt x="6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1"/>
            <p:cNvSpPr/>
            <p:nvPr/>
          </p:nvSpPr>
          <p:spPr>
            <a:xfrm>
              <a:off x="5159900" y="2130200"/>
              <a:ext cx="25850" cy="20850"/>
            </a:xfrm>
            <a:custGeom>
              <a:avLst/>
              <a:gdLst/>
              <a:ahLst/>
              <a:cxnLst/>
              <a:rect l="l" t="t" r="r" b="b"/>
              <a:pathLst>
                <a:path w="1034" h="834" extrusionOk="0">
                  <a:moveTo>
                    <a:pt x="249" y="1"/>
                  </a:moveTo>
                  <a:cubicBezTo>
                    <a:pt x="1" y="1"/>
                    <a:pt x="355" y="834"/>
                    <a:pt x="638" y="834"/>
                  </a:cubicBezTo>
                  <a:cubicBezTo>
                    <a:pt x="675" y="834"/>
                    <a:pt x="710" y="820"/>
                    <a:pt x="742" y="789"/>
                  </a:cubicBezTo>
                  <a:cubicBezTo>
                    <a:pt x="1033" y="533"/>
                    <a:pt x="571" y="19"/>
                    <a:pt x="262" y="2"/>
                  </a:cubicBezTo>
                  <a:cubicBezTo>
                    <a:pt x="258" y="1"/>
                    <a:pt x="253"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1"/>
            <p:cNvSpPr/>
            <p:nvPr/>
          </p:nvSpPr>
          <p:spPr>
            <a:xfrm>
              <a:off x="5284200" y="2267675"/>
              <a:ext cx="44125" cy="61675"/>
            </a:xfrm>
            <a:custGeom>
              <a:avLst/>
              <a:gdLst/>
              <a:ahLst/>
              <a:cxnLst/>
              <a:rect l="l" t="t" r="r" b="b"/>
              <a:pathLst>
                <a:path w="1765" h="2467" fill="none" extrusionOk="0">
                  <a:moveTo>
                    <a:pt x="1576" y="292"/>
                  </a:moveTo>
                  <a:cubicBezTo>
                    <a:pt x="1764" y="583"/>
                    <a:pt x="1764" y="960"/>
                    <a:pt x="1576" y="1251"/>
                  </a:cubicBezTo>
                  <a:cubicBezTo>
                    <a:pt x="1251" y="1833"/>
                    <a:pt x="1011" y="2467"/>
                    <a:pt x="600" y="2176"/>
                  </a:cubicBezTo>
                  <a:cubicBezTo>
                    <a:pt x="189" y="1884"/>
                    <a:pt x="0" y="1490"/>
                    <a:pt x="428" y="1011"/>
                  </a:cubicBezTo>
                  <a:cubicBezTo>
                    <a:pt x="840" y="531"/>
                    <a:pt x="737" y="206"/>
                    <a:pt x="1096" y="69"/>
                  </a:cubicBezTo>
                  <a:cubicBezTo>
                    <a:pt x="1285" y="0"/>
                    <a:pt x="1507" y="86"/>
                    <a:pt x="1576" y="292"/>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1"/>
            <p:cNvSpPr/>
            <p:nvPr/>
          </p:nvSpPr>
          <p:spPr>
            <a:xfrm>
              <a:off x="5119350" y="2377900"/>
              <a:ext cx="47125" cy="45325"/>
            </a:xfrm>
            <a:custGeom>
              <a:avLst/>
              <a:gdLst/>
              <a:ahLst/>
              <a:cxnLst/>
              <a:rect l="l" t="t" r="r" b="b"/>
              <a:pathLst>
                <a:path w="1885" h="1813" extrusionOk="0">
                  <a:moveTo>
                    <a:pt x="1606" y="1"/>
                  </a:moveTo>
                  <a:cubicBezTo>
                    <a:pt x="1407" y="1"/>
                    <a:pt x="1093" y="679"/>
                    <a:pt x="942" y="952"/>
                  </a:cubicBezTo>
                  <a:cubicBezTo>
                    <a:pt x="771" y="1312"/>
                    <a:pt x="0" y="1398"/>
                    <a:pt x="0" y="1723"/>
                  </a:cubicBezTo>
                  <a:cubicBezTo>
                    <a:pt x="0" y="1787"/>
                    <a:pt x="29" y="1812"/>
                    <a:pt x="76" y="1812"/>
                  </a:cubicBezTo>
                  <a:cubicBezTo>
                    <a:pt x="267" y="1812"/>
                    <a:pt x="754" y="1380"/>
                    <a:pt x="754" y="1380"/>
                  </a:cubicBezTo>
                  <a:cubicBezTo>
                    <a:pt x="1028" y="1209"/>
                    <a:pt x="1884" y="661"/>
                    <a:pt x="1730" y="147"/>
                  </a:cubicBezTo>
                  <a:cubicBezTo>
                    <a:pt x="1699" y="44"/>
                    <a:pt x="1656" y="1"/>
                    <a:pt x="16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1"/>
            <p:cNvSpPr/>
            <p:nvPr/>
          </p:nvSpPr>
          <p:spPr>
            <a:xfrm>
              <a:off x="5128775" y="2105325"/>
              <a:ext cx="24975" cy="11800"/>
            </a:xfrm>
            <a:custGeom>
              <a:avLst/>
              <a:gdLst/>
              <a:ahLst/>
              <a:cxnLst/>
              <a:rect l="l" t="t" r="r" b="b"/>
              <a:pathLst>
                <a:path w="999" h="472" extrusionOk="0">
                  <a:moveTo>
                    <a:pt x="403" y="0"/>
                  </a:moveTo>
                  <a:cubicBezTo>
                    <a:pt x="389" y="0"/>
                    <a:pt x="374" y="1"/>
                    <a:pt x="360" y="3"/>
                  </a:cubicBezTo>
                  <a:cubicBezTo>
                    <a:pt x="0" y="55"/>
                    <a:pt x="788" y="466"/>
                    <a:pt x="788" y="466"/>
                  </a:cubicBezTo>
                  <a:cubicBezTo>
                    <a:pt x="802" y="470"/>
                    <a:pt x="815" y="471"/>
                    <a:pt x="826" y="471"/>
                  </a:cubicBezTo>
                  <a:cubicBezTo>
                    <a:pt x="999" y="471"/>
                    <a:pt x="711" y="0"/>
                    <a:pt x="4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1"/>
            <p:cNvSpPr/>
            <p:nvPr/>
          </p:nvSpPr>
          <p:spPr>
            <a:xfrm>
              <a:off x="5018075" y="2424525"/>
              <a:ext cx="31925" cy="17450"/>
            </a:xfrm>
            <a:custGeom>
              <a:avLst/>
              <a:gdLst/>
              <a:ahLst/>
              <a:cxnLst/>
              <a:rect l="l" t="t" r="r" b="b"/>
              <a:pathLst>
                <a:path w="1277" h="698" extrusionOk="0">
                  <a:moveTo>
                    <a:pt x="947" y="0"/>
                  </a:moveTo>
                  <a:cubicBezTo>
                    <a:pt x="609" y="0"/>
                    <a:pt x="121" y="192"/>
                    <a:pt x="44" y="492"/>
                  </a:cubicBezTo>
                  <a:cubicBezTo>
                    <a:pt x="0" y="639"/>
                    <a:pt x="109" y="698"/>
                    <a:pt x="278" y="698"/>
                  </a:cubicBezTo>
                  <a:cubicBezTo>
                    <a:pt x="640" y="698"/>
                    <a:pt x="1277" y="429"/>
                    <a:pt x="1277" y="183"/>
                  </a:cubicBezTo>
                  <a:cubicBezTo>
                    <a:pt x="1271" y="57"/>
                    <a:pt x="1131" y="0"/>
                    <a:pt x="9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1"/>
            <p:cNvSpPr/>
            <p:nvPr/>
          </p:nvSpPr>
          <p:spPr>
            <a:xfrm>
              <a:off x="5123525" y="2241275"/>
              <a:ext cx="23675" cy="25575"/>
            </a:xfrm>
            <a:custGeom>
              <a:avLst/>
              <a:gdLst/>
              <a:ahLst/>
              <a:cxnLst/>
              <a:rect l="l" t="t" r="r" b="b"/>
              <a:pathLst>
                <a:path w="947" h="1023" extrusionOk="0">
                  <a:moveTo>
                    <a:pt x="682" y="0"/>
                  </a:moveTo>
                  <a:cubicBezTo>
                    <a:pt x="432" y="0"/>
                    <a:pt x="0" y="1022"/>
                    <a:pt x="373" y="1022"/>
                  </a:cubicBezTo>
                  <a:cubicBezTo>
                    <a:pt x="376" y="1022"/>
                    <a:pt x="378" y="1022"/>
                    <a:pt x="381" y="1022"/>
                  </a:cubicBezTo>
                  <a:cubicBezTo>
                    <a:pt x="775" y="1005"/>
                    <a:pt x="947" y="132"/>
                    <a:pt x="724" y="12"/>
                  </a:cubicBezTo>
                  <a:cubicBezTo>
                    <a:pt x="711" y="4"/>
                    <a:pt x="697" y="0"/>
                    <a:pt x="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1"/>
            <p:cNvSpPr/>
            <p:nvPr/>
          </p:nvSpPr>
          <p:spPr>
            <a:xfrm>
              <a:off x="5287825" y="2226500"/>
              <a:ext cx="26800" cy="24625"/>
            </a:xfrm>
            <a:custGeom>
              <a:avLst/>
              <a:gdLst/>
              <a:ahLst/>
              <a:cxnLst/>
              <a:rect l="l" t="t" r="r" b="b"/>
              <a:pathLst>
                <a:path w="1072" h="985" extrusionOk="0">
                  <a:moveTo>
                    <a:pt x="320" y="0"/>
                  </a:moveTo>
                  <a:cubicBezTo>
                    <a:pt x="0" y="0"/>
                    <a:pt x="179" y="984"/>
                    <a:pt x="578" y="984"/>
                  </a:cubicBezTo>
                  <a:cubicBezTo>
                    <a:pt x="594" y="984"/>
                    <a:pt x="610" y="983"/>
                    <a:pt x="626" y="979"/>
                  </a:cubicBezTo>
                  <a:cubicBezTo>
                    <a:pt x="1071" y="911"/>
                    <a:pt x="729" y="55"/>
                    <a:pt x="352" y="3"/>
                  </a:cubicBezTo>
                  <a:cubicBezTo>
                    <a:pt x="341" y="1"/>
                    <a:pt x="330" y="0"/>
                    <a:pt x="320" y="0"/>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11"/>
          <p:cNvGrpSpPr/>
          <p:nvPr/>
        </p:nvGrpSpPr>
        <p:grpSpPr>
          <a:xfrm>
            <a:off x="8446260" y="3054795"/>
            <a:ext cx="1006617" cy="1041177"/>
            <a:chOff x="4791650" y="538625"/>
            <a:chExt cx="731075" cy="756175"/>
          </a:xfrm>
        </p:grpSpPr>
        <p:sp>
          <p:nvSpPr>
            <p:cNvPr id="795" name="Google Shape;795;p11"/>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1"/>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1"/>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1"/>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1"/>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1"/>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 name="Google Shape;801;p11"/>
          <p:cNvGrpSpPr/>
          <p:nvPr/>
        </p:nvGrpSpPr>
        <p:grpSpPr>
          <a:xfrm>
            <a:off x="-426098" y="2786417"/>
            <a:ext cx="1148474" cy="1046607"/>
            <a:chOff x="3080800" y="238100"/>
            <a:chExt cx="714225" cy="650875"/>
          </a:xfrm>
        </p:grpSpPr>
        <p:sp>
          <p:nvSpPr>
            <p:cNvPr id="802" name="Google Shape;802;p11"/>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11"/>
          <p:cNvGrpSpPr/>
          <p:nvPr/>
        </p:nvGrpSpPr>
        <p:grpSpPr>
          <a:xfrm>
            <a:off x="7411525" y="4453556"/>
            <a:ext cx="1085921" cy="987930"/>
            <a:chOff x="4688600" y="1410900"/>
            <a:chExt cx="799000" cy="726900"/>
          </a:xfrm>
        </p:grpSpPr>
        <p:sp>
          <p:nvSpPr>
            <p:cNvPr id="806" name="Google Shape;806;p11"/>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8" name="Google Shape;808;p11"/>
          <p:cNvGrpSpPr/>
          <p:nvPr/>
        </p:nvGrpSpPr>
        <p:grpSpPr>
          <a:xfrm>
            <a:off x="2537969" y="-277251"/>
            <a:ext cx="693794" cy="1203811"/>
            <a:chOff x="4559300" y="564775"/>
            <a:chExt cx="389225" cy="675350"/>
          </a:xfrm>
        </p:grpSpPr>
        <p:sp>
          <p:nvSpPr>
            <p:cNvPr id="809" name="Google Shape;809;p11"/>
            <p:cNvSpPr/>
            <p:nvPr/>
          </p:nvSpPr>
          <p:spPr>
            <a:xfrm>
              <a:off x="4559300" y="753600"/>
              <a:ext cx="389225" cy="486525"/>
            </a:xfrm>
            <a:custGeom>
              <a:avLst/>
              <a:gdLst/>
              <a:ahLst/>
              <a:cxnLst/>
              <a:rect l="l" t="t" r="r" b="b"/>
              <a:pathLst>
                <a:path w="15569" h="19461" extrusionOk="0">
                  <a:moveTo>
                    <a:pt x="3228" y="0"/>
                  </a:moveTo>
                  <a:cubicBezTo>
                    <a:pt x="2718" y="0"/>
                    <a:pt x="2180" y="109"/>
                    <a:pt x="1627" y="293"/>
                  </a:cubicBezTo>
                  <a:cubicBezTo>
                    <a:pt x="0" y="841"/>
                    <a:pt x="634" y="3051"/>
                    <a:pt x="1062" y="5363"/>
                  </a:cubicBezTo>
                  <a:cubicBezTo>
                    <a:pt x="1473" y="7572"/>
                    <a:pt x="2295" y="9679"/>
                    <a:pt x="3460" y="11580"/>
                  </a:cubicBezTo>
                  <a:cubicBezTo>
                    <a:pt x="4573" y="13447"/>
                    <a:pt x="6731" y="15827"/>
                    <a:pt x="8512" y="17489"/>
                  </a:cubicBezTo>
                  <a:cubicBezTo>
                    <a:pt x="9893" y="18789"/>
                    <a:pt x="12890" y="19460"/>
                    <a:pt x="14341" y="19460"/>
                  </a:cubicBezTo>
                  <a:cubicBezTo>
                    <a:pt x="14743" y="19460"/>
                    <a:pt x="15027" y="19408"/>
                    <a:pt x="15123" y="19304"/>
                  </a:cubicBezTo>
                  <a:cubicBezTo>
                    <a:pt x="15569" y="18808"/>
                    <a:pt x="13496" y="18602"/>
                    <a:pt x="12846" y="18294"/>
                  </a:cubicBezTo>
                  <a:cubicBezTo>
                    <a:pt x="12178" y="17985"/>
                    <a:pt x="10739" y="16632"/>
                    <a:pt x="10139" y="15622"/>
                  </a:cubicBezTo>
                  <a:cubicBezTo>
                    <a:pt x="9540" y="14611"/>
                    <a:pt x="9489" y="13567"/>
                    <a:pt x="8958" y="12042"/>
                  </a:cubicBezTo>
                  <a:cubicBezTo>
                    <a:pt x="8427" y="10535"/>
                    <a:pt x="8273" y="9028"/>
                    <a:pt x="7844" y="7761"/>
                  </a:cubicBezTo>
                  <a:cubicBezTo>
                    <a:pt x="7433" y="6493"/>
                    <a:pt x="6920" y="3188"/>
                    <a:pt x="5841" y="1526"/>
                  </a:cubicBezTo>
                  <a:cubicBezTo>
                    <a:pt x="5136" y="424"/>
                    <a:pt x="4235" y="0"/>
                    <a:pt x="3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1"/>
            <p:cNvSpPr/>
            <p:nvPr/>
          </p:nvSpPr>
          <p:spPr>
            <a:xfrm>
              <a:off x="4571700" y="564775"/>
              <a:ext cx="155900" cy="233025"/>
            </a:xfrm>
            <a:custGeom>
              <a:avLst/>
              <a:gdLst/>
              <a:ahLst/>
              <a:cxnLst/>
              <a:rect l="l" t="t" r="r" b="b"/>
              <a:pathLst>
                <a:path w="6236" h="9321" extrusionOk="0">
                  <a:moveTo>
                    <a:pt x="2529" y="1"/>
                  </a:moveTo>
                  <a:cubicBezTo>
                    <a:pt x="2512" y="1"/>
                    <a:pt x="2502" y="2"/>
                    <a:pt x="2502" y="2"/>
                  </a:cubicBezTo>
                  <a:cubicBezTo>
                    <a:pt x="2502" y="2"/>
                    <a:pt x="1148" y="3719"/>
                    <a:pt x="1080" y="4387"/>
                  </a:cubicBezTo>
                  <a:cubicBezTo>
                    <a:pt x="1011" y="5072"/>
                    <a:pt x="1816" y="6647"/>
                    <a:pt x="1816" y="6647"/>
                  </a:cubicBezTo>
                  <a:cubicBezTo>
                    <a:pt x="1816" y="6647"/>
                    <a:pt x="1" y="7007"/>
                    <a:pt x="18" y="8822"/>
                  </a:cubicBezTo>
                  <a:cubicBezTo>
                    <a:pt x="18" y="8822"/>
                    <a:pt x="1438" y="8456"/>
                    <a:pt x="2564" y="8456"/>
                  </a:cubicBezTo>
                  <a:cubicBezTo>
                    <a:pt x="2837" y="8456"/>
                    <a:pt x="3093" y="8478"/>
                    <a:pt x="3306" y="8531"/>
                  </a:cubicBezTo>
                  <a:cubicBezTo>
                    <a:pt x="4403" y="8805"/>
                    <a:pt x="5345" y="9096"/>
                    <a:pt x="5345" y="9096"/>
                  </a:cubicBezTo>
                  <a:cubicBezTo>
                    <a:pt x="5345" y="9096"/>
                    <a:pt x="5718" y="9321"/>
                    <a:pt x="5900" y="9321"/>
                  </a:cubicBezTo>
                  <a:cubicBezTo>
                    <a:pt x="5964" y="9321"/>
                    <a:pt x="6004" y="9293"/>
                    <a:pt x="5995" y="9216"/>
                  </a:cubicBezTo>
                  <a:cubicBezTo>
                    <a:pt x="5995" y="9216"/>
                    <a:pt x="6235" y="8274"/>
                    <a:pt x="4694" y="7487"/>
                  </a:cubicBezTo>
                  <a:cubicBezTo>
                    <a:pt x="3202" y="6749"/>
                    <a:pt x="2432" y="6733"/>
                    <a:pt x="2369" y="6733"/>
                  </a:cubicBezTo>
                  <a:cubicBezTo>
                    <a:pt x="2366" y="6733"/>
                    <a:pt x="2364" y="6733"/>
                    <a:pt x="2364" y="6733"/>
                  </a:cubicBezTo>
                  <a:cubicBezTo>
                    <a:pt x="2090" y="5979"/>
                    <a:pt x="1902" y="5191"/>
                    <a:pt x="1782" y="4404"/>
                  </a:cubicBezTo>
                  <a:cubicBezTo>
                    <a:pt x="1679" y="3462"/>
                    <a:pt x="2673" y="1218"/>
                    <a:pt x="2844" y="584"/>
                  </a:cubicBezTo>
                  <a:cubicBezTo>
                    <a:pt x="3006" y="39"/>
                    <a:pt x="2636" y="1"/>
                    <a:pt x="25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 name="Google Shape;811;p11"/>
          <p:cNvGrpSpPr/>
          <p:nvPr/>
        </p:nvGrpSpPr>
        <p:grpSpPr>
          <a:xfrm>
            <a:off x="6057757" y="-76847"/>
            <a:ext cx="757615" cy="803004"/>
            <a:chOff x="2291250" y="337875"/>
            <a:chExt cx="626025" cy="663475"/>
          </a:xfrm>
        </p:grpSpPr>
        <p:sp>
          <p:nvSpPr>
            <p:cNvPr id="812" name="Google Shape;812;p11"/>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1"/>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1"/>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1"/>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1"/>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7" name="Google Shape;817;p11"/>
          <p:cNvGrpSpPr/>
          <p:nvPr/>
        </p:nvGrpSpPr>
        <p:grpSpPr>
          <a:xfrm>
            <a:off x="7885295" y="-237609"/>
            <a:ext cx="1652461" cy="1175689"/>
            <a:chOff x="3517550" y="401175"/>
            <a:chExt cx="1027650" cy="731150"/>
          </a:xfrm>
        </p:grpSpPr>
        <p:sp>
          <p:nvSpPr>
            <p:cNvPr id="818" name="Google Shape;818;p11"/>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1"/>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0" name="Google Shape;820;p11"/>
          <p:cNvGrpSpPr/>
          <p:nvPr/>
        </p:nvGrpSpPr>
        <p:grpSpPr>
          <a:xfrm>
            <a:off x="4615734" y="4464665"/>
            <a:ext cx="517412" cy="489233"/>
            <a:chOff x="2776800" y="970450"/>
            <a:chExt cx="431500" cy="408000"/>
          </a:xfrm>
        </p:grpSpPr>
        <p:sp>
          <p:nvSpPr>
            <p:cNvPr id="821" name="Google Shape;821;p11"/>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1"/>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1"/>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1"/>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1"/>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1"/>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1"/>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1"/>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1" name="Google Shape;831;p11"/>
          <p:cNvGrpSpPr/>
          <p:nvPr/>
        </p:nvGrpSpPr>
        <p:grpSpPr>
          <a:xfrm>
            <a:off x="473907" y="-726835"/>
            <a:ext cx="693789" cy="489232"/>
            <a:chOff x="4171675" y="981000"/>
            <a:chExt cx="398775" cy="281200"/>
          </a:xfrm>
        </p:grpSpPr>
        <p:sp>
          <p:nvSpPr>
            <p:cNvPr id="832" name="Google Shape;832;p11"/>
            <p:cNvSpPr/>
            <p:nvPr/>
          </p:nvSpPr>
          <p:spPr>
            <a:xfrm>
              <a:off x="4171675" y="981000"/>
              <a:ext cx="299725" cy="281200"/>
            </a:xfrm>
            <a:custGeom>
              <a:avLst/>
              <a:gdLst/>
              <a:ahLst/>
              <a:cxnLst/>
              <a:rect l="l" t="t" r="r" b="b"/>
              <a:pathLst>
                <a:path w="11989" h="11248" extrusionOk="0">
                  <a:moveTo>
                    <a:pt x="5171" y="1"/>
                  </a:moveTo>
                  <a:cubicBezTo>
                    <a:pt x="4790" y="1"/>
                    <a:pt x="4433" y="30"/>
                    <a:pt x="4116" y="86"/>
                  </a:cubicBezTo>
                  <a:cubicBezTo>
                    <a:pt x="1495" y="531"/>
                    <a:pt x="1187" y="1936"/>
                    <a:pt x="571" y="5789"/>
                  </a:cubicBezTo>
                  <a:cubicBezTo>
                    <a:pt x="0" y="9385"/>
                    <a:pt x="2824" y="11247"/>
                    <a:pt x="5463" y="11247"/>
                  </a:cubicBezTo>
                  <a:cubicBezTo>
                    <a:pt x="5916" y="11247"/>
                    <a:pt x="6363" y="11192"/>
                    <a:pt x="6788" y="11082"/>
                  </a:cubicBezTo>
                  <a:cubicBezTo>
                    <a:pt x="9305" y="10414"/>
                    <a:pt x="11635" y="9849"/>
                    <a:pt x="11823" y="5430"/>
                  </a:cubicBezTo>
                  <a:cubicBezTo>
                    <a:pt x="11989" y="1532"/>
                    <a:pt x="7935" y="1"/>
                    <a:pt x="5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p:cNvSpPr/>
            <p:nvPr/>
          </p:nvSpPr>
          <p:spPr>
            <a:xfrm>
              <a:off x="4247600" y="1053300"/>
              <a:ext cx="201650" cy="193350"/>
            </a:xfrm>
            <a:custGeom>
              <a:avLst/>
              <a:gdLst/>
              <a:ahLst/>
              <a:cxnLst/>
              <a:rect l="l" t="t" r="r" b="b"/>
              <a:pathLst>
                <a:path w="8066" h="7734" extrusionOk="0">
                  <a:moveTo>
                    <a:pt x="4248" y="0"/>
                  </a:moveTo>
                  <a:cubicBezTo>
                    <a:pt x="2394" y="0"/>
                    <a:pt x="377" y="1471"/>
                    <a:pt x="171" y="4302"/>
                  </a:cubicBezTo>
                  <a:cubicBezTo>
                    <a:pt x="1" y="6676"/>
                    <a:pt x="1715" y="7734"/>
                    <a:pt x="3501" y="7734"/>
                  </a:cubicBezTo>
                  <a:cubicBezTo>
                    <a:pt x="5129" y="7734"/>
                    <a:pt x="6817" y="6855"/>
                    <a:pt x="7193" y="5295"/>
                  </a:cubicBezTo>
                  <a:cubicBezTo>
                    <a:pt x="8065" y="1719"/>
                    <a:pt x="6252" y="0"/>
                    <a:pt x="42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1"/>
            <p:cNvSpPr/>
            <p:nvPr/>
          </p:nvSpPr>
          <p:spPr>
            <a:xfrm>
              <a:off x="4439825" y="1101125"/>
              <a:ext cx="130625" cy="148750"/>
            </a:xfrm>
            <a:custGeom>
              <a:avLst/>
              <a:gdLst/>
              <a:ahLst/>
              <a:cxnLst/>
              <a:rect l="l" t="t" r="r" b="b"/>
              <a:pathLst>
                <a:path w="5225" h="5950" extrusionOk="0">
                  <a:moveTo>
                    <a:pt x="2844" y="1"/>
                  </a:moveTo>
                  <a:cubicBezTo>
                    <a:pt x="2596" y="1"/>
                    <a:pt x="2346" y="38"/>
                    <a:pt x="2107" y="111"/>
                  </a:cubicBezTo>
                  <a:cubicBezTo>
                    <a:pt x="1234" y="419"/>
                    <a:pt x="549" y="1413"/>
                    <a:pt x="549" y="1413"/>
                  </a:cubicBezTo>
                  <a:cubicBezTo>
                    <a:pt x="549" y="1413"/>
                    <a:pt x="206" y="2389"/>
                    <a:pt x="104" y="2629"/>
                  </a:cubicBezTo>
                  <a:cubicBezTo>
                    <a:pt x="18" y="2868"/>
                    <a:pt x="1" y="4872"/>
                    <a:pt x="241" y="5163"/>
                  </a:cubicBezTo>
                  <a:cubicBezTo>
                    <a:pt x="463" y="5455"/>
                    <a:pt x="1097" y="5797"/>
                    <a:pt x="1320" y="5934"/>
                  </a:cubicBezTo>
                  <a:cubicBezTo>
                    <a:pt x="1335" y="5945"/>
                    <a:pt x="1345" y="5949"/>
                    <a:pt x="1350" y="5949"/>
                  </a:cubicBezTo>
                  <a:cubicBezTo>
                    <a:pt x="1431" y="5949"/>
                    <a:pt x="682" y="5005"/>
                    <a:pt x="635" y="4701"/>
                  </a:cubicBezTo>
                  <a:cubicBezTo>
                    <a:pt x="617" y="4256"/>
                    <a:pt x="617" y="3810"/>
                    <a:pt x="652" y="3365"/>
                  </a:cubicBezTo>
                  <a:cubicBezTo>
                    <a:pt x="652" y="3365"/>
                    <a:pt x="1320" y="5026"/>
                    <a:pt x="1714" y="5198"/>
                  </a:cubicBezTo>
                  <a:cubicBezTo>
                    <a:pt x="1795" y="5232"/>
                    <a:pt x="1902" y="5245"/>
                    <a:pt x="2022" y="5245"/>
                  </a:cubicBezTo>
                  <a:cubicBezTo>
                    <a:pt x="2510" y="5245"/>
                    <a:pt x="3217" y="5020"/>
                    <a:pt x="3341" y="4992"/>
                  </a:cubicBezTo>
                  <a:cubicBezTo>
                    <a:pt x="3495" y="4941"/>
                    <a:pt x="1919" y="4889"/>
                    <a:pt x="1731" y="4650"/>
                  </a:cubicBezTo>
                  <a:cubicBezTo>
                    <a:pt x="1542" y="4410"/>
                    <a:pt x="1114" y="2560"/>
                    <a:pt x="1114" y="2560"/>
                  </a:cubicBezTo>
                  <a:lnTo>
                    <a:pt x="1114" y="2560"/>
                  </a:lnTo>
                  <a:cubicBezTo>
                    <a:pt x="1114" y="2560"/>
                    <a:pt x="3289" y="2903"/>
                    <a:pt x="3443" y="2903"/>
                  </a:cubicBezTo>
                  <a:cubicBezTo>
                    <a:pt x="3598" y="2886"/>
                    <a:pt x="3752" y="2406"/>
                    <a:pt x="3786" y="2218"/>
                  </a:cubicBezTo>
                  <a:cubicBezTo>
                    <a:pt x="3796" y="2119"/>
                    <a:pt x="3209" y="2094"/>
                    <a:pt x="2670" y="2094"/>
                  </a:cubicBezTo>
                  <a:cubicBezTo>
                    <a:pt x="2274" y="2094"/>
                    <a:pt x="1903" y="2108"/>
                    <a:pt x="1816" y="2115"/>
                  </a:cubicBezTo>
                  <a:cubicBezTo>
                    <a:pt x="1611" y="2115"/>
                    <a:pt x="1217" y="1567"/>
                    <a:pt x="1097" y="1567"/>
                  </a:cubicBezTo>
                  <a:cubicBezTo>
                    <a:pt x="977" y="1567"/>
                    <a:pt x="2364" y="591"/>
                    <a:pt x="2638" y="573"/>
                  </a:cubicBezTo>
                  <a:cubicBezTo>
                    <a:pt x="2644" y="573"/>
                    <a:pt x="2649" y="573"/>
                    <a:pt x="2655" y="573"/>
                  </a:cubicBezTo>
                  <a:cubicBezTo>
                    <a:pt x="2962" y="573"/>
                    <a:pt x="4256" y="1002"/>
                    <a:pt x="4642" y="1019"/>
                  </a:cubicBezTo>
                  <a:cubicBezTo>
                    <a:pt x="4651" y="1019"/>
                    <a:pt x="4660" y="1019"/>
                    <a:pt x="4668" y="1019"/>
                  </a:cubicBezTo>
                  <a:cubicBezTo>
                    <a:pt x="5039" y="1019"/>
                    <a:pt x="5106" y="657"/>
                    <a:pt x="5173" y="573"/>
                  </a:cubicBezTo>
                  <a:cubicBezTo>
                    <a:pt x="5225" y="471"/>
                    <a:pt x="4197" y="402"/>
                    <a:pt x="3974" y="282"/>
                  </a:cubicBezTo>
                  <a:cubicBezTo>
                    <a:pt x="3628" y="93"/>
                    <a:pt x="3237" y="1"/>
                    <a:pt x="28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5" name="Google Shape;835;p11"/>
          <p:cNvGrpSpPr/>
          <p:nvPr/>
        </p:nvGrpSpPr>
        <p:grpSpPr>
          <a:xfrm>
            <a:off x="-149650" y="4457818"/>
            <a:ext cx="970450" cy="929550"/>
            <a:chOff x="4644875" y="480450"/>
            <a:chExt cx="970450" cy="929550"/>
          </a:xfrm>
        </p:grpSpPr>
        <p:sp>
          <p:nvSpPr>
            <p:cNvPr id="836" name="Google Shape;836;p11"/>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1"/>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1"/>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1"/>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1"/>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1"/>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1"/>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1"/>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 name="Google Shape;844;p11"/>
          <p:cNvGrpSpPr/>
          <p:nvPr/>
        </p:nvGrpSpPr>
        <p:grpSpPr>
          <a:xfrm>
            <a:off x="2932502" y="4584675"/>
            <a:ext cx="970451" cy="725293"/>
            <a:chOff x="4829400" y="3625075"/>
            <a:chExt cx="800900" cy="598575"/>
          </a:xfrm>
        </p:grpSpPr>
        <p:sp>
          <p:nvSpPr>
            <p:cNvPr id="845" name="Google Shape;845;p11"/>
            <p:cNvSpPr/>
            <p:nvPr/>
          </p:nvSpPr>
          <p:spPr>
            <a:xfrm>
              <a:off x="4829400" y="3648875"/>
              <a:ext cx="800900" cy="574775"/>
            </a:xfrm>
            <a:custGeom>
              <a:avLst/>
              <a:gdLst/>
              <a:ahLst/>
              <a:cxnLst/>
              <a:rect l="l" t="t" r="r" b="b"/>
              <a:pathLst>
                <a:path w="32036" h="22991" extrusionOk="0">
                  <a:moveTo>
                    <a:pt x="15575" y="1"/>
                  </a:moveTo>
                  <a:cubicBezTo>
                    <a:pt x="12748" y="1"/>
                    <a:pt x="9930" y="1020"/>
                    <a:pt x="7864" y="3321"/>
                  </a:cubicBezTo>
                  <a:cubicBezTo>
                    <a:pt x="0" y="12101"/>
                    <a:pt x="6646" y="22991"/>
                    <a:pt x="14631" y="22991"/>
                  </a:cubicBezTo>
                  <a:cubicBezTo>
                    <a:pt x="17156" y="22991"/>
                    <a:pt x="19815" y="21902"/>
                    <a:pt x="22191" y="19313"/>
                  </a:cubicBezTo>
                  <a:cubicBezTo>
                    <a:pt x="32035" y="8572"/>
                    <a:pt x="23772" y="1"/>
                    <a:pt x="155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1"/>
            <p:cNvSpPr/>
            <p:nvPr/>
          </p:nvSpPr>
          <p:spPr>
            <a:xfrm>
              <a:off x="4960550" y="3674950"/>
              <a:ext cx="563000" cy="513500"/>
            </a:xfrm>
            <a:custGeom>
              <a:avLst/>
              <a:gdLst/>
              <a:ahLst/>
              <a:cxnLst/>
              <a:rect l="l" t="t" r="r" b="b"/>
              <a:pathLst>
                <a:path w="22520" h="20540" extrusionOk="0">
                  <a:moveTo>
                    <a:pt x="10044" y="0"/>
                  </a:moveTo>
                  <a:cubicBezTo>
                    <a:pt x="10021" y="0"/>
                    <a:pt x="9999" y="0"/>
                    <a:pt x="9977" y="1"/>
                  </a:cubicBezTo>
                  <a:cubicBezTo>
                    <a:pt x="7547" y="18"/>
                    <a:pt x="4318" y="816"/>
                    <a:pt x="3808" y="2601"/>
                  </a:cubicBezTo>
                  <a:cubicBezTo>
                    <a:pt x="3298" y="4368"/>
                    <a:pt x="7275" y="4878"/>
                    <a:pt x="7326" y="6119"/>
                  </a:cubicBezTo>
                  <a:cubicBezTo>
                    <a:pt x="7330" y="6267"/>
                    <a:pt x="7276" y="6328"/>
                    <a:pt x="7175" y="6328"/>
                  </a:cubicBezTo>
                  <a:cubicBezTo>
                    <a:pt x="6707" y="6328"/>
                    <a:pt x="5225" y="5038"/>
                    <a:pt x="3672" y="5038"/>
                  </a:cubicBezTo>
                  <a:cubicBezTo>
                    <a:pt x="2699" y="5038"/>
                    <a:pt x="1698" y="5544"/>
                    <a:pt x="902" y="7190"/>
                  </a:cubicBezTo>
                  <a:cubicBezTo>
                    <a:pt x="222" y="8634"/>
                    <a:pt x="1" y="10266"/>
                    <a:pt x="256" y="11846"/>
                  </a:cubicBezTo>
                  <a:cubicBezTo>
                    <a:pt x="851" y="15925"/>
                    <a:pt x="3859" y="19239"/>
                    <a:pt x="7870" y="20242"/>
                  </a:cubicBezTo>
                  <a:cubicBezTo>
                    <a:pt x="8175" y="20310"/>
                    <a:pt x="8498" y="20378"/>
                    <a:pt x="8821" y="20429"/>
                  </a:cubicBezTo>
                  <a:cubicBezTo>
                    <a:pt x="9261" y="20502"/>
                    <a:pt x="9707" y="20539"/>
                    <a:pt x="10156" y="20539"/>
                  </a:cubicBezTo>
                  <a:cubicBezTo>
                    <a:pt x="13663" y="20539"/>
                    <a:pt x="17357" y="18258"/>
                    <a:pt x="19783" y="12985"/>
                  </a:cubicBezTo>
                  <a:cubicBezTo>
                    <a:pt x="22519" y="7037"/>
                    <a:pt x="19562" y="4300"/>
                    <a:pt x="18169" y="3332"/>
                  </a:cubicBezTo>
                  <a:cubicBezTo>
                    <a:pt x="17943" y="3176"/>
                    <a:pt x="17739" y="3109"/>
                    <a:pt x="17545" y="3109"/>
                  </a:cubicBezTo>
                  <a:cubicBezTo>
                    <a:pt x="16550" y="3109"/>
                    <a:pt x="15808" y="4862"/>
                    <a:pt x="13818" y="5473"/>
                  </a:cubicBezTo>
                  <a:cubicBezTo>
                    <a:pt x="13571" y="5549"/>
                    <a:pt x="13404" y="5584"/>
                    <a:pt x="13304" y="5584"/>
                  </a:cubicBezTo>
                  <a:cubicBezTo>
                    <a:pt x="12436" y="5584"/>
                    <a:pt x="16527" y="2996"/>
                    <a:pt x="16877" y="2006"/>
                  </a:cubicBezTo>
                  <a:cubicBezTo>
                    <a:pt x="17264" y="911"/>
                    <a:pt x="12495" y="0"/>
                    <a:pt x="100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1"/>
            <p:cNvSpPr/>
            <p:nvPr/>
          </p:nvSpPr>
          <p:spPr>
            <a:xfrm>
              <a:off x="4997525" y="3906675"/>
              <a:ext cx="105225" cy="96700"/>
            </a:xfrm>
            <a:custGeom>
              <a:avLst/>
              <a:gdLst/>
              <a:ahLst/>
              <a:cxnLst/>
              <a:rect l="l" t="t" r="r" b="b"/>
              <a:pathLst>
                <a:path w="4209" h="3868" extrusionOk="0">
                  <a:moveTo>
                    <a:pt x="2607" y="1"/>
                  </a:moveTo>
                  <a:cubicBezTo>
                    <a:pt x="2467" y="1"/>
                    <a:pt x="2332" y="31"/>
                    <a:pt x="2210" y="96"/>
                  </a:cubicBezTo>
                  <a:cubicBezTo>
                    <a:pt x="1445" y="487"/>
                    <a:pt x="221" y="1354"/>
                    <a:pt x="102" y="2424"/>
                  </a:cubicBezTo>
                  <a:cubicBezTo>
                    <a:pt x="0" y="3495"/>
                    <a:pt x="1377" y="3818"/>
                    <a:pt x="1377" y="3818"/>
                  </a:cubicBezTo>
                  <a:cubicBezTo>
                    <a:pt x="1464" y="3852"/>
                    <a:pt x="1558" y="3867"/>
                    <a:pt x="1658" y="3867"/>
                  </a:cubicBezTo>
                  <a:cubicBezTo>
                    <a:pt x="2518" y="3867"/>
                    <a:pt x="3781" y="2704"/>
                    <a:pt x="3994" y="1744"/>
                  </a:cubicBezTo>
                  <a:cubicBezTo>
                    <a:pt x="4208" y="831"/>
                    <a:pt x="3343" y="1"/>
                    <a:pt x="2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1"/>
            <p:cNvSpPr/>
            <p:nvPr/>
          </p:nvSpPr>
          <p:spPr>
            <a:xfrm>
              <a:off x="5103750" y="3735175"/>
              <a:ext cx="61625" cy="55400"/>
            </a:xfrm>
            <a:custGeom>
              <a:avLst/>
              <a:gdLst/>
              <a:ahLst/>
              <a:cxnLst/>
              <a:rect l="l" t="t" r="r" b="b"/>
              <a:pathLst>
                <a:path w="2465" h="2216" extrusionOk="0">
                  <a:moveTo>
                    <a:pt x="1539" y="1"/>
                  </a:moveTo>
                  <a:cubicBezTo>
                    <a:pt x="823" y="1"/>
                    <a:pt x="0" y="981"/>
                    <a:pt x="204" y="1874"/>
                  </a:cubicBezTo>
                  <a:cubicBezTo>
                    <a:pt x="256" y="2123"/>
                    <a:pt x="397" y="2216"/>
                    <a:pt x="579" y="2216"/>
                  </a:cubicBezTo>
                  <a:cubicBezTo>
                    <a:pt x="1120" y="2216"/>
                    <a:pt x="2023" y="1399"/>
                    <a:pt x="2023" y="1399"/>
                  </a:cubicBezTo>
                  <a:cubicBezTo>
                    <a:pt x="2023" y="1399"/>
                    <a:pt x="2464" y="226"/>
                    <a:pt x="1717" y="22"/>
                  </a:cubicBezTo>
                  <a:cubicBezTo>
                    <a:pt x="1659" y="7"/>
                    <a:pt x="1599" y="1"/>
                    <a:pt x="1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1"/>
            <p:cNvSpPr/>
            <p:nvPr/>
          </p:nvSpPr>
          <p:spPr>
            <a:xfrm>
              <a:off x="5231625" y="3703475"/>
              <a:ext cx="99500" cy="66575"/>
            </a:xfrm>
            <a:custGeom>
              <a:avLst/>
              <a:gdLst/>
              <a:ahLst/>
              <a:cxnLst/>
              <a:rect l="l" t="t" r="r" b="b"/>
              <a:pathLst>
                <a:path w="3980" h="2663" extrusionOk="0">
                  <a:moveTo>
                    <a:pt x="2476" y="0"/>
                  </a:moveTo>
                  <a:cubicBezTo>
                    <a:pt x="2300" y="0"/>
                    <a:pt x="2119" y="21"/>
                    <a:pt x="1938" y="66"/>
                  </a:cubicBezTo>
                  <a:cubicBezTo>
                    <a:pt x="935" y="321"/>
                    <a:pt x="1" y="1426"/>
                    <a:pt x="833" y="2327"/>
                  </a:cubicBezTo>
                  <a:cubicBezTo>
                    <a:pt x="1066" y="2574"/>
                    <a:pt x="1377" y="2663"/>
                    <a:pt x="1705" y="2663"/>
                  </a:cubicBezTo>
                  <a:cubicBezTo>
                    <a:pt x="2549" y="2663"/>
                    <a:pt x="3502" y="2072"/>
                    <a:pt x="3502" y="2072"/>
                  </a:cubicBezTo>
                  <a:cubicBezTo>
                    <a:pt x="3706" y="1715"/>
                    <a:pt x="3842" y="1341"/>
                    <a:pt x="3910" y="933"/>
                  </a:cubicBezTo>
                  <a:cubicBezTo>
                    <a:pt x="3979" y="444"/>
                    <a:pt x="3290" y="0"/>
                    <a:pt x="2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1"/>
            <p:cNvSpPr/>
            <p:nvPr/>
          </p:nvSpPr>
          <p:spPr>
            <a:xfrm>
              <a:off x="5136450" y="3880075"/>
              <a:ext cx="94775" cy="90225"/>
            </a:xfrm>
            <a:custGeom>
              <a:avLst/>
              <a:gdLst/>
              <a:ahLst/>
              <a:cxnLst/>
              <a:rect l="l" t="t" r="r" b="b"/>
              <a:pathLst>
                <a:path w="3791" h="3609" extrusionOk="0">
                  <a:moveTo>
                    <a:pt x="3377" y="1"/>
                  </a:moveTo>
                  <a:cubicBezTo>
                    <a:pt x="2746" y="1"/>
                    <a:pt x="1548" y="736"/>
                    <a:pt x="901" y="1602"/>
                  </a:cubicBezTo>
                  <a:cubicBezTo>
                    <a:pt x="1" y="2808"/>
                    <a:pt x="2618" y="3556"/>
                    <a:pt x="2618" y="3556"/>
                  </a:cubicBezTo>
                  <a:cubicBezTo>
                    <a:pt x="2660" y="3592"/>
                    <a:pt x="2702" y="3608"/>
                    <a:pt x="2745" y="3608"/>
                  </a:cubicBezTo>
                  <a:cubicBezTo>
                    <a:pt x="3255" y="3608"/>
                    <a:pt x="3791" y="1225"/>
                    <a:pt x="3791" y="378"/>
                  </a:cubicBezTo>
                  <a:cubicBezTo>
                    <a:pt x="3786" y="114"/>
                    <a:pt x="3625" y="1"/>
                    <a:pt x="33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1"/>
            <p:cNvSpPr/>
            <p:nvPr/>
          </p:nvSpPr>
          <p:spPr>
            <a:xfrm>
              <a:off x="5096525" y="4030875"/>
              <a:ext cx="73875" cy="65625"/>
            </a:xfrm>
            <a:custGeom>
              <a:avLst/>
              <a:gdLst/>
              <a:ahLst/>
              <a:cxnLst/>
              <a:rect l="l" t="t" r="r" b="b"/>
              <a:pathLst>
                <a:path w="2955" h="2625" extrusionOk="0">
                  <a:moveTo>
                    <a:pt x="2348" y="1"/>
                  </a:moveTo>
                  <a:cubicBezTo>
                    <a:pt x="1996" y="1"/>
                    <a:pt x="1518" y="127"/>
                    <a:pt x="1139" y="193"/>
                  </a:cubicBezTo>
                  <a:cubicBezTo>
                    <a:pt x="340" y="311"/>
                    <a:pt x="0" y="1671"/>
                    <a:pt x="153" y="2419"/>
                  </a:cubicBezTo>
                  <a:cubicBezTo>
                    <a:pt x="185" y="2562"/>
                    <a:pt x="284" y="2624"/>
                    <a:pt x="427" y="2624"/>
                  </a:cubicBezTo>
                  <a:cubicBezTo>
                    <a:pt x="1045" y="2624"/>
                    <a:pt x="2480" y="1453"/>
                    <a:pt x="2770" y="651"/>
                  </a:cubicBezTo>
                  <a:cubicBezTo>
                    <a:pt x="2954" y="143"/>
                    <a:pt x="2723" y="1"/>
                    <a:pt x="2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1"/>
            <p:cNvSpPr/>
            <p:nvPr/>
          </p:nvSpPr>
          <p:spPr>
            <a:xfrm>
              <a:off x="5272425" y="3877625"/>
              <a:ext cx="96900" cy="109775"/>
            </a:xfrm>
            <a:custGeom>
              <a:avLst/>
              <a:gdLst/>
              <a:ahLst/>
              <a:cxnLst/>
              <a:rect l="l" t="t" r="r" b="b"/>
              <a:pathLst>
                <a:path w="3876" h="4391" extrusionOk="0">
                  <a:moveTo>
                    <a:pt x="2461" y="0"/>
                  </a:moveTo>
                  <a:cubicBezTo>
                    <a:pt x="1906" y="0"/>
                    <a:pt x="1242" y="203"/>
                    <a:pt x="816" y="459"/>
                  </a:cubicBezTo>
                  <a:cubicBezTo>
                    <a:pt x="51" y="918"/>
                    <a:pt x="0" y="3501"/>
                    <a:pt x="442" y="4062"/>
                  </a:cubicBezTo>
                  <a:cubicBezTo>
                    <a:pt x="648" y="4320"/>
                    <a:pt x="1143" y="4390"/>
                    <a:pt x="1617" y="4390"/>
                  </a:cubicBezTo>
                  <a:cubicBezTo>
                    <a:pt x="1925" y="4390"/>
                    <a:pt x="2223" y="4361"/>
                    <a:pt x="2430" y="4334"/>
                  </a:cubicBezTo>
                  <a:cubicBezTo>
                    <a:pt x="2889" y="4164"/>
                    <a:pt x="3280" y="3875"/>
                    <a:pt x="3552" y="3467"/>
                  </a:cubicBezTo>
                  <a:cubicBezTo>
                    <a:pt x="3875" y="2940"/>
                    <a:pt x="3688" y="1207"/>
                    <a:pt x="3399" y="459"/>
                  </a:cubicBezTo>
                  <a:cubicBezTo>
                    <a:pt x="3271" y="128"/>
                    <a:pt x="2901" y="0"/>
                    <a:pt x="2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1"/>
            <p:cNvSpPr/>
            <p:nvPr/>
          </p:nvSpPr>
          <p:spPr>
            <a:xfrm>
              <a:off x="5258400" y="4039875"/>
              <a:ext cx="90950" cy="76300"/>
            </a:xfrm>
            <a:custGeom>
              <a:avLst/>
              <a:gdLst/>
              <a:ahLst/>
              <a:cxnLst/>
              <a:rect l="l" t="t" r="r" b="b"/>
              <a:pathLst>
                <a:path w="3638" h="3052" extrusionOk="0">
                  <a:moveTo>
                    <a:pt x="1024" y="0"/>
                  </a:moveTo>
                  <a:cubicBezTo>
                    <a:pt x="471" y="0"/>
                    <a:pt x="17" y="998"/>
                    <a:pt x="17" y="1209"/>
                  </a:cubicBezTo>
                  <a:cubicBezTo>
                    <a:pt x="0" y="1447"/>
                    <a:pt x="663" y="2688"/>
                    <a:pt x="1190" y="3011"/>
                  </a:cubicBezTo>
                  <a:cubicBezTo>
                    <a:pt x="1235" y="3038"/>
                    <a:pt x="1289" y="3051"/>
                    <a:pt x="1350" y="3051"/>
                  </a:cubicBezTo>
                  <a:cubicBezTo>
                    <a:pt x="1995" y="3051"/>
                    <a:pt x="3410" y="1600"/>
                    <a:pt x="3518" y="1056"/>
                  </a:cubicBezTo>
                  <a:cubicBezTo>
                    <a:pt x="3637" y="478"/>
                    <a:pt x="1904" y="359"/>
                    <a:pt x="1241" y="53"/>
                  </a:cubicBezTo>
                  <a:cubicBezTo>
                    <a:pt x="1167" y="17"/>
                    <a:pt x="1095" y="0"/>
                    <a:pt x="10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1"/>
            <p:cNvSpPr/>
            <p:nvPr/>
          </p:nvSpPr>
          <p:spPr>
            <a:xfrm>
              <a:off x="5418700" y="3840125"/>
              <a:ext cx="50400" cy="43775"/>
            </a:xfrm>
            <a:custGeom>
              <a:avLst/>
              <a:gdLst/>
              <a:ahLst/>
              <a:cxnLst/>
              <a:rect l="l" t="t" r="r" b="b"/>
              <a:pathLst>
                <a:path w="2016" h="1751" extrusionOk="0">
                  <a:moveTo>
                    <a:pt x="747" y="1"/>
                  </a:moveTo>
                  <a:cubicBezTo>
                    <a:pt x="723" y="1"/>
                    <a:pt x="699" y="2"/>
                    <a:pt x="675" y="5"/>
                  </a:cubicBezTo>
                  <a:cubicBezTo>
                    <a:pt x="1" y="97"/>
                    <a:pt x="640" y="1750"/>
                    <a:pt x="1220" y="1750"/>
                  </a:cubicBezTo>
                  <a:cubicBezTo>
                    <a:pt x="1283" y="1750"/>
                    <a:pt x="1346" y="1731"/>
                    <a:pt x="1406" y="1687"/>
                  </a:cubicBezTo>
                  <a:cubicBezTo>
                    <a:pt x="2015" y="1243"/>
                    <a:pt x="1476" y="1"/>
                    <a:pt x="7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1"/>
            <p:cNvSpPr/>
            <p:nvPr/>
          </p:nvSpPr>
          <p:spPr>
            <a:xfrm>
              <a:off x="5177250" y="3625075"/>
              <a:ext cx="91800" cy="39700"/>
            </a:xfrm>
            <a:custGeom>
              <a:avLst/>
              <a:gdLst/>
              <a:ahLst/>
              <a:cxnLst/>
              <a:rect l="l" t="t" r="r" b="b"/>
              <a:pathLst>
                <a:path w="3672" h="1588" extrusionOk="0">
                  <a:moveTo>
                    <a:pt x="2343" y="0"/>
                  </a:moveTo>
                  <a:cubicBezTo>
                    <a:pt x="1891" y="0"/>
                    <a:pt x="1345" y="184"/>
                    <a:pt x="884" y="381"/>
                  </a:cubicBezTo>
                  <a:cubicBezTo>
                    <a:pt x="170" y="687"/>
                    <a:pt x="0" y="1588"/>
                    <a:pt x="0" y="1588"/>
                  </a:cubicBezTo>
                  <a:cubicBezTo>
                    <a:pt x="731" y="1384"/>
                    <a:pt x="3671" y="1248"/>
                    <a:pt x="3671" y="1248"/>
                  </a:cubicBezTo>
                  <a:cubicBezTo>
                    <a:pt x="3518" y="857"/>
                    <a:pt x="3280" y="483"/>
                    <a:pt x="2974" y="194"/>
                  </a:cubicBezTo>
                  <a:cubicBezTo>
                    <a:pt x="2812" y="56"/>
                    <a:pt x="2591" y="0"/>
                    <a:pt x="2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6" name="Google Shape;856;p11"/>
          <p:cNvGrpSpPr/>
          <p:nvPr/>
        </p:nvGrpSpPr>
        <p:grpSpPr>
          <a:xfrm>
            <a:off x="-226262" y="1267017"/>
            <a:ext cx="748800" cy="903825"/>
            <a:chOff x="1727375" y="3512200"/>
            <a:chExt cx="748800" cy="903825"/>
          </a:xfrm>
        </p:grpSpPr>
        <p:grpSp>
          <p:nvGrpSpPr>
            <p:cNvPr id="857" name="Google Shape;857;p11"/>
            <p:cNvGrpSpPr/>
            <p:nvPr/>
          </p:nvGrpSpPr>
          <p:grpSpPr>
            <a:xfrm>
              <a:off x="1727375" y="4047750"/>
              <a:ext cx="490625" cy="368275"/>
              <a:chOff x="1727375" y="4047750"/>
              <a:chExt cx="490625" cy="368275"/>
            </a:xfrm>
          </p:grpSpPr>
          <p:sp>
            <p:nvSpPr>
              <p:cNvPr id="858" name="Google Shape;858;p11"/>
              <p:cNvSpPr/>
              <p:nvPr/>
            </p:nvSpPr>
            <p:spPr>
              <a:xfrm>
                <a:off x="1727375" y="4047750"/>
                <a:ext cx="490625" cy="368100"/>
              </a:xfrm>
              <a:custGeom>
                <a:avLst/>
                <a:gdLst/>
                <a:ahLst/>
                <a:cxnLst/>
                <a:rect l="l" t="t" r="r" b="b"/>
                <a:pathLst>
                  <a:path w="19625" h="14724" extrusionOk="0">
                    <a:moveTo>
                      <a:pt x="7313" y="0"/>
                    </a:moveTo>
                    <a:cubicBezTo>
                      <a:pt x="6585" y="0"/>
                      <a:pt x="5899" y="173"/>
                      <a:pt x="5297" y="554"/>
                    </a:cubicBezTo>
                    <a:cubicBezTo>
                      <a:pt x="1" y="3930"/>
                      <a:pt x="4459" y="14724"/>
                      <a:pt x="10330" y="14724"/>
                    </a:cubicBezTo>
                    <a:cubicBezTo>
                      <a:pt x="11524" y="14724"/>
                      <a:pt x="12776" y="14278"/>
                      <a:pt x="14016" y="13233"/>
                    </a:cubicBezTo>
                    <a:cubicBezTo>
                      <a:pt x="19625" y="8531"/>
                      <a:pt x="12431" y="0"/>
                      <a:pt x="73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1"/>
              <p:cNvSpPr/>
              <p:nvPr/>
            </p:nvSpPr>
            <p:spPr>
              <a:xfrm>
                <a:off x="1727375" y="4047750"/>
                <a:ext cx="490625" cy="368100"/>
              </a:xfrm>
              <a:custGeom>
                <a:avLst/>
                <a:gdLst/>
                <a:ahLst/>
                <a:cxnLst/>
                <a:rect l="l" t="t" r="r" b="b"/>
                <a:pathLst>
                  <a:path w="19625" h="14724" extrusionOk="0">
                    <a:moveTo>
                      <a:pt x="7313" y="0"/>
                    </a:moveTo>
                    <a:cubicBezTo>
                      <a:pt x="6585" y="0"/>
                      <a:pt x="5899" y="173"/>
                      <a:pt x="5297" y="554"/>
                    </a:cubicBezTo>
                    <a:cubicBezTo>
                      <a:pt x="1" y="3930"/>
                      <a:pt x="4459" y="14724"/>
                      <a:pt x="10330" y="14724"/>
                    </a:cubicBezTo>
                    <a:cubicBezTo>
                      <a:pt x="11524" y="14724"/>
                      <a:pt x="12776" y="14278"/>
                      <a:pt x="14016" y="13233"/>
                    </a:cubicBezTo>
                    <a:cubicBezTo>
                      <a:pt x="19625" y="8531"/>
                      <a:pt x="12431" y="0"/>
                      <a:pt x="73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1"/>
              <p:cNvSpPr/>
              <p:nvPr/>
            </p:nvSpPr>
            <p:spPr>
              <a:xfrm>
                <a:off x="1815950" y="4056250"/>
                <a:ext cx="370825" cy="283900"/>
              </a:xfrm>
              <a:custGeom>
                <a:avLst/>
                <a:gdLst/>
                <a:ahLst/>
                <a:cxnLst/>
                <a:rect l="l" t="t" r="r" b="b"/>
                <a:pathLst>
                  <a:path w="14833" h="11356" extrusionOk="0">
                    <a:moveTo>
                      <a:pt x="4078" y="0"/>
                    </a:moveTo>
                    <a:cubicBezTo>
                      <a:pt x="3593" y="0"/>
                      <a:pt x="3136" y="104"/>
                      <a:pt x="2723" y="333"/>
                    </a:cubicBezTo>
                    <a:cubicBezTo>
                      <a:pt x="0" y="1846"/>
                      <a:pt x="5275" y="11356"/>
                      <a:pt x="9487" y="11356"/>
                    </a:cubicBezTo>
                    <a:cubicBezTo>
                      <a:pt x="10008" y="11356"/>
                      <a:pt x="10512" y="11210"/>
                      <a:pt x="10983" y="10887"/>
                    </a:cubicBezTo>
                    <a:cubicBezTo>
                      <a:pt x="14832" y="8244"/>
                      <a:pt x="8384" y="0"/>
                      <a:pt x="40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1"/>
              <p:cNvSpPr/>
              <p:nvPr/>
            </p:nvSpPr>
            <p:spPr>
              <a:xfrm>
                <a:off x="1853850" y="4282950"/>
                <a:ext cx="274925" cy="133075"/>
              </a:xfrm>
              <a:custGeom>
                <a:avLst/>
                <a:gdLst/>
                <a:ahLst/>
                <a:cxnLst/>
                <a:rect l="l" t="t" r="r" b="b"/>
                <a:pathLst>
                  <a:path w="10997" h="5323" extrusionOk="0">
                    <a:moveTo>
                      <a:pt x="10996" y="1"/>
                    </a:moveTo>
                    <a:lnTo>
                      <a:pt x="10996" y="1"/>
                    </a:lnTo>
                    <a:cubicBezTo>
                      <a:pt x="10605" y="1615"/>
                      <a:pt x="9603" y="3247"/>
                      <a:pt x="7257" y="4198"/>
                    </a:cubicBezTo>
                    <a:cubicBezTo>
                      <a:pt x="6520" y="4498"/>
                      <a:pt x="5807" y="4628"/>
                      <a:pt x="5127" y="4628"/>
                    </a:cubicBezTo>
                    <a:cubicBezTo>
                      <a:pt x="3063" y="4628"/>
                      <a:pt x="1291" y="3433"/>
                      <a:pt x="0" y="2142"/>
                    </a:cubicBezTo>
                    <a:lnTo>
                      <a:pt x="0" y="2142"/>
                    </a:lnTo>
                    <a:cubicBezTo>
                      <a:pt x="1343" y="4001"/>
                      <a:pt x="3223" y="5323"/>
                      <a:pt x="5274" y="5323"/>
                    </a:cubicBezTo>
                    <a:cubicBezTo>
                      <a:pt x="6467" y="5323"/>
                      <a:pt x="7719" y="4875"/>
                      <a:pt x="8957" y="3825"/>
                    </a:cubicBezTo>
                    <a:cubicBezTo>
                      <a:pt x="10283" y="2720"/>
                      <a:pt x="10894" y="1394"/>
                      <a:pt x="109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2" name="Google Shape;862;p11"/>
            <p:cNvGrpSpPr/>
            <p:nvPr/>
          </p:nvGrpSpPr>
          <p:grpSpPr>
            <a:xfrm>
              <a:off x="1944125" y="3512200"/>
              <a:ext cx="532050" cy="420600"/>
              <a:chOff x="1944125" y="3512200"/>
              <a:chExt cx="532050" cy="420600"/>
            </a:xfrm>
          </p:grpSpPr>
          <p:sp>
            <p:nvSpPr>
              <p:cNvPr id="863" name="Google Shape;863;p11"/>
              <p:cNvSpPr/>
              <p:nvPr/>
            </p:nvSpPr>
            <p:spPr>
              <a:xfrm>
                <a:off x="1944125" y="3512200"/>
                <a:ext cx="532050" cy="420475"/>
              </a:xfrm>
              <a:custGeom>
                <a:avLst/>
                <a:gdLst/>
                <a:ahLst/>
                <a:cxnLst/>
                <a:rect l="l" t="t" r="r" b="b"/>
                <a:pathLst>
                  <a:path w="21282" h="16819" extrusionOk="0">
                    <a:moveTo>
                      <a:pt x="13640" y="0"/>
                    </a:moveTo>
                    <a:cubicBezTo>
                      <a:pt x="6573" y="0"/>
                      <a:pt x="1" y="13766"/>
                      <a:pt x="9374" y="16521"/>
                    </a:cubicBezTo>
                    <a:cubicBezTo>
                      <a:pt x="10060" y="16724"/>
                      <a:pt x="10714" y="16818"/>
                      <a:pt x="11333" y="16818"/>
                    </a:cubicBezTo>
                    <a:cubicBezTo>
                      <a:pt x="18852" y="16818"/>
                      <a:pt x="21282" y="2896"/>
                      <a:pt x="15849" y="477"/>
                    </a:cubicBezTo>
                    <a:cubicBezTo>
                      <a:pt x="15119" y="150"/>
                      <a:pt x="14377" y="0"/>
                      <a:pt x="136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1"/>
              <p:cNvSpPr/>
              <p:nvPr/>
            </p:nvSpPr>
            <p:spPr>
              <a:xfrm>
                <a:off x="1944125" y="3512200"/>
                <a:ext cx="532050" cy="420475"/>
              </a:xfrm>
              <a:custGeom>
                <a:avLst/>
                <a:gdLst/>
                <a:ahLst/>
                <a:cxnLst/>
                <a:rect l="l" t="t" r="r" b="b"/>
                <a:pathLst>
                  <a:path w="21282" h="16819" extrusionOk="0">
                    <a:moveTo>
                      <a:pt x="13640" y="0"/>
                    </a:moveTo>
                    <a:cubicBezTo>
                      <a:pt x="6573" y="0"/>
                      <a:pt x="1" y="13766"/>
                      <a:pt x="9374" y="16521"/>
                    </a:cubicBezTo>
                    <a:cubicBezTo>
                      <a:pt x="10060" y="16724"/>
                      <a:pt x="10714" y="16818"/>
                      <a:pt x="11333" y="16818"/>
                    </a:cubicBezTo>
                    <a:cubicBezTo>
                      <a:pt x="18852" y="16818"/>
                      <a:pt x="21282" y="2896"/>
                      <a:pt x="15849" y="477"/>
                    </a:cubicBezTo>
                    <a:cubicBezTo>
                      <a:pt x="15119" y="150"/>
                      <a:pt x="14377" y="0"/>
                      <a:pt x="136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1"/>
              <p:cNvSpPr/>
              <p:nvPr/>
            </p:nvSpPr>
            <p:spPr>
              <a:xfrm>
                <a:off x="2106825" y="3544675"/>
                <a:ext cx="353525" cy="367225"/>
              </a:xfrm>
              <a:custGeom>
                <a:avLst/>
                <a:gdLst/>
                <a:ahLst/>
                <a:cxnLst/>
                <a:rect l="l" t="t" r="r" b="b"/>
                <a:pathLst>
                  <a:path w="14141" h="14689" extrusionOk="0">
                    <a:moveTo>
                      <a:pt x="9163" y="1"/>
                    </a:moveTo>
                    <a:cubicBezTo>
                      <a:pt x="5579" y="1"/>
                      <a:pt x="1" y="12383"/>
                      <a:pt x="5075" y="14457"/>
                    </a:cubicBezTo>
                    <a:cubicBezTo>
                      <a:pt x="5463" y="14614"/>
                      <a:pt x="5844" y="14688"/>
                      <a:pt x="6215" y="14688"/>
                    </a:cubicBezTo>
                    <a:cubicBezTo>
                      <a:pt x="11009" y="14688"/>
                      <a:pt x="14140" y="2404"/>
                      <a:pt x="9834" y="164"/>
                    </a:cubicBezTo>
                    <a:cubicBezTo>
                      <a:pt x="9621" y="53"/>
                      <a:pt x="9396" y="1"/>
                      <a:pt x="91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1"/>
              <p:cNvSpPr/>
              <p:nvPr/>
            </p:nvSpPr>
            <p:spPr>
              <a:xfrm>
                <a:off x="2043350" y="3688975"/>
                <a:ext cx="256225" cy="243825"/>
              </a:xfrm>
              <a:custGeom>
                <a:avLst/>
                <a:gdLst/>
                <a:ahLst/>
                <a:cxnLst/>
                <a:rect l="l" t="t" r="r" b="b"/>
                <a:pathLst>
                  <a:path w="10249" h="9753" extrusionOk="0">
                    <a:moveTo>
                      <a:pt x="1428" y="0"/>
                    </a:moveTo>
                    <a:cubicBezTo>
                      <a:pt x="0" y="3824"/>
                      <a:pt x="663" y="8056"/>
                      <a:pt x="5405" y="9450"/>
                    </a:cubicBezTo>
                    <a:cubicBezTo>
                      <a:pt x="6095" y="9657"/>
                      <a:pt x="6753" y="9753"/>
                      <a:pt x="7376" y="9753"/>
                    </a:cubicBezTo>
                    <a:cubicBezTo>
                      <a:pt x="8440" y="9753"/>
                      <a:pt x="9402" y="9473"/>
                      <a:pt x="10248" y="8991"/>
                    </a:cubicBezTo>
                    <a:lnTo>
                      <a:pt x="10248" y="8991"/>
                    </a:lnTo>
                    <a:cubicBezTo>
                      <a:pt x="9552" y="9244"/>
                      <a:pt x="8787" y="9406"/>
                      <a:pt x="7969" y="9406"/>
                    </a:cubicBezTo>
                    <a:cubicBezTo>
                      <a:pt x="6751" y="9406"/>
                      <a:pt x="5414" y="9046"/>
                      <a:pt x="4011" y="8090"/>
                    </a:cubicBezTo>
                    <a:cubicBezTo>
                      <a:pt x="1037" y="6051"/>
                      <a:pt x="884" y="2686"/>
                      <a:pt x="14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67" name="Google Shape;867;p11"/>
          <p:cNvGrpSpPr/>
          <p:nvPr/>
        </p:nvGrpSpPr>
        <p:grpSpPr>
          <a:xfrm>
            <a:off x="5845927" y="4463507"/>
            <a:ext cx="852816" cy="846426"/>
            <a:chOff x="4899375" y="1767350"/>
            <a:chExt cx="704050" cy="698775"/>
          </a:xfrm>
        </p:grpSpPr>
        <p:sp>
          <p:nvSpPr>
            <p:cNvPr id="868" name="Google Shape;868;p11"/>
            <p:cNvSpPr/>
            <p:nvPr/>
          </p:nvSpPr>
          <p:spPr>
            <a:xfrm>
              <a:off x="4899375" y="1767350"/>
              <a:ext cx="704050" cy="698775"/>
            </a:xfrm>
            <a:custGeom>
              <a:avLst/>
              <a:gdLst/>
              <a:ahLst/>
              <a:cxnLst/>
              <a:rect l="l" t="t" r="r" b="b"/>
              <a:pathLst>
                <a:path w="28162" h="27951" extrusionOk="0">
                  <a:moveTo>
                    <a:pt x="17758" y="1"/>
                  </a:moveTo>
                  <a:cubicBezTo>
                    <a:pt x="13940" y="1"/>
                    <a:pt x="3085" y="3423"/>
                    <a:pt x="1700" y="4432"/>
                  </a:cubicBezTo>
                  <a:cubicBezTo>
                    <a:pt x="408" y="5333"/>
                    <a:pt x="0" y="7049"/>
                    <a:pt x="765" y="8443"/>
                  </a:cubicBezTo>
                  <a:cubicBezTo>
                    <a:pt x="1377" y="9463"/>
                    <a:pt x="1904" y="10262"/>
                    <a:pt x="1904" y="10262"/>
                  </a:cubicBezTo>
                  <a:cubicBezTo>
                    <a:pt x="1904" y="10262"/>
                    <a:pt x="1190" y="10754"/>
                    <a:pt x="1462" y="12080"/>
                  </a:cubicBezTo>
                  <a:cubicBezTo>
                    <a:pt x="1734" y="13406"/>
                    <a:pt x="5065" y="25472"/>
                    <a:pt x="6867" y="27427"/>
                  </a:cubicBezTo>
                  <a:cubicBezTo>
                    <a:pt x="7210" y="27800"/>
                    <a:pt x="7793" y="27950"/>
                    <a:pt x="8509" y="27950"/>
                  </a:cubicBezTo>
                  <a:cubicBezTo>
                    <a:pt x="11514" y="27950"/>
                    <a:pt x="16877" y="25302"/>
                    <a:pt x="16877" y="25302"/>
                  </a:cubicBezTo>
                  <a:cubicBezTo>
                    <a:pt x="16877" y="25302"/>
                    <a:pt x="24524" y="23705"/>
                    <a:pt x="26343" y="21767"/>
                  </a:cubicBezTo>
                  <a:cubicBezTo>
                    <a:pt x="28161" y="19847"/>
                    <a:pt x="22570" y="6846"/>
                    <a:pt x="21856" y="5775"/>
                  </a:cubicBezTo>
                  <a:cubicBezTo>
                    <a:pt x="21142" y="4687"/>
                    <a:pt x="20463" y="4483"/>
                    <a:pt x="20463" y="4483"/>
                  </a:cubicBezTo>
                  <a:cubicBezTo>
                    <a:pt x="21465" y="3531"/>
                    <a:pt x="20803" y="1288"/>
                    <a:pt x="18848" y="183"/>
                  </a:cubicBezTo>
                  <a:cubicBezTo>
                    <a:pt x="18625" y="57"/>
                    <a:pt x="18250" y="1"/>
                    <a:pt x="177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1"/>
            <p:cNvSpPr/>
            <p:nvPr/>
          </p:nvSpPr>
          <p:spPr>
            <a:xfrm>
              <a:off x="4932100" y="1789375"/>
              <a:ext cx="610150" cy="649650"/>
            </a:xfrm>
            <a:custGeom>
              <a:avLst/>
              <a:gdLst/>
              <a:ahLst/>
              <a:cxnLst/>
              <a:rect l="l" t="t" r="r" b="b"/>
              <a:pathLst>
                <a:path w="24406" h="25986" extrusionOk="0">
                  <a:moveTo>
                    <a:pt x="16217" y="1"/>
                  </a:moveTo>
                  <a:cubicBezTo>
                    <a:pt x="14216" y="1"/>
                    <a:pt x="7572" y="2292"/>
                    <a:pt x="5269" y="2752"/>
                  </a:cubicBezTo>
                  <a:cubicBezTo>
                    <a:pt x="2719" y="3262"/>
                    <a:pt x="1071" y="3993"/>
                    <a:pt x="527" y="5506"/>
                  </a:cubicBezTo>
                  <a:cubicBezTo>
                    <a:pt x="0" y="7001"/>
                    <a:pt x="2277" y="8837"/>
                    <a:pt x="2277" y="8837"/>
                  </a:cubicBezTo>
                  <a:cubicBezTo>
                    <a:pt x="1819" y="9466"/>
                    <a:pt x="1445" y="10162"/>
                    <a:pt x="1173" y="10893"/>
                  </a:cubicBezTo>
                  <a:cubicBezTo>
                    <a:pt x="766" y="12062"/>
                    <a:pt x="4797" y="25985"/>
                    <a:pt x="6508" y="25985"/>
                  </a:cubicBezTo>
                  <a:cubicBezTo>
                    <a:pt x="6514" y="25985"/>
                    <a:pt x="6520" y="25985"/>
                    <a:pt x="6526" y="25985"/>
                  </a:cubicBezTo>
                  <a:cubicBezTo>
                    <a:pt x="8226" y="25883"/>
                    <a:pt x="13545" y="23470"/>
                    <a:pt x="15874" y="22450"/>
                  </a:cubicBezTo>
                  <a:cubicBezTo>
                    <a:pt x="18185" y="21447"/>
                    <a:pt x="22706" y="21311"/>
                    <a:pt x="23555" y="19884"/>
                  </a:cubicBezTo>
                  <a:cubicBezTo>
                    <a:pt x="24405" y="18439"/>
                    <a:pt x="20360" y="8446"/>
                    <a:pt x="19680" y="6593"/>
                  </a:cubicBezTo>
                  <a:cubicBezTo>
                    <a:pt x="19018" y="4741"/>
                    <a:pt x="17692" y="4095"/>
                    <a:pt x="17692" y="4095"/>
                  </a:cubicBezTo>
                  <a:cubicBezTo>
                    <a:pt x="18185" y="2650"/>
                    <a:pt x="17709" y="679"/>
                    <a:pt x="16689" y="84"/>
                  </a:cubicBezTo>
                  <a:cubicBezTo>
                    <a:pt x="16592" y="27"/>
                    <a:pt x="16431" y="1"/>
                    <a:pt x="162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1"/>
            <p:cNvSpPr/>
            <p:nvPr/>
          </p:nvSpPr>
          <p:spPr>
            <a:xfrm>
              <a:off x="4996600" y="1879625"/>
              <a:ext cx="63125" cy="33325"/>
            </a:xfrm>
            <a:custGeom>
              <a:avLst/>
              <a:gdLst/>
              <a:ahLst/>
              <a:cxnLst/>
              <a:rect l="l" t="t" r="r" b="b"/>
              <a:pathLst>
                <a:path w="2525" h="1333" extrusionOk="0">
                  <a:moveTo>
                    <a:pt x="1816" y="0"/>
                  </a:moveTo>
                  <a:cubicBezTo>
                    <a:pt x="1249" y="0"/>
                    <a:pt x="458" y="282"/>
                    <a:pt x="173" y="842"/>
                  </a:cubicBezTo>
                  <a:cubicBezTo>
                    <a:pt x="0" y="1194"/>
                    <a:pt x="215" y="1333"/>
                    <a:pt x="572" y="1333"/>
                  </a:cubicBezTo>
                  <a:cubicBezTo>
                    <a:pt x="1196" y="1333"/>
                    <a:pt x="2254" y="906"/>
                    <a:pt x="2417" y="451"/>
                  </a:cubicBezTo>
                  <a:cubicBezTo>
                    <a:pt x="2524" y="150"/>
                    <a:pt x="2230" y="0"/>
                    <a:pt x="18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1"/>
            <p:cNvSpPr/>
            <p:nvPr/>
          </p:nvSpPr>
          <p:spPr>
            <a:xfrm>
              <a:off x="4968875" y="1928175"/>
              <a:ext cx="40975" cy="25375"/>
            </a:xfrm>
            <a:custGeom>
              <a:avLst/>
              <a:gdLst/>
              <a:ahLst/>
              <a:cxnLst/>
              <a:rect l="l" t="t" r="r" b="b"/>
              <a:pathLst>
                <a:path w="1639" h="1015" extrusionOk="0">
                  <a:moveTo>
                    <a:pt x="761" y="0"/>
                  </a:moveTo>
                  <a:cubicBezTo>
                    <a:pt x="731" y="0"/>
                    <a:pt x="701" y="2"/>
                    <a:pt x="670" y="5"/>
                  </a:cubicBezTo>
                  <a:cubicBezTo>
                    <a:pt x="0" y="66"/>
                    <a:pt x="26" y="1014"/>
                    <a:pt x="627" y="1014"/>
                  </a:cubicBezTo>
                  <a:cubicBezTo>
                    <a:pt x="696" y="1014"/>
                    <a:pt x="773" y="1002"/>
                    <a:pt x="857" y="973"/>
                  </a:cubicBezTo>
                  <a:cubicBezTo>
                    <a:pt x="1639" y="713"/>
                    <a:pt x="1422" y="0"/>
                    <a:pt x="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1"/>
            <p:cNvSpPr/>
            <p:nvPr/>
          </p:nvSpPr>
          <p:spPr>
            <a:xfrm>
              <a:off x="4985825" y="1976475"/>
              <a:ext cx="61575" cy="56325"/>
            </a:xfrm>
            <a:custGeom>
              <a:avLst/>
              <a:gdLst/>
              <a:ahLst/>
              <a:cxnLst/>
              <a:rect l="l" t="t" r="r" b="b"/>
              <a:pathLst>
                <a:path w="2463" h="2253" extrusionOk="0">
                  <a:moveTo>
                    <a:pt x="899" y="1"/>
                  </a:moveTo>
                  <a:cubicBezTo>
                    <a:pt x="846" y="1"/>
                    <a:pt x="793" y="9"/>
                    <a:pt x="740" y="27"/>
                  </a:cubicBezTo>
                  <a:cubicBezTo>
                    <a:pt x="1" y="274"/>
                    <a:pt x="923" y="2252"/>
                    <a:pt x="1609" y="2252"/>
                  </a:cubicBezTo>
                  <a:cubicBezTo>
                    <a:pt x="1679" y="2252"/>
                    <a:pt x="1748" y="2231"/>
                    <a:pt x="1811" y="2185"/>
                  </a:cubicBezTo>
                  <a:cubicBezTo>
                    <a:pt x="2462" y="1709"/>
                    <a:pt x="1659" y="1"/>
                    <a:pt x="8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1"/>
            <p:cNvSpPr/>
            <p:nvPr/>
          </p:nvSpPr>
          <p:spPr>
            <a:xfrm>
              <a:off x="4976950" y="2041625"/>
              <a:ext cx="30800" cy="38425"/>
            </a:xfrm>
            <a:custGeom>
              <a:avLst/>
              <a:gdLst/>
              <a:ahLst/>
              <a:cxnLst/>
              <a:rect l="l" t="t" r="r" b="b"/>
              <a:pathLst>
                <a:path w="1232" h="1537" extrusionOk="0">
                  <a:moveTo>
                    <a:pt x="773" y="0"/>
                  </a:moveTo>
                  <a:cubicBezTo>
                    <a:pt x="430" y="0"/>
                    <a:pt x="0" y="1537"/>
                    <a:pt x="543" y="1537"/>
                  </a:cubicBezTo>
                  <a:cubicBezTo>
                    <a:pt x="557" y="1537"/>
                    <a:pt x="571" y="1536"/>
                    <a:pt x="585" y="1534"/>
                  </a:cubicBezTo>
                  <a:cubicBezTo>
                    <a:pt x="1231" y="1466"/>
                    <a:pt x="1180" y="259"/>
                    <a:pt x="840" y="21"/>
                  </a:cubicBezTo>
                  <a:cubicBezTo>
                    <a:pt x="819" y="7"/>
                    <a:pt x="796" y="0"/>
                    <a:pt x="7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1"/>
            <p:cNvSpPr/>
            <p:nvPr/>
          </p:nvSpPr>
          <p:spPr>
            <a:xfrm>
              <a:off x="4982325" y="2117775"/>
              <a:ext cx="39450" cy="36950"/>
            </a:xfrm>
            <a:custGeom>
              <a:avLst/>
              <a:gdLst/>
              <a:ahLst/>
              <a:cxnLst/>
              <a:rect l="l" t="t" r="r" b="b"/>
              <a:pathLst>
                <a:path w="1578" h="1478" extrusionOk="0">
                  <a:moveTo>
                    <a:pt x="415" y="0"/>
                  </a:moveTo>
                  <a:cubicBezTo>
                    <a:pt x="1" y="0"/>
                    <a:pt x="287" y="1477"/>
                    <a:pt x="813" y="1477"/>
                  </a:cubicBezTo>
                  <a:cubicBezTo>
                    <a:pt x="856" y="1477"/>
                    <a:pt x="902" y="1467"/>
                    <a:pt x="948" y="1445"/>
                  </a:cubicBezTo>
                  <a:cubicBezTo>
                    <a:pt x="1577" y="1139"/>
                    <a:pt x="880" y="34"/>
                    <a:pt x="421" y="0"/>
                  </a:cubicBezTo>
                  <a:cubicBezTo>
                    <a:pt x="419" y="0"/>
                    <a:pt x="417" y="0"/>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1"/>
            <p:cNvSpPr/>
            <p:nvPr/>
          </p:nvSpPr>
          <p:spPr>
            <a:xfrm>
              <a:off x="5072100" y="2355175"/>
              <a:ext cx="60300" cy="27750"/>
            </a:xfrm>
            <a:custGeom>
              <a:avLst/>
              <a:gdLst/>
              <a:ahLst/>
              <a:cxnLst/>
              <a:rect l="l" t="t" r="r" b="b"/>
              <a:pathLst>
                <a:path w="2412" h="1110" extrusionOk="0">
                  <a:moveTo>
                    <a:pt x="620" y="1"/>
                  </a:moveTo>
                  <a:cubicBezTo>
                    <a:pt x="564" y="1"/>
                    <a:pt x="512" y="7"/>
                    <a:pt x="467" y="22"/>
                  </a:cubicBezTo>
                  <a:cubicBezTo>
                    <a:pt x="1" y="172"/>
                    <a:pt x="1094" y="1109"/>
                    <a:pt x="1716" y="1109"/>
                  </a:cubicBezTo>
                  <a:cubicBezTo>
                    <a:pt x="1796" y="1109"/>
                    <a:pt x="1869" y="1093"/>
                    <a:pt x="1929" y="1058"/>
                  </a:cubicBezTo>
                  <a:cubicBezTo>
                    <a:pt x="2411" y="779"/>
                    <a:pt x="1228"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1"/>
            <p:cNvSpPr/>
            <p:nvPr/>
          </p:nvSpPr>
          <p:spPr>
            <a:xfrm>
              <a:off x="5077175" y="2395200"/>
              <a:ext cx="44900" cy="21775"/>
            </a:xfrm>
            <a:custGeom>
              <a:avLst/>
              <a:gdLst/>
              <a:ahLst/>
              <a:cxnLst/>
              <a:rect l="l" t="t" r="r" b="b"/>
              <a:pathLst>
                <a:path w="1796" h="871" extrusionOk="0">
                  <a:moveTo>
                    <a:pt x="445" y="1"/>
                  </a:moveTo>
                  <a:cubicBezTo>
                    <a:pt x="395" y="1"/>
                    <a:pt x="351" y="6"/>
                    <a:pt x="315" y="18"/>
                  </a:cubicBezTo>
                  <a:cubicBezTo>
                    <a:pt x="0" y="119"/>
                    <a:pt x="832" y="871"/>
                    <a:pt x="1295" y="871"/>
                  </a:cubicBezTo>
                  <a:cubicBezTo>
                    <a:pt x="1381" y="871"/>
                    <a:pt x="1454" y="845"/>
                    <a:pt x="1505" y="783"/>
                  </a:cubicBezTo>
                  <a:cubicBezTo>
                    <a:pt x="1795" y="447"/>
                    <a:pt x="890" y="1"/>
                    <a:pt x="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1"/>
            <p:cNvSpPr/>
            <p:nvPr/>
          </p:nvSpPr>
          <p:spPr>
            <a:xfrm>
              <a:off x="5150000" y="2379800"/>
              <a:ext cx="45450" cy="18450"/>
            </a:xfrm>
            <a:custGeom>
              <a:avLst/>
              <a:gdLst/>
              <a:ahLst/>
              <a:cxnLst/>
              <a:rect l="l" t="t" r="r" b="b"/>
              <a:pathLst>
                <a:path w="1818" h="738" extrusionOk="0">
                  <a:moveTo>
                    <a:pt x="1510" y="0"/>
                  </a:moveTo>
                  <a:cubicBezTo>
                    <a:pt x="1032" y="0"/>
                    <a:pt x="1" y="304"/>
                    <a:pt x="156" y="566"/>
                  </a:cubicBezTo>
                  <a:cubicBezTo>
                    <a:pt x="226" y="686"/>
                    <a:pt x="365" y="738"/>
                    <a:pt x="535" y="738"/>
                  </a:cubicBezTo>
                  <a:cubicBezTo>
                    <a:pt x="895" y="738"/>
                    <a:pt x="1396" y="504"/>
                    <a:pt x="1685" y="192"/>
                  </a:cubicBezTo>
                  <a:cubicBezTo>
                    <a:pt x="1817" y="55"/>
                    <a:pt x="1714" y="0"/>
                    <a:pt x="15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1"/>
            <p:cNvSpPr/>
            <p:nvPr/>
          </p:nvSpPr>
          <p:spPr>
            <a:xfrm>
              <a:off x="5255375" y="1814925"/>
              <a:ext cx="49900" cy="15575"/>
            </a:xfrm>
            <a:custGeom>
              <a:avLst/>
              <a:gdLst/>
              <a:ahLst/>
              <a:cxnLst/>
              <a:rect l="l" t="t" r="r" b="b"/>
              <a:pathLst>
                <a:path w="1996" h="623" extrusionOk="0">
                  <a:moveTo>
                    <a:pt x="1703" y="0"/>
                  </a:moveTo>
                  <a:cubicBezTo>
                    <a:pt x="1254" y="0"/>
                    <a:pt x="274" y="286"/>
                    <a:pt x="274" y="286"/>
                  </a:cubicBezTo>
                  <a:cubicBezTo>
                    <a:pt x="0" y="511"/>
                    <a:pt x="238" y="623"/>
                    <a:pt x="613" y="623"/>
                  </a:cubicBezTo>
                  <a:cubicBezTo>
                    <a:pt x="1029" y="623"/>
                    <a:pt x="1614" y="486"/>
                    <a:pt x="1855" y="218"/>
                  </a:cubicBezTo>
                  <a:cubicBezTo>
                    <a:pt x="1996" y="56"/>
                    <a:pt x="1901" y="0"/>
                    <a:pt x="17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1"/>
            <p:cNvSpPr/>
            <p:nvPr/>
          </p:nvSpPr>
          <p:spPr>
            <a:xfrm>
              <a:off x="5408675" y="2007200"/>
              <a:ext cx="28200" cy="46050"/>
            </a:xfrm>
            <a:custGeom>
              <a:avLst/>
              <a:gdLst/>
              <a:ahLst/>
              <a:cxnLst/>
              <a:rect l="l" t="t" r="r" b="b"/>
              <a:pathLst>
                <a:path w="1128" h="1842" extrusionOk="0">
                  <a:moveTo>
                    <a:pt x="244" y="0"/>
                  </a:moveTo>
                  <a:cubicBezTo>
                    <a:pt x="0" y="0"/>
                    <a:pt x="342" y="1841"/>
                    <a:pt x="706" y="1841"/>
                  </a:cubicBezTo>
                  <a:cubicBezTo>
                    <a:pt x="710" y="1841"/>
                    <a:pt x="715" y="1841"/>
                    <a:pt x="719" y="1840"/>
                  </a:cubicBezTo>
                  <a:cubicBezTo>
                    <a:pt x="1127" y="1806"/>
                    <a:pt x="651" y="260"/>
                    <a:pt x="295" y="22"/>
                  </a:cubicBezTo>
                  <a:cubicBezTo>
                    <a:pt x="275" y="7"/>
                    <a:pt x="258" y="0"/>
                    <a:pt x="2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1"/>
            <p:cNvSpPr/>
            <p:nvPr/>
          </p:nvSpPr>
          <p:spPr>
            <a:xfrm>
              <a:off x="5476900" y="2213775"/>
              <a:ext cx="22000" cy="38975"/>
            </a:xfrm>
            <a:custGeom>
              <a:avLst/>
              <a:gdLst/>
              <a:ahLst/>
              <a:cxnLst/>
              <a:rect l="l" t="t" r="r" b="b"/>
              <a:pathLst>
                <a:path w="880" h="1559" extrusionOk="0">
                  <a:moveTo>
                    <a:pt x="207" y="1"/>
                  </a:moveTo>
                  <a:cubicBezTo>
                    <a:pt x="0" y="1"/>
                    <a:pt x="350" y="1559"/>
                    <a:pt x="591" y="1559"/>
                  </a:cubicBezTo>
                  <a:cubicBezTo>
                    <a:pt x="603" y="1559"/>
                    <a:pt x="614" y="1555"/>
                    <a:pt x="625" y="1548"/>
                  </a:cubicBezTo>
                  <a:cubicBezTo>
                    <a:pt x="880" y="1378"/>
                    <a:pt x="540" y="222"/>
                    <a:pt x="251" y="18"/>
                  </a:cubicBezTo>
                  <a:cubicBezTo>
                    <a:pt x="234" y="6"/>
                    <a:pt x="220" y="1"/>
                    <a:pt x="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1"/>
            <p:cNvSpPr/>
            <p:nvPr/>
          </p:nvSpPr>
          <p:spPr>
            <a:xfrm>
              <a:off x="5049250" y="2108550"/>
              <a:ext cx="59625" cy="70725"/>
            </a:xfrm>
            <a:custGeom>
              <a:avLst/>
              <a:gdLst/>
              <a:ahLst/>
              <a:cxnLst/>
              <a:rect l="l" t="t" r="r" b="b"/>
              <a:pathLst>
                <a:path w="2385" h="2829" extrusionOk="0">
                  <a:moveTo>
                    <a:pt x="645" y="1"/>
                  </a:moveTo>
                  <a:cubicBezTo>
                    <a:pt x="0" y="1"/>
                    <a:pt x="739" y="2829"/>
                    <a:pt x="1485" y="2829"/>
                  </a:cubicBezTo>
                  <a:cubicBezTo>
                    <a:pt x="1513" y="2829"/>
                    <a:pt x="1541" y="2825"/>
                    <a:pt x="1568" y="2817"/>
                  </a:cubicBezTo>
                  <a:cubicBezTo>
                    <a:pt x="2384" y="2579"/>
                    <a:pt x="1653" y="403"/>
                    <a:pt x="770" y="30"/>
                  </a:cubicBezTo>
                  <a:cubicBezTo>
                    <a:pt x="723" y="10"/>
                    <a:pt x="682" y="1"/>
                    <a:pt x="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1"/>
            <p:cNvSpPr/>
            <p:nvPr/>
          </p:nvSpPr>
          <p:spPr>
            <a:xfrm>
              <a:off x="5038575" y="2183150"/>
              <a:ext cx="33750" cy="34575"/>
            </a:xfrm>
            <a:custGeom>
              <a:avLst/>
              <a:gdLst/>
              <a:ahLst/>
              <a:cxnLst/>
              <a:rect l="l" t="t" r="r" b="b"/>
              <a:pathLst>
                <a:path w="1350" h="1383" extrusionOk="0">
                  <a:moveTo>
                    <a:pt x="245" y="1"/>
                  </a:moveTo>
                  <a:cubicBezTo>
                    <a:pt x="1" y="1"/>
                    <a:pt x="223" y="1383"/>
                    <a:pt x="703" y="1383"/>
                  </a:cubicBezTo>
                  <a:cubicBezTo>
                    <a:pt x="736" y="1383"/>
                    <a:pt x="770" y="1376"/>
                    <a:pt x="806" y="1362"/>
                  </a:cubicBezTo>
                  <a:cubicBezTo>
                    <a:pt x="1349" y="1124"/>
                    <a:pt x="568" y="88"/>
                    <a:pt x="262" y="3"/>
                  </a:cubicBezTo>
                  <a:cubicBezTo>
                    <a:pt x="256" y="1"/>
                    <a:pt x="250" y="1"/>
                    <a:pt x="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1"/>
            <p:cNvSpPr/>
            <p:nvPr/>
          </p:nvSpPr>
          <p:spPr>
            <a:xfrm>
              <a:off x="5056275" y="2118500"/>
              <a:ext cx="46225" cy="50125"/>
            </a:xfrm>
            <a:custGeom>
              <a:avLst/>
              <a:gdLst/>
              <a:ahLst/>
              <a:cxnLst/>
              <a:rect l="l" t="t" r="r" b="b"/>
              <a:pathLst>
                <a:path w="1849" h="2005" extrusionOk="0">
                  <a:moveTo>
                    <a:pt x="479" y="0"/>
                  </a:moveTo>
                  <a:cubicBezTo>
                    <a:pt x="1" y="0"/>
                    <a:pt x="528" y="2005"/>
                    <a:pt x="1061" y="2005"/>
                  </a:cubicBezTo>
                  <a:cubicBezTo>
                    <a:pt x="1120" y="2005"/>
                    <a:pt x="1179" y="1980"/>
                    <a:pt x="1236" y="1926"/>
                  </a:cubicBezTo>
                  <a:cubicBezTo>
                    <a:pt x="1848" y="1348"/>
                    <a:pt x="1134" y="141"/>
                    <a:pt x="523" y="5"/>
                  </a:cubicBezTo>
                  <a:cubicBezTo>
                    <a:pt x="507" y="2"/>
                    <a:pt x="492" y="0"/>
                    <a:pt x="4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4" name="Google Shape;884;p11"/>
          <p:cNvGrpSpPr/>
          <p:nvPr/>
        </p:nvGrpSpPr>
        <p:grpSpPr>
          <a:xfrm>
            <a:off x="1533582" y="4453579"/>
            <a:ext cx="686138" cy="1198000"/>
            <a:chOff x="1987675" y="4319675"/>
            <a:chExt cx="553650" cy="966675"/>
          </a:xfrm>
        </p:grpSpPr>
        <p:sp>
          <p:nvSpPr>
            <p:cNvPr id="885" name="Google Shape;885;p11"/>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1"/>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1"/>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11"/>
          <p:cNvGrpSpPr/>
          <p:nvPr/>
        </p:nvGrpSpPr>
        <p:grpSpPr>
          <a:xfrm rot="10800000" flipH="1">
            <a:off x="382086" y="-119872"/>
            <a:ext cx="1085960" cy="889052"/>
            <a:chOff x="1705150" y="390125"/>
            <a:chExt cx="989125" cy="809775"/>
          </a:xfrm>
        </p:grpSpPr>
        <p:sp>
          <p:nvSpPr>
            <p:cNvPr id="889" name="Google Shape;889;p11"/>
            <p:cNvSpPr/>
            <p:nvPr/>
          </p:nvSpPr>
          <p:spPr>
            <a:xfrm>
              <a:off x="1768025" y="483275"/>
              <a:ext cx="881650" cy="696300"/>
            </a:xfrm>
            <a:custGeom>
              <a:avLst/>
              <a:gdLst/>
              <a:ahLst/>
              <a:cxnLst/>
              <a:rect l="l" t="t" r="r" b="b"/>
              <a:pathLst>
                <a:path w="35266" h="27852" extrusionOk="0">
                  <a:moveTo>
                    <a:pt x="33787" y="0"/>
                  </a:moveTo>
                  <a:cubicBezTo>
                    <a:pt x="33787" y="0"/>
                    <a:pt x="29759" y="204"/>
                    <a:pt x="25918" y="1649"/>
                  </a:cubicBezTo>
                  <a:cubicBezTo>
                    <a:pt x="22077" y="3093"/>
                    <a:pt x="18984" y="5728"/>
                    <a:pt x="14786" y="8617"/>
                  </a:cubicBezTo>
                  <a:cubicBezTo>
                    <a:pt x="10588" y="11489"/>
                    <a:pt x="10401" y="12815"/>
                    <a:pt x="7614" y="15398"/>
                  </a:cubicBezTo>
                  <a:cubicBezTo>
                    <a:pt x="4810" y="17964"/>
                    <a:pt x="1904" y="21465"/>
                    <a:pt x="952" y="23385"/>
                  </a:cubicBezTo>
                  <a:cubicBezTo>
                    <a:pt x="0" y="25323"/>
                    <a:pt x="1360" y="26156"/>
                    <a:pt x="2550" y="27073"/>
                  </a:cubicBezTo>
                  <a:cubicBezTo>
                    <a:pt x="3266" y="27634"/>
                    <a:pt x="3646" y="27852"/>
                    <a:pt x="4251" y="27852"/>
                  </a:cubicBezTo>
                  <a:cubicBezTo>
                    <a:pt x="4637" y="27852"/>
                    <a:pt x="5115" y="27763"/>
                    <a:pt x="5830" y="27617"/>
                  </a:cubicBezTo>
                  <a:cubicBezTo>
                    <a:pt x="7665" y="27243"/>
                    <a:pt x="9076" y="26411"/>
                    <a:pt x="10147" y="26054"/>
                  </a:cubicBezTo>
                  <a:cubicBezTo>
                    <a:pt x="11217" y="25697"/>
                    <a:pt x="11931" y="25221"/>
                    <a:pt x="13087" y="24422"/>
                  </a:cubicBezTo>
                  <a:cubicBezTo>
                    <a:pt x="13885" y="23844"/>
                    <a:pt x="14718" y="23301"/>
                    <a:pt x="15568" y="22808"/>
                  </a:cubicBezTo>
                  <a:cubicBezTo>
                    <a:pt x="16605" y="22213"/>
                    <a:pt x="17760" y="21244"/>
                    <a:pt x="18882" y="20513"/>
                  </a:cubicBezTo>
                  <a:cubicBezTo>
                    <a:pt x="20021" y="19783"/>
                    <a:pt x="20072" y="19222"/>
                    <a:pt x="20955" y="18372"/>
                  </a:cubicBezTo>
                  <a:cubicBezTo>
                    <a:pt x="21839" y="17522"/>
                    <a:pt x="21499" y="17862"/>
                    <a:pt x="22740" y="16859"/>
                  </a:cubicBezTo>
                  <a:cubicBezTo>
                    <a:pt x="23998" y="15874"/>
                    <a:pt x="23896" y="15500"/>
                    <a:pt x="25068" y="14276"/>
                  </a:cubicBezTo>
                  <a:cubicBezTo>
                    <a:pt x="26224" y="13052"/>
                    <a:pt x="26938" y="12832"/>
                    <a:pt x="28144" y="11744"/>
                  </a:cubicBezTo>
                  <a:cubicBezTo>
                    <a:pt x="29351" y="10673"/>
                    <a:pt x="29827" y="10231"/>
                    <a:pt x="30643" y="9246"/>
                  </a:cubicBezTo>
                  <a:cubicBezTo>
                    <a:pt x="31475" y="8243"/>
                    <a:pt x="31560" y="8192"/>
                    <a:pt x="32240" y="7325"/>
                  </a:cubicBezTo>
                  <a:cubicBezTo>
                    <a:pt x="32903" y="6458"/>
                    <a:pt x="33583" y="6305"/>
                    <a:pt x="34178" y="5388"/>
                  </a:cubicBezTo>
                  <a:cubicBezTo>
                    <a:pt x="34772" y="4487"/>
                    <a:pt x="35265" y="2889"/>
                    <a:pt x="35214" y="2753"/>
                  </a:cubicBezTo>
                  <a:lnTo>
                    <a:pt x="3378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0" name="Google Shape;890;p11"/>
            <p:cNvGrpSpPr/>
            <p:nvPr/>
          </p:nvGrpSpPr>
          <p:grpSpPr>
            <a:xfrm>
              <a:off x="1705150" y="390125"/>
              <a:ext cx="989125" cy="809775"/>
              <a:chOff x="1705150" y="390125"/>
              <a:chExt cx="989125" cy="809775"/>
            </a:xfrm>
          </p:grpSpPr>
          <p:sp>
            <p:nvSpPr>
              <p:cNvPr id="891" name="Google Shape;891;p11"/>
              <p:cNvSpPr/>
              <p:nvPr/>
            </p:nvSpPr>
            <p:spPr>
              <a:xfrm>
                <a:off x="1705150" y="390125"/>
                <a:ext cx="989125" cy="809775"/>
              </a:xfrm>
              <a:custGeom>
                <a:avLst/>
                <a:gdLst/>
                <a:ahLst/>
                <a:cxnLst/>
                <a:rect l="l" t="t" r="r" b="b"/>
                <a:pathLst>
                  <a:path w="39565" h="32391" extrusionOk="0">
                    <a:moveTo>
                      <a:pt x="35880" y="0"/>
                    </a:moveTo>
                    <a:cubicBezTo>
                      <a:pt x="34822" y="0"/>
                      <a:pt x="33271" y="650"/>
                      <a:pt x="30642" y="1687"/>
                    </a:cubicBezTo>
                    <a:cubicBezTo>
                      <a:pt x="26377" y="3369"/>
                      <a:pt x="22672" y="6360"/>
                      <a:pt x="18015" y="9148"/>
                    </a:cubicBezTo>
                    <a:cubicBezTo>
                      <a:pt x="13341" y="11952"/>
                      <a:pt x="12186" y="14858"/>
                      <a:pt x="8872" y="17934"/>
                    </a:cubicBezTo>
                    <a:cubicBezTo>
                      <a:pt x="5575" y="21010"/>
                      <a:pt x="5745" y="21333"/>
                      <a:pt x="2872" y="24375"/>
                    </a:cubicBezTo>
                    <a:cubicBezTo>
                      <a:pt x="0" y="27417"/>
                      <a:pt x="884" y="29797"/>
                      <a:pt x="3110" y="31598"/>
                    </a:cubicBezTo>
                    <a:cubicBezTo>
                      <a:pt x="3819" y="32176"/>
                      <a:pt x="4654" y="32391"/>
                      <a:pt x="5536" y="32391"/>
                    </a:cubicBezTo>
                    <a:cubicBezTo>
                      <a:pt x="6598" y="32391"/>
                      <a:pt x="7728" y="32079"/>
                      <a:pt x="8787" y="31717"/>
                    </a:cubicBezTo>
                    <a:cubicBezTo>
                      <a:pt x="8243" y="31292"/>
                      <a:pt x="7733" y="30833"/>
                      <a:pt x="7240" y="30341"/>
                    </a:cubicBezTo>
                    <a:cubicBezTo>
                      <a:pt x="5915" y="28947"/>
                      <a:pt x="4419" y="27315"/>
                      <a:pt x="6050" y="26976"/>
                    </a:cubicBezTo>
                    <a:cubicBezTo>
                      <a:pt x="6160" y="26954"/>
                      <a:pt x="6274" y="26944"/>
                      <a:pt x="6392" y="26944"/>
                    </a:cubicBezTo>
                    <a:cubicBezTo>
                      <a:pt x="8035" y="26944"/>
                      <a:pt x="10462" y="28915"/>
                      <a:pt x="12016" y="29423"/>
                    </a:cubicBezTo>
                    <a:cubicBezTo>
                      <a:pt x="12424" y="29559"/>
                      <a:pt x="12899" y="29729"/>
                      <a:pt x="13392" y="29882"/>
                    </a:cubicBezTo>
                    <a:cubicBezTo>
                      <a:pt x="14242" y="29474"/>
                      <a:pt x="15126" y="29015"/>
                      <a:pt x="15959" y="28539"/>
                    </a:cubicBezTo>
                    <a:cubicBezTo>
                      <a:pt x="14208" y="27672"/>
                      <a:pt x="12254" y="26993"/>
                      <a:pt x="11149" y="25718"/>
                    </a:cubicBezTo>
                    <a:cubicBezTo>
                      <a:pt x="9993" y="24409"/>
                      <a:pt x="8617" y="22132"/>
                      <a:pt x="9602" y="21843"/>
                    </a:cubicBezTo>
                    <a:cubicBezTo>
                      <a:pt x="9684" y="21818"/>
                      <a:pt x="9774" y="21806"/>
                      <a:pt x="9872" y="21806"/>
                    </a:cubicBezTo>
                    <a:cubicBezTo>
                      <a:pt x="10957" y="21806"/>
                      <a:pt x="13004" y="23271"/>
                      <a:pt x="15109" y="24222"/>
                    </a:cubicBezTo>
                    <a:cubicBezTo>
                      <a:pt x="17335" y="25242"/>
                      <a:pt x="18338" y="25735"/>
                      <a:pt x="20088" y="25871"/>
                    </a:cubicBezTo>
                    <a:cubicBezTo>
                      <a:pt x="21006" y="25123"/>
                      <a:pt x="21873" y="24324"/>
                      <a:pt x="22689" y="23458"/>
                    </a:cubicBezTo>
                    <a:cubicBezTo>
                      <a:pt x="22417" y="23390"/>
                      <a:pt x="22128" y="23322"/>
                      <a:pt x="21839" y="23237"/>
                    </a:cubicBezTo>
                    <a:cubicBezTo>
                      <a:pt x="18814" y="22404"/>
                      <a:pt x="18117" y="21350"/>
                      <a:pt x="16842" y="20076"/>
                    </a:cubicBezTo>
                    <a:cubicBezTo>
                      <a:pt x="15568" y="18801"/>
                      <a:pt x="13817" y="16676"/>
                      <a:pt x="14633" y="15555"/>
                    </a:cubicBezTo>
                    <a:cubicBezTo>
                      <a:pt x="14796" y="15334"/>
                      <a:pt x="15026" y="15240"/>
                      <a:pt x="15310" y="15240"/>
                    </a:cubicBezTo>
                    <a:cubicBezTo>
                      <a:pt x="16449" y="15240"/>
                      <a:pt x="18467" y="16744"/>
                      <a:pt x="20615" y="17628"/>
                    </a:cubicBezTo>
                    <a:cubicBezTo>
                      <a:pt x="23301" y="18750"/>
                      <a:pt x="22468" y="18104"/>
                      <a:pt x="25561" y="18920"/>
                    </a:cubicBezTo>
                    <a:cubicBezTo>
                      <a:pt x="26037" y="19039"/>
                      <a:pt x="26462" y="19158"/>
                      <a:pt x="26835" y="19260"/>
                    </a:cubicBezTo>
                    <a:cubicBezTo>
                      <a:pt x="27328" y="18818"/>
                      <a:pt x="27821" y="18359"/>
                      <a:pt x="28382" y="17849"/>
                    </a:cubicBezTo>
                    <a:cubicBezTo>
                      <a:pt x="29334" y="16982"/>
                      <a:pt x="30676" y="15946"/>
                      <a:pt x="31849" y="14909"/>
                    </a:cubicBezTo>
                    <a:lnTo>
                      <a:pt x="31849" y="14909"/>
                    </a:lnTo>
                    <a:cubicBezTo>
                      <a:pt x="31021" y="14947"/>
                      <a:pt x="30063" y="15096"/>
                      <a:pt x="29118" y="15096"/>
                    </a:cubicBezTo>
                    <a:cubicBezTo>
                      <a:pt x="28784" y="15096"/>
                      <a:pt x="28452" y="15077"/>
                      <a:pt x="28127" y="15028"/>
                    </a:cubicBezTo>
                    <a:cubicBezTo>
                      <a:pt x="25782" y="14654"/>
                      <a:pt x="21975" y="13464"/>
                      <a:pt x="22842" y="11306"/>
                    </a:cubicBezTo>
                    <a:cubicBezTo>
                      <a:pt x="23120" y="10612"/>
                      <a:pt x="23471" y="10368"/>
                      <a:pt x="23923" y="10368"/>
                    </a:cubicBezTo>
                    <a:cubicBezTo>
                      <a:pt x="24876" y="10368"/>
                      <a:pt x="26277" y="11455"/>
                      <a:pt x="28399" y="11697"/>
                    </a:cubicBezTo>
                    <a:cubicBezTo>
                      <a:pt x="30092" y="11889"/>
                      <a:pt x="30770" y="11933"/>
                      <a:pt x="31300" y="11933"/>
                    </a:cubicBezTo>
                    <a:cubicBezTo>
                      <a:pt x="31755" y="11933"/>
                      <a:pt x="32101" y="11901"/>
                      <a:pt x="32886" y="11901"/>
                    </a:cubicBezTo>
                    <a:cubicBezTo>
                      <a:pt x="33413" y="11935"/>
                      <a:pt x="33922" y="12020"/>
                      <a:pt x="34432" y="12173"/>
                    </a:cubicBezTo>
                    <a:cubicBezTo>
                      <a:pt x="34959" y="11595"/>
                      <a:pt x="35588" y="10949"/>
                      <a:pt x="36200" y="10252"/>
                    </a:cubicBezTo>
                    <a:cubicBezTo>
                      <a:pt x="35452" y="9946"/>
                      <a:pt x="34602" y="9624"/>
                      <a:pt x="33990" y="9233"/>
                    </a:cubicBezTo>
                    <a:cubicBezTo>
                      <a:pt x="32444" y="8196"/>
                      <a:pt x="29912" y="7907"/>
                      <a:pt x="29674" y="6106"/>
                    </a:cubicBezTo>
                    <a:cubicBezTo>
                      <a:pt x="29572" y="5380"/>
                      <a:pt x="29944" y="5131"/>
                      <a:pt x="30524" y="5131"/>
                    </a:cubicBezTo>
                    <a:cubicBezTo>
                      <a:pt x="31399" y="5131"/>
                      <a:pt x="32748" y="5697"/>
                      <a:pt x="33668" y="6055"/>
                    </a:cubicBezTo>
                    <a:cubicBezTo>
                      <a:pt x="35214" y="6649"/>
                      <a:pt x="35503" y="6836"/>
                      <a:pt x="36676" y="7992"/>
                    </a:cubicBezTo>
                    <a:cubicBezTo>
                      <a:pt x="36931" y="8247"/>
                      <a:pt x="37152" y="8502"/>
                      <a:pt x="37355" y="8791"/>
                    </a:cubicBezTo>
                    <a:cubicBezTo>
                      <a:pt x="37644" y="8383"/>
                      <a:pt x="37916" y="7958"/>
                      <a:pt x="38154" y="7516"/>
                    </a:cubicBezTo>
                    <a:cubicBezTo>
                      <a:pt x="38375" y="7091"/>
                      <a:pt x="38562" y="6649"/>
                      <a:pt x="38715" y="6190"/>
                    </a:cubicBezTo>
                    <a:cubicBezTo>
                      <a:pt x="39565" y="3386"/>
                      <a:pt x="37423" y="820"/>
                      <a:pt x="37423" y="820"/>
                    </a:cubicBezTo>
                    <a:cubicBezTo>
                      <a:pt x="37006" y="253"/>
                      <a:pt x="36538" y="0"/>
                      <a:pt x="358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1"/>
              <p:cNvSpPr/>
              <p:nvPr/>
            </p:nvSpPr>
            <p:spPr>
              <a:xfrm>
                <a:off x="1985975" y="855875"/>
                <a:ext cx="286400" cy="181025"/>
              </a:xfrm>
              <a:custGeom>
                <a:avLst/>
                <a:gdLst/>
                <a:ahLst/>
                <a:cxnLst/>
                <a:rect l="l" t="t" r="r" b="b"/>
                <a:pathLst>
                  <a:path w="11456" h="7241" extrusionOk="0">
                    <a:moveTo>
                      <a:pt x="4318" y="1"/>
                    </a:moveTo>
                    <a:cubicBezTo>
                      <a:pt x="2805" y="1089"/>
                      <a:pt x="1361" y="2295"/>
                      <a:pt x="1" y="3587"/>
                    </a:cubicBezTo>
                    <a:cubicBezTo>
                      <a:pt x="1089" y="4097"/>
                      <a:pt x="2465" y="4964"/>
                      <a:pt x="3876" y="5592"/>
                    </a:cubicBezTo>
                    <a:cubicBezTo>
                      <a:pt x="6102" y="6612"/>
                      <a:pt x="7105" y="7105"/>
                      <a:pt x="8855" y="7241"/>
                    </a:cubicBezTo>
                    <a:cubicBezTo>
                      <a:pt x="9773" y="6493"/>
                      <a:pt x="10640" y="5694"/>
                      <a:pt x="11456" y="4828"/>
                    </a:cubicBezTo>
                    <a:cubicBezTo>
                      <a:pt x="11184" y="4760"/>
                      <a:pt x="10895" y="4692"/>
                      <a:pt x="10606" y="4607"/>
                    </a:cubicBezTo>
                    <a:cubicBezTo>
                      <a:pt x="7581" y="3774"/>
                      <a:pt x="6884" y="2720"/>
                      <a:pt x="5609" y="1446"/>
                    </a:cubicBezTo>
                    <a:cubicBezTo>
                      <a:pt x="5150" y="987"/>
                      <a:pt x="4726" y="511"/>
                      <a:pt x="4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1"/>
              <p:cNvSpPr/>
              <p:nvPr/>
            </p:nvSpPr>
            <p:spPr>
              <a:xfrm>
                <a:off x="2510700" y="482075"/>
                <a:ext cx="165750" cy="127825"/>
              </a:xfrm>
              <a:custGeom>
                <a:avLst/>
                <a:gdLst/>
                <a:ahLst/>
                <a:cxnLst/>
                <a:rect l="l" t="t" r="r" b="b"/>
                <a:pathLst>
                  <a:path w="6630" h="5113" extrusionOk="0">
                    <a:moveTo>
                      <a:pt x="3610" y="1"/>
                    </a:moveTo>
                    <a:cubicBezTo>
                      <a:pt x="2538" y="1"/>
                      <a:pt x="1309" y="746"/>
                      <a:pt x="1" y="1816"/>
                    </a:cubicBezTo>
                    <a:cubicBezTo>
                      <a:pt x="511" y="2003"/>
                      <a:pt x="1021" y="2207"/>
                      <a:pt x="1446" y="2377"/>
                    </a:cubicBezTo>
                    <a:cubicBezTo>
                      <a:pt x="2992" y="2971"/>
                      <a:pt x="3281" y="3158"/>
                      <a:pt x="4454" y="4314"/>
                    </a:cubicBezTo>
                    <a:cubicBezTo>
                      <a:pt x="4692" y="4569"/>
                      <a:pt x="4930" y="4824"/>
                      <a:pt x="5133" y="5113"/>
                    </a:cubicBezTo>
                    <a:cubicBezTo>
                      <a:pt x="5422" y="4705"/>
                      <a:pt x="5694" y="4280"/>
                      <a:pt x="5932" y="3838"/>
                    </a:cubicBezTo>
                    <a:cubicBezTo>
                      <a:pt x="6153" y="3413"/>
                      <a:pt x="6340" y="2971"/>
                      <a:pt x="6493" y="2512"/>
                    </a:cubicBezTo>
                    <a:cubicBezTo>
                      <a:pt x="6544" y="2309"/>
                      <a:pt x="6595" y="2105"/>
                      <a:pt x="6629" y="1901"/>
                    </a:cubicBezTo>
                    <a:cubicBezTo>
                      <a:pt x="6051" y="949"/>
                      <a:pt x="5133" y="286"/>
                      <a:pt x="4063" y="48"/>
                    </a:cubicBezTo>
                    <a:cubicBezTo>
                      <a:pt x="3915" y="16"/>
                      <a:pt x="3765" y="1"/>
                      <a:pt x="36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1"/>
              <p:cNvSpPr/>
              <p:nvPr/>
            </p:nvSpPr>
            <p:spPr>
              <a:xfrm>
                <a:off x="1848325" y="1118875"/>
                <a:ext cx="76500" cy="80750"/>
              </a:xfrm>
              <a:custGeom>
                <a:avLst/>
                <a:gdLst/>
                <a:ahLst/>
                <a:cxnLst/>
                <a:rect l="l" t="t" r="r" b="b"/>
                <a:pathLst>
                  <a:path w="3060" h="3230" extrusionOk="0">
                    <a:moveTo>
                      <a:pt x="442" y="1"/>
                    </a:moveTo>
                    <a:cubicBezTo>
                      <a:pt x="69" y="1106"/>
                      <a:pt x="1" y="2176"/>
                      <a:pt x="357" y="3230"/>
                    </a:cubicBezTo>
                    <a:cubicBezTo>
                      <a:pt x="1275" y="3111"/>
                      <a:pt x="2193" y="2890"/>
                      <a:pt x="3060" y="2567"/>
                    </a:cubicBezTo>
                    <a:cubicBezTo>
                      <a:pt x="2516" y="2142"/>
                      <a:pt x="2006" y="1683"/>
                      <a:pt x="1513" y="1191"/>
                    </a:cubicBezTo>
                    <a:cubicBezTo>
                      <a:pt x="1139" y="800"/>
                      <a:pt x="765" y="392"/>
                      <a:pt x="4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1"/>
              <p:cNvSpPr/>
              <p:nvPr/>
            </p:nvSpPr>
            <p:spPr>
              <a:xfrm>
                <a:off x="2165700" y="718225"/>
                <a:ext cx="335700" cy="153400"/>
              </a:xfrm>
              <a:custGeom>
                <a:avLst/>
                <a:gdLst/>
                <a:ahLst/>
                <a:cxnLst/>
                <a:rect l="l" t="t" r="r" b="b"/>
                <a:pathLst>
                  <a:path w="13428" h="6136" extrusionOk="0">
                    <a:moveTo>
                      <a:pt x="4879" y="1"/>
                    </a:moveTo>
                    <a:cubicBezTo>
                      <a:pt x="3383" y="1071"/>
                      <a:pt x="1683" y="2227"/>
                      <a:pt x="1" y="3434"/>
                    </a:cubicBezTo>
                    <a:cubicBezTo>
                      <a:pt x="715" y="3824"/>
                      <a:pt x="1445" y="4181"/>
                      <a:pt x="2193" y="4504"/>
                    </a:cubicBezTo>
                    <a:cubicBezTo>
                      <a:pt x="4879" y="5609"/>
                      <a:pt x="4046" y="4980"/>
                      <a:pt x="7139" y="5796"/>
                    </a:cubicBezTo>
                    <a:cubicBezTo>
                      <a:pt x="7615" y="5915"/>
                      <a:pt x="8040" y="6034"/>
                      <a:pt x="8413" y="6136"/>
                    </a:cubicBezTo>
                    <a:cubicBezTo>
                      <a:pt x="8906" y="5694"/>
                      <a:pt x="9399" y="5235"/>
                      <a:pt x="9960" y="4725"/>
                    </a:cubicBezTo>
                    <a:cubicBezTo>
                      <a:pt x="10912" y="3858"/>
                      <a:pt x="12254" y="2822"/>
                      <a:pt x="13427" y="1785"/>
                    </a:cubicBezTo>
                    <a:lnTo>
                      <a:pt x="13427" y="1785"/>
                    </a:lnTo>
                    <a:cubicBezTo>
                      <a:pt x="12599" y="1823"/>
                      <a:pt x="11641" y="1972"/>
                      <a:pt x="10696" y="1972"/>
                    </a:cubicBezTo>
                    <a:cubicBezTo>
                      <a:pt x="10362" y="1972"/>
                      <a:pt x="10030" y="1953"/>
                      <a:pt x="9705" y="1904"/>
                    </a:cubicBezTo>
                    <a:cubicBezTo>
                      <a:pt x="8142" y="1649"/>
                      <a:pt x="5915" y="1037"/>
                      <a:pt x="4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1"/>
              <p:cNvSpPr/>
              <p:nvPr/>
            </p:nvSpPr>
            <p:spPr>
              <a:xfrm>
                <a:off x="2356475" y="571225"/>
                <a:ext cx="253250" cy="123225"/>
              </a:xfrm>
              <a:custGeom>
                <a:avLst/>
                <a:gdLst/>
                <a:ahLst/>
                <a:cxnLst/>
                <a:rect l="l" t="t" r="r" b="b"/>
                <a:pathLst>
                  <a:path w="10130" h="4929" extrusionOk="0">
                    <a:moveTo>
                      <a:pt x="4199" y="0"/>
                    </a:moveTo>
                    <a:cubicBezTo>
                      <a:pt x="2924" y="1190"/>
                      <a:pt x="1615" y="2481"/>
                      <a:pt x="307" y="3569"/>
                    </a:cubicBezTo>
                    <a:lnTo>
                      <a:pt x="1" y="3824"/>
                    </a:lnTo>
                    <a:cubicBezTo>
                      <a:pt x="749" y="4130"/>
                      <a:pt x="1547" y="4351"/>
                      <a:pt x="2346" y="4453"/>
                    </a:cubicBezTo>
                    <a:cubicBezTo>
                      <a:pt x="4039" y="4645"/>
                      <a:pt x="4717" y="4689"/>
                      <a:pt x="5245" y="4689"/>
                    </a:cubicBezTo>
                    <a:cubicBezTo>
                      <a:pt x="5697" y="4689"/>
                      <a:pt x="6039" y="4657"/>
                      <a:pt x="6816" y="4657"/>
                    </a:cubicBezTo>
                    <a:cubicBezTo>
                      <a:pt x="7343" y="4691"/>
                      <a:pt x="7869" y="4776"/>
                      <a:pt x="8379" y="4929"/>
                    </a:cubicBezTo>
                    <a:cubicBezTo>
                      <a:pt x="8906" y="4351"/>
                      <a:pt x="9535" y="3705"/>
                      <a:pt x="10130" y="3008"/>
                    </a:cubicBezTo>
                    <a:cubicBezTo>
                      <a:pt x="9382" y="2702"/>
                      <a:pt x="8532" y="2380"/>
                      <a:pt x="7937" y="1989"/>
                    </a:cubicBezTo>
                    <a:cubicBezTo>
                      <a:pt x="6782" y="1224"/>
                      <a:pt x="5099" y="867"/>
                      <a:pt x="41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1"/>
              <p:cNvSpPr/>
              <p:nvPr/>
            </p:nvSpPr>
            <p:spPr>
              <a:xfrm>
                <a:off x="1705150" y="390375"/>
                <a:ext cx="957275" cy="796100"/>
              </a:xfrm>
              <a:custGeom>
                <a:avLst/>
                <a:gdLst/>
                <a:ahLst/>
                <a:cxnLst/>
                <a:rect l="l" t="t" r="r" b="b"/>
                <a:pathLst>
                  <a:path w="38291" h="31844" extrusionOk="0">
                    <a:moveTo>
                      <a:pt x="35894" y="0"/>
                    </a:moveTo>
                    <a:cubicBezTo>
                      <a:pt x="34839" y="0"/>
                      <a:pt x="33283" y="656"/>
                      <a:pt x="30642" y="1694"/>
                    </a:cubicBezTo>
                    <a:cubicBezTo>
                      <a:pt x="26377" y="3376"/>
                      <a:pt x="22672" y="6367"/>
                      <a:pt x="18015" y="9155"/>
                    </a:cubicBezTo>
                    <a:cubicBezTo>
                      <a:pt x="13358" y="11942"/>
                      <a:pt x="12186" y="14865"/>
                      <a:pt x="8872" y="17941"/>
                    </a:cubicBezTo>
                    <a:cubicBezTo>
                      <a:pt x="5575" y="21000"/>
                      <a:pt x="5745" y="21323"/>
                      <a:pt x="2872" y="24365"/>
                    </a:cubicBezTo>
                    <a:cubicBezTo>
                      <a:pt x="0" y="27407"/>
                      <a:pt x="884" y="29787"/>
                      <a:pt x="3110" y="31588"/>
                    </a:cubicBezTo>
                    <a:cubicBezTo>
                      <a:pt x="3212" y="31673"/>
                      <a:pt x="3331" y="31775"/>
                      <a:pt x="3467" y="31843"/>
                    </a:cubicBezTo>
                    <a:cubicBezTo>
                      <a:pt x="2804" y="30280"/>
                      <a:pt x="2397" y="28376"/>
                      <a:pt x="3467" y="27101"/>
                    </a:cubicBezTo>
                    <a:cubicBezTo>
                      <a:pt x="5116" y="25096"/>
                      <a:pt x="4827" y="23227"/>
                      <a:pt x="7631" y="20337"/>
                    </a:cubicBezTo>
                    <a:cubicBezTo>
                      <a:pt x="10452" y="17448"/>
                      <a:pt x="14752" y="13030"/>
                      <a:pt x="17063" y="11075"/>
                    </a:cubicBezTo>
                    <a:cubicBezTo>
                      <a:pt x="19358" y="9121"/>
                      <a:pt x="30744" y="2153"/>
                      <a:pt x="34976" y="1405"/>
                    </a:cubicBezTo>
                    <a:cubicBezTo>
                      <a:pt x="35273" y="1354"/>
                      <a:pt x="35553" y="1330"/>
                      <a:pt x="35817" y="1330"/>
                    </a:cubicBezTo>
                    <a:cubicBezTo>
                      <a:pt x="36872" y="1330"/>
                      <a:pt x="37679" y="1708"/>
                      <a:pt x="38290" y="2238"/>
                    </a:cubicBezTo>
                    <a:cubicBezTo>
                      <a:pt x="38052" y="1728"/>
                      <a:pt x="37763" y="1269"/>
                      <a:pt x="37423" y="827"/>
                    </a:cubicBezTo>
                    <a:cubicBezTo>
                      <a:pt x="37013" y="254"/>
                      <a:pt x="36550" y="0"/>
                      <a:pt x="358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1"/>
              <p:cNvSpPr/>
              <p:nvPr/>
            </p:nvSpPr>
            <p:spPr>
              <a:xfrm>
                <a:off x="1936700" y="1051325"/>
                <a:ext cx="167425" cy="85850"/>
              </a:xfrm>
              <a:custGeom>
                <a:avLst/>
                <a:gdLst/>
                <a:ahLst/>
                <a:cxnLst/>
                <a:rect l="l" t="t" r="r" b="b"/>
                <a:pathLst>
                  <a:path w="6697" h="3434" extrusionOk="0">
                    <a:moveTo>
                      <a:pt x="2669" y="1"/>
                    </a:moveTo>
                    <a:cubicBezTo>
                      <a:pt x="1734" y="443"/>
                      <a:pt x="850" y="969"/>
                      <a:pt x="1" y="1564"/>
                    </a:cubicBezTo>
                    <a:cubicBezTo>
                      <a:pt x="1003" y="2108"/>
                      <a:pt x="1989" y="2720"/>
                      <a:pt x="2754" y="2975"/>
                    </a:cubicBezTo>
                    <a:cubicBezTo>
                      <a:pt x="3162" y="3111"/>
                      <a:pt x="3637" y="3281"/>
                      <a:pt x="4130" y="3434"/>
                    </a:cubicBezTo>
                    <a:cubicBezTo>
                      <a:pt x="4980" y="3043"/>
                      <a:pt x="5864" y="2567"/>
                      <a:pt x="6697" y="2091"/>
                    </a:cubicBezTo>
                    <a:cubicBezTo>
                      <a:pt x="5303" y="1411"/>
                      <a:pt x="3790" y="833"/>
                      <a:pt x="2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99" name="Google Shape;899;p11"/>
          <p:cNvGrpSpPr/>
          <p:nvPr/>
        </p:nvGrpSpPr>
        <p:grpSpPr>
          <a:xfrm>
            <a:off x="4301685" y="-21171"/>
            <a:ext cx="686150" cy="691650"/>
            <a:chOff x="2730425" y="489525"/>
            <a:chExt cx="686150" cy="691650"/>
          </a:xfrm>
        </p:grpSpPr>
        <p:sp>
          <p:nvSpPr>
            <p:cNvPr id="900" name="Google Shape;900;p11"/>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1"/>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1"/>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1"/>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1"/>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1"/>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1"/>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1"/>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1"/>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9" name="Google Shape;909;p11"/>
          <p:cNvSpPr txBox="1">
            <a:spLocks noGrp="1"/>
          </p:cNvSpPr>
          <p:nvPr>
            <p:ph type="title" hasCustomPrompt="1"/>
          </p:nvPr>
        </p:nvSpPr>
        <p:spPr>
          <a:xfrm>
            <a:off x="1468050" y="1554294"/>
            <a:ext cx="6207900" cy="1255500"/>
          </a:xfrm>
          <a:prstGeom prst="rect">
            <a:avLst/>
          </a:prstGeom>
        </p:spPr>
        <p:txBody>
          <a:bodyPr spcFirstLastPara="1" wrap="square" lIns="91425" tIns="91425" rIns="91425" bIns="91425" anchor="ctr" anchorCtr="0">
            <a:noAutofit/>
          </a:bodyPr>
          <a:lstStyle>
            <a:lvl1pPr lvl="0" algn="ctr">
              <a:spcBef>
                <a:spcPts val="0"/>
              </a:spcBef>
              <a:spcAft>
                <a:spcPts val="0"/>
              </a:spcAft>
              <a:buSzPts val="8500"/>
              <a:buNone/>
              <a:defRPr sz="85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910" name="Google Shape;910;p11"/>
          <p:cNvSpPr txBox="1">
            <a:spLocks noGrp="1"/>
          </p:cNvSpPr>
          <p:nvPr>
            <p:ph type="subTitle" idx="1"/>
          </p:nvPr>
        </p:nvSpPr>
        <p:spPr>
          <a:xfrm flipH="1">
            <a:off x="1468050" y="3028280"/>
            <a:ext cx="6207900" cy="397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lvl1pPr>
            <a:lvl2pPr lvl="1" algn="ctr" rtl="0">
              <a:lnSpc>
                <a:spcPct val="100000"/>
              </a:lnSpc>
              <a:spcBef>
                <a:spcPts val="0"/>
              </a:spcBef>
              <a:spcAft>
                <a:spcPts val="0"/>
              </a:spcAft>
              <a:buNone/>
              <a:defRPr sz="1800"/>
            </a:lvl2pPr>
            <a:lvl3pPr lvl="2" algn="ctr" rtl="0">
              <a:lnSpc>
                <a:spcPct val="100000"/>
              </a:lnSpc>
              <a:spcBef>
                <a:spcPts val="0"/>
              </a:spcBef>
              <a:spcAft>
                <a:spcPts val="0"/>
              </a:spcAft>
              <a:buNone/>
              <a:defRPr sz="1800"/>
            </a:lvl3pPr>
            <a:lvl4pPr lvl="3" algn="ctr" rtl="0">
              <a:lnSpc>
                <a:spcPct val="100000"/>
              </a:lnSpc>
              <a:spcBef>
                <a:spcPts val="0"/>
              </a:spcBef>
              <a:spcAft>
                <a:spcPts val="0"/>
              </a:spcAft>
              <a:buNone/>
              <a:defRPr sz="1800"/>
            </a:lvl4pPr>
            <a:lvl5pPr lvl="4" algn="ctr" rtl="0">
              <a:lnSpc>
                <a:spcPct val="100000"/>
              </a:lnSpc>
              <a:spcBef>
                <a:spcPts val="0"/>
              </a:spcBef>
              <a:spcAft>
                <a:spcPts val="0"/>
              </a:spcAft>
              <a:buNone/>
              <a:defRPr sz="1800"/>
            </a:lvl5pPr>
            <a:lvl6pPr lvl="5" algn="ctr" rtl="0">
              <a:lnSpc>
                <a:spcPct val="100000"/>
              </a:lnSpc>
              <a:spcBef>
                <a:spcPts val="0"/>
              </a:spcBef>
              <a:spcAft>
                <a:spcPts val="0"/>
              </a:spcAft>
              <a:buNone/>
              <a:defRPr sz="1800"/>
            </a:lvl6pPr>
            <a:lvl7pPr lvl="6" algn="ctr" rtl="0">
              <a:lnSpc>
                <a:spcPct val="100000"/>
              </a:lnSpc>
              <a:spcBef>
                <a:spcPts val="0"/>
              </a:spcBef>
              <a:spcAft>
                <a:spcPts val="0"/>
              </a:spcAft>
              <a:buNone/>
              <a:defRPr sz="1800"/>
            </a:lvl7pPr>
            <a:lvl8pPr lvl="7" algn="ctr" rtl="0">
              <a:lnSpc>
                <a:spcPct val="100000"/>
              </a:lnSpc>
              <a:spcBef>
                <a:spcPts val="0"/>
              </a:spcBef>
              <a:spcAft>
                <a:spcPts val="0"/>
              </a:spcAft>
              <a:buNone/>
              <a:defRPr sz="1800"/>
            </a:lvl8pPr>
            <a:lvl9pPr lvl="8" algn="ctr" rtl="0">
              <a:lnSpc>
                <a:spcPct val="100000"/>
              </a:lnSpc>
              <a:spcBef>
                <a:spcPts val="0"/>
              </a:spcBef>
              <a:spcAft>
                <a:spcPts val="0"/>
              </a:spcAft>
              <a:buNone/>
              <a:defRPr sz="1800"/>
            </a:lvl9pPr>
          </a:lstStyle>
          <a:p>
            <a:endParaRPr/>
          </a:p>
        </p:txBody>
      </p:sp>
    </p:spTree>
    <p:extLst>
      <p:ext uri="{BB962C8B-B14F-4D97-AF65-F5344CB8AC3E}">
        <p14:creationId xmlns:p14="http://schemas.microsoft.com/office/powerpoint/2010/main" val="4289683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911"/>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of contents">
  <p:cSld name="CUSTOM_26_1">
    <p:spTree>
      <p:nvGrpSpPr>
        <p:cNvPr id="1" name="Shape 912"/>
        <p:cNvGrpSpPr/>
        <p:nvPr/>
      </p:nvGrpSpPr>
      <p:grpSpPr>
        <a:xfrm>
          <a:off x="0" y="0"/>
          <a:ext cx="0" cy="0"/>
          <a:chOff x="0" y="0"/>
          <a:chExt cx="0" cy="0"/>
        </a:xfrm>
      </p:grpSpPr>
      <p:sp>
        <p:nvSpPr>
          <p:cNvPr id="913" name="Google Shape;913;p13"/>
          <p:cNvSpPr/>
          <p:nvPr/>
        </p:nvSpPr>
        <p:spPr>
          <a:xfrm>
            <a:off x="3091609"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4" name="Google Shape;914;p13"/>
          <p:cNvGrpSpPr/>
          <p:nvPr/>
        </p:nvGrpSpPr>
        <p:grpSpPr>
          <a:xfrm>
            <a:off x="272349" y="4307238"/>
            <a:ext cx="970450" cy="929550"/>
            <a:chOff x="4644875" y="480450"/>
            <a:chExt cx="970450" cy="929550"/>
          </a:xfrm>
        </p:grpSpPr>
        <p:sp>
          <p:nvSpPr>
            <p:cNvPr id="915" name="Google Shape;915;p1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3"/>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3"/>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3"/>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3"/>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13"/>
          <p:cNvGrpSpPr/>
          <p:nvPr/>
        </p:nvGrpSpPr>
        <p:grpSpPr>
          <a:xfrm>
            <a:off x="8534742" y="2759312"/>
            <a:ext cx="850316" cy="635507"/>
            <a:chOff x="4829400" y="3625075"/>
            <a:chExt cx="800900" cy="598575"/>
          </a:xfrm>
        </p:grpSpPr>
        <p:sp>
          <p:nvSpPr>
            <p:cNvPr id="924" name="Google Shape;924;p13"/>
            <p:cNvSpPr/>
            <p:nvPr/>
          </p:nvSpPr>
          <p:spPr>
            <a:xfrm>
              <a:off x="4829400" y="3648875"/>
              <a:ext cx="800900" cy="574775"/>
            </a:xfrm>
            <a:custGeom>
              <a:avLst/>
              <a:gdLst/>
              <a:ahLst/>
              <a:cxnLst/>
              <a:rect l="l" t="t" r="r" b="b"/>
              <a:pathLst>
                <a:path w="32036" h="22991" extrusionOk="0">
                  <a:moveTo>
                    <a:pt x="15575" y="1"/>
                  </a:moveTo>
                  <a:cubicBezTo>
                    <a:pt x="12748" y="1"/>
                    <a:pt x="9930" y="1020"/>
                    <a:pt x="7864" y="3321"/>
                  </a:cubicBezTo>
                  <a:cubicBezTo>
                    <a:pt x="0" y="12101"/>
                    <a:pt x="6646" y="22991"/>
                    <a:pt x="14631" y="22991"/>
                  </a:cubicBezTo>
                  <a:cubicBezTo>
                    <a:pt x="17156" y="22991"/>
                    <a:pt x="19815" y="21902"/>
                    <a:pt x="22191" y="19313"/>
                  </a:cubicBezTo>
                  <a:cubicBezTo>
                    <a:pt x="32035" y="8572"/>
                    <a:pt x="23772" y="1"/>
                    <a:pt x="155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3"/>
            <p:cNvSpPr/>
            <p:nvPr/>
          </p:nvSpPr>
          <p:spPr>
            <a:xfrm>
              <a:off x="4960550" y="3674950"/>
              <a:ext cx="563000" cy="513500"/>
            </a:xfrm>
            <a:custGeom>
              <a:avLst/>
              <a:gdLst/>
              <a:ahLst/>
              <a:cxnLst/>
              <a:rect l="l" t="t" r="r" b="b"/>
              <a:pathLst>
                <a:path w="22520" h="20540" extrusionOk="0">
                  <a:moveTo>
                    <a:pt x="10044" y="0"/>
                  </a:moveTo>
                  <a:cubicBezTo>
                    <a:pt x="10021" y="0"/>
                    <a:pt x="9999" y="0"/>
                    <a:pt x="9977" y="1"/>
                  </a:cubicBezTo>
                  <a:cubicBezTo>
                    <a:pt x="7547" y="18"/>
                    <a:pt x="4318" y="816"/>
                    <a:pt x="3808" y="2601"/>
                  </a:cubicBezTo>
                  <a:cubicBezTo>
                    <a:pt x="3298" y="4368"/>
                    <a:pt x="7275" y="4878"/>
                    <a:pt x="7326" y="6119"/>
                  </a:cubicBezTo>
                  <a:cubicBezTo>
                    <a:pt x="7330" y="6267"/>
                    <a:pt x="7276" y="6328"/>
                    <a:pt x="7175" y="6328"/>
                  </a:cubicBezTo>
                  <a:cubicBezTo>
                    <a:pt x="6707" y="6328"/>
                    <a:pt x="5225" y="5038"/>
                    <a:pt x="3672" y="5038"/>
                  </a:cubicBezTo>
                  <a:cubicBezTo>
                    <a:pt x="2699" y="5038"/>
                    <a:pt x="1698" y="5544"/>
                    <a:pt x="902" y="7190"/>
                  </a:cubicBezTo>
                  <a:cubicBezTo>
                    <a:pt x="222" y="8634"/>
                    <a:pt x="1" y="10266"/>
                    <a:pt x="256" y="11846"/>
                  </a:cubicBezTo>
                  <a:cubicBezTo>
                    <a:pt x="851" y="15925"/>
                    <a:pt x="3859" y="19239"/>
                    <a:pt x="7870" y="20242"/>
                  </a:cubicBezTo>
                  <a:cubicBezTo>
                    <a:pt x="8175" y="20310"/>
                    <a:pt x="8498" y="20378"/>
                    <a:pt x="8821" y="20429"/>
                  </a:cubicBezTo>
                  <a:cubicBezTo>
                    <a:pt x="9261" y="20502"/>
                    <a:pt x="9707" y="20539"/>
                    <a:pt x="10156" y="20539"/>
                  </a:cubicBezTo>
                  <a:cubicBezTo>
                    <a:pt x="13663" y="20539"/>
                    <a:pt x="17357" y="18258"/>
                    <a:pt x="19783" y="12985"/>
                  </a:cubicBezTo>
                  <a:cubicBezTo>
                    <a:pt x="22519" y="7037"/>
                    <a:pt x="19562" y="4300"/>
                    <a:pt x="18169" y="3332"/>
                  </a:cubicBezTo>
                  <a:cubicBezTo>
                    <a:pt x="17943" y="3176"/>
                    <a:pt x="17739" y="3109"/>
                    <a:pt x="17545" y="3109"/>
                  </a:cubicBezTo>
                  <a:cubicBezTo>
                    <a:pt x="16550" y="3109"/>
                    <a:pt x="15808" y="4862"/>
                    <a:pt x="13818" y="5473"/>
                  </a:cubicBezTo>
                  <a:cubicBezTo>
                    <a:pt x="13571" y="5549"/>
                    <a:pt x="13404" y="5584"/>
                    <a:pt x="13304" y="5584"/>
                  </a:cubicBezTo>
                  <a:cubicBezTo>
                    <a:pt x="12436" y="5584"/>
                    <a:pt x="16527" y="2996"/>
                    <a:pt x="16877" y="2006"/>
                  </a:cubicBezTo>
                  <a:cubicBezTo>
                    <a:pt x="17264" y="911"/>
                    <a:pt x="12495" y="0"/>
                    <a:pt x="100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3"/>
            <p:cNvSpPr/>
            <p:nvPr/>
          </p:nvSpPr>
          <p:spPr>
            <a:xfrm>
              <a:off x="4997525" y="3906675"/>
              <a:ext cx="105225" cy="96700"/>
            </a:xfrm>
            <a:custGeom>
              <a:avLst/>
              <a:gdLst/>
              <a:ahLst/>
              <a:cxnLst/>
              <a:rect l="l" t="t" r="r" b="b"/>
              <a:pathLst>
                <a:path w="4209" h="3868" extrusionOk="0">
                  <a:moveTo>
                    <a:pt x="2607" y="1"/>
                  </a:moveTo>
                  <a:cubicBezTo>
                    <a:pt x="2467" y="1"/>
                    <a:pt x="2332" y="31"/>
                    <a:pt x="2210" y="96"/>
                  </a:cubicBezTo>
                  <a:cubicBezTo>
                    <a:pt x="1445" y="487"/>
                    <a:pt x="221" y="1354"/>
                    <a:pt x="102" y="2424"/>
                  </a:cubicBezTo>
                  <a:cubicBezTo>
                    <a:pt x="0" y="3495"/>
                    <a:pt x="1377" y="3818"/>
                    <a:pt x="1377" y="3818"/>
                  </a:cubicBezTo>
                  <a:cubicBezTo>
                    <a:pt x="1464" y="3852"/>
                    <a:pt x="1558" y="3867"/>
                    <a:pt x="1658" y="3867"/>
                  </a:cubicBezTo>
                  <a:cubicBezTo>
                    <a:pt x="2518" y="3867"/>
                    <a:pt x="3781" y="2704"/>
                    <a:pt x="3994" y="1744"/>
                  </a:cubicBezTo>
                  <a:cubicBezTo>
                    <a:pt x="4208" y="831"/>
                    <a:pt x="3343" y="1"/>
                    <a:pt x="2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3"/>
            <p:cNvSpPr/>
            <p:nvPr/>
          </p:nvSpPr>
          <p:spPr>
            <a:xfrm>
              <a:off x="5103750" y="3735175"/>
              <a:ext cx="61625" cy="55400"/>
            </a:xfrm>
            <a:custGeom>
              <a:avLst/>
              <a:gdLst/>
              <a:ahLst/>
              <a:cxnLst/>
              <a:rect l="l" t="t" r="r" b="b"/>
              <a:pathLst>
                <a:path w="2465" h="2216" extrusionOk="0">
                  <a:moveTo>
                    <a:pt x="1539" y="1"/>
                  </a:moveTo>
                  <a:cubicBezTo>
                    <a:pt x="823" y="1"/>
                    <a:pt x="0" y="981"/>
                    <a:pt x="204" y="1874"/>
                  </a:cubicBezTo>
                  <a:cubicBezTo>
                    <a:pt x="256" y="2123"/>
                    <a:pt x="397" y="2216"/>
                    <a:pt x="579" y="2216"/>
                  </a:cubicBezTo>
                  <a:cubicBezTo>
                    <a:pt x="1120" y="2216"/>
                    <a:pt x="2023" y="1399"/>
                    <a:pt x="2023" y="1399"/>
                  </a:cubicBezTo>
                  <a:cubicBezTo>
                    <a:pt x="2023" y="1399"/>
                    <a:pt x="2464" y="226"/>
                    <a:pt x="1717" y="22"/>
                  </a:cubicBezTo>
                  <a:cubicBezTo>
                    <a:pt x="1659" y="7"/>
                    <a:pt x="1599" y="1"/>
                    <a:pt x="1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3"/>
            <p:cNvSpPr/>
            <p:nvPr/>
          </p:nvSpPr>
          <p:spPr>
            <a:xfrm>
              <a:off x="5231625" y="3703475"/>
              <a:ext cx="99500" cy="66575"/>
            </a:xfrm>
            <a:custGeom>
              <a:avLst/>
              <a:gdLst/>
              <a:ahLst/>
              <a:cxnLst/>
              <a:rect l="l" t="t" r="r" b="b"/>
              <a:pathLst>
                <a:path w="3980" h="2663" extrusionOk="0">
                  <a:moveTo>
                    <a:pt x="2476" y="0"/>
                  </a:moveTo>
                  <a:cubicBezTo>
                    <a:pt x="2300" y="0"/>
                    <a:pt x="2119" y="21"/>
                    <a:pt x="1938" y="66"/>
                  </a:cubicBezTo>
                  <a:cubicBezTo>
                    <a:pt x="935" y="321"/>
                    <a:pt x="1" y="1426"/>
                    <a:pt x="833" y="2327"/>
                  </a:cubicBezTo>
                  <a:cubicBezTo>
                    <a:pt x="1066" y="2574"/>
                    <a:pt x="1377" y="2663"/>
                    <a:pt x="1705" y="2663"/>
                  </a:cubicBezTo>
                  <a:cubicBezTo>
                    <a:pt x="2549" y="2663"/>
                    <a:pt x="3502" y="2072"/>
                    <a:pt x="3502" y="2072"/>
                  </a:cubicBezTo>
                  <a:cubicBezTo>
                    <a:pt x="3706" y="1715"/>
                    <a:pt x="3842" y="1341"/>
                    <a:pt x="3910" y="933"/>
                  </a:cubicBezTo>
                  <a:cubicBezTo>
                    <a:pt x="3979" y="444"/>
                    <a:pt x="3290" y="0"/>
                    <a:pt x="2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3"/>
            <p:cNvSpPr/>
            <p:nvPr/>
          </p:nvSpPr>
          <p:spPr>
            <a:xfrm>
              <a:off x="5136450" y="3880075"/>
              <a:ext cx="94775" cy="90225"/>
            </a:xfrm>
            <a:custGeom>
              <a:avLst/>
              <a:gdLst/>
              <a:ahLst/>
              <a:cxnLst/>
              <a:rect l="l" t="t" r="r" b="b"/>
              <a:pathLst>
                <a:path w="3791" h="3609" extrusionOk="0">
                  <a:moveTo>
                    <a:pt x="3377" y="1"/>
                  </a:moveTo>
                  <a:cubicBezTo>
                    <a:pt x="2746" y="1"/>
                    <a:pt x="1548" y="736"/>
                    <a:pt x="901" y="1602"/>
                  </a:cubicBezTo>
                  <a:cubicBezTo>
                    <a:pt x="1" y="2808"/>
                    <a:pt x="2618" y="3556"/>
                    <a:pt x="2618" y="3556"/>
                  </a:cubicBezTo>
                  <a:cubicBezTo>
                    <a:pt x="2660" y="3592"/>
                    <a:pt x="2702" y="3608"/>
                    <a:pt x="2745" y="3608"/>
                  </a:cubicBezTo>
                  <a:cubicBezTo>
                    <a:pt x="3255" y="3608"/>
                    <a:pt x="3791" y="1225"/>
                    <a:pt x="3791" y="378"/>
                  </a:cubicBezTo>
                  <a:cubicBezTo>
                    <a:pt x="3786" y="114"/>
                    <a:pt x="3625" y="1"/>
                    <a:pt x="33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3"/>
            <p:cNvSpPr/>
            <p:nvPr/>
          </p:nvSpPr>
          <p:spPr>
            <a:xfrm>
              <a:off x="5096525" y="4030875"/>
              <a:ext cx="73875" cy="65625"/>
            </a:xfrm>
            <a:custGeom>
              <a:avLst/>
              <a:gdLst/>
              <a:ahLst/>
              <a:cxnLst/>
              <a:rect l="l" t="t" r="r" b="b"/>
              <a:pathLst>
                <a:path w="2955" h="2625" extrusionOk="0">
                  <a:moveTo>
                    <a:pt x="2348" y="1"/>
                  </a:moveTo>
                  <a:cubicBezTo>
                    <a:pt x="1996" y="1"/>
                    <a:pt x="1518" y="127"/>
                    <a:pt x="1139" y="193"/>
                  </a:cubicBezTo>
                  <a:cubicBezTo>
                    <a:pt x="340" y="311"/>
                    <a:pt x="0" y="1671"/>
                    <a:pt x="153" y="2419"/>
                  </a:cubicBezTo>
                  <a:cubicBezTo>
                    <a:pt x="185" y="2562"/>
                    <a:pt x="284" y="2624"/>
                    <a:pt x="427" y="2624"/>
                  </a:cubicBezTo>
                  <a:cubicBezTo>
                    <a:pt x="1045" y="2624"/>
                    <a:pt x="2480" y="1453"/>
                    <a:pt x="2770" y="651"/>
                  </a:cubicBezTo>
                  <a:cubicBezTo>
                    <a:pt x="2954" y="143"/>
                    <a:pt x="2723" y="1"/>
                    <a:pt x="2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3"/>
            <p:cNvSpPr/>
            <p:nvPr/>
          </p:nvSpPr>
          <p:spPr>
            <a:xfrm>
              <a:off x="5272425" y="3877625"/>
              <a:ext cx="96900" cy="109775"/>
            </a:xfrm>
            <a:custGeom>
              <a:avLst/>
              <a:gdLst/>
              <a:ahLst/>
              <a:cxnLst/>
              <a:rect l="l" t="t" r="r" b="b"/>
              <a:pathLst>
                <a:path w="3876" h="4391" extrusionOk="0">
                  <a:moveTo>
                    <a:pt x="2461" y="0"/>
                  </a:moveTo>
                  <a:cubicBezTo>
                    <a:pt x="1906" y="0"/>
                    <a:pt x="1242" y="203"/>
                    <a:pt x="816" y="459"/>
                  </a:cubicBezTo>
                  <a:cubicBezTo>
                    <a:pt x="51" y="918"/>
                    <a:pt x="0" y="3501"/>
                    <a:pt x="442" y="4062"/>
                  </a:cubicBezTo>
                  <a:cubicBezTo>
                    <a:pt x="648" y="4320"/>
                    <a:pt x="1143" y="4390"/>
                    <a:pt x="1617" y="4390"/>
                  </a:cubicBezTo>
                  <a:cubicBezTo>
                    <a:pt x="1925" y="4390"/>
                    <a:pt x="2223" y="4361"/>
                    <a:pt x="2430" y="4334"/>
                  </a:cubicBezTo>
                  <a:cubicBezTo>
                    <a:pt x="2889" y="4164"/>
                    <a:pt x="3280" y="3875"/>
                    <a:pt x="3552" y="3467"/>
                  </a:cubicBezTo>
                  <a:cubicBezTo>
                    <a:pt x="3875" y="2940"/>
                    <a:pt x="3688" y="1207"/>
                    <a:pt x="3399" y="459"/>
                  </a:cubicBezTo>
                  <a:cubicBezTo>
                    <a:pt x="3271" y="128"/>
                    <a:pt x="2901" y="0"/>
                    <a:pt x="2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3"/>
            <p:cNvSpPr/>
            <p:nvPr/>
          </p:nvSpPr>
          <p:spPr>
            <a:xfrm>
              <a:off x="5258400" y="4039875"/>
              <a:ext cx="90950" cy="76300"/>
            </a:xfrm>
            <a:custGeom>
              <a:avLst/>
              <a:gdLst/>
              <a:ahLst/>
              <a:cxnLst/>
              <a:rect l="l" t="t" r="r" b="b"/>
              <a:pathLst>
                <a:path w="3638" h="3052" extrusionOk="0">
                  <a:moveTo>
                    <a:pt x="1024" y="0"/>
                  </a:moveTo>
                  <a:cubicBezTo>
                    <a:pt x="471" y="0"/>
                    <a:pt x="17" y="998"/>
                    <a:pt x="17" y="1209"/>
                  </a:cubicBezTo>
                  <a:cubicBezTo>
                    <a:pt x="0" y="1447"/>
                    <a:pt x="663" y="2688"/>
                    <a:pt x="1190" y="3011"/>
                  </a:cubicBezTo>
                  <a:cubicBezTo>
                    <a:pt x="1235" y="3038"/>
                    <a:pt x="1289" y="3051"/>
                    <a:pt x="1350" y="3051"/>
                  </a:cubicBezTo>
                  <a:cubicBezTo>
                    <a:pt x="1995" y="3051"/>
                    <a:pt x="3410" y="1600"/>
                    <a:pt x="3518" y="1056"/>
                  </a:cubicBezTo>
                  <a:cubicBezTo>
                    <a:pt x="3637" y="478"/>
                    <a:pt x="1904" y="359"/>
                    <a:pt x="1241" y="53"/>
                  </a:cubicBezTo>
                  <a:cubicBezTo>
                    <a:pt x="1167" y="17"/>
                    <a:pt x="1095" y="0"/>
                    <a:pt x="10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3"/>
            <p:cNvSpPr/>
            <p:nvPr/>
          </p:nvSpPr>
          <p:spPr>
            <a:xfrm>
              <a:off x="5418700" y="3840125"/>
              <a:ext cx="50400" cy="43775"/>
            </a:xfrm>
            <a:custGeom>
              <a:avLst/>
              <a:gdLst/>
              <a:ahLst/>
              <a:cxnLst/>
              <a:rect l="l" t="t" r="r" b="b"/>
              <a:pathLst>
                <a:path w="2016" h="1751" extrusionOk="0">
                  <a:moveTo>
                    <a:pt x="747" y="1"/>
                  </a:moveTo>
                  <a:cubicBezTo>
                    <a:pt x="723" y="1"/>
                    <a:pt x="699" y="2"/>
                    <a:pt x="675" y="5"/>
                  </a:cubicBezTo>
                  <a:cubicBezTo>
                    <a:pt x="1" y="97"/>
                    <a:pt x="640" y="1750"/>
                    <a:pt x="1220" y="1750"/>
                  </a:cubicBezTo>
                  <a:cubicBezTo>
                    <a:pt x="1283" y="1750"/>
                    <a:pt x="1346" y="1731"/>
                    <a:pt x="1406" y="1687"/>
                  </a:cubicBezTo>
                  <a:cubicBezTo>
                    <a:pt x="2015" y="1243"/>
                    <a:pt x="1476" y="1"/>
                    <a:pt x="7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3"/>
            <p:cNvSpPr/>
            <p:nvPr/>
          </p:nvSpPr>
          <p:spPr>
            <a:xfrm>
              <a:off x="5177250" y="3625075"/>
              <a:ext cx="91800" cy="39700"/>
            </a:xfrm>
            <a:custGeom>
              <a:avLst/>
              <a:gdLst/>
              <a:ahLst/>
              <a:cxnLst/>
              <a:rect l="l" t="t" r="r" b="b"/>
              <a:pathLst>
                <a:path w="3672" h="1588" extrusionOk="0">
                  <a:moveTo>
                    <a:pt x="2343" y="0"/>
                  </a:moveTo>
                  <a:cubicBezTo>
                    <a:pt x="1891" y="0"/>
                    <a:pt x="1345" y="184"/>
                    <a:pt x="884" y="381"/>
                  </a:cubicBezTo>
                  <a:cubicBezTo>
                    <a:pt x="170" y="687"/>
                    <a:pt x="0" y="1588"/>
                    <a:pt x="0" y="1588"/>
                  </a:cubicBezTo>
                  <a:cubicBezTo>
                    <a:pt x="731" y="1384"/>
                    <a:pt x="3671" y="1248"/>
                    <a:pt x="3671" y="1248"/>
                  </a:cubicBezTo>
                  <a:cubicBezTo>
                    <a:pt x="3518" y="857"/>
                    <a:pt x="3280" y="483"/>
                    <a:pt x="2974" y="194"/>
                  </a:cubicBezTo>
                  <a:cubicBezTo>
                    <a:pt x="2812" y="56"/>
                    <a:pt x="2591" y="0"/>
                    <a:pt x="2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5" name="Google Shape;935;p13"/>
          <p:cNvGrpSpPr/>
          <p:nvPr/>
        </p:nvGrpSpPr>
        <p:grpSpPr>
          <a:xfrm>
            <a:off x="7976377" y="4223642"/>
            <a:ext cx="1408680" cy="1096728"/>
            <a:chOff x="4194800" y="4386975"/>
            <a:chExt cx="1197450" cy="932275"/>
          </a:xfrm>
        </p:grpSpPr>
        <p:sp>
          <p:nvSpPr>
            <p:cNvPr id="936" name="Google Shape;936;p13"/>
            <p:cNvSpPr/>
            <p:nvPr/>
          </p:nvSpPr>
          <p:spPr>
            <a:xfrm>
              <a:off x="4194800" y="4915750"/>
              <a:ext cx="1106525" cy="403500"/>
            </a:xfrm>
            <a:custGeom>
              <a:avLst/>
              <a:gdLst/>
              <a:ahLst/>
              <a:cxnLst/>
              <a:rect l="l" t="t" r="r" b="b"/>
              <a:pathLst>
                <a:path w="44261" h="16140" extrusionOk="0">
                  <a:moveTo>
                    <a:pt x="11361" y="0"/>
                  </a:moveTo>
                  <a:cubicBezTo>
                    <a:pt x="7211" y="0"/>
                    <a:pt x="4067" y="775"/>
                    <a:pt x="3184" y="2663"/>
                  </a:cubicBezTo>
                  <a:cubicBezTo>
                    <a:pt x="1" y="9461"/>
                    <a:pt x="17532" y="16139"/>
                    <a:pt x="30260" y="16139"/>
                  </a:cubicBezTo>
                  <a:cubicBezTo>
                    <a:pt x="36017" y="16139"/>
                    <a:pt x="40792" y="14772"/>
                    <a:pt x="42221" y="11432"/>
                  </a:cubicBezTo>
                  <a:cubicBezTo>
                    <a:pt x="44261" y="6632"/>
                    <a:pt x="23504" y="0"/>
                    <a:pt x="11361" y="0"/>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3"/>
            <p:cNvSpPr/>
            <p:nvPr/>
          </p:nvSpPr>
          <p:spPr>
            <a:xfrm>
              <a:off x="4194800" y="4915750"/>
              <a:ext cx="1106525" cy="403500"/>
            </a:xfrm>
            <a:custGeom>
              <a:avLst/>
              <a:gdLst/>
              <a:ahLst/>
              <a:cxnLst/>
              <a:rect l="l" t="t" r="r" b="b"/>
              <a:pathLst>
                <a:path w="44261" h="16140" extrusionOk="0">
                  <a:moveTo>
                    <a:pt x="11361" y="0"/>
                  </a:moveTo>
                  <a:cubicBezTo>
                    <a:pt x="7211" y="0"/>
                    <a:pt x="4067" y="775"/>
                    <a:pt x="3184" y="2663"/>
                  </a:cubicBezTo>
                  <a:cubicBezTo>
                    <a:pt x="1" y="9461"/>
                    <a:pt x="17532" y="16139"/>
                    <a:pt x="30260" y="16139"/>
                  </a:cubicBezTo>
                  <a:cubicBezTo>
                    <a:pt x="36017" y="16139"/>
                    <a:pt x="40792" y="14772"/>
                    <a:pt x="42221" y="11432"/>
                  </a:cubicBezTo>
                  <a:cubicBezTo>
                    <a:pt x="44261" y="6632"/>
                    <a:pt x="23504" y="0"/>
                    <a:pt x="113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3"/>
            <p:cNvSpPr/>
            <p:nvPr/>
          </p:nvSpPr>
          <p:spPr>
            <a:xfrm>
              <a:off x="4239250" y="4939150"/>
              <a:ext cx="1018250" cy="357625"/>
            </a:xfrm>
            <a:custGeom>
              <a:avLst/>
              <a:gdLst/>
              <a:ahLst/>
              <a:cxnLst/>
              <a:rect l="l" t="t" r="r" b="b"/>
              <a:pathLst>
                <a:path w="40730" h="14305" extrusionOk="0">
                  <a:moveTo>
                    <a:pt x="10072" y="1"/>
                  </a:moveTo>
                  <a:cubicBezTo>
                    <a:pt x="6410" y="1"/>
                    <a:pt x="3659" y="658"/>
                    <a:pt x="2884" y="2254"/>
                  </a:cubicBezTo>
                  <a:cubicBezTo>
                    <a:pt x="1" y="8234"/>
                    <a:pt x="16545" y="14304"/>
                    <a:pt x="28269" y="14304"/>
                  </a:cubicBezTo>
                  <a:cubicBezTo>
                    <a:pt x="33405" y="14304"/>
                    <a:pt x="37615" y="13139"/>
                    <a:pt x="38863" y="10292"/>
                  </a:cubicBezTo>
                  <a:cubicBezTo>
                    <a:pt x="40730" y="6060"/>
                    <a:pt x="21196" y="1"/>
                    <a:pt x="100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3"/>
            <p:cNvSpPr/>
            <p:nvPr/>
          </p:nvSpPr>
          <p:spPr>
            <a:xfrm>
              <a:off x="4413150" y="5038100"/>
              <a:ext cx="638950" cy="224300"/>
            </a:xfrm>
            <a:custGeom>
              <a:avLst/>
              <a:gdLst/>
              <a:ahLst/>
              <a:cxnLst/>
              <a:rect l="l" t="t" r="r" b="b"/>
              <a:pathLst>
                <a:path w="25558" h="8972" extrusionOk="0">
                  <a:moveTo>
                    <a:pt x="6334" y="0"/>
                  </a:moveTo>
                  <a:cubicBezTo>
                    <a:pt x="4030" y="0"/>
                    <a:pt x="2298" y="415"/>
                    <a:pt x="1809" y="1423"/>
                  </a:cubicBezTo>
                  <a:cubicBezTo>
                    <a:pt x="1" y="5168"/>
                    <a:pt x="10383" y="8971"/>
                    <a:pt x="17742" y="8971"/>
                  </a:cubicBezTo>
                  <a:cubicBezTo>
                    <a:pt x="20968" y="8971"/>
                    <a:pt x="23613" y="8240"/>
                    <a:pt x="24395" y="6453"/>
                  </a:cubicBezTo>
                  <a:cubicBezTo>
                    <a:pt x="25558" y="3808"/>
                    <a:pt x="13317" y="0"/>
                    <a:pt x="63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3"/>
            <p:cNvSpPr/>
            <p:nvPr/>
          </p:nvSpPr>
          <p:spPr>
            <a:xfrm>
              <a:off x="5074000" y="4526575"/>
              <a:ext cx="318250" cy="379175"/>
            </a:xfrm>
            <a:custGeom>
              <a:avLst/>
              <a:gdLst/>
              <a:ahLst/>
              <a:cxnLst/>
              <a:rect l="l" t="t" r="r" b="b"/>
              <a:pathLst>
                <a:path w="12730" h="15167" extrusionOk="0">
                  <a:moveTo>
                    <a:pt x="5763" y="1"/>
                  </a:moveTo>
                  <a:cubicBezTo>
                    <a:pt x="3724" y="1"/>
                    <a:pt x="1921" y="810"/>
                    <a:pt x="1921" y="810"/>
                  </a:cubicBezTo>
                  <a:lnTo>
                    <a:pt x="2788" y="3189"/>
                  </a:lnTo>
                  <a:cubicBezTo>
                    <a:pt x="2788" y="3189"/>
                    <a:pt x="4509" y="2876"/>
                    <a:pt x="6001" y="2876"/>
                  </a:cubicBezTo>
                  <a:cubicBezTo>
                    <a:pt x="6918" y="2876"/>
                    <a:pt x="7748" y="2994"/>
                    <a:pt x="8039" y="3376"/>
                  </a:cubicBezTo>
                  <a:cubicBezTo>
                    <a:pt x="8821" y="4379"/>
                    <a:pt x="7376" y="10718"/>
                    <a:pt x="6017" y="12179"/>
                  </a:cubicBezTo>
                  <a:cubicBezTo>
                    <a:pt x="5530" y="12703"/>
                    <a:pt x="4741" y="12871"/>
                    <a:pt x="3930" y="12871"/>
                  </a:cubicBezTo>
                  <a:cubicBezTo>
                    <a:pt x="2478" y="12871"/>
                    <a:pt x="952" y="12332"/>
                    <a:pt x="952" y="12332"/>
                  </a:cubicBezTo>
                  <a:lnTo>
                    <a:pt x="0" y="14780"/>
                  </a:lnTo>
                  <a:cubicBezTo>
                    <a:pt x="0" y="14780"/>
                    <a:pt x="1172" y="15167"/>
                    <a:pt x="3218" y="15167"/>
                  </a:cubicBezTo>
                  <a:cubicBezTo>
                    <a:pt x="3917" y="15167"/>
                    <a:pt x="4718" y="15122"/>
                    <a:pt x="5609" y="15001"/>
                  </a:cubicBezTo>
                  <a:cubicBezTo>
                    <a:pt x="9110" y="14508"/>
                    <a:pt x="12730" y="5585"/>
                    <a:pt x="10045" y="1982"/>
                  </a:cubicBezTo>
                  <a:cubicBezTo>
                    <a:pt x="8910" y="443"/>
                    <a:pt x="7272" y="1"/>
                    <a:pt x="57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3"/>
            <p:cNvSpPr/>
            <p:nvPr/>
          </p:nvSpPr>
          <p:spPr>
            <a:xfrm>
              <a:off x="4340225" y="4418350"/>
              <a:ext cx="909400" cy="616675"/>
            </a:xfrm>
            <a:custGeom>
              <a:avLst/>
              <a:gdLst/>
              <a:ahLst/>
              <a:cxnLst/>
              <a:rect l="l" t="t" r="r" b="b"/>
              <a:pathLst>
                <a:path w="36376" h="24667" extrusionOk="0">
                  <a:moveTo>
                    <a:pt x="22854" y="0"/>
                  </a:moveTo>
                  <a:cubicBezTo>
                    <a:pt x="20522" y="0"/>
                    <a:pt x="17652" y="182"/>
                    <a:pt x="14124" y="635"/>
                  </a:cubicBezTo>
                  <a:cubicBezTo>
                    <a:pt x="2261" y="2148"/>
                    <a:pt x="1581" y="6600"/>
                    <a:pt x="1581" y="6600"/>
                  </a:cubicBezTo>
                  <a:cubicBezTo>
                    <a:pt x="1581" y="6600"/>
                    <a:pt x="1" y="24054"/>
                    <a:pt x="16095" y="24649"/>
                  </a:cubicBezTo>
                  <a:cubicBezTo>
                    <a:pt x="16412" y="24661"/>
                    <a:pt x="16725" y="24667"/>
                    <a:pt x="17033" y="24667"/>
                  </a:cubicBezTo>
                  <a:cubicBezTo>
                    <a:pt x="30429" y="24667"/>
                    <a:pt x="36376" y="13626"/>
                    <a:pt x="32920" y="2878"/>
                  </a:cubicBezTo>
                  <a:cubicBezTo>
                    <a:pt x="32920" y="2878"/>
                    <a:pt x="32149" y="0"/>
                    <a:pt x="2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3"/>
            <p:cNvSpPr/>
            <p:nvPr/>
          </p:nvSpPr>
          <p:spPr>
            <a:xfrm>
              <a:off x="4377150" y="4386975"/>
              <a:ext cx="831100" cy="277475"/>
            </a:xfrm>
            <a:custGeom>
              <a:avLst/>
              <a:gdLst/>
              <a:ahLst/>
              <a:cxnLst/>
              <a:rect l="l" t="t" r="r" b="b"/>
              <a:pathLst>
                <a:path w="33244" h="11099" extrusionOk="0">
                  <a:moveTo>
                    <a:pt x="20126" y="0"/>
                  </a:moveTo>
                  <a:cubicBezTo>
                    <a:pt x="11059" y="0"/>
                    <a:pt x="78" y="2965"/>
                    <a:pt x="36" y="6615"/>
                  </a:cubicBezTo>
                  <a:cubicBezTo>
                    <a:pt x="1" y="9716"/>
                    <a:pt x="6056" y="11099"/>
                    <a:pt x="12896" y="11099"/>
                  </a:cubicBezTo>
                  <a:cubicBezTo>
                    <a:pt x="22324" y="11099"/>
                    <a:pt x="33244" y="8472"/>
                    <a:pt x="31766" y="4099"/>
                  </a:cubicBezTo>
                  <a:cubicBezTo>
                    <a:pt x="30788" y="1177"/>
                    <a:pt x="25837" y="0"/>
                    <a:pt x="20126" y="0"/>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3"/>
            <p:cNvSpPr/>
            <p:nvPr/>
          </p:nvSpPr>
          <p:spPr>
            <a:xfrm>
              <a:off x="4377150" y="4386975"/>
              <a:ext cx="831100" cy="277475"/>
            </a:xfrm>
            <a:custGeom>
              <a:avLst/>
              <a:gdLst/>
              <a:ahLst/>
              <a:cxnLst/>
              <a:rect l="l" t="t" r="r" b="b"/>
              <a:pathLst>
                <a:path w="33244" h="11099" extrusionOk="0">
                  <a:moveTo>
                    <a:pt x="20126" y="0"/>
                  </a:moveTo>
                  <a:cubicBezTo>
                    <a:pt x="11059" y="0"/>
                    <a:pt x="78" y="2965"/>
                    <a:pt x="36" y="6615"/>
                  </a:cubicBezTo>
                  <a:cubicBezTo>
                    <a:pt x="1" y="9716"/>
                    <a:pt x="6056" y="11099"/>
                    <a:pt x="12896" y="11099"/>
                  </a:cubicBezTo>
                  <a:cubicBezTo>
                    <a:pt x="22324" y="11099"/>
                    <a:pt x="33244" y="8472"/>
                    <a:pt x="31766" y="4099"/>
                  </a:cubicBezTo>
                  <a:cubicBezTo>
                    <a:pt x="30788" y="1177"/>
                    <a:pt x="25837" y="0"/>
                    <a:pt x="20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3"/>
            <p:cNvSpPr/>
            <p:nvPr/>
          </p:nvSpPr>
          <p:spPr>
            <a:xfrm>
              <a:off x="4406650" y="4412125"/>
              <a:ext cx="771175" cy="234875"/>
            </a:xfrm>
            <a:custGeom>
              <a:avLst/>
              <a:gdLst/>
              <a:ahLst/>
              <a:cxnLst/>
              <a:rect l="l" t="t" r="r" b="b"/>
              <a:pathLst>
                <a:path w="30847" h="9395" extrusionOk="0">
                  <a:moveTo>
                    <a:pt x="19216" y="0"/>
                  </a:moveTo>
                  <a:cubicBezTo>
                    <a:pt x="10728" y="0"/>
                    <a:pt x="137" y="2639"/>
                    <a:pt x="63" y="5762"/>
                  </a:cubicBezTo>
                  <a:cubicBezTo>
                    <a:pt x="1" y="8285"/>
                    <a:pt x="5267" y="9395"/>
                    <a:pt x="11369" y="9395"/>
                  </a:cubicBezTo>
                  <a:cubicBezTo>
                    <a:pt x="20227" y="9395"/>
                    <a:pt x="30847" y="7057"/>
                    <a:pt x="29499" y="3314"/>
                  </a:cubicBezTo>
                  <a:cubicBezTo>
                    <a:pt x="28645" y="950"/>
                    <a:pt x="24309" y="0"/>
                    <a:pt x="19216" y="0"/>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3"/>
            <p:cNvSpPr/>
            <p:nvPr/>
          </p:nvSpPr>
          <p:spPr>
            <a:xfrm>
              <a:off x="4406650" y="4412125"/>
              <a:ext cx="771175" cy="234875"/>
            </a:xfrm>
            <a:custGeom>
              <a:avLst/>
              <a:gdLst/>
              <a:ahLst/>
              <a:cxnLst/>
              <a:rect l="l" t="t" r="r" b="b"/>
              <a:pathLst>
                <a:path w="30847" h="9395" extrusionOk="0">
                  <a:moveTo>
                    <a:pt x="19216" y="0"/>
                  </a:moveTo>
                  <a:cubicBezTo>
                    <a:pt x="10728" y="0"/>
                    <a:pt x="137" y="2639"/>
                    <a:pt x="63" y="5762"/>
                  </a:cubicBezTo>
                  <a:cubicBezTo>
                    <a:pt x="1" y="8285"/>
                    <a:pt x="5267" y="9395"/>
                    <a:pt x="11369" y="9395"/>
                  </a:cubicBezTo>
                  <a:cubicBezTo>
                    <a:pt x="20227" y="9395"/>
                    <a:pt x="30847" y="7057"/>
                    <a:pt x="29499" y="3314"/>
                  </a:cubicBezTo>
                  <a:cubicBezTo>
                    <a:pt x="28645" y="950"/>
                    <a:pt x="24309" y="0"/>
                    <a:pt x="192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3"/>
            <p:cNvSpPr/>
            <p:nvPr/>
          </p:nvSpPr>
          <p:spPr>
            <a:xfrm>
              <a:off x="4431150" y="4484175"/>
              <a:ext cx="704475" cy="162675"/>
            </a:xfrm>
            <a:custGeom>
              <a:avLst/>
              <a:gdLst/>
              <a:ahLst/>
              <a:cxnLst/>
              <a:rect l="l" t="t" r="r" b="b"/>
              <a:pathLst>
                <a:path w="28179" h="6507" extrusionOk="0">
                  <a:moveTo>
                    <a:pt x="18564" y="0"/>
                  </a:moveTo>
                  <a:cubicBezTo>
                    <a:pt x="11227" y="0"/>
                    <a:pt x="2320" y="1973"/>
                    <a:pt x="1" y="4528"/>
                  </a:cubicBezTo>
                  <a:cubicBezTo>
                    <a:pt x="1761" y="5889"/>
                    <a:pt x="5852" y="6507"/>
                    <a:pt x="10408" y="6507"/>
                  </a:cubicBezTo>
                  <a:cubicBezTo>
                    <a:pt x="17687" y="6507"/>
                    <a:pt x="26151" y="4929"/>
                    <a:pt x="28179" y="2285"/>
                  </a:cubicBezTo>
                  <a:cubicBezTo>
                    <a:pt x="26583" y="670"/>
                    <a:pt x="22840" y="0"/>
                    <a:pt x="185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3"/>
            <p:cNvSpPr/>
            <p:nvPr/>
          </p:nvSpPr>
          <p:spPr>
            <a:xfrm>
              <a:off x="4431150" y="4484200"/>
              <a:ext cx="704475" cy="162650"/>
            </a:xfrm>
            <a:custGeom>
              <a:avLst/>
              <a:gdLst/>
              <a:ahLst/>
              <a:cxnLst/>
              <a:rect l="l" t="t" r="r" b="b"/>
              <a:pathLst>
                <a:path w="28179" h="6506" extrusionOk="0">
                  <a:moveTo>
                    <a:pt x="16977" y="743"/>
                  </a:moveTo>
                  <a:cubicBezTo>
                    <a:pt x="18808" y="743"/>
                    <a:pt x="20712" y="900"/>
                    <a:pt x="22638" y="1281"/>
                  </a:cubicBezTo>
                  <a:cubicBezTo>
                    <a:pt x="22638" y="1281"/>
                    <a:pt x="15500" y="2114"/>
                    <a:pt x="15585" y="3473"/>
                  </a:cubicBezTo>
                  <a:cubicBezTo>
                    <a:pt x="15604" y="3851"/>
                    <a:pt x="16332" y="3978"/>
                    <a:pt x="17364" y="3978"/>
                  </a:cubicBezTo>
                  <a:cubicBezTo>
                    <a:pt x="19503" y="3978"/>
                    <a:pt x="22949" y="3432"/>
                    <a:pt x="24118" y="3432"/>
                  </a:cubicBezTo>
                  <a:cubicBezTo>
                    <a:pt x="24418" y="3432"/>
                    <a:pt x="24568" y="3468"/>
                    <a:pt x="24508" y="3558"/>
                  </a:cubicBezTo>
                  <a:cubicBezTo>
                    <a:pt x="24230" y="3970"/>
                    <a:pt x="16432" y="6147"/>
                    <a:pt x="9558" y="6147"/>
                  </a:cubicBezTo>
                  <a:cubicBezTo>
                    <a:pt x="6777" y="6147"/>
                    <a:pt x="4146" y="5790"/>
                    <a:pt x="2227" y="4816"/>
                  </a:cubicBezTo>
                  <a:cubicBezTo>
                    <a:pt x="1802" y="4595"/>
                    <a:pt x="1819" y="4000"/>
                    <a:pt x="2261" y="3813"/>
                  </a:cubicBezTo>
                  <a:cubicBezTo>
                    <a:pt x="4467" y="2878"/>
                    <a:pt x="10227" y="743"/>
                    <a:pt x="16977" y="743"/>
                  </a:cubicBezTo>
                  <a:close/>
                  <a:moveTo>
                    <a:pt x="18580" y="1"/>
                  </a:moveTo>
                  <a:cubicBezTo>
                    <a:pt x="11965" y="1"/>
                    <a:pt x="4069" y="1607"/>
                    <a:pt x="868" y="3796"/>
                  </a:cubicBezTo>
                  <a:cubicBezTo>
                    <a:pt x="545" y="4000"/>
                    <a:pt x="256" y="4255"/>
                    <a:pt x="1" y="4527"/>
                  </a:cubicBezTo>
                  <a:cubicBezTo>
                    <a:pt x="1761" y="5888"/>
                    <a:pt x="5852" y="6506"/>
                    <a:pt x="10408" y="6506"/>
                  </a:cubicBezTo>
                  <a:cubicBezTo>
                    <a:pt x="17687" y="6506"/>
                    <a:pt x="26151" y="4928"/>
                    <a:pt x="28179" y="2284"/>
                  </a:cubicBezTo>
                  <a:cubicBezTo>
                    <a:pt x="26585" y="670"/>
                    <a:pt x="22850" y="1"/>
                    <a:pt x="185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 name="Google Shape;948;p13"/>
          <p:cNvGrpSpPr/>
          <p:nvPr/>
        </p:nvGrpSpPr>
        <p:grpSpPr>
          <a:xfrm>
            <a:off x="272349" y="-267782"/>
            <a:ext cx="1096900" cy="807278"/>
            <a:chOff x="3544875" y="238025"/>
            <a:chExt cx="1058375" cy="778925"/>
          </a:xfrm>
        </p:grpSpPr>
        <p:sp>
          <p:nvSpPr>
            <p:cNvPr id="949" name="Google Shape;949;p13"/>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3"/>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3"/>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3"/>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3"/>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3"/>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3"/>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3"/>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3"/>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3"/>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3"/>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0" name="Google Shape;960;p13"/>
          <p:cNvGrpSpPr/>
          <p:nvPr/>
        </p:nvGrpSpPr>
        <p:grpSpPr>
          <a:xfrm>
            <a:off x="2266560" y="4790009"/>
            <a:ext cx="752130" cy="530371"/>
            <a:chOff x="1542135" y="4800934"/>
            <a:chExt cx="752130" cy="530371"/>
          </a:xfrm>
        </p:grpSpPr>
        <p:sp>
          <p:nvSpPr>
            <p:cNvPr id="961" name="Google Shape;961;p13"/>
            <p:cNvSpPr/>
            <p:nvPr/>
          </p:nvSpPr>
          <p:spPr>
            <a:xfrm rot="10800000" flipH="1">
              <a:off x="1542135" y="4800934"/>
              <a:ext cx="565311" cy="530371"/>
            </a:xfrm>
            <a:custGeom>
              <a:avLst/>
              <a:gdLst/>
              <a:ahLst/>
              <a:cxnLst/>
              <a:rect l="l" t="t" r="r" b="b"/>
              <a:pathLst>
                <a:path w="11989" h="11248" extrusionOk="0">
                  <a:moveTo>
                    <a:pt x="5171" y="1"/>
                  </a:moveTo>
                  <a:cubicBezTo>
                    <a:pt x="4790" y="1"/>
                    <a:pt x="4433" y="30"/>
                    <a:pt x="4116" y="86"/>
                  </a:cubicBezTo>
                  <a:cubicBezTo>
                    <a:pt x="1495" y="531"/>
                    <a:pt x="1187" y="1936"/>
                    <a:pt x="571" y="5789"/>
                  </a:cubicBezTo>
                  <a:cubicBezTo>
                    <a:pt x="0" y="9385"/>
                    <a:pt x="2824" y="11247"/>
                    <a:pt x="5463" y="11247"/>
                  </a:cubicBezTo>
                  <a:cubicBezTo>
                    <a:pt x="5916" y="11247"/>
                    <a:pt x="6363" y="11192"/>
                    <a:pt x="6788" y="11082"/>
                  </a:cubicBezTo>
                  <a:cubicBezTo>
                    <a:pt x="9305" y="10414"/>
                    <a:pt x="11635" y="9849"/>
                    <a:pt x="11823" y="5430"/>
                  </a:cubicBezTo>
                  <a:cubicBezTo>
                    <a:pt x="11989" y="1532"/>
                    <a:pt x="7935" y="1"/>
                    <a:pt x="5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3"/>
            <p:cNvSpPr/>
            <p:nvPr/>
          </p:nvSpPr>
          <p:spPr>
            <a:xfrm rot="10800000" flipH="1">
              <a:off x="1685337" y="4830263"/>
              <a:ext cx="380332" cy="364677"/>
            </a:xfrm>
            <a:custGeom>
              <a:avLst/>
              <a:gdLst/>
              <a:ahLst/>
              <a:cxnLst/>
              <a:rect l="l" t="t" r="r" b="b"/>
              <a:pathLst>
                <a:path w="8066" h="7734" extrusionOk="0">
                  <a:moveTo>
                    <a:pt x="4248" y="0"/>
                  </a:moveTo>
                  <a:cubicBezTo>
                    <a:pt x="2394" y="0"/>
                    <a:pt x="377" y="1471"/>
                    <a:pt x="171" y="4302"/>
                  </a:cubicBezTo>
                  <a:cubicBezTo>
                    <a:pt x="1" y="6676"/>
                    <a:pt x="1715" y="7734"/>
                    <a:pt x="3501" y="7734"/>
                  </a:cubicBezTo>
                  <a:cubicBezTo>
                    <a:pt x="5129" y="7734"/>
                    <a:pt x="6817" y="6855"/>
                    <a:pt x="7193" y="5295"/>
                  </a:cubicBezTo>
                  <a:cubicBezTo>
                    <a:pt x="8065" y="1719"/>
                    <a:pt x="6252" y="0"/>
                    <a:pt x="42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3"/>
            <p:cNvSpPr/>
            <p:nvPr/>
          </p:nvSpPr>
          <p:spPr>
            <a:xfrm rot="10800000" flipH="1">
              <a:off x="2047893" y="4824180"/>
              <a:ext cx="246372" cy="280557"/>
            </a:xfrm>
            <a:custGeom>
              <a:avLst/>
              <a:gdLst/>
              <a:ahLst/>
              <a:cxnLst/>
              <a:rect l="l" t="t" r="r" b="b"/>
              <a:pathLst>
                <a:path w="5225" h="5950" extrusionOk="0">
                  <a:moveTo>
                    <a:pt x="2844" y="1"/>
                  </a:moveTo>
                  <a:cubicBezTo>
                    <a:pt x="2596" y="1"/>
                    <a:pt x="2346" y="38"/>
                    <a:pt x="2107" y="111"/>
                  </a:cubicBezTo>
                  <a:cubicBezTo>
                    <a:pt x="1234" y="419"/>
                    <a:pt x="549" y="1413"/>
                    <a:pt x="549" y="1413"/>
                  </a:cubicBezTo>
                  <a:cubicBezTo>
                    <a:pt x="549" y="1413"/>
                    <a:pt x="206" y="2389"/>
                    <a:pt x="104" y="2629"/>
                  </a:cubicBezTo>
                  <a:cubicBezTo>
                    <a:pt x="18" y="2868"/>
                    <a:pt x="1" y="4872"/>
                    <a:pt x="241" y="5163"/>
                  </a:cubicBezTo>
                  <a:cubicBezTo>
                    <a:pt x="463" y="5455"/>
                    <a:pt x="1097" y="5797"/>
                    <a:pt x="1320" y="5934"/>
                  </a:cubicBezTo>
                  <a:cubicBezTo>
                    <a:pt x="1335" y="5945"/>
                    <a:pt x="1345" y="5949"/>
                    <a:pt x="1350" y="5949"/>
                  </a:cubicBezTo>
                  <a:cubicBezTo>
                    <a:pt x="1431" y="5949"/>
                    <a:pt x="682" y="5005"/>
                    <a:pt x="635" y="4701"/>
                  </a:cubicBezTo>
                  <a:cubicBezTo>
                    <a:pt x="617" y="4256"/>
                    <a:pt x="617" y="3810"/>
                    <a:pt x="652" y="3365"/>
                  </a:cubicBezTo>
                  <a:cubicBezTo>
                    <a:pt x="652" y="3365"/>
                    <a:pt x="1320" y="5026"/>
                    <a:pt x="1714" y="5198"/>
                  </a:cubicBezTo>
                  <a:cubicBezTo>
                    <a:pt x="1795" y="5232"/>
                    <a:pt x="1902" y="5245"/>
                    <a:pt x="2022" y="5245"/>
                  </a:cubicBezTo>
                  <a:cubicBezTo>
                    <a:pt x="2510" y="5245"/>
                    <a:pt x="3217" y="5020"/>
                    <a:pt x="3341" y="4992"/>
                  </a:cubicBezTo>
                  <a:cubicBezTo>
                    <a:pt x="3495" y="4941"/>
                    <a:pt x="1919" y="4889"/>
                    <a:pt x="1731" y="4650"/>
                  </a:cubicBezTo>
                  <a:cubicBezTo>
                    <a:pt x="1542" y="4410"/>
                    <a:pt x="1114" y="2560"/>
                    <a:pt x="1114" y="2560"/>
                  </a:cubicBezTo>
                  <a:lnTo>
                    <a:pt x="1114" y="2560"/>
                  </a:lnTo>
                  <a:cubicBezTo>
                    <a:pt x="1114" y="2560"/>
                    <a:pt x="3289" y="2903"/>
                    <a:pt x="3443" y="2903"/>
                  </a:cubicBezTo>
                  <a:cubicBezTo>
                    <a:pt x="3598" y="2886"/>
                    <a:pt x="3752" y="2406"/>
                    <a:pt x="3786" y="2218"/>
                  </a:cubicBezTo>
                  <a:cubicBezTo>
                    <a:pt x="3796" y="2119"/>
                    <a:pt x="3209" y="2094"/>
                    <a:pt x="2670" y="2094"/>
                  </a:cubicBezTo>
                  <a:cubicBezTo>
                    <a:pt x="2274" y="2094"/>
                    <a:pt x="1903" y="2108"/>
                    <a:pt x="1816" y="2115"/>
                  </a:cubicBezTo>
                  <a:cubicBezTo>
                    <a:pt x="1611" y="2115"/>
                    <a:pt x="1217" y="1567"/>
                    <a:pt x="1097" y="1567"/>
                  </a:cubicBezTo>
                  <a:cubicBezTo>
                    <a:pt x="977" y="1567"/>
                    <a:pt x="2364" y="591"/>
                    <a:pt x="2638" y="573"/>
                  </a:cubicBezTo>
                  <a:cubicBezTo>
                    <a:pt x="2644" y="573"/>
                    <a:pt x="2649" y="573"/>
                    <a:pt x="2655" y="573"/>
                  </a:cubicBezTo>
                  <a:cubicBezTo>
                    <a:pt x="2962" y="573"/>
                    <a:pt x="4256" y="1002"/>
                    <a:pt x="4642" y="1019"/>
                  </a:cubicBezTo>
                  <a:cubicBezTo>
                    <a:pt x="4651" y="1019"/>
                    <a:pt x="4660" y="1019"/>
                    <a:pt x="4668" y="1019"/>
                  </a:cubicBezTo>
                  <a:cubicBezTo>
                    <a:pt x="5039" y="1019"/>
                    <a:pt x="5106" y="657"/>
                    <a:pt x="5173" y="573"/>
                  </a:cubicBezTo>
                  <a:cubicBezTo>
                    <a:pt x="5225" y="471"/>
                    <a:pt x="4197" y="402"/>
                    <a:pt x="3974" y="282"/>
                  </a:cubicBezTo>
                  <a:cubicBezTo>
                    <a:pt x="3628" y="93"/>
                    <a:pt x="3237" y="1"/>
                    <a:pt x="28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4" name="Google Shape;964;p13"/>
          <p:cNvGrpSpPr/>
          <p:nvPr/>
        </p:nvGrpSpPr>
        <p:grpSpPr>
          <a:xfrm>
            <a:off x="8653983" y="1174314"/>
            <a:ext cx="731075" cy="756175"/>
            <a:chOff x="4791650" y="538625"/>
            <a:chExt cx="731075" cy="756175"/>
          </a:xfrm>
        </p:grpSpPr>
        <p:sp>
          <p:nvSpPr>
            <p:cNvPr id="965" name="Google Shape;965;p13"/>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3"/>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3"/>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3"/>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3"/>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3"/>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1" name="Google Shape;971;p13"/>
          <p:cNvGrpSpPr/>
          <p:nvPr/>
        </p:nvGrpSpPr>
        <p:grpSpPr>
          <a:xfrm>
            <a:off x="-394975" y="2801621"/>
            <a:ext cx="799000" cy="726900"/>
            <a:chOff x="4688600" y="1410900"/>
            <a:chExt cx="799000" cy="726900"/>
          </a:xfrm>
        </p:grpSpPr>
        <p:sp>
          <p:nvSpPr>
            <p:cNvPr id="972" name="Google Shape;972;p13"/>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3"/>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13"/>
          <p:cNvGrpSpPr/>
          <p:nvPr/>
        </p:nvGrpSpPr>
        <p:grpSpPr>
          <a:xfrm>
            <a:off x="-347512" y="1318213"/>
            <a:ext cx="704067" cy="704691"/>
            <a:chOff x="1813400" y="1392650"/>
            <a:chExt cx="592200" cy="592725"/>
          </a:xfrm>
        </p:grpSpPr>
        <p:sp>
          <p:nvSpPr>
            <p:cNvPr id="975" name="Google Shape;975;p13"/>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3"/>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3"/>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3"/>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3"/>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0" name="Google Shape;980;p13"/>
          <p:cNvGrpSpPr/>
          <p:nvPr/>
        </p:nvGrpSpPr>
        <p:grpSpPr>
          <a:xfrm>
            <a:off x="7683014" y="-264369"/>
            <a:ext cx="1460907" cy="1039403"/>
            <a:chOff x="3517550" y="401175"/>
            <a:chExt cx="1027650" cy="731150"/>
          </a:xfrm>
        </p:grpSpPr>
        <p:sp>
          <p:nvSpPr>
            <p:cNvPr id="981" name="Google Shape;981;p13"/>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3"/>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3" name="Google Shape;983;p13"/>
          <p:cNvSpPr txBox="1">
            <a:spLocks noGrp="1"/>
          </p:cNvSpPr>
          <p:nvPr>
            <p:ph type="title" hasCustomPrompt="1"/>
          </p:nvPr>
        </p:nvSpPr>
        <p:spPr>
          <a:xfrm>
            <a:off x="844722" y="1693914"/>
            <a:ext cx="768000" cy="52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84" name="Google Shape;984;p13"/>
          <p:cNvSpPr txBox="1">
            <a:spLocks noGrp="1"/>
          </p:cNvSpPr>
          <p:nvPr>
            <p:ph type="subTitle" idx="1"/>
          </p:nvPr>
        </p:nvSpPr>
        <p:spPr>
          <a:xfrm>
            <a:off x="1739501" y="1468165"/>
            <a:ext cx="2641500" cy="37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1pPr>
            <a:lvl2pPr lvl="1"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2pPr>
            <a:lvl3pPr lvl="2"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3pPr>
            <a:lvl4pPr lvl="3"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4pPr>
            <a:lvl5pPr lvl="4"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5pPr>
            <a:lvl6pPr lvl="5"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6pPr>
            <a:lvl7pPr lvl="6"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7pPr>
            <a:lvl8pPr lvl="7"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8pPr>
            <a:lvl9pPr lvl="8"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9pPr>
          </a:lstStyle>
          <a:p>
            <a:endParaRPr/>
          </a:p>
        </p:txBody>
      </p:sp>
      <p:sp>
        <p:nvSpPr>
          <p:cNvPr id="985" name="Google Shape;985;p13"/>
          <p:cNvSpPr txBox="1">
            <a:spLocks noGrp="1"/>
          </p:cNvSpPr>
          <p:nvPr>
            <p:ph type="subTitle" idx="2"/>
          </p:nvPr>
        </p:nvSpPr>
        <p:spPr>
          <a:xfrm>
            <a:off x="1739501" y="1816810"/>
            <a:ext cx="2641500" cy="699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986" name="Google Shape;986;p13"/>
          <p:cNvSpPr txBox="1">
            <a:spLocks noGrp="1"/>
          </p:cNvSpPr>
          <p:nvPr>
            <p:ph type="title" idx="3" hasCustomPrompt="1"/>
          </p:nvPr>
        </p:nvSpPr>
        <p:spPr>
          <a:xfrm>
            <a:off x="844722" y="3220730"/>
            <a:ext cx="768000" cy="52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87" name="Google Shape;987;p13"/>
          <p:cNvSpPr txBox="1">
            <a:spLocks noGrp="1"/>
          </p:cNvSpPr>
          <p:nvPr>
            <p:ph type="subTitle" idx="4"/>
          </p:nvPr>
        </p:nvSpPr>
        <p:spPr>
          <a:xfrm>
            <a:off x="1739501" y="2994987"/>
            <a:ext cx="2641500" cy="37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1pPr>
            <a:lvl2pPr lvl="1"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2pPr>
            <a:lvl3pPr lvl="2"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3pPr>
            <a:lvl4pPr lvl="3"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4pPr>
            <a:lvl5pPr lvl="4"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5pPr>
            <a:lvl6pPr lvl="5"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6pPr>
            <a:lvl7pPr lvl="6"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7pPr>
            <a:lvl8pPr lvl="7"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8pPr>
            <a:lvl9pPr lvl="8"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9pPr>
          </a:lstStyle>
          <a:p>
            <a:endParaRPr/>
          </a:p>
        </p:txBody>
      </p:sp>
      <p:sp>
        <p:nvSpPr>
          <p:cNvPr id="988" name="Google Shape;988;p13"/>
          <p:cNvSpPr txBox="1">
            <a:spLocks noGrp="1"/>
          </p:cNvSpPr>
          <p:nvPr>
            <p:ph type="subTitle" idx="5"/>
          </p:nvPr>
        </p:nvSpPr>
        <p:spPr>
          <a:xfrm>
            <a:off x="1739501" y="3343632"/>
            <a:ext cx="2641500" cy="699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989" name="Google Shape;989;p13"/>
          <p:cNvSpPr txBox="1">
            <a:spLocks noGrp="1"/>
          </p:cNvSpPr>
          <p:nvPr>
            <p:ph type="title" idx="6" hasCustomPrompt="1"/>
          </p:nvPr>
        </p:nvSpPr>
        <p:spPr>
          <a:xfrm>
            <a:off x="4784968" y="1693914"/>
            <a:ext cx="768000" cy="52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90" name="Google Shape;990;p13"/>
          <p:cNvSpPr txBox="1">
            <a:spLocks noGrp="1"/>
          </p:cNvSpPr>
          <p:nvPr>
            <p:ph type="subTitle" idx="7"/>
          </p:nvPr>
        </p:nvSpPr>
        <p:spPr>
          <a:xfrm>
            <a:off x="5679747" y="1468170"/>
            <a:ext cx="2641500" cy="37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1pPr>
            <a:lvl2pPr lvl="1"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2pPr>
            <a:lvl3pPr lvl="2"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3pPr>
            <a:lvl4pPr lvl="3"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4pPr>
            <a:lvl5pPr lvl="4"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5pPr>
            <a:lvl6pPr lvl="5"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6pPr>
            <a:lvl7pPr lvl="6"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7pPr>
            <a:lvl8pPr lvl="7"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8pPr>
            <a:lvl9pPr lvl="8"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9pPr>
          </a:lstStyle>
          <a:p>
            <a:endParaRPr/>
          </a:p>
        </p:txBody>
      </p:sp>
      <p:sp>
        <p:nvSpPr>
          <p:cNvPr id="991" name="Google Shape;991;p13"/>
          <p:cNvSpPr txBox="1">
            <a:spLocks noGrp="1"/>
          </p:cNvSpPr>
          <p:nvPr>
            <p:ph type="subTitle" idx="8"/>
          </p:nvPr>
        </p:nvSpPr>
        <p:spPr>
          <a:xfrm>
            <a:off x="5679747" y="1816810"/>
            <a:ext cx="2641500" cy="699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992" name="Google Shape;992;p13"/>
          <p:cNvSpPr txBox="1">
            <a:spLocks noGrp="1"/>
          </p:cNvSpPr>
          <p:nvPr>
            <p:ph type="title" idx="9"/>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993" name="Google Shape;993;p13"/>
          <p:cNvSpPr txBox="1">
            <a:spLocks noGrp="1"/>
          </p:cNvSpPr>
          <p:nvPr>
            <p:ph type="title" idx="13" hasCustomPrompt="1"/>
          </p:nvPr>
        </p:nvSpPr>
        <p:spPr>
          <a:xfrm>
            <a:off x="4784975" y="3220741"/>
            <a:ext cx="768000" cy="52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94" name="Google Shape;994;p13"/>
          <p:cNvSpPr txBox="1">
            <a:spLocks noGrp="1"/>
          </p:cNvSpPr>
          <p:nvPr>
            <p:ph type="subTitle" idx="14"/>
          </p:nvPr>
        </p:nvSpPr>
        <p:spPr>
          <a:xfrm>
            <a:off x="5679747" y="2994987"/>
            <a:ext cx="2641500" cy="37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1pPr>
            <a:lvl2pPr lvl="1"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2pPr>
            <a:lvl3pPr lvl="2"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3pPr>
            <a:lvl4pPr lvl="3"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4pPr>
            <a:lvl5pPr lvl="4"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5pPr>
            <a:lvl6pPr lvl="5"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6pPr>
            <a:lvl7pPr lvl="6"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7pPr>
            <a:lvl8pPr lvl="7"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8pPr>
            <a:lvl9pPr lvl="8"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9pPr>
          </a:lstStyle>
          <a:p>
            <a:endParaRPr/>
          </a:p>
        </p:txBody>
      </p:sp>
      <p:sp>
        <p:nvSpPr>
          <p:cNvPr id="995" name="Google Shape;995;p13"/>
          <p:cNvSpPr txBox="1">
            <a:spLocks noGrp="1"/>
          </p:cNvSpPr>
          <p:nvPr>
            <p:ph type="subTitle" idx="15"/>
          </p:nvPr>
        </p:nvSpPr>
        <p:spPr>
          <a:xfrm>
            <a:off x="5679747" y="3343645"/>
            <a:ext cx="2641500" cy="699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grpSp>
        <p:nvGrpSpPr>
          <p:cNvPr id="996" name="Google Shape;996;p13"/>
          <p:cNvGrpSpPr/>
          <p:nvPr/>
        </p:nvGrpSpPr>
        <p:grpSpPr>
          <a:xfrm>
            <a:off x="6056340" y="4669505"/>
            <a:ext cx="714225" cy="650875"/>
            <a:chOff x="3080800" y="238100"/>
            <a:chExt cx="714225" cy="650875"/>
          </a:xfrm>
        </p:grpSpPr>
        <p:sp>
          <p:nvSpPr>
            <p:cNvPr id="997" name="Google Shape;997;p13"/>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3"/>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3"/>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0" name="Google Shape;1000;p13"/>
          <p:cNvGrpSpPr/>
          <p:nvPr/>
        </p:nvGrpSpPr>
        <p:grpSpPr>
          <a:xfrm>
            <a:off x="4224502" y="4656905"/>
            <a:ext cx="626025" cy="663475"/>
            <a:chOff x="2291250" y="337875"/>
            <a:chExt cx="626025" cy="663475"/>
          </a:xfrm>
        </p:grpSpPr>
        <p:sp>
          <p:nvSpPr>
            <p:cNvPr id="1001" name="Google Shape;1001;p13"/>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3"/>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3"/>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3"/>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3"/>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912"/>
        <p:cNvGrpSpPr/>
        <p:nvPr/>
      </p:nvGrpSpPr>
      <p:grpSpPr>
        <a:xfrm>
          <a:off x="0" y="0"/>
          <a:ext cx="0" cy="0"/>
          <a:chOff x="0" y="0"/>
          <a:chExt cx="0" cy="0"/>
        </a:xfrm>
      </p:grpSpPr>
      <p:sp>
        <p:nvSpPr>
          <p:cNvPr id="913" name="Google Shape;913;p13"/>
          <p:cNvSpPr/>
          <p:nvPr/>
        </p:nvSpPr>
        <p:spPr>
          <a:xfrm>
            <a:off x="3091609" y="-11073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4" name="Google Shape;914;p13"/>
          <p:cNvGrpSpPr/>
          <p:nvPr/>
        </p:nvGrpSpPr>
        <p:grpSpPr>
          <a:xfrm>
            <a:off x="272349" y="4307238"/>
            <a:ext cx="970450" cy="929550"/>
            <a:chOff x="4644875" y="480450"/>
            <a:chExt cx="970450" cy="929550"/>
          </a:xfrm>
        </p:grpSpPr>
        <p:sp>
          <p:nvSpPr>
            <p:cNvPr id="915" name="Google Shape;915;p1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3"/>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3"/>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3"/>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3"/>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13"/>
          <p:cNvGrpSpPr/>
          <p:nvPr/>
        </p:nvGrpSpPr>
        <p:grpSpPr>
          <a:xfrm>
            <a:off x="8534742" y="2759312"/>
            <a:ext cx="850316" cy="635507"/>
            <a:chOff x="4829400" y="3625075"/>
            <a:chExt cx="800900" cy="598575"/>
          </a:xfrm>
        </p:grpSpPr>
        <p:sp>
          <p:nvSpPr>
            <p:cNvPr id="924" name="Google Shape;924;p13"/>
            <p:cNvSpPr/>
            <p:nvPr/>
          </p:nvSpPr>
          <p:spPr>
            <a:xfrm>
              <a:off x="4829400" y="3648875"/>
              <a:ext cx="800900" cy="574775"/>
            </a:xfrm>
            <a:custGeom>
              <a:avLst/>
              <a:gdLst/>
              <a:ahLst/>
              <a:cxnLst/>
              <a:rect l="l" t="t" r="r" b="b"/>
              <a:pathLst>
                <a:path w="32036" h="22991" extrusionOk="0">
                  <a:moveTo>
                    <a:pt x="15575" y="1"/>
                  </a:moveTo>
                  <a:cubicBezTo>
                    <a:pt x="12748" y="1"/>
                    <a:pt x="9930" y="1020"/>
                    <a:pt x="7864" y="3321"/>
                  </a:cubicBezTo>
                  <a:cubicBezTo>
                    <a:pt x="0" y="12101"/>
                    <a:pt x="6646" y="22991"/>
                    <a:pt x="14631" y="22991"/>
                  </a:cubicBezTo>
                  <a:cubicBezTo>
                    <a:pt x="17156" y="22991"/>
                    <a:pt x="19815" y="21902"/>
                    <a:pt x="22191" y="19313"/>
                  </a:cubicBezTo>
                  <a:cubicBezTo>
                    <a:pt x="32035" y="8572"/>
                    <a:pt x="23772" y="1"/>
                    <a:pt x="155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3"/>
            <p:cNvSpPr/>
            <p:nvPr/>
          </p:nvSpPr>
          <p:spPr>
            <a:xfrm>
              <a:off x="4960550" y="3674950"/>
              <a:ext cx="563000" cy="513500"/>
            </a:xfrm>
            <a:custGeom>
              <a:avLst/>
              <a:gdLst/>
              <a:ahLst/>
              <a:cxnLst/>
              <a:rect l="l" t="t" r="r" b="b"/>
              <a:pathLst>
                <a:path w="22520" h="20540" extrusionOk="0">
                  <a:moveTo>
                    <a:pt x="10044" y="0"/>
                  </a:moveTo>
                  <a:cubicBezTo>
                    <a:pt x="10021" y="0"/>
                    <a:pt x="9999" y="0"/>
                    <a:pt x="9977" y="1"/>
                  </a:cubicBezTo>
                  <a:cubicBezTo>
                    <a:pt x="7547" y="18"/>
                    <a:pt x="4318" y="816"/>
                    <a:pt x="3808" y="2601"/>
                  </a:cubicBezTo>
                  <a:cubicBezTo>
                    <a:pt x="3298" y="4368"/>
                    <a:pt x="7275" y="4878"/>
                    <a:pt x="7326" y="6119"/>
                  </a:cubicBezTo>
                  <a:cubicBezTo>
                    <a:pt x="7330" y="6267"/>
                    <a:pt x="7276" y="6328"/>
                    <a:pt x="7175" y="6328"/>
                  </a:cubicBezTo>
                  <a:cubicBezTo>
                    <a:pt x="6707" y="6328"/>
                    <a:pt x="5225" y="5038"/>
                    <a:pt x="3672" y="5038"/>
                  </a:cubicBezTo>
                  <a:cubicBezTo>
                    <a:pt x="2699" y="5038"/>
                    <a:pt x="1698" y="5544"/>
                    <a:pt x="902" y="7190"/>
                  </a:cubicBezTo>
                  <a:cubicBezTo>
                    <a:pt x="222" y="8634"/>
                    <a:pt x="1" y="10266"/>
                    <a:pt x="256" y="11846"/>
                  </a:cubicBezTo>
                  <a:cubicBezTo>
                    <a:pt x="851" y="15925"/>
                    <a:pt x="3859" y="19239"/>
                    <a:pt x="7870" y="20242"/>
                  </a:cubicBezTo>
                  <a:cubicBezTo>
                    <a:pt x="8175" y="20310"/>
                    <a:pt x="8498" y="20378"/>
                    <a:pt x="8821" y="20429"/>
                  </a:cubicBezTo>
                  <a:cubicBezTo>
                    <a:pt x="9261" y="20502"/>
                    <a:pt x="9707" y="20539"/>
                    <a:pt x="10156" y="20539"/>
                  </a:cubicBezTo>
                  <a:cubicBezTo>
                    <a:pt x="13663" y="20539"/>
                    <a:pt x="17357" y="18258"/>
                    <a:pt x="19783" y="12985"/>
                  </a:cubicBezTo>
                  <a:cubicBezTo>
                    <a:pt x="22519" y="7037"/>
                    <a:pt x="19562" y="4300"/>
                    <a:pt x="18169" y="3332"/>
                  </a:cubicBezTo>
                  <a:cubicBezTo>
                    <a:pt x="17943" y="3176"/>
                    <a:pt x="17739" y="3109"/>
                    <a:pt x="17545" y="3109"/>
                  </a:cubicBezTo>
                  <a:cubicBezTo>
                    <a:pt x="16550" y="3109"/>
                    <a:pt x="15808" y="4862"/>
                    <a:pt x="13818" y="5473"/>
                  </a:cubicBezTo>
                  <a:cubicBezTo>
                    <a:pt x="13571" y="5549"/>
                    <a:pt x="13404" y="5584"/>
                    <a:pt x="13304" y="5584"/>
                  </a:cubicBezTo>
                  <a:cubicBezTo>
                    <a:pt x="12436" y="5584"/>
                    <a:pt x="16527" y="2996"/>
                    <a:pt x="16877" y="2006"/>
                  </a:cubicBezTo>
                  <a:cubicBezTo>
                    <a:pt x="17264" y="911"/>
                    <a:pt x="12495" y="0"/>
                    <a:pt x="100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3"/>
            <p:cNvSpPr/>
            <p:nvPr/>
          </p:nvSpPr>
          <p:spPr>
            <a:xfrm>
              <a:off x="4997525" y="3906675"/>
              <a:ext cx="105225" cy="96700"/>
            </a:xfrm>
            <a:custGeom>
              <a:avLst/>
              <a:gdLst/>
              <a:ahLst/>
              <a:cxnLst/>
              <a:rect l="l" t="t" r="r" b="b"/>
              <a:pathLst>
                <a:path w="4209" h="3868" extrusionOk="0">
                  <a:moveTo>
                    <a:pt x="2607" y="1"/>
                  </a:moveTo>
                  <a:cubicBezTo>
                    <a:pt x="2467" y="1"/>
                    <a:pt x="2332" y="31"/>
                    <a:pt x="2210" y="96"/>
                  </a:cubicBezTo>
                  <a:cubicBezTo>
                    <a:pt x="1445" y="487"/>
                    <a:pt x="221" y="1354"/>
                    <a:pt x="102" y="2424"/>
                  </a:cubicBezTo>
                  <a:cubicBezTo>
                    <a:pt x="0" y="3495"/>
                    <a:pt x="1377" y="3818"/>
                    <a:pt x="1377" y="3818"/>
                  </a:cubicBezTo>
                  <a:cubicBezTo>
                    <a:pt x="1464" y="3852"/>
                    <a:pt x="1558" y="3867"/>
                    <a:pt x="1658" y="3867"/>
                  </a:cubicBezTo>
                  <a:cubicBezTo>
                    <a:pt x="2518" y="3867"/>
                    <a:pt x="3781" y="2704"/>
                    <a:pt x="3994" y="1744"/>
                  </a:cubicBezTo>
                  <a:cubicBezTo>
                    <a:pt x="4208" y="831"/>
                    <a:pt x="3343" y="1"/>
                    <a:pt x="2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3"/>
            <p:cNvSpPr/>
            <p:nvPr/>
          </p:nvSpPr>
          <p:spPr>
            <a:xfrm>
              <a:off x="5103750" y="3735175"/>
              <a:ext cx="61625" cy="55400"/>
            </a:xfrm>
            <a:custGeom>
              <a:avLst/>
              <a:gdLst/>
              <a:ahLst/>
              <a:cxnLst/>
              <a:rect l="l" t="t" r="r" b="b"/>
              <a:pathLst>
                <a:path w="2465" h="2216" extrusionOk="0">
                  <a:moveTo>
                    <a:pt x="1539" y="1"/>
                  </a:moveTo>
                  <a:cubicBezTo>
                    <a:pt x="823" y="1"/>
                    <a:pt x="0" y="981"/>
                    <a:pt x="204" y="1874"/>
                  </a:cubicBezTo>
                  <a:cubicBezTo>
                    <a:pt x="256" y="2123"/>
                    <a:pt x="397" y="2216"/>
                    <a:pt x="579" y="2216"/>
                  </a:cubicBezTo>
                  <a:cubicBezTo>
                    <a:pt x="1120" y="2216"/>
                    <a:pt x="2023" y="1399"/>
                    <a:pt x="2023" y="1399"/>
                  </a:cubicBezTo>
                  <a:cubicBezTo>
                    <a:pt x="2023" y="1399"/>
                    <a:pt x="2464" y="226"/>
                    <a:pt x="1717" y="22"/>
                  </a:cubicBezTo>
                  <a:cubicBezTo>
                    <a:pt x="1659" y="7"/>
                    <a:pt x="1599" y="1"/>
                    <a:pt x="1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3"/>
            <p:cNvSpPr/>
            <p:nvPr/>
          </p:nvSpPr>
          <p:spPr>
            <a:xfrm>
              <a:off x="5231625" y="3703475"/>
              <a:ext cx="99500" cy="66575"/>
            </a:xfrm>
            <a:custGeom>
              <a:avLst/>
              <a:gdLst/>
              <a:ahLst/>
              <a:cxnLst/>
              <a:rect l="l" t="t" r="r" b="b"/>
              <a:pathLst>
                <a:path w="3980" h="2663" extrusionOk="0">
                  <a:moveTo>
                    <a:pt x="2476" y="0"/>
                  </a:moveTo>
                  <a:cubicBezTo>
                    <a:pt x="2300" y="0"/>
                    <a:pt x="2119" y="21"/>
                    <a:pt x="1938" y="66"/>
                  </a:cubicBezTo>
                  <a:cubicBezTo>
                    <a:pt x="935" y="321"/>
                    <a:pt x="1" y="1426"/>
                    <a:pt x="833" y="2327"/>
                  </a:cubicBezTo>
                  <a:cubicBezTo>
                    <a:pt x="1066" y="2574"/>
                    <a:pt x="1377" y="2663"/>
                    <a:pt x="1705" y="2663"/>
                  </a:cubicBezTo>
                  <a:cubicBezTo>
                    <a:pt x="2549" y="2663"/>
                    <a:pt x="3502" y="2072"/>
                    <a:pt x="3502" y="2072"/>
                  </a:cubicBezTo>
                  <a:cubicBezTo>
                    <a:pt x="3706" y="1715"/>
                    <a:pt x="3842" y="1341"/>
                    <a:pt x="3910" y="933"/>
                  </a:cubicBezTo>
                  <a:cubicBezTo>
                    <a:pt x="3979" y="444"/>
                    <a:pt x="3290" y="0"/>
                    <a:pt x="2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3"/>
            <p:cNvSpPr/>
            <p:nvPr/>
          </p:nvSpPr>
          <p:spPr>
            <a:xfrm>
              <a:off x="5136450" y="3880075"/>
              <a:ext cx="94775" cy="90225"/>
            </a:xfrm>
            <a:custGeom>
              <a:avLst/>
              <a:gdLst/>
              <a:ahLst/>
              <a:cxnLst/>
              <a:rect l="l" t="t" r="r" b="b"/>
              <a:pathLst>
                <a:path w="3791" h="3609" extrusionOk="0">
                  <a:moveTo>
                    <a:pt x="3377" y="1"/>
                  </a:moveTo>
                  <a:cubicBezTo>
                    <a:pt x="2746" y="1"/>
                    <a:pt x="1548" y="736"/>
                    <a:pt x="901" y="1602"/>
                  </a:cubicBezTo>
                  <a:cubicBezTo>
                    <a:pt x="1" y="2808"/>
                    <a:pt x="2618" y="3556"/>
                    <a:pt x="2618" y="3556"/>
                  </a:cubicBezTo>
                  <a:cubicBezTo>
                    <a:pt x="2660" y="3592"/>
                    <a:pt x="2702" y="3608"/>
                    <a:pt x="2745" y="3608"/>
                  </a:cubicBezTo>
                  <a:cubicBezTo>
                    <a:pt x="3255" y="3608"/>
                    <a:pt x="3791" y="1225"/>
                    <a:pt x="3791" y="378"/>
                  </a:cubicBezTo>
                  <a:cubicBezTo>
                    <a:pt x="3786" y="114"/>
                    <a:pt x="3625" y="1"/>
                    <a:pt x="33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3"/>
            <p:cNvSpPr/>
            <p:nvPr/>
          </p:nvSpPr>
          <p:spPr>
            <a:xfrm>
              <a:off x="5096525" y="4030875"/>
              <a:ext cx="73875" cy="65625"/>
            </a:xfrm>
            <a:custGeom>
              <a:avLst/>
              <a:gdLst/>
              <a:ahLst/>
              <a:cxnLst/>
              <a:rect l="l" t="t" r="r" b="b"/>
              <a:pathLst>
                <a:path w="2955" h="2625" extrusionOk="0">
                  <a:moveTo>
                    <a:pt x="2348" y="1"/>
                  </a:moveTo>
                  <a:cubicBezTo>
                    <a:pt x="1996" y="1"/>
                    <a:pt x="1518" y="127"/>
                    <a:pt x="1139" y="193"/>
                  </a:cubicBezTo>
                  <a:cubicBezTo>
                    <a:pt x="340" y="311"/>
                    <a:pt x="0" y="1671"/>
                    <a:pt x="153" y="2419"/>
                  </a:cubicBezTo>
                  <a:cubicBezTo>
                    <a:pt x="185" y="2562"/>
                    <a:pt x="284" y="2624"/>
                    <a:pt x="427" y="2624"/>
                  </a:cubicBezTo>
                  <a:cubicBezTo>
                    <a:pt x="1045" y="2624"/>
                    <a:pt x="2480" y="1453"/>
                    <a:pt x="2770" y="651"/>
                  </a:cubicBezTo>
                  <a:cubicBezTo>
                    <a:pt x="2954" y="143"/>
                    <a:pt x="2723" y="1"/>
                    <a:pt x="2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3"/>
            <p:cNvSpPr/>
            <p:nvPr/>
          </p:nvSpPr>
          <p:spPr>
            <a:xfrm>
              <a:off x="5272425" y="3877625"/>
              <a:ext cx="96900" cy="109775"/>
            </a:xfrm>
            <a:custGeom>
              <a:avLst/>
              <a:gdLst/>
              <a:ahLst/>
              <a:cxnLst/>
              <a:rect l="l" t="t" r="r" b="b"/>
              <a:pathLst>
                <a:path w="3876" h="4391" extrusionOk="0">
                  <a:moveTo>
                    <a:pt x="2461" y="0"/>
                  </a:moveTo>
                  <a:cubicBezTo>
                    <a:pt x="1906" y="0"/>
                    <a:pt x="1242" y="203"/>
                    <a:pt x="816" y="459"/>
                  </a:cubicBezTo>
                  <a:cubicBezTo>
                    <a:pt x="51" y="918"/>
                    <a:pt x="0" y="3501"/>
                    <a:pt x="442" y="4062"/>
                  </a:cubicBezTo>
                  <a:cubicBezTo>
                    <a:pt x="648" y="4320"/>
                    <a:pt x="1143" y="4390"/>
                    <a:pt x="1617" y="4390"/>
                  </a:cubicBezTo>
                  <a:cubicBezTo>
                    <a:pt x="1925" y="4390"/>
                    <a:pt x="2223" y="4361"/>
                    <a:pt x="2430" y="4334"/>
                  </a:cubicBezTo>
                  <a:cubicBezTo>
                    <a:pt x="2889" y="4164"/>
                    <a:pt x="3280" y="3875"/>
                    <a:pt x="3552" y="3467"/>
                  </a:cubicBezTo>
                  <a:cubicBezTo>
                    <a:pt x="3875" y="2940"/>
                    <a:pt x="3688" y="1207"/>
                    <a:pt x="3399" y="459"/>
                  </a:cubicBezTo>
                  <a:cubicBezTo>
                    <a:pt x="3271" y="128"/>
                    <a:pt x="2901" y="0"/>
                    <a:pt x="2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3"/>
            <p:cNvSpPr/>
            <p:nvPr/>
          </p:nvSpPr>
          <p:spPr>
            <a:xfrm>
              <a:off x="5258400" y="4039875"/>
              <a:ext cx="90950" cy="76300"/>
            </a:xfrm>
            <a:custGeom>
              <a:avLst/>
              <a:gdLst/>
              <a:ahLst/>
              <a:cxnLst/>
              <a:rect l="l" t="t" r="r" b="b"/>
              <a:pathLst>
                <a:path w="3638" h="3052" extrusionOk="0">
                  <a:moveTo>
                    <a:pt x="1024" y="0"/>
                  </a:moveTo>
                  <a:cubicBezTo>
                    <a:pt x="471" y="0"/>
                    <a:pt x="17" y="998"/>
                    <a:pt x="17" y="1209"/>
                  </a:cubicBezTo>
                  <a:cubicBezTo>
                    <a:pt x="0" y="1447"/>
                    <a:pt x="663" y="2688"/>
                    <a:pt x="1190" y="3011"/>
                  </a:cubicBezTo>
                  <a:cubicBezTo>
                    <a:pt x="1235" y="3038"/>
                    <a:pt x="1289" y="3051"/>
                    <a:pt x="1350" y="3051"/>
                  </a:cubicBezTo>
                  <a:cubicBezTo>
                    <a:pt x="1995" y="3051"/>
                    <a:pt x="3410" y="1600"/>
                    <a:pt x="3518" y="1056"/>
                  </a:cubicBezTo>
                  <a:cubicBezTo>
                    <a:pt x="3637" y="478"/>
                    <a:pt x="1904" y="359"/>
                    <a:pt x="1241" y="53"/>
                  </a:cubicBezTo>
                  <a:cubicBezTo>
                    <a:pt x="1167" y="17"/>
                    <a:pt x="1095" y="0"/>
                    <a:pt x="10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3"/>
            <p:cNvSpPr/>
            <p:nvPr/>
          </p:nvSpPr>
          <p:spPr>
            <a:xfrm>
              <a:off x="5418700" y="3840125"/>
              <a:ext cx="50400" cy="43775"/>
            </a:xfrm>
            <a:custGeom>
              <a:avLst/>
              <a:gdLst/>
              <a:ahLst/>
              <a:cxnLst/>
              <a:rect l="l" t="t" r="r" b="b"/>
              <a:pathLst>
                <a:path w="2016" h="1751" extrusionOk="0">
                  <a:moveTo>
                    <a:pt x="747" y="1"/>
                  </a:moveTo>
                  <a:cubicBezTo>
                    <a:pt x="723" y="1"/>
                    <a:pt x="699" y="2"/>
                    <a:pt x="675" y="5"/>
                  </a:cubicBezTo>
                  <a:cubicBezTo>
                    <a:pt x="1" y="97"/>
                    <a:pt x="640" y="1750"/>
                    <a:pt x="1220" y="1750"/>
                  </a:cubicBezTo>
                  <a:cubicBezTo>
                    <a:pt x="1283" y="1750"/>
                    <a:pt x="1346" y="1731"/>
                    <a:pt x="1406" y="1687"/>
                  </a:cubicBezTo>
                  <a:cubicBezTo>
                    <a:pt x="2015" y="1243"/>
                    <a:pt x="1476" y="1"/>
                    <a:pt x="7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3"/>
            <p:cNvSpPr/>
            <p:nvPr/>
          </p:nvSpPr>
          <p:spPr>
            <a:xfrm>
              <a:off x="5177250" y="3625075"/>
              <a:ext cx="91800" cy="39700"/>
            </a:xfrm>
            <a:custGeom>
              <a:avLst/>
              <a:gdLst/>
              <a:ahLst/>
              <a:cxnLst/>
              <a:rect l="l" t="t" r="r" b="b"/>
              <a:pathLst>
                <a:path w="3672" h="1588" extrusionOk="0">
                  <a:moveTo>
                    <a:pt x="2343" y="0"/>
                  </a:moveTo>
                  <a:cubicBezTo>
                    <a:pt x="1891" y="0"/>
                    <a:pt x="1345" y="184"/>
                    <a:pt x="884" y="381"/>
                  </a:cubicBezTo>
                  <a:cubicBezTo>
                    <a:pt x="170" y="687"/>
                    <a:pt x="0" y="1588"/>
                    <a:pt x="0" y="1588"/>
                  </a:cubicBezTo>
                  <a:cubicBezTo>
                    <a:pt x="731" y="1384"/>
                    <a:pt x="3671" y="1248"/>
                    <a:pt x="3671" y="1248"/>
                  </a:cubicBezTo>
                  <a:cubicBezTo>
                    <a:pt x="3518" y="857"/>
                    <a:pt x="3280" y="483"/>
                    <a:pt x="2974" y="194"/>
                  </a:cubicBezTo>
                  <a:cubicBezTo>
                    <a:pt x="2812" y="56"/>
                    <a:pt x="2591" y="0"/>
                    <a:pt x="2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5" name="Google Shape;935;p13"/>
          <p:cNvGrpSpPr/>
          <p:nvPr/>
        </p:nvGrpSpPr>
        <p:grpSpPr>
          <a:xfrm>
            <a:off x="7976377" y="4223642"/>
            <a:ext cx="1408680" cy="1096728"/>
            <a:chOff x="4194800" y="4386975"/>
            <a:chExt cx="1197450" cy="932275"/>
          </a:xfrm>
        </p:grpSpPr>
        <p:sp>
          <p:nvSpPr>
            <p:cNvPr id="936" name="Google Shape;936;p13"/>
            <p:cNvSpPr/>
            <p:nvPr/>
          </p:nvSpPr>
          <p:spPr>
            <a:xfrm>
              <a:off x="4194800" y="4915750"/>
              <a:ext cx="1106525" cy="403500"/>
            </a:xfrm>
            <a:custGeom>
              <a:avLst/>
              <a:gdLst/>
              <a:ahLst/>
              <a:cxnLst/>
              <a:rect l="l" t="t" r="r" b="b"/>
              <a:pathLst>
                <a:path w="44261" h="16140" extrusionOk="0">
                  <a:moveTo>
                    <a:pt x="11361" y="0"/>
                  </a:moveTo>
                  <a:cubicBezTo>
                    <a:pt x="7211" y="0"/>
                    <a:pt x="4067" y="775"/>
                    <a:pt x="3184" y="2663"/>
                  </a:cubicBezTo>
                  <a:cubicBezTo>
                    <a:pt x="1" y="9461"/>
                    <a:pt x="17532" y="16139"/>
                    <a:pt x="30260" y="16139"/>
                  </a:cubicBezTo>
                  <a:cubicBezTo>
                    <a:pt x="36017" y="16139"/>
                    <a:pt x="40792" y="14772"/>
                    <a:pt x="42221" y="11432"/>
                  </a:cubicBezTo>
                  <a:cubicBezTo>
                    <a:pt x="44261" y="6632"/>
                    <a:pt x="23504" y="0"/>
                    <a:pt x="11361" y="0"/>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3"/>
            <p:cNvSpPr/>
            <p:nvPr/>
          </p:nvSpPr>
          <p:spPr>
            <a:xfrm>
              <a:off x="4194800" y="4915750"/>
              <a:ext cx="1106525" cy="403500"/>
            </a:xfrm>
            <a:custGeom>
              <a:avLst/>
              <a:gdLst/>
              <a:ahLst/>
              <a:cxnLst/>
              <a:rect l="l" t="t" r="r" b="b"/>
              <a:pathLst>
                <a:path w="44261" h="16140" extrusionOk="0">
                  <a:moveTo>
                    <a:pt x="11361" y="0"/>
                  </a:moveTo>
                  <a:cubicBezTo>
                    <a:pt x="7211" y="0"/>
                    <a:pt x="4067" y="775"/>
                    <a:pt x="3184" y="2663"/>
                  </a:cubicBezTo>
                  <a:cubicBezTo>
                    <a:pt x="1" y="9461"/>
                    <a:pt x="17532" y="16139"/>
                    <a:pt x="30260" y="16139"/>
                  </a:cubicBezTo>
                  <a:cubicBezTo>
                    <a:pt x="36017" y="16139"/>
                    <a:pt x="40792" y="14772"/>
                    <a:pt x="42221" y="11432"/>
                  </a:cubicBezTo>
                  <a:cubicBezTo>
                    <a:pt x="44261" y="6632"/>
                    <a:pt x="23504" y="0"/>
                    <a:pt x="113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3"/>
            <p:cNvSpPr/>
            <p:nvPr/>
          </p:nvSpPr>
          <p:spPr>
            <a:xfrm>
              <a:off x="4239250" y="4939150"/>
              <a:ext cx="1018250" cy="357625"/>
            </a:xfrm>
            <a:custGeom>
              <a:avLst/>
              <a:gdLst/>
              <a:ahLst/>
              <a:cxnLst/>
              <a:rect l="l" t="t" r="r" b="b"/>
              <a:pathLst>
                <a:path w="40730" h="14305" extrusionOk="0">
                  <a:moveTo>
                    <a:pt x="10072" y="1"/>
                  </a:moveTo>
                  <a:cubicBezTo>
                    <a:pt x="6410" y="1"/>
                    <a:pt x="3659" y="658"/>
                    <a:pt x="2884" y="2254"/>
                  </a:cubicBezTo>
                  <a:cubicBezTo>
                    <a:pt x="1" y="8234"/>
                    <a:pt x="16545" y="14304"/>
                    <a:pt x="28269" y="14304"/>
                  </a:cubicBezTo>
                  <a:cubicBezTo>
                    <a:pt x="33405" y="14304"/>
                    <a:pt x="37615" y="13139"/>
                    <a:pt x="38863" y="10292"/>
                  </a:cubicBezTo>
                  <a:cubicBezTo>
                    <a:pt x="40730" y="6060"/>
                    <a:pt x="21196" y="1"/>
                    <a:pt x="100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3"/>
            <p:cNvSpPr/>
            <p:nvPr/>
          </p:nvSpPr>
          <p:spPr>
            <a:xfrm>
              <a:off x="4413150" y="5038100"/>
              <a:ext cx="638950" cy="224300"/>
            </a:xfrm>
            <a:custGeom>
              <a:avLst/>
              <a:gdLst/>
              <a:ahLst/>
              <a:cxnLst/>
              <a:rect l="l" t="t" r="r" b="b"/>
              <a:pathLst>
                <a:path w="25558" h="8972" extrusionOk="0">
                  <a:moveTo>
                    <a:pt x="6334" y="0"/>
                  </a:moveTo>
                  <a:cubicBezTo>
                    <a:pt x="4030" y="0"/>
                    <a:pt x="2298" y="415"/>
                    <a:pt x="1809" y="1423"/>
                  </a:cubicBezTo>
                  <a:cubicBezTo>
                    <a:pt x="1" y="5168"/>
                    <a:pt x="10383" y="8971"/>
                    <a:pt x="17742" y="8971"/>
                  </a:cubicBezTo>
                  <a:cubicBezTo>
                    <a:pt x="20968" y="8971"/>
                    <a:pt x="23613" y="8240"/>
                    <a:pt x="24395" y="6453"/>
                  </a:cubicBezTo>
                  <a:cubicBezTo>
                    <a:pt x="25558" y="3808"/>
                    <a:pt x="13317" y="0"/>
                    <a:pt x="63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3"/>
            <p:cNvSpPr/>
            <p:nvPr/>
          </p:nvSpPr>
          <p:spPr>
            <a:xfrm>
              <a:off x="5074000" y="4526575"/>
              <a:ext cx="318250" cy="379175"/>
            </a:xfrm>
            <a:custGeom>
              <a:avLst/>
              <a:gdLst/>
              <a:ahLst/>
              <a:cxnLst/>
              <a:rect l="l" t="t" r="r" b="b"/>
              <a:pathLst>
                <a:path w="12730" h="15167" extrusionOk="0">
                  <a:moveTo>
                    <a:pt x="5763" y="1"/>
                  </a:moveTo>
                  <a:cubicBezTo>
                    <a:pt x="3724" y="1"/>
                    <a:pt x="1921" y="810"/>
                    <a:pt x="1921" y="810"/>
                  </a:cubicBezTo>
                  <a:lnTo>
                    <a:pt x="2788" y="3189"/>
                  </a:lnTo>
                  <a:cubicBezTo>
                    <a:pt x="2788" y="3189"/>
                    <a:pt x="4509" y="2876"/>
                    <a:pt x="6001" y="2876"/>
                  </a:cubicBezTo>
                  <a:cubicBezTo>
                    <a:pt x="6918" y="2876"/>
                    <a:pt x="7748" y="2994"/>
                    <a:pt x="8039" y="3376"/>
                  </a:cubicBezTo>
                  <a:cubicBezTo>
                    <a:pt x="8821" y="4379"/>
                    <a:pt x="7376" y="10718"/>
                    <a:pt x="6017" y="12179"/>
                  </a:cubicBezTo>
                  <a:cubicBezTo>
                    <a:pt x="5530" y="12703"/>
                    <a:pt x="4741" y="12871"/>
                    <a:pt x="3930" y="12871"/>
                  </a:cubicBezTo>
                  <a:cubicBezTo>
                    <a:pt x="2478" y="12871"/>
                    <a:pt x="952" y="12332"/>
                    <a:pt x="952" y="12332"/>
                  </a:cubicBezTo>
                  <a:lnTo>
                    <a:pt x="0" y="14780"/>
                  </a:lnTo>
                  <a:cubicBezTo>
                    <a:pt x="0" y="14780"/>
                    <a:pt x="1172" y="15167"/>
                    <a:pt x="3218" y="15167"/>
                  </a:cubicBezTo>
                  <a:cubicBezTo>
                    <a:pt x="3917" y="15167"/>
                    <a:pt x="4718" y="15122"/>
                    <a:pt x="5609" y="15001"/>
                  </a:cubicBezTo>
                  <a:cubicBezTo>
                    <a:pt x="9110" y="14508"/>
                    <a:pt x="12730" y="5585"/>
                    <a:pt x="10045" y="1982"/>
                  </a:cubicBezTo>
                  <a:cubicBezTo>
                    <a:pt x="8910" y="443"/>
                    <a:pt x="7272" y="1"/>
                    <a:pt x="57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3"/>
            <p:cNvSpPr/>
            <p:nvPr/>
          </p:nvSpPr>
          <p:spPr>
            <a:xfrm>
              <a:off x="4340225" y="4418350"/>
              <a:ext cx="909400" cy="616675"/>
            </a:xfrm>
            <a:custGeom>
              <a:avLst/>
              <a:gdLst/>
              <a:ahLst/>
              <a:cxnLst/>
              <a:rect l="l" t="t" r="r" b="b"/>
              <a:pathLst>
                <a:path w="36376" h="24667" extrusionOk="0">
                  <a:moveTo>
                    <a:pt x="22854" y="0"/>
                  </a:moveTo>
                  <a:cubicBezTo>
                    <a:pt x="20522" y="0"/>
                    <a:pt x="17652" y="182"/>
                    <a:pt x="14124" y="635"/>
                  </a:cubicBezTo>
                  <a:cubicBezTo>
                    <a:pt x="2261" y="2148"/>
                    <a:pt x="1581" y="6600"/>
                    <a:pt x="1581" y="6600"/>
                  </a:cubicBezTo>
                  <a:cubicBezTo>
                    <a:pt x="1581" y="6600"/>
                    <a:pt x="1" y="24054"/>
                    <a:pt x="16095" y="24649"/>
                  </a:cubicBezTo>
                  <a:cubicBezTo>
                    <a:pt x="16412" y="24661"/>
                    <a:pt x="16725" y="24667"/>
                    <a:pt x="17033" y="24667"/>
                  </a:cubicBezTo>
                  <a:cubicBezTo>
                    <a:pt x="30429" y="24667"/>
                    <a:pt x="36376" y="13626"/>
                    <a:pt x="32920" y="2878"/>
                  </a:cubicBezTo>
                  <a:cubicBezTo>
                    <a:pt x="32920" y="2878"/>
                    <a:pt x="32149" y="0"/>
                    <a:pt x="22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3"/>
            <p:cNvSpPr/>
            <p:nvPr/>
          </p:nvSpPr>
          <p:spPr>
            <a:xfrm>
              <a:off x="4377150" y="4386975"/>
              <a:ext cx="831100" cy="277475"/>
            </a:xfrm>
            <a:custGeom>
              <a:avLst/>
              <a:gdLst/>
              <a:ahLst/>
              <a:cxnLst/>
              <a:rect l="l" t="t" r="r" b="b"/>
              <a:pathLst>
                <a:path w="33244" h="11099" extrusionOk="0">
                  <a:moveTo>
                    <a:pt x="20126" y="0"/>
                  </a:moveTo>
                  <a:cubicBezTo>
                    <a:pt x="11059" y="0"/>
                    <a:pt x="78" y="2965"/>
                    <a:pt x="36" y="6615"/>
                  </a:cubicBezTo>
                  <a:cubicBezTo>
                    <a:pt x="1" y="9716"/>
                    <a:pt x="6056" y="11099"/>
                    <a:pt x="12896" y="11099"/>
                  </a:cubicBezTo>
                  <a:cubicBezTo>
                    <a:pt x="22324" y="11099"/>
                    <a:pt x="33244" y="8472"/>
                    <a:pt x="31766" y="4099"/>
                  </a:cubicBezTo>
                  <a:cubicBezTo>
                    <a:pt x="30788" y="1177"/>
                    <a:pt x="25837" y="0"/>
                    <a:pt x="20126" y="0"/>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3"/>
            <p:cNvSpPr/>
            <p:nvPr/>
          </p:nvSpPr>
          <p:spPr>
            <a:xfrm>
              <a:off x="4377150" y="4386975"/>
              <a:ext cx="831100" cy="277475"/>
            </a:xfrm>
            <a:custGeom>
              <a:avLst/>
              <a:gdLst/>
              <a:ahLst/>
              <a:cxnLst/>
              <a:rect l="l" t="t" r="r" b="b"/>
              <a:pathLst>
                <a:path w="33244" h="11099" extrusionOk="0">
                  <a:moveTo>
                    <a:pt x="20126" y="0"/>
                  </a:moveTo>
                  <a:cubicBezTo>
                    <a:pt x="11059" y="0"/>
                    <a:pt x="78" y="2965"/>
                    <a:pt x="36" y="6615"/>
                  </a:cubicBezTo>
                  <a:cubicBezTo>
                    <a:pt x="1" y="9716"/>
                    <a:pt x="6056" y="11099"/>
                    <a:pt x="12896" y="11099"/>
                  </a:cubicBezTo>
                  <a:cubicBezTo>
                    <a:pt x="22324" y="11099"/>
                    <a:pt x="33244" y="8472"/>
                    <a:pt x="31766" y="4099"/>
                  </a:cubicBezTo>
                  <a:cubicBezTo>
                    <a:pt x="30788" y="1177"/>
                    <a:pt x="25837" y="0"/>
                    <a:pt x="201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3"/>
            <p:cNvSpPr/>
            <p:nvPr/>
          </p:nvSpPr>
          <p:spPr>
            <a:xfrm>
              <a:off x="4406650" y="4412125"/>
              <a:ext cx="771175" cy="234875"/>
            </a:xfrm>
            <a:custGeom>
              <a:avLst/>
              <a:gdLst/>
              <a:ahLst/>
              <a:cxnLst/>
              <a:rect l="l" t="t" r="r" b="b"/>
              <a:pathLst>
                <a:path w="30847" h="9395" extrusionOk="0">
                  <a:moveTo>
                    <a:pt x="19216" y="0"/>
                  </a:moveTo>
                  <a:cubicBezTo>
                    <a:pt x="10728" y="0"/>
                    <a:pt x="137" y="2639"/>
                    <a:pt x="63" y="5762"/>
                  </a:cubicBezTo>
                  <a:cubicBezTo>
                    <a:pt x="1" y="8285"/>
                    <a:pt x="5267" y="9395"/>
                    <a:pt x="11369" y="9395"/>
                  </a:cubicBezTo>
                  <a:cubicBezTo>
                    <a:pt x="20227" y="9395"/>
                    <a:pt x="30847" y="7057"/>
                    <a:pt x="29499" y="3314"/>
                  </a:cubicBezTo>
                  <a:cubicBezTo>
                    <a:pt x="28645" y="950"/>
                    <a:pt x="24309" y="0"/>
                    <a:pt x="19216" y="0"/>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3"/>
            <p:cNvSpPr/>
            <p:nvPr/>
          </p:nvSpPr>
          <p:spPr>
            <a:xfrm>
              <a:off x="4406650" y="4412125"/>
              <a:ext cx="771175" cy="234875"/>
            </a:xfrm>
            <a:custGeom>
              <a:avLst/>
              <a:gdLst/>
              <a:ahLst/>
              <a:cxnLst/>
              <a:rect l="l" t="t" r="r" b="b"/>
              <a:pathLst>
                <a:path w="30847" h="9395" extrusionOk="0">
                  <a:moveTo>
                    <a:pt x="19216" y="0"/>
                  </a:moveTo>
                  <a:cubicBezTo>
                    <a:pt x="10728" y="0"/>
                    <a:pt x="137" y="2639"/>
                    <a:pt x="63" y="5762"/>
                  </a:cubicBezTo>
                  <a:cubicBezTo>
                    <a:pt x="1" y="8285"/>
                    <a:pt x="5267" y="9395"/>
                    <a:pt x="11369" y="9395"/>
                  </a:cubicBezTo>
                  <a:cubicBezTo>
                    <a:pt x="20227" y="9395"/>
                    <a:pt x="30847" y="7057"/>
                    <a:pt x="29499" y="3314"/>
                  </a:cubicBezTo>
                  <a:cubicBezTo>
                    <a:pt x="28645" y="950"/>
                    <a:pt x="24309" y="0"/>
                    <a:pt x="192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3"/>
            <p:cNvSpPr/>
            <p:nvPr/>
          </p:nvSpPr>
          <p:spPr>
            <a:xfrm>
              <a:off x="4431150" y="4484175"/>
              <a:ext cx="704475" cy="162675"/>
            </a:xfrm>
            <a:custGeom>
              <a:avLst/>
              <a:gdLst/>
              <a:ahLst/>
              <a:cxnLst/>
              <a:rect l="l" t="t" r="r" b="b"/>
              <a:pathLst>
                <a:path w="28179" h="6507" extrusionOk="0">
                  <a:moveTo>
                    <a:pt x="18564" y="0"/>
                  </a:moveTo>
                  <a:cubicBezTo>
                    <a:pt x="11227" y="0"/>
                    <a:pt x="2320" y="1973"/>
                    <a:pt x="1" y="4528"/>
                  </a:cubicBezTo>
                  <a:cubicBezTo>
                    <a:pt x="1761" y="5889"/>
                    <a:pt x="5852" y="6507"/>
                    <a:pt x="10408" y="6507"/>
                  </a:cubicBezTo>
                  <a:cubicBezTo>
                    <a:pt x="17687" y="6507"/>
                    <a:pt x="26151" y="4929"/>
                    <a:pt x="28179" y="2285"/>
                  </a:cubicBezTo>
                  <a:cubicBezTo>
                    <a:pt x="26583" y="670"/>
                    <a:pt x="22840" y="0"/>
                    <a:pt x="185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3"/>
            <p:cNvSpPr/>
            <p:nvPr/>
          </p:nvSpPr>
          <p:spPr>
            <a:xfrm>
              <a:off x="4431150" y="4484200"/>
              <a:ext cx="704475" cy="162650"/>
            </a:xfrm>
            <a:custGeom>
              <a:avLst/>
              <a:gdLst/>
              <a:ahLst/>
              <a:cxnLst/>
              <a:rect l="l" t="t" r="r" b="b"/>
              <a:pathLst>
                <a:path w="28179" h="6506" extrusionOk="0">
                  <a:moveTo>
                    <a:pt x="16977" y="743"/>
                  </a:moveTo>
                  <a:cubicBezTo>
                    <a:pt x="18808" y="743"/>
                    <a:pt x="20712" y="900"/>
                    <a:pt x="22638" y="1281"/>
                  </a:cubicBezTo>
                  <a:cubicBezTo>
                    <a:pt x="22638" y="1281"/>
                    <a:pt x="15500" y="2114"/>
                    <a:pt x="15585" y="3473"/>
                  </a:cubicBezTo>
                  <a:cubicBezTo>
                    <a:pt x="15604" y="3851"/>
                    <a:pt x="16332" y="3978"/>
                    <a:pt x="17364" y="3978"/>
                  </a:cubicBezTo>
                  <a:cubicBezTo>
                    <a:pt x="19503" y="3978"/>
                    <a:pt x="22949" y="3432"/>
                    <a:pt x="24118" y="3432"/>
                  </a:cubicBezTo>
                  <a:cubicBezTo>
                    <a:pt x="24418" y="3432"/>
                    <a:pt x="24568" y="3468"/>
                    <a:pt x="24508" y="3558"/>
                  </a:cubicBezTo>
                  <a:cubicBezTo>
                    <a:pt x="24230" y="3970"/>
                    <a:pt x="16432" y="6147"/>
                    <a:pt x="9558" y="6147"/>
                  </a:cubicBezTo>
                  <a:cubicBezTo>
                    <a:pt x="6777" y="6147"/>
                    <a:pt x="4146" y="5790"/>
                    <a:pt x="2227" y="4816"/>
                  </a:cubicBezTo>
                  <a:cubicBezTo>
                    <a:pt x="1802" y="4595"/>
                    <a:pt x="1819" y="4000"/>
                    <a:pt x="2261" y="3813"/>
                  </a:cubicBezTo>
                  <a:cubicBezTo>
                    <a:pt x="4467" y="2878"/>
                    <a:pt x="10227" y="743"/>
                    <a:pt x="16977" y="743"/>
                  </a:cubicBezTo>
                  <a:close/>
                  <a:moveTo>
                    <a:pt x="18580" y="1"/>
                  </a:moveTo>
                  <a:cubicBezTo>
                    <a:pt x="11965" y="1"/>
                    <a:pt x="4069" y="1607"/>
                    <a:pt x="868" y="3796"/>
                  </a:cubicBezTo>
                  <a:cubicBezTo>
                    <a:pt x="545" y="4000"/>
                    <a:pt x="256" y="4255"/>
                    <a:pt x="1" y="4527"/>
                  </a:cubicBezTo>
                  <a:cubicBezTo>
                    <a:pt x="1761" y="5888"/>
                    <a:pt x="5852" y="6506"/>
                    <a:pt x="10408" y="6506"/>
                  </a:cubicBezTo>
                  <a:cubicBezTo>
                    <a:pt x="17687" y="6506"/>
                    <a:pt x="26151" y="4928"/>
                    <a:pt x="28179" y="2284"/>
                  </a:cubicBezTo>
                  <a:cubicBezTo>
                    <a:pt x="26585" y="670"/>
                    <a:pt x="22850" y="1"/>
                    <a:pt x="185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 name="Google Shape;948;p13"/>
          <p:cNvGrpSpPr/>
          <p:nvPr/>
        </p:nvGrpSpPr>
        <p:grpSpPr>
          <a:xfrm>
            <a:off x="272349" y="-267782"/>
            <a:ext cx="1096900" cy="807278"/>
            <a:chOff x="3544875" y="238025"/>
            <a:chExt cx="1058375" cy="778925"/>
          </a:xfrm>
        </p:grpSpPr>
        <p:sp>
          <p:nvSpPr>
            <p:cNvPr id="949" name="Google Shape;949;p13"/>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3"/>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3"/>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3"/>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3"/>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3"/>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3"/>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3"/>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3"/>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3"/>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3"/>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0" name="Google Shape;960;p13"/>
          <p:cNvGrpSpPr/>
          <p:nvPr/>
        </p:nvGrpSpPr>
        <p:grpSpPr>
          <a:xfrm>
            <a:off x="2266560" y="4790009"/>
            <a:ext cx="752130" cy="530371"/>
            <a:chOff x="1542135" y="4800934"/>
            <a:chExt cx="752130" cy="530371"/>
          </a:xfrm>
        </p:grpSpPr>
        <p:sp>
          <p:nvSpPr>
            <p:cNvPr id="961" name="Google Shape;961;p13"/>
            <p:cNvSpPr/>
            <p:nvPr/>
          </p:nvSpPr>
          <p:spPr>
            <a:xfrm rot="10800000" flipH="1">
              <a:off x="1542135" y="4800934"/>
              <a:ext cx="565311" cy="530371"/>
            </a:xfrm>
            <a:custGeom>
              <a:avLst/>
              <a:gdLst/>
              <a:ahLst/>
              <a:cxnLst/>
              <a:rect l="l" t="t" r="r" b="b"/>
              <a:pathLst>
                <a:path w="11989" h="11248" extrusionOk="0">
                  <a:moveTo>
                    <a:pt x="5171" y="1"/>
                  </a:moveTo>
                  <a:cubicBezTo>
                    <a:pt x="4790" y="1"/>
                    <a:pt x="4433" y="30"/>
                    <a:pt x="4116" y="86"/>
                  </a:cubicBezTo>
                  <a:cubicBezTo>
                    <a:pt x="1495" y="531"/>
                    <a:pt x="1187" y="1936"/>
                    <a:pt x="571" y="5789"/>
                  </a:cubicBezTo>
                  <a:cubicBezTo>
                    <a:pt x="0" y="9385"/>
                    <a:pt x="2824" y="11247"/>
                    <a:pt x="5463" y="11247"/>
                  </a:cubicBezTo>
                  <a:cubicBezTo>
                    <a:pt x="5916" y="11247"/>
                    <a:pt x="6363" y="11192"/>
                    <a:pt x="6788" y="11082"/>
                  </a:cubicBezTo>
                  <a:cubicBezTo>
                    <a:pt x="9305" y="10414"/>
                    <a:pt x="11635" y="9849"/>
                    <a:pt x="11823" y="5430"/>
                  </a:cubicBezTo>
                  <a:cubicBezTo>
                    <a:pt x="11989" y="1532"/>
                    <a:pt x="7935" y="1"/>
                    <a:pt x="51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3"/>
            <p:cNvSpPr/>
            <p:nvPr/>
          </p:nvSpPr>
          <p:spPr>
            <a:xfrm rot="10800000" flipH="1">
              <a:off x="1685337" y="4830263"/>
              <a:ext cx="380332" cy="364677"/>
            </a:xfrm>
            <a:custGeom>
              <a:avLst/>
              <a:gdLst/>
              <a:ahLst/>
              <a:cxnLst/>
              <a:rect l="l" t="t" r="r" b="b"/>
              <a:pathLst>
                <a:path w="8066" h="7734" extrusionOk="0">
                  <a:moveTo>
                    <a:pt x="4248" y="0"/>
                  </a:moveTo>
                  <a:cubicBezTo>
                    <a:pt x="2394" y="0"/>
                    <a:pt x="377" y="1471"/>
                    <a:pt x="171" y="4302"/>
                  </a:cubicBezTo>
                  <a:cubicBezTo>
                    <a:pt x="1" y="6676"/>
                    <a:pt x="1715" y="7734"/>
                    <a:pt x="3501" y="7734"/>
                  </a:cubicBezTo>
                  <a:cubicBezTo>
                    <a:pt x="5129" y="7734"/>
                    <a:pt x="6817" y="6855"/>
                    <a:pt x="7193" y="5295"/>
                  </a:cubicBezTo>
                  <a:cubicBezTo>
                    <a:pt x="8065" y="1719"/>
                    <a:pt x="6252" y="0"/>
                    <a:pt x="42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3"/>
            <p:cNvSpPr/>
            <p:nvPr/>
          </p:nvSpPr>
          <p:spPr>
            <a:xfrm rot="10800000" flipH="1">
              <a:off x="2047893" y="4824180"/>
              <a:ext cx="246372" cy="280557"/>
            </a:xfrm>
            <a:custGeom>
              <a:avLst/>
              <a:gdLst/>
              <a:ahLst/>
              <a:cxnLst/>
              <a:rect l="l" t="t" r="r" b="b"/>
              <a:pathLst>
                <a:path w="5225" h="5950" extrusionOk="0">
                  <a:moveTo>
                    <a:pt x="2844" y="1"/>
                  </a:moveTo>
                  <a:cubicBezTo>
                    <a:pt x="2596" y="1"/>
                    <a:pt x="2346" y="38"/>
                    <a:pt x="2107" y="111"/>
                  </a:cubicBezTo>
                  <a:cubicBezTo>
                    <a:pt x="1234" y="419"/>
                    <a:pt x="549" y="1413"/>
                    <a:pt x="549" y="1413"/>
                  </a:cubicBezTo>
                  <a:cubicBezTo>
                    <a:pt x="549" y="1413"/>
                    <a:pt x="206" y="2389"/>
                    <a:pt x="104" y="2629"/>
                  </a:cubicBezTo>
                  <a:cubicBezTo>
                    <a:pt x="18" y="2868"/>
                    <a:pt x="1" y="4872"/>
                    <a:pt x="241" y="5163"/>
                  </a:cubicBezTo>
                  <a:cubicBezTo>
                    <a:pt x="463" y="5455"/>
                    <a:pt x="1097" y="5797"/>
                    <a:pt x="1320" y="5934"/>
                  </a:cubicBezTo>
                  <a:cubicBezTo>
                    <a:pt x="1335" y="5945"/>
                    <a:pt x="1345" y="5949"/>
                    <a:pt x="1350" y="5949"/>
                  </a:cubicBezTo>
                  <a:cubicBezTo>
                    <a:pt x="1431" y="5949"/>
                    <a:pt x="682" y="5005"/>
                    <a:pt x="635" y="4701"/>
                  </a:cubicBezTo>
                  <a:cubicBezTo>
                    <a:pt x="617" y="4256"/>
                    <a:pt x="617" y="3810"/>
                    <a:pt x="652" y="3365"/>
                  </a:cubicBezTo>
                  <a:cubicBezTo>
                    <a:pt x="652" y="3365"/>
                    <a:pt x="1320" y="5026"/>
                    <a:pt x="1714" y="5198"/>
                  </a:cubicBezTo>
                  <a:cubicBezTo>
                    <a:pt x="1795" y="5232"/>
                    <a:pt x="1902" y="5245"/>
                    <a:pt x="2022" y="5245"/>
                  </a:cubicBezTo>
                  <a:cubicBezTo>
                    <a:pt x="2510" y="5245"/>
                    <a:pt x="3217" y="5020"/>
                    <a:pt x="3341" y="4992"/>
                  </a:cubicBezTo>
                  <a:cubicBezTo>
                    <a:pt x="3495" y="4941"/>
                    <a:pt x="1919" y="4889"/>
                    <a:pt x="1731" y="4650"/>
                  </a:cubicBezTo>
                  <a:cubicBezTo>
                    <a:pt x="1542" y="4410"/>
                    <a:pt x="1114" y="2560"/>
                    <a:pt x="1114" y="2560"/>
                  </a:cubicBezTo>
                  <a:lnTo>
                    <a:pt x="1114" y="2560"/>
                  </a:lnTo>
                  <a:cubicBezTo>
                    <a:pt x="1114" y="2560"/>
                    <a:pt x="3289" y="2903"/>
                    <a:pt x="3443" y="2903"/>
                  </a:cubicBezTo>
                  <a:cubicBezTo>
                    <a:pt x="3598" y="2886"/>
                    <a:pt x="3752" y="2406"/>
                    <a:pt x="3786" y="2218"/>
                  </a:cubicBezTo>
                  <a:cubicBezTo>
                    <a:pt x="3796" y="2119"/>
                    <a:pt x="3209" y="2094"/>
                    <a:pt x="2670" y="2094"/>
                  </a:cubicBezTo>
                  <a:cubicBezTo>
                    <a:pt x="2274" y="2094"/>
                    <a:pt x="1903" y="2108"/>
                    <a:pt x="1816" y="2115"/>
                  </a:cubicBezTo>
                  <a:cubicBezTo>
                    <a:pt x="1611" y="2115"/>
                    <a:pt x="1217" y="1567"/>
                    <a:pt x="1097" y="1567"/>
                  </a:cubicBezTo>
                  <a:cubicBezTo>
                    <a:pt x="977" y="1567"/>
                    <a:pt x="2364" y="591"/>
                    <a:pt x="2638" y="573"/>
                  </a:cubicBezTo>
                  <a:cubicBezTo>
                    <a:pt x="2644" y="573"/>
                    <a:pt x="2649" y="573"/>
                    <a:pt x="2655" y="573"/>
                  </a:cubicBezTo>
                  <a:cubicBezTo>
                    <a:pt x="2962" y="573"/>
                    <a:pt x="4256" y="1002"/>
                    <a:pt x="4642" y="1019"/>
                  </a:cubicBezTo>
                  <a:cubicBezTo>
                    <a:pt x="4651" y="1019"/>
                    <a:pt x="4660" y="1019"/>
                    <a:pt x="4668" y="1019"/>
                  </a:cubicBezTo>
                  <a:cubicBezTo>
                    <a:pt x="5039" y="1019"/>
                    <a:pt x="5106" y="657"/>
                    <a:pt x="5173" y="573"/>
                  </a:cubicBezTo>
                  <a:cubicBezTo>
                    <a:pt x="5225" y="471"/>
                    <a:pt x="4197" y="402"/>
                    <a:pt x="3974" y="282"/>
                  </a:cubicBezTo>
                  <a:cubicBezTo>
                    <a:pt x="3628" y="93"/>
                    <a:pt x="3237" y="1"/>
                    <a:pt x="28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4" name="Google Shape;964;p13"/>
          <p:cNvGrpSpPr/>
          <p:nvPr/>
        </p:nvGrpSpPr>
        <p:grpSpPr>
          <a:xfrm>
            <a:off x="8653983" y="1174314"/>
            <a:ext cx="731075" cy="756175"/>
            <a:chOff x="4791650" y="538625"/>
            <a:chExt cx="731075" cy="756175"/>
          </a:xfrm>
        </p:grpSpPr>
        <p:sp>
          <p:nvSpPr>
            <p:cNvPr id="965" name="Google Shape;965;p13"/>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3"/>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3"/>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3"/>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3"/>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3"/>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1" name="Google Shape;971;p13"/>
          <p:cNvGrpSpPr/>
          <p:nvPr/>
        </p:nvGrpSpPr>
        <p:grpSpPr>
          <a:xfrm>
            <a:off x="-394975" y="2801621"/>
            <a:ext cx="799000" cy="726900"/>
            <a:chOff x="4688600" y="1410900"/>
            <a:chExt cx="799000" cy="726900"/>
          </a:xfrm>
        </p:grpSpPr>
        <p:sp>
          <p:nvSpPr>
            <p:cNvPr id="972" name="Google Shape;972;p13"/>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3"/>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13"/>
          <p:cNvGrpSpPr/>
          <p:nvPr/>
        </p:nvGrpSpPr>
        <p:grpSpPr>
          <a:xfrm>
            <a:off x="-347512" y="1318213"/>
            <a:ext cx="704067" cy="704691"/>
            <a:chOff x="1813400" y="1392650"/>
            <a:chExt cx="592200" cy="592725"/>
          </a:xfrm>
        </p:grpSpPr>
        <p:sp>
          <p:nvSpPr>
            <p:cNvPr id="975" name="Google Shape;975;p13"/>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3"/>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3"/>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3"/>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3"/>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0" name="Google Shape;980;p13"/>
          <p:cNvGrpSpPr/>
          <p:nvPr/>
        </p:nvGrpSpPr>
        <p:grpSpPr>
          <a:xfrm>
            <a:off x="7683014" y="-264369"/>
            <a:ext cx="1460907" cy="1039403"/>
            <a:chOff x="3517550" y="401175"/>
            <a:chExt cx="1027650" cy="731150"/>
          </a:xfrm>
        </p:grpSpPr>
        <p:sp>
          <p:nvSpPr>
            <p:cNvPr id="981" name="Google Shape;981;p13"/>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3"/>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3" name="Google Shape;983;p13"/>
          <p:cNvSpPr txBox="1">
            <a:spLocks noGrp="1"/>
          </p:cNvSpPr>
          <p:nvPr>
            <p:ph type="title" hasCustomPrompt="1"/>
          </p:nvPr>
        </p:nvSpPr>
        <p:spPr>
          <a:xfrm>
            <a:off x="844722" y="1693914"/>
            <a:ext cx="768000" cy="52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84" name="Google Shape;984;p13"/>
          <p:cNvSpPr txBox="1">
            <a:spLocks noGrp="1"/>
          </p:cNvSpPr>
          <p:nvPr>
            <p:ph type="subTitle" idx="1"/>
          </p:nvPr>
        </p:nvSpPr>
        <p:spPr>
          <a:xfrm>
            <a:off x="1739501" y="1468165"/>
            <a:ext cx="2641500" cy="37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1pPr>
            <a:lvl2pPr lvl="1"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2pPr>
            <a:lvl3pPr lvl="2"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3pPr>
            <a:lvl4pPr lvl="3"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4pPr>
            <a:lvl5pPr lvl="4"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5pPr>
            <a:lvl6pPr lvl="5"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6pPr>
            <a:lvl7pPr lvl="6"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7pPr>
            <a:lvl8pPr lvl="7"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8pPr>
            <a:lvl9pPr lvl="8" rtl="0">
              <a:lnSpc>
                <a:spcPct val="100000"/>
              </a:lnSpc>
              <a:spcBef>
                <a:spcPts val="0"/>
              </a:spcBef>
              <a:spcAft>
                <a:spcPts val="0"/>
              </a:spcAft>
              <a:buNone/>
              <a:defRPr sz="2500">
                <a:solidFill>
                  <a:schemeClr val="lt2"/>
                </a:solidFill>
                <a:latin typeface="Bubblegum Sans"/>
                <a:ea typeface="Bubblegum Sans"/>
                <a:cs typeface="Bubblegum Sans"/>
                <a:sym typeface="Bubblegum Sans"/>
              </a:defRPr>
            </a:lvl9pPr>
          </a:lstStyle>
          <a:p>
            <a:endParaRPr/>
          </a:p>
        </p:txBody>
      </p:sp>
      <p:sp>
        <p:nvSpPr>
          <p:cNvPr id="985" name="Google Shape;985;p13"/>
          <p:cNvSpPr txBox="1">
            <a:spLocks noGrp="1"/>
          </p:cNvSpPr>
          <p:nvPr>
            <p:ph type="subTitle" idx="2"/>
          </p:nvPr>
        </p:nvSpPr>
        <p:spPr>
          <a:xfrm>
            <a:off x="1739501" y="1816810"/>
            <a:ext cx="2641500" cy="699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986" name="Google Shape;986;p13"/>
          <p:cNvSpPr txBox="1">
            <a:spLocks noGrp="1"/>
          </p:cNvSpPr>
          <p:nvPr>
            <p:ph type="title" idx="3" hasCustomPrompt="1"/>
          </p:nvPr>
        </p:nvSpPr>
        <p:spPr>
          <a:xfrm>
            <a:off x="844722" y="3220730"/>
            <a:ext cx="768000" cy="52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87" name="Google Shape;987;p13"/>
          <p:cNvSpPr txBox="1">
            <a:spLocks noGrp="1"/>
          </p:cNvSpPr>
          <p:nvPr>
            <p:ph type="subTitle" idx="4"/>
          </p:nvPr>
        </p:nvSpPr>
        <p:spPr>
          <a:xfrm>
            <a:off x="1739501" y="2994987"/>
            <a:ext cx="2641500" cy="37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1pPr>
            <a:lvl2pPr lvl="1"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2pPr>
            <a:lvl3pPr lvl="2"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3pPr>
            <a:lvl4pPr lvl="3"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4pPr>
            <a:lvl5pPr lvl="4"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5pPr>
            <a:lvl6pPr lvl="5"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6pPr>
            <a:lvl7pPr lvl="6"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7pPr>
            <a:lvl8pPr lvl="7"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8pPr>
            <a:lvl9pPr lvl="8" rtl="0">
              <a:lnSpc>
                <a:spcPct val="100000"/>
              </a:lnSpc>
              <a:spcBef>
                <a:spcPts val="0"/>
              </a:spcBef>
              <a:spcAft>
                <a:spcPts val="0"/>
              </a:spcAft>
              <a:buNone/>
              <a:defRPr sz="2500">
                <a:solidFill>
                  <a:schemeClr val="accent3"/>
                </a:solidFill>
                <a:latin typeface="Bubblegum Sans"/>
                <a:ea typeface="Bubblegum Sans"/>
                <a:cs typeface="Bubblegum Sans"/>
                <a:sym typeface="Bubblegum Sans"/>
              </a:defRPr>
            </a:lvl9pPr>
          </a:lstStyle>
          <a:p>
            <a:endParaRPr/>
          </a:p>
        </p:txBody>
      </p:sp>
      <p:sp>
        <p:nvSpPr>
          <p:cNvPr id="988" name="Google Shape;988;p13"/>
          <p:cNvSpPr txBox="1">
            <a:spLocks noGrp="1"/>
          </p:cNvSpPr>
          <p:nvPr>
            <p:ph type="subTitle" idx="5"/>
          </p:nvPr>
        </p:nvSpPr>
        <p:spPr>
          <a:xfrm>
            <a:off x="1739501" y="3343632"/>
            <a:ext cx="2641500" cy="699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989" name="Google Shape;989;p13"/>
          <p:cNvSpPr txBox="1">
            <a:spLocks noGrp="1"/>
          </p:cNvSpPr>
          <p:nvPr>
            <p:ph type="title" idx="6" hasCustomPrompt="1"/>
          </p:nvPr>
        </p:nvSpPr>
        <p:spPr>
          <a:xfrm>
            <a:off x="4784968" y="1693914"/>
            <a:ext cx="768000" cy="52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90" name="Google Shape;990;p13"/>
          <p:cNvSpPr txBox="1">
            <a:spLocks noGrp="1"/>
          </p:cNvSpPr>
          <p:nvPr>
            <p:ph type="subTitle" idx="7"/>
          </p:nvPr>
        </p:nvSpPr>
        <p:spPr>
          <a:xfrm>
            <a:off x="5679747" y="1468170"/>
            <a:ext cx="2641500" cy="37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1pPr>
            <a:lvl2pPr lvl="1"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2pPr>
            <a:lvl3pPr lvl="2"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3pPr>
            <a:lvl4pPr lvl="3"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4pPr>
            <a:lvl5pPr lvl="4"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5pPr>
            <a:lvl6pPr lvl="5"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6pPr>
            <a:lvl7pPr lvl="6"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7pPr>
            <a:lvl8pPr lvl="7"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8pPr>
            <a:lvl9pPr lvl="8" rtl="0">
              <a:lnSpc>
                <a:spcPct val="100000"/>
              </a:lnSpc>
              <a:spcBef>
                <a:spcPts val="0"/>
              </a:spcBef>
              <a:spcAft>
                <a:spcPts val="0"/>
              </a:spcAft>
              <a:buNone/>
              <a:defRPr sz="2500">
                <a:solidFill>
                  <a:schemeClr val="accent4"/>
                </a:solidFill>
                <a:latin typeface="Bubblegum Sans"/>
                <a:ea typeface="Bubblegum Sans"/>
                <a:cs typeface="Bubblegum Sans"/>
                <a:sym typeface="Bubblegum Sans"/>
              </a:defRPr>
            </a:lvl9pPr>
          </a:lstStyle>
          <a:p>
            <a:endParaRPr/>
          </a:p>
        </p:txBody>
      </p:sp>
      <p:sp>
        <p:nvSpPr>
          <p:cNvPr id="991" name="Google Shape;991;p13"/>
          <p:cNvSpPr txBox="1">
            <a:spLocks noGrp="1"/>
          </p:cNvSpPr>
          <p:nvPr>
            <p:ph type="subTitle" idx="8"/>
          </p:nvPr>
        </p:nvSpPr>
        <p:spPr>
          <a:xfrm>
            <a:off x="5679747" y="1816810"/>
            <a:ext cx="2641500" cy="699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992" name="Google Shape;992;p13"/>
          <p:cNvSpPr txBox="1">
            <a:spLocks noGrp="1"/>
          </p:cNvSpPr>
          <p:nvPr>
            <p:ph type="title" idx="9"/>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993" name="Google Shape;993;p13"/>
          <p:cNvSpPr txBox="1">
            <a:spLocks noGrp="1"/>
          </p:cNvSpPr>
          <p:nvPr>
            <p:ph type="title" idx="13" hasCustomPrompt="1"/>
          </p:nvPr>
        </p:nvSpPr>
        <p:spPr>
          <a:xfrm>
            <a:off x="4784975" y="3220741"/>
            <a:ext cx="768000" cy="52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r>
              <a:t>xx%</a:t>
            </a:r>
          </a:p>
        </p:txBody>
      </p:sp>
      <p:sp>
        <p:nvSpPr>
          <p:cNvPr id="994" name="Google Shape;994;p13"/>
          <p:cNvSpPr txBox="1">
            <a:spLocks noGrp="1"/>
          </p:cNvSpPr>
          <p:nvPr>
            <p:ph type="subTitle" idx="14"/>
          </p:nvPr>
        </p:nvSpPr>
        <p:spPr>
          <a:xfrm>
            <a:off x="5679747" y="2994987"/>
            <a:ext cx="2641500" cy="37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1pPr>
            <a:lvl2pPr lvl="1"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2pPr>
            <a:lvl3pPr lvl="2"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3pPr>
            <a:lvl4pPr lvl="3"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4pPr>
            <a:lvl5pPr lvl="4"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5pPr>
            <a:lvl6pPr lvl="5"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6pPr>
            <a:lvl7pPr lvl="6"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7pPr>
            <a:lvl8pPr lvl="7"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8pPr>
            <a:lvl9pPr lvl="8" rtl="0">
              <a:lnSpc>
                <a:spcPct val="100000"/>
              </a:lnSpc>
              <a:spcBef>
                <a:spcPts val="0"/>
              </a:spcBef>
              <a:spcAft>
                <a:spcPts val="0"/>
              </a:spcAft>
              <a:buNone/>
              <a:defRPr sz="2500">
                <a:solidFill>
                  <a:schemeClr val="accent6"/>
                </a:solidFill>
                <a:latin typeface="Bubblegum Sans"/>
                <a:ea typeface="Bubblegum Sans"/>
                <a:cs typeface="Bubblegum Sans"/>
                <a:sym typeface="Bubblegum Sans"/>
              </a:defRPr>
            </a:lvl9pPr>
          </a:lstStyle>
          <a:p>
            <a:endParaRPr/>
          </a:p>
        </p:txBody>
      </p:sp>
      <p:sp>
        <p:nvSpPr>
          <p:cNvPr id="995" name="Google Shape;995;p13"/>
          <p:cNvSpPr txBox="1">
            <a:spLocks noGrp="1"/>
          </p:cNvSpPr>
          <p:nvPr>
            <p:ph type="subTitle" idx="15"/>
          </p:nvPr>
        </p:nvSpPr>
        <p:spPr>
          <a:xfrm>
            <a:off x="5679747" y="3343645"/>
            <a:ext cx="2641500" cy="699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grpSp>
        <p:nvGrpSpPr>
          <p:cNvPr id="996" name="Google Shape;996;p13"/>
          <p:cNvGrpSpPr/>
          <p:nvPr/>
        </p:nvGrpSpPr>
        <p:grpSpPr>
          <a:xfrm>
            <a:off x="6056340" y="4669505"/>
            <a:ext cx="714225" cy="650875"/>
            <a:chOff x="3080800" y="238100"/>
            <a:chExt cx="714225" cy="650875"/>
          </a:xfrm>
        </p:grpSpPr>
        <p:sp>
          <p:nvSpPr>
            <p:cNvPr id="997" name="Google Shape;997;p13"/>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3"/>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3"/>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0" name="Google Shape;1000;p13"/>
          <p:cNvGrpSpPr/>
          <p:nvPr/>
        </p:nvGrpSpPr>
        <p:grpSpPr>
          <a:xfrm>
            <a:off x="4224502" y="4656905"/>
            <a:ext cx="626025" cy="663475"/>
            <a:chOff x="2291250" y="337875"/>
            <a:chExt cx="626025" cy="663475"/>
          </a:xfrm>
        </p:grpSpPr>
        <p:sp>
          <p:nvSpPr>
            <p:cNvPr id="1001" name="Google Shape;1001;p13"/>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3"/>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3"/>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3"/>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3"/>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47198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p:cSld name="CUSTOM_18_1">
    <p:spTree>
      <p:nvGrpSpPr>
        <p:cNvPr id="1" name="Shape 1006"/>
        <p:cNvGrpSpPr/>
        <p:nvPr/>
      </p:nvGrpSpPr>
      <p:grpSpPr>
        <a:xfrm>
          <a:off x="0" y="0"/>
          <a:ext cx="0" cy="0"/>
          <a:chOff x="0" y="0"/>
          <a:chExt cx="0" cy="0"/>
        </a:xfrm>
      </p:grpSpPr>
      <p:sp>
        <p:nvSpPr>
          <p:cNvPr id="1007" name="Google Shape;1007;p14"/>
          <p:cNvSpPr/>
          <p:nvPr/>
        </p:nvSpPr>
        <p:spPr>
          <a:xfrm>
            <a:off x="-398150" y="-807275"/>
            <a:ext cx="7623961" cy="10527179"/>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8" name="Google Shape;1008;p14"/>
          <p:cNvGrpSpPr/>
          <p:nvPr/>
        </p:nvGrpSpPr>
        <p:grpSpPr>
          <a:xfrm>
            <a:off x="5753974" y="4632894"/>
            <a:ext cx="545793" cy="710094"/>
            <a:chOff x="3523950" y="4973225"/>
            <a:chExt cx="385175" cy="501125"/>
          </a:xfrm>
        </p:grpSpPr>
        <p:sp>
          <p:nvSpPr>
            <p:cNvPr id="1009" name="Google Shape;1009;p14"/>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4"/>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4"/>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2" name="Google Shape;1012;p14"/>
          <p:cNvGrpSpPr/>
          <p:nvPr/>
        </p:nvGrpSpPr>
        <p:grpSpPr>
          <a:xfrm>
            <a:off x="8581975" y="1426491"/>
            <a:ext cx="731075" cy="756175"/>
            <a:chOff x="4791650" y="538625"/>
            <a:chExt cx="731075" cy="756175"/>
          </a:xfrm>
        </p:grpSpPr>
        <p:sp>
          <p:nvSpPr>
            <p:cNvPr id="1013" name="Google Shape;1013;p14"/>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4"/>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4"/>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4"/>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9" name="Google Shape;1019;p14"/>
          <p:cNvGrpSpPr/>
          <p:nvPr/>
        </p:nvGrpSpPr>
        <p:grpSpPr>
          <a:xfrm>
            <a:off x="2394483" y="4533503"/>
            <a:ext cx="888853" cy="809485"/>
            <a:chOff x="3080800" y="238100"/>
            <a:chExt cx="714225" cy="650450"/>
          </a:xfrm>
        </p:grpSpPr>
        <p:sp>
          <p:nvSpPr>
            <p:cNvPr id="1020" name="Google Shape;1020;p14"/>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4"/>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2" name="Google Shape;1022;p14"/>
          <p:cNvGrpSpPr/>
          <p:nvPr/>
        </p:nvGrpSpPr>
        <p:grpSpPr>
          <a:xfrm>
            <a:off x="4245769" y="4396012"/>
            <a:ext cx="545771" cy="946976"/>
            <a:chOff x="4559300" y="564775"/>
            <a:chExt cx="389225" cy="675350"/>
          </a:xfrm>
        </p:grpSpPr>
        <p:sp>
          <p:nvSpPr>
            <p:cNvPr id="1023" name="Google Shape;1023;p14"/>
            <p:cNvSpPr/>
            <p:nvPr/>
          </p:nvSpPr>
          <p:spPr>
            <a:xfrm>
              <a:off x="4559300" y="753600"/>
              <a:ext cx="389225" cy="486525"/>
            </a:xfrm>
            <a:custGeom>
              <a:avLst/>
              <a:gdLst/>
              <a:ahLst/>
              <a:cxnLst/>
              <a:rect l="l" t="t" r="r" b="b"/>
              <a:pathLst>
                <a:path w="15569" h="19461" extrusionOk="0">
                  <a:moveTo>
                    <a:pt x="3228" y="0"/>
                  </a:moveTo>
                  <a:cubicBezTo>
                    <a:pt x="2718" y="0"/>
                    <a:pt x="2180" y="109"/>
                    <a:pt x="1627" y="293"/>
                  </a:cubicBezTo>
                  <a:cubicBezTo>
                    <a:pt x="0" y="841"/>
                    <a:pt x="634" y="3051"/>
                    <a:pt x="1062" y="5363"/>
                  </a:cubicBezTo>
                  <a:cubicBezTo>
                    <a:pt x="1473" y="7572"/>
                    <a:pt x="2295" y="9679"/>
                    <a:pt x="3460" y="11580"/>
                  </a:cubicBezTo>
                  <a:cubicBezTo>
                    <a:pt x="4573" y="13447"/>
                    <a:pt x="6731" y="15827"/>
                    <a:pt x="8512" y="17489"/>
                  </a:cubicBezTo>
                  <a:cubicBezTo>
                    <a:pt x="9893" y="18789"/>
                    <a:pt x="12890" y="19460"/>
                    <a:pt x="14341" y="19460"/>
                  </a:cubicBezTo>
                  <a:cubicBezTo>
                    <a:pt x="14743" y="19460"/>
                    <a:pt x="15027" y="19408"/>
                    <a:pt x="15123" y="19304"/>
                  </a:cubicBezTo>
                  <a:cubicBezTo>
                    <a:pt x="15569" y="18808"/>
                    <a:pt x="13496" y="18602"/>
                    <a:pt x="12846" y="18294"/>
                  </a:cubicBezTo>
                  <a:cubicBezTo>
                    <a:pt x="12178" y="17985"/>
                    <a:pt x="10739" y="16632"/>
                    <a:pt x="10139" y="15622"/>
                  </a:cubicBezTo>
                  <a:cubicBezTo>
                    <a:pt x="9540" y="14611"/>
                    <a:pt x="9489" y="13567"/>
                    <a:pt x="8958" y="12042"/>
                  </a:cubicBezTo>
                  <a:cubicBezTo>
                    <a:pt x="8427" y="10535"/>
                    <a:pt x="8273" y="9028"/>
                    <a:pt x="7844" y="7761"/>
                  </a:cubicBezTo>
                  <a:cubicBezTo>
                    <a:pt x="7433" y="6493"/>
                    <a:pt x="6920" y="3188"/>
                    <a:pt x="5841" y="1526"/>
                  </a:cubicBezTo>
                  <a:cubicBezTo>
                    <a:pt x="5136" y="424"/>
                    <a:pt x="4235" y="0"/>
                    <a:pt x="3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4"/>
            <p:cNvSpPr/>
            <p:nvPr/>
          </p:nvSpPr>
          <p:spPr>
            <a:xfrm>
              <a:off x="4571700" y="564775"/>
              <a:ext cx="155900" cy="233025"/>
            </a:xfrm>
            <a:custGeom>
              <a:avLst/>
              <a:gdLst/>
              <a:ahLst/>
              <a:cxnLst/>
              <a:rect l="l" t="t" r="r" b="b"/>
              <a:pathLst>
                <a:path w="6236" h="9321" extrusionOk="0">
                  <a:moveTo>
                    <a:pt x="2529" y="1"/>
                  </a:moveTo>
                  <a:cubicBezTo>
                    <a:pt x="2512" y="1"/>
                    <a:pt x="2502" y="2"/>
                    <a:pt x="2502" y="2"/>
                  </a:cubicBezTo>
                  <a:cubicBezTo>
                    <a:pt x="2502" y="2"/>
                    <a:pt x="1148" y="3719"/>
                    <a:pt x="1080" y="4387"/>
                  </a:cubicBezTo>
                  <a:cubicBezTo>
                    <a:pt x="1011" y="5072"/>
                    <a:pt x="1816" y="6647"/>
                    <a:pt x="1816" y="6647"/>
                  </a:cubicBezTo>
                  <a:cubicBezTo>
                    <a:pt x="1816" y="6647"/>
                    <a:pt x="1" y="7007"/>
                    <a:pt x="18" y="8822"/>
                  </a:cubicBezTo>
                  <a:cubicBezTo>
                    <a:pt x="18" y="8822"/>
                    <a:pt x="1438" y="8456"/>
                    <a:pt x="2564" y="8456"/>
                  </a:cubicBezTo>
                  <a:cubicBezTo>
                    <a:pt x="2837" y="8456"/>
                    <a:pt x="3093" y="8478"/>
                    <a:pt x="3306" y="8531"/>
                  </a:cubicBezTo>
                  <a:cubicBezTo>
                    <a:pt x="4403" y="8805"/>
                    <a:pt x="5345" y="9096"/>
                    <a:pt x="5345" y="9096"/>
                  </a:cubicBezTo>
                  <a:cubicBezTo>
                    <a:pt x="5345" y="9096"/>
                    <a:pt x="5718" y="9321"/>
                    <a:pt x="5900" y="9321"/>
                  </a:cubicBezTo>
                  <a:cubicBezTo>
                    <a:pt x="5964" y="9321"/>
                    <a:pt x="6004" y="9293"/>
                    <a:pt x="5995" y="9216"/>
                  </a:cubicBezTo>
                  <a:cubicBezTo>
                    <a:pt x="5995" y="9216"/>
                    <a:pt x="6235" y="8274"/>
                    <a:pt x="4694" y="7487"/>
                  </a:cubicBezTo>
                  <a:cubicBezTo>
                    <a:pt x="3202" y="6749"/>
                    <a:pt x="2432" y="6733"/>
                    <a:pt x="2369" y="6733"/>
                  </a:cubicBezTo>
                  <a:cubicBezTo>
                    <a:pt x="2366" y="6733"/>
                    <a:pt x="2364" y="6733"/>
                    <a:pt x="2364" y="6733"/>
                  </a:cubicBezTo>
                  <a:cubicBezTo>
                    <a:pt x="2090" y="5979"/>
                    <a:pt x="1902" y="5191"/>
                    <a:pt x="1782" y="4404"/>
                  </a:cubicBezTo>
                  <a:cubicBezTo>
                    <a:pt x="1679" y="3462"/>
                    <a:pt x="2673" y="1218"/>
                    <a:pt x="2844" y="584"/>
                  </a:cubicBezTo>
                  <a:cubicBezTo>
                    <a:pt x="3006" y="39"/>
                    <a:pt x="2636" y="1"/>
                    <a:pt x="25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5" name="Google Shape;1025;p14"/>
          <p:cNvGrpSpPr/>
          <p:nvPr/>
        </p:nvGrpSpPr>
        <p:grpSpPr>
          <a:xfrm>
            <a:off x="-179100" y="1268775"/>
            <a:ext cx="626025" cy="663475"/>
            <a:chOff x="2291250" y="337875"/>
            <a:chExt cx="626025" cy="663475"/>
          </a:xfrm>
        </p:grpSpPr>
        <p:sp>
          <p:nvSpPr>
            <p:cNvPr id="1026" name="Google Shape;1026;p14"/>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4"/>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4"/>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4"/>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4"/>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1" name="Google Shape;1031;p14"/>
          <p:cNvGrpSpPr/>
          <p:nvPr/>
        </p:nvGrpSpPr>
        <p:grpSpPr>
          <a:xfrm>
            <a:off x="6754206" y="-298461"/>
            <a:ext cx="626043" cy="694958"/>
            <a:chOff x="3041425" y="4736025"/>
            <a:chExt cx="377225" cy="418750"/>
          </a:xfrm>
        </p:grpSpPr>
        <p:sp>
          <p:nvSpPr>
            <p:cNvPr id="1032" name="Google Shape;1032;p14"/>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4"/>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4"/>
            <p:cNvSpPr/>
            <p:nvPr/>
          </p:nvSpPr>
          <p:spPr>
            <a:xfrm>
              <a:off x="3106075" y="4770000"/>
              <a:ext cx="152875" cy="93300"/>
            </a:xfrm>
            <a:custGeom>
              <a:avLst/>
              <a:gdLst/>
              <a:ahLst/>
              <a:cxnLst/>
              <a:rect l="l" t="t" r="r" b="b"/>
              <a:pathLst>
                <a:path w="6115" h="3732" extrusionOk="0">
                  <a:moveTo>
                    <a:pt x="5816" y="0"/>
                  </a:moveTo>
                  <a:cubicBezTo>
                    <a:pt x="4839" y="0"/>
                    <a:pt x="4624" y="529"/>
                    <a:pt x="4624" y="529"/>
                  </a:cubicBezTo>
                  <a:cubicBezTo>
                    <a:pt x="3357" y="598"/>
                    <a:pt x="2261" y="1831"/>
                    <a:pt x="2261" y="1831"/>
                  </a:cubicBezTo>
                  <a:cubicBezTo>
                    <a:pt x="1182" y="1916"/>
                    <a:pt x="257" y="2687"/>
                    <a:pt x="0" y="3732"/>
                  </a:cubicBezTo>
                  <a:cubicBezTo>
                    <a:pt x="884" y="3184"/>
                    <a:pt x="2163" y="3089"/>
                    <a:pt x="2943" y="3089"/>
                  </a:cubicBezTo>
                  <a:cubicBezTo>
                    <a:pt x="3357" y="3089"/>
                    <a:pt x="3631" y="3115"/>
                    <a:pt x="3631" y="3115"/>
                  </a:cubicBezTo>
                  <a:cubicBezTo>
                    <a:pt x="3837" y="1505"/>
                    <a:pt x="6115" y="15"/>
                    <a:pt x="6115" y="15"/>
                  </a:cubicBezTo>
                  <a:cubicBezTo>
                    <a:pt x="6008" y="5"/>
                    <a:pt x="5909" y="0"/>
                    <a:pt x="5816" y="0"/>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4"/>
            <p:cNvSpPr/>
            <p:nvPr/>
          </p:nvSpPr>
          <p:spPr>
            <a:xfrm>
              <a:off x="3041425" y="4744250"/>
              <a:ext cx="377225" cy="410525"/>
            </a:xfrm>
            <a:custGeom>
              <a:avLst/>
              <a:gdLst/>
              <a:ahLst/>
              <a:cxnLst/>
              <a:rect l="l" t="t" r="r" b="b"/>
              <a:pathLst>
                <a:path w="15089" h="16421" extrusionOk="0">
                  <a:moveTo>
                    <a:pt x="10345" y="1"/>
                  </a:moveTo>
                  <a:cubicBezTo>
                    <a:pt x="11184" y="634"/>
                    <a:pt x="12246" y="1696"/>
                    <a:pt x="12691" y="3152"/>
                  </a:cubicBezTo>
                  <a:cubicBezTo>
                    <a:pt x="13479" y="5721"/>
                    <a:pt x="14061" y="13017"/>
                    <a:pt x="13496" y="13120"/>
                  </a:cubicBezTo>
                  <a:cubicBezTo>
                    <a:pt x="13491" y="13121"/>
                    <a:pt x="13485" y="13121"/>
                    <a:pt x="13479" y="13121"/>
                  </a:cubicBezTo>
                  <a:cubicBezTo>
                    <a:pt x="12875" y="13121"/>
                    <a:pt x="10851" y="7828"/>
                    <a:pt x="10054" y="6098"/>
                  </a:cubicBezTo>
                  <a:cubicBezTo>
                    <a:pt x="9392" y="4649"/>
                    <a:pt x="7957" y="3350"/>
                    <a:pt x="7380" y="3350"/>
                  </a:cubicBezTo>
                  <a:cubicBezTo>
                    <a:pt x="7254" y="3350"/>
                    <a:pt x="7170" y="3411"/>
                    <a:pt x="7142" y="3546"/>
                  </a:cubicBezTo>
                  <a:cubicBezTo>
                    <a:pt x="6988" y="4299"/>
                    <a:pt x="8615" y="6081"/>
                    <a:pt x="9386" y="7434"/>
                  </a:cubicBezTo>
                  <a:cubicBezTo>
                    <a:pt x="10156" y="8787"/>
                    <a:pt x="13154" y="13634"/>
                    <a:pt x="11715" y="15038"/>
                  </a:cubicBezTo>
                  <a:cubicBezTo>
                    <a:pt x="11091" y="15648"/>
                    <a:pt x="10492" y="15889"/>
                    <a:pt x="9929" y="15889"/>
                  </a:cubicBezTo>
                  <a:cubicBezTo>
                    <a:pt x="9195" y="15889"/>
                    <a:pt x="8521" y="15478"/>
                    <a:pt x="7930" y="14935"/>
                  </a:cubicBezTo>
                  <a:cubicBezTo>
                    <a:pt x="6885" y="13976"/>
                    <a:pt x="4282" y="11715"/>
                    <a:pt x="3580" y="10551"/>
                  </a:cubicBezTo>
                  <a:cubicBezTo>
                    <a:pt x="2896" y="9417"/>
                    <a:pt x="2927" y="4648"/>
                    <a:pt x="1412" y="4648"/>
                  </a:cubicBezTo>
                  <a:cubicBezTo>
                    <a:pt x="1371" y="4648"/>
                    <a:pt x="1328" y="4652"/>
                    <a:pt x="1285" y="4659"/>
                  </a:cubicBezTo>
                  <a:cubicBezTo>
                    <a:pt x="736" y="5190"/>
                    <a:pt x="86" y="5995"/>
                    <a:pt x="51" y="6903"/>
                  </a:cubicBezTo>
                  <a:cubicBezTo>
                    <a:pt x="0" y="8461"/>
                    <a:pt x="942" y="11167"/>
                    <a:pt x="3682" y="12777"/>
                  </a:cubicBezTo>
                  <a:cubicBezTo>
                    <a:pt x="3682" y="12777"/>
                    <a:pt x="5515" y="14764"/>
                    <a:pt x="6183" y="15483"/>
                  </a:cubicBezTo>
                  <a:cubicBezTo>
                    <a:pt x="6689" y="16016"/>
                    <a:pt x="7708" y="16420"/>
                    <a:pt x="8462" y="16420"/>
                  </a:cubicBezTo>
                  <a:cubicBezTo>
                    <a:pt x="8703" y="16420"/>
                    <a:pt x="8916" y="16379"/>
                    <a:pt x="9077" y="16288"/>
                  </a:cubicBezTo>
                  <a:cubicBezTo>
                    <a:pt x="9077" y="16288"/>
                    <a:pt x="9474" y="16353"/>
                    <a:pt x="10024" y="16353"/>
                  </a:cubicBezTo>
                  <a:cubicBezTo>
                    <a:pt x="10703" y="16353"/>
                    <a:pt x="11615" y="16254"/>
                    <a:pt x="12297" y="15809"/>
                  </a:cubicBezTo>
                  <a:cubicBezTo>
                    <a:pt x="13530" y="15004"/>
                    <a:pt x="13342" y="14199"/>
                    <a:pt x="13342" y="14199"/>
                  </a:cubicBezTo>
                  <a:lnTo>
                    <a:pt x="13342" y="14199"/>
                  </a:lnTo>
                  <a:cubicBezTo>
                    <a:pt x="13342" y="14199"/>
                    <a:pt x="13370" y="14204"/>
                    <a:pt x="13418" y="14204"/>
                  </a:cubicBezTo>
                  <a:cubicBezTo>
                    <a:pt x="13632" y="14204"/>
                    <a:pt x="14249" y="14101"/>
                    <a:pt x="14626" y="12983"/>
                  </a:cubicBezTo>
                  <a:cubicBezTo>
                    <a:pt x="15089" y="11613"/>
                    <a:pt x="14250" y="8958"/>
                    <a:pt x="14198" y="8239"/>
                  </a:cubicBezTo>
                  <a:cubicBezTo>
                    <a:pt x="14164" y="7536"/>
                    <a:pt x="14198" y="2056"/>
                    <a:pt x="12126" y="720"/>
                  </a:cubicBezTo>
                  <a:cubicBezTo>
                    <a:pt x="11595" y="377"/>
                    <a:pt x="10978" y="120"/>
                    <a:pt x="103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4"/>
            <p:cNvSpPr/>
            <p:nvPr/>
          </p:nvSpPr>
          <p:spPr>
            <a:xfrm>
              <a:off x="3060675" y="4736025"/>
              <a:ext cx="168725" cy="108025"/>
            </a:xfrm>
            <a:custGeom>
              <a:avLst/>
              <a:gdLst/>
              <a:ahLst/>
              <a:cxnLst/>
              <a:rect l="l" t="t" r="r" b="b"/>
              <a:pathLst>
                <a:path w="6749" h="4321" extrusionOk="0">
                  <a:moveTo>
                    <a:pt x="2568" y="0"/>
                  </a:moveTo>
                  <a:cubicBezTo>
                    <a:pt x="1998" y="0"/>
                    <a:pt x="1346" y="232"/>
                    <a:pt x="617" y="843"/>
                  </a:cubicBezTo>
                  <a:cubicBezTo>
                    <a:pt x="617" y="843"/>
                    <a:pt x="1" y="1374"/>
                    <a:pt x="360" y="1785"/>
                  </a:cubicBezTo>
                  <a:cubicBezTo>
                    <a:pt x="686" y="2126"/>
                    <a:pt x="1203" y="2593"/>
                    <a:pt x="1536" y="2593"/>
                  </a:cubicBezTo>
                  <a:cubicBezTo>
                    <a:pt x="1589" y="2593"/>
                    <a:pt x="1637" y="2582"/>
                    <a:pt x="1679" y="2556"/>
                  </a:cubicBezTo>
                  <a:cubicBezTo>
                    <a:pt x="1996" y="2373"/>
                    <a:pt x="2118" y="1217"/>
                    <a:pt x="2455" y="1217"/>
                  </a:cubicBezTo>
                  <a:cubicBezTo>
                    <a:pt x="2465" y="1217"/>
                    <a:pt x="2474" y="1218"/>
                    <a:pt x="2484" y="1220"/>
                  </a:cubicBezTo>
                  <a:cubicBezTo>
                    <a:pt x="2827" y="1272"/>
                    <a:pt x="4077" y="3190"/>
                    <a:pt x="4077" y="3190"/>
                  </a:cubicBezTo>
                  <a:cubicBezTo>
                    <a:pt x="4077" y="3190"/>
                    <a:pt x="2878" y="3686"/>
                    <a:pt x="2878" y="4320"/>
                  </a:cubicBezTo>
                  <a:cubicBezTo>
                    <a:pt x="2878" y="4320"/>
                    <a:pt x="3873" y="3829"/>
                    <a:pt x="4600" y="3829"/>
                  </a:cubicBezTo>
                  <a:cubicBezTo>
                    <a:pt x="4741" y="3829"/>
                    <a:pt x="4873" y="3847"/>
                    <a:pt x="4985" y="3892"/>
                  </a:cubicBezTo>
                  <a:cubicBezTo>
                    <a:pt x="4985" y="3892"/>
                    <a:pt x="6064" y="2282"/>
                    <a:pt x="6749" y="2231"/>
                  </a:cubicBezTo>
                  <a:cubicBezTo>
                    <a:pt x="6749" y="2231"/>
                    <a:pt x="6348" y="2121"/>
                    <a:pt x="5936" y="2121"/>
                  </a:cubicBezTo>
                  <a:cubicBezTo>
                    <a:pt x="5717" y="2121"/>
                    <a:pt x="5494" y="2152"/>
                    <a:pt x="5327" y="2248"/>
                  </a:cubicBezTo>
                  <a:cubicBezTo>
                    <a:pt x="5327" y="2248"/>
                    <a:pt x="4346" y="0"/>
                    <a:pt x="2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4"/>
            <p:cNvSpPr/>
            <p:nvPr/>
          </p:nvSpPr>
          <p:spPr>
            <a:xfrm>
              <a:off x="3071925" y="4743750"/>
              <a:ext cx="112100" cy="60050"/>
            </a:xfrm>
            <a:custGeom>
              <a:avLst/>
              <a:gdLst/>
              <a:ahLst/>
              <a:cxnLst/>
              <a:rect l="l" t="t" r="r" b="b"/>
              <a:pathLst>
                <a:path w="4484" h="2402" extrusionOk="0">
                  <a:moveTo>
                    <a:pt x="2126" y="1"/>
                  </a:moveTo>
                  <a:cubicBezTo>
                    <a:pt x="1074" y="1"/>
                    <a:pt x="0" y="585"/>
                    <a:pt x="150" y="945"/>
                  </a:cubicBezTo>
                  <a:cubicBezTo>
                    <a:pt x="294" y="1290"/>
                    <a:pt x="653" y="1658"/>
                    <a:pt x="917" y="1658"/>
                  </a:cubicBezTo>
                  <a:cubicBezTo>
                    <a:pt x="968" y="1658"/>
                    <a:pt x="1016" y="1644"/>
                    <a:pt x="1058" y="1613"/>
                  </a:cubicBezTo>
                  <a:cubicBezTo>
                    <a:pt x="1301" y="1419"/>
                    <a:pt x="1376" y="439"/>
                    <a:pt x="2068" y="439"/>
                  </a:cubicBezTo>
                  <a:cubicBezTo>
                    <a:pt x="2106" y="439"/>
                    <a:pt x="2146" y="442"/>
                    <a:pt x="2188" y="449"/>
                  </a:cubicBezTo>
                  <a:cubicBezTo>
                    <a:pt x="2993" y="586"/>
                    <a:pt x="4398" y="2401"/>
                    <a:pt x="4398" y="2401"/>
                  </a:cubicBezTo>
                  <a:cubicBezTo>
                    <a:pt x="4483" y="2367"/>
                    <a:pt x="3730" y="260"/>
                    <a:pt x="2565" y="38"/>
                  </a:cubicBezTo>
                  <a:cubicBezTo>
                    <a:pt x="2422" y="12"/>
                    <a:pt x="2274" y="1"/>
                    <a:pt x="2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8" name="Google Shape;1038;p14"/>
          <p:cNvGrpSpPr/>
          <p:nvPr/>
        </p:nvGrpSpPr>
        <p:grpSpPr>
          <a:xfrm>
            <a:off x="4600198" y="-257133"/>
            <a:ext cx="1331012" cy="946985"/>
            <a:chOff x="3517550" y="401175"/>
            <a:chExt cx="1027650" cy="731150"/>
          </a:xfrm>
        </p:grpSpPr>
        <p:sp>
          <p:nvSpPr>
            <p:cNvPr id="1039" name="Google Shape;1039;p14"/>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4"/>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1" name="Google Shape;1041;p14"/>
          <p:cNvGrpSpPr/>
          <p:nvPr/>
        </p:nvGrpSpPr>
        <p:grpSpPr>
          <a:xfrm>
            <a:off x="-237471" y="2422918"/>
            <a:ext cx="965426" cy="946995"/>
            <a:chOff x="1931075" y="728875"/>
            <a:chExt cx="789650" cy="774575"/>
          </a:xfrm>
        </p:grpSpPr>
        <p:sp>
          <p:nvSpPr>
            <p:cNvPr id="1042" name="Google Shape;1042;p14"/>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4"/>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4" name="Google Shape;1044;p14"/>
          <p:cNvGrpSpPr/>
          <p:nvPr/>
        </p:nvGrpSpPr>
        <p:grpSpPr>
          <a:xfrm>
            <a:off x="3246846" y="188380"/>
            <a:ext cx="530357" cy="501473"/>
            <a:chOff x="2776800" y="970450"/>
            <a:chExt cx="431500" cy="408000"/>
          </a:xfrm>
        </p:grpSpPr>
        <p:sp>
          <p:nvSpPr>
            <p:cNvPr id="1045" name="Google Shape;1045;p14"/>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4"/>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4"/>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4"/>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4"/>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4"/>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4"/>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4"/>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4"/>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4"/>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5" name="Google Shape;1055;p14"/>
          <p:cNvGrpSpPr/>
          <p:nvPr/>
        </p:nvGrpSpPr>
        <p:grpSpPr>
          <a:xfrm>
            <a:off x="209557" y="3860581"/>
            <a:ext cx="1222493" cy="1406207"/>
            <a:chOff x="2060900" y="4330000"/>
            <a:chExt cx="924450" cy="1063375"/>
          </a:xfrm>
        </p:grpSpPr>
        <p:grpSp>
          <p:nvGrpSpPr>
            <p:cNvPr id="1056" name="Google Shape;1056;p14"/>
            <p:cNvGrpSpPr/>
            <p:nvPr/>
          </p:nvGrpSpPr>
          <p:grpSpPr>
            <a:xfrm>
              <a:off x="2060900" y="4744625"/>
              <a:ext cx="846525" cy="648750"/>
              <a:chOff x="2060900" y="4744625"/>
              <a:chExt cx="846525" cy="648750"/>
            </a:xfrm>
          </p:grpSpPr>
          <p:sp>
            <p:nvSpPr>
              <p:cNvPr id="1057" name="Google Shape;1057;p14"/>
              <p:cNvSpPr/>
              <p:nvPr/>
            </p:nvSpPr>
            <p:spPr>
              <a:xfrm>
                <a:off x="2072875" y="4755475"/>
                <a:ext cx="735200" cy="637475"/>
              </a:xfrm>
              <a:custGeom>
                <a:avLst/>
                <a:gdLst/>
                <a:ahLst/>
                <a:cxnLst/>
                <a:rect l="l" t="t" r="r" b="b"/>
                <a:pathLst>
                  <a:path w="29408" h="25499" extrusionOk="0">
                    <a:moveTo>
                      <a:pt x="9187" y="1"/>
                    </a:moveTo>
                    <a:cubicBezTo>
                      <a:pt x="8441" y="1"/>
                      <a:pt x="7949" y="129"/>
                      <a:pt x="7656" y="288"/>
                    </a:cubicBezTo>
                    <a:cubicBezTo>
                      <a:pt x="6663" y="836"/>
                      <a:pt x="326" y="13921"/>
                      <a:pt x="326" y="13921"/>
                    </a:cubicBezTo>
                    <a:cubicBezTo>
                      <a:pt x="1" y="14829"/>
                      <a:pt x="5259" y="19847"/>
                      <a:pt x="10260" y="22296"/>
                    </a:cubicBezTo>
                    <a:cubicBezTo>
                      <a:pt x="14914" y="24568"/>
                      <a:pt x="20733" y="25499"/>
                      <a:pt x="22085" y="25499"/>
                    </a:cubicBezTo>
                    <a:cubicBezTo>
                      <a:pt x="22190" y="25499"/>
                      <a:pt x="22269" y="25493"/>
                      <a:pt x="22317" y="25482"/>
                    </a:cubicBezTo>
                    <a:cubicBezTo>
                      <a:pt x="22968" y="25328"/>
                      <a:pt x="29374" y="12500"/>
                      <a:pt x="29391" y="11780"/>
                    </a:cubicBezTo>
                    <a:cubicBezTo>
                      <a:pt x="29408" y="11078"/>
                      <a:pt x="28192" y="7995"/>
                      <a:pt x="20125" y="3782"/>
                    </a:cubicBezTo>
                    <a:cubicBezTo>
                      <a:pt x="14392" y="776"/>
                      <a:pt x="11021" y="1"/>
                      <a:pt x="9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4"/>
              <p:cNvSpPr/>
              <p:nvPr/>
            </p:nvSpPr>
            <p:spPr>
              <a:xfrm>
                <a:off x="2200725" y="4752550"/>
                <a:ext cx="647675" cy="336600"/>
              </a:xfrm>
              <a:custGeom>
                <a:avLst/>
                <a:gdLst/>
                <a:ahLst/>
                <a:cxnLst/>
                <a:rect l="l" t="t" r="r" b="b"/>
                <a:pathLst>
                  <a:path w="25907" h="13464" extrusionOk="0">
                    <a:moveTo>
                      <a:pt x="4120" y="1"/>
                    </a:moveTo>
                    <a:cubicBezTo>
                      <a:pt x="3025" y="1"/>
                      <a:pt x="2231" y="286"/>
                      <a:pt x="1892" y="936"/>
                    </a:cubicBezTo>
                    <a:cubicBezTo>
                      <a:pt x="0" y="4573"/>
                      <a:pt x="15957" y="13464"/>
                      <a:pt x="22041" y="13464"/>
                    </a:cubicBezTo>
                    <a:cubicBezTo>
                      <a:pt x="23119" y="13464"/>
                      <a:pt x="23887" y="13185"/>
                      <a:pt x="24191" y="12548"/>
                    </a:cubicBezTo>
                    <a:cubicBezTo>
                      <a:pt x="25906" y="8958"/>
                      <a:pt x="10264" y="1"/>
                      <a:pt x="41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4"/>
              <p:cNvSpPr/>
              <p:nvPr/>
            </p:nvSpPr>
            <p:spPr>
              <a:xfrm>
                <a:off x="2235200" y="4770700"/>
                <a:ext cx="581100" cy="296725"/>
              </a:xfrm>
              <a:custGeom>
                <a:avLst/>
                <a:gdLst/>
                <a:ahLst/>
                <a:cxnLst/>
                <a:rect l="l" t="t" r="r" b="b"/>
                <a:pathLst>
                  <a:path w="23244" h="11869" extrusionOk="0">
                    <a:moveTo>
                      <a:pt x="2714" y="0"/>
                    </a:moveTo>
                    <a:cubicBezTo>
                      <a:pt x="2042" y="0"/>
                      <a:pt x="1575" y="166"/>
                      <a:pt x="1386" y="535"/>
                    </a:cubicBezTo>
                    <a:cubicBezTo>
                      <a:pt x="0" y="3201"/>
                      <a:pt x="15955" y="11869"/>
                      <a:pt x="20753" y="11869"/>
                    </a:cubicBezTo>
                    <a:cubicBezTo>
                      <a:pt x="21411" y="11869"/>
                      <a:pt x="21859" y="11706"/>
                      <a:pt x="22024" y="11343"/>
                    </a:cubicBezTo>
                    <a:cubicBezTo>
                      <a:pt x="23243" y="8694"/>
                      <a:pt x="7586" y="0"/>
                      <a:pt x="2714"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4"/>
              <p:cNvSpPr/>
              <p:nvPr/>
            </p:nvSpPr>
            <p:spPr>
              <a:xfrm>
                <a:off x="2235200" y="4770700"/>
                <a:ext cx="581100" cy="296725"/>
              </a:xfrm>
              <a:custGeom>
                <a:avLst/>
                <a:gdLst/>
                <a:ahLst/>
                <a:cxnLst/>
                <a:rect l="l" t="t" r="r" b="b"/>
                <a:pathLst>
                  <a:path w="23244" h="11869" extrusionOk="0">
                    <a:moveTo>
                      <a:pt x="2714" y="0"/>
                    </a:moveTo>
                    <a:cubicBezTo>
                      <a:pt x="2042" y="0"/>
                      <a:pt x="1575" y="166"/>
                      <a:pt x="1386" y="535"/>
                    </a:cubicBezTo>
                    <a:cubicBezTo>
                      <a:pt x="0" y="3201"/>
                      <a:pt x="15955" y="11869"/>
                      <a:pt x="20753" y="11869"/>
                    </a:cubicBezTo>
                    <a:cubicBezTo>
                      <a:pt x="21411" y="11869"/>
                      <a:pt x="21859" y="11706"/>
                      <a:pt x="22024" y="11343"/>
                    </a:cubicBezTo>
                    <a:cubicBezTo>
                      <a:pt x="23243" y="8694"/>
                      <a:pt x="7586" y="0"/>
                      <a:pt x="2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4"/>
              <p:cNvSpPr/>
              <p:nvPr/>
            </p:nvSpPr>
            <p:spPr>
              <a:xfrm>
                <a:off x="2072875" y="5060675"/>
                <a:ext cx="595625" cy="332700"/>
              </a:xfrm>
              <a:custGeom>
                <a:avLst/>
                <a:gdLst/>
                <a:ahLst/>
                <a:cxnLst/>
                <a:rect l="l" t="t" r="r" b="b"/>
                <a:pathLst>
                  <a:path w="23825" h="13308" extrusionOk="0">
                    <a:moveTo>
                      <a:pt x="1165" y="0"/>
                    </a:moveTo>
                    <a:cubicBezTo>
                      <a:pt x="652" y="1045"/>
                      <a:pt x="326" y="1713"/>
                      <a:pt x="326" y="1713"/>
                    </a:cubicBezTo>
                    <a:cubicBezTo>
                      <a:pt x="1" y="2621"/>
                      <a:pt x="5276" y="7639"/>
                      <a:pt x="10260" y="10088"/>
                    </a:cubicBezTo>
                    <a:cubicBezTo>
                      <a:pt x="14904" y="12363"/>
                      <a:pt x="20744" y="13308"/>
                      <a:pt x="22089" y="13308"/>
                    </a:cubicBezTo>
                    <a:cubicBezTo>
                      <a:pt x="22193" y="13308"/>
                      <a:pt x="22269" y="13302"/>
                      <a:pt x="22317" y="13291"/>
                    </a:cubicBezTo>
                    <a:cubicBezTo>
                      <a:pt x="22488" y="13240"/>
                      <a:pt x="23071" y="12298"/>
                      <a:pt x="23824" y="10928"/>
                    </a:cubicBezTo>
                    <a:cubicBezTo>
                      <a:pt x="13993" y="10876"/>
                      <a:pt x="4505" y="3066"/>
                      <a:pt x="11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4"/>
              <p:cNvSpPr/>
              <p:nvPr/>
            </p:nvSpPr>
            <p:spPr>
              <a:xfrm>
                <a:off x="2708725" y="5094075"/>
                <a:ext cx="198700" cy="163000"/>
              </a:xfrm>
              <a:custGeom>
                <a:avLst/>
                <a:gdLst/>
                <a:ahLst/>
                <a:cxnLst/>
                <a:rect l="l" t="t" r="r" b="b"/>
                <a:pathLst>
                  <a:path w="7948" h="6520" extrusionOk="0">
                    <a:moveTo>
                      <a:pt x="3272" y="0"/>
                    </a:moveTo>
                    <a:lnTo>
                      <a:pt x="2861" y="771"/>
                    </a:lnTo>
                    <a:cubicBezTo>
                      <a:pt x="2861" y="771"/>
                      <a:pt x="4419" y="1490"/>
                      <a:pt x="4625" y="1679"/>
                    </a:cubicBezTo>
                    <a:cubicBezTo>
                      <a:pt x="4830" y="1867"/>
                      <a:pt x="3888" y="3631"/>
                      <a:pt x="3683" y="3871"/>
                    </a:cubicBezTo>
                    <a:cubicBezTo>
                      <a:pt x="3670" y="3888"/>
                      <a:pt x="3646" y="3896"/>
                      <a:pt x="3612" y="3896"/>
                    </a:cubicBezTo>
                    <a:cubicBezTo>
                      <a:pt x="3123" y="3896"/>
                      <a:pt x="566" y="2295"/>
                      <a:pt x="566" y="2295"/>
                    </a:cubicBezTo>
                    <a:lnTo>
                      <a:pt x="0" y="3323"/>
                    </a:lnTo>
                    <a:cubicBezTo>
                      <a:pt x="0" y="3323"/>
                      <a:pt x="5220" y="6519"/>
                      <a:pt x="6079" y="6519"/>
                    </a:cubicBezTo>
                    <a:cubicBezTo>
                      <a:pt x="6107" y="6519"/>
                      <a:pt x="6131" y="6516"/>
                      <a:pt x="6149" y="6509"/>
                    </a:cubicBezTo>
                    <a:cubicBezTo>
                      <a:pt x="6731" y="6303"/>
                      <a:pt x="7947" y="3546"/>
                      <a:pt x="7793" y="2843"/>
                    </a:cubicBezTo>
                    <a:cubicBezTo>
                      <a:pt x="7639" y="2141"/>
                      <a:pt x="3272" y="0"/>
                      <a:pt x="3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4"/>
              <p:cNvSpPr/>
              <p:nvPr/>
            </p:nvSpPr>
            <p:spPr>
              <a:xfrm>
                <a:off x="2060900" y="4744625"/>
                <a:ext cx="179425" cy="168775"/>
              </a:xfrm>
              <a:custGeom>
                <a:avLst/>
                <a:gdLst/>
                <a:ahLst/>
                <a:cxnLst/>
                <a:rect l="l" t="t" r="r" b="b"/>
                <a:pathLst>
                  <a:path w="7177" h="6751" extrusionOk="0">
                    <a:moveTo>
                      <a:pt x="2406" y="1"/>
                    </a:moveTo>
                    <a:cubicBezTo>
                      <a:pt x="2355" y="1"/>
                      <a:pt x="2312" y="7"/>
                      <a:pt x="2278" y="20"/>
                    </a:cubicBezTo>
                    <a:cubicBezTo>
                      <a:pt x="1627" y="277"/>
                      <a:pt x="0" y="2829"/>
                      <a:pt x="137" y="3428"/>
                    </a:cubicBezTo>
                    <a:cubicBezTo>
                      <a:pt x="291" y="4028"/>
                      <a:pt x="6217" y="6751"/>
                      <a:pt x="6217" y="6751"/>
                    </a:cubicBezTo>
                    <a:lnTo>
                      <a:pt x="6765" y="5706"/>
                    </a:lnTo>
                    <a:cubicBezTo>
                      <a:pt x="6765" y="5706"/>
                      <a:pt x="3614" y="4284"/>
                      <a:pt x="3717" y="3993"/>
                    </a:cubicBezTo>
                    <a:cubicBezTo>
                      <a:pt x="3818" y="3706"/>
                      <a:pt x="4718" y="2005"/>
                      <a:pt x="5006" y="2005"/>
                    </a:cubicBezTo>
                    <a:cubicBezTo>
                      <a:pt x="5010" y="2005"/>
                      <a:pt x="5014" y="2006"/>
                      <a:pt x="5018" y="2007"/>
                    </a:cubicBezTo>
                    <a:cubicBezTo>
                      <a:pt x="5275" y="2058"/>
                      <a:pt x="6765" y="2949"/>
                      <a:pt x="6765" y="2949"/>
                    </a:cubicBezTo>
                    <a:lnTo>
                      <a:pt x="7176" y="2178"/>
                    </a:lnTo>
                    <a:cubicBezTo>
                      <a:pt x="7176" y="2178"/>
                      <a:pt x="3363" y="1"/>
                      <a:pt x="2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4" name="Google Shape;1064;p14"/>
            <p:cNvGrpSpPr/>
            <p:nvPr/>
          </p:nvGrpSpPr>
          <p:grpSpPr>
            <a:xfrm>
              <a:off x="2203900" y="4330000"/>
              <a:ext cx="781450" cy="390625"/>
              <a:chOff x="2203900" y="4330000"/>
              <a:chExt cx="781450" cy="390625"/>
            </a:xfrm>
          </p:grpSpPr>
          <p:sp>
            <p:nvSpPr>
              <p:cNvPr id="1065" name="Google Shape;1065;p14"/>
              <p:cNvSpPr/>
              <p:nvPr/>
            </p:nvSpPr>
            <p:spPr>
              <a:xfrm>
                <a:off x="2203900" y="4381775"/>
                <a:ext cx="781450" cy="338850"/>
              </a:xfrm>
              <a:custGeom>
                <a:avLst/>
                <a:gdLst/>
                <a:ahLst/>
                <a:cxnLst/>
                <a:rect l="l" t="t" r="r" b="b"/>
                <a:pathLst>
                  <a:path w="31258" h="13554" extrusionOk="0">
                    <a:moveTo>
                      <a:pt x="15333" y="1"/>
                    </a:moveTo>
                    <a:cubicBezTo>
                      <a:pt x="5940" y="1"/>
                      <a:pt x="2210" y="6861"/>
                      <a:pt x="2210" y="6861"/>
                    </a:cubicBezTo>
                    <a:cubicBezTo>
                      <a:pt x="2210" y="6861"/>
                      <a:pt x="1" y="10903"/>
                      <a:pt x="15055" y="13009"/>
                    </a:cubicBezTo>
                    <a:cubicBezTo>
                      <a:pt x="17789" y="13396"/>
                      <a:pt x="20065" y="13554"/>
                      <a:pt x="21958" y="13554"/>
                    </a:cubicBezTo>
                    <a:cubicBezTo>
                      <a:pt x="30478" y="13554"/>
                      <a:pt x="31257" y="10355"/>
                      <a:pt x="31257" y="10355"/>
                    </a:cubicBezTo>
                    <a:cubicBezTo>
                      <a:pt x="31223" y="7323"/>
                      <a:pt x="27883" y="1329"/>
                      <a:pt x="17761" y="147"/>
                    </a:cubicBezTo>
                    <a:cubicBezTo>
                      <a:pt x="16913" y="47"/>
                      <a:pt x="16104" y="1"/>
                      <a:pt x="153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4"/>
              <p:cNvSpPr/>
              <p:nvPr/>
            </p:nvSpPr>
            <p:spPr>
              <a:xfrm>
                <a:off x="2278400" y="4390175"/>
                <a:ext cx="700950" cy="311275"/>
              </a:xfrm>
              <a:custGeom>
                <a:avLst/>
                <a:gdLst/>
                <a:ahLst/>
                <a:cxnLst/>
                <a:rect l="l" t="t" r="r" b="b"/>
                <a:pathLst>
                  <a:path w="28038" h="12451" extrusionOk="0">
                    <a:moveTo>
                      <a:pt x="12521" y="0"/>
                    </a:moveTo>
                    <a:cubicBezTo>
                      <a:pt x="4373" y="0"/>
                      <a:pt x="1" y="6662"/>
                      <a:pt x="1" y="6662"/>
                    </a:cubicBezTo>
                    <a:cubicBezTo>
                      <a:pt x="1629" y="10529"/>
                      <a:pt x="10701" y="12450"/>
                      <a:pt x="17913" y="12450"/>
                    </a:cubicBezTo>
                    <a:cubicBezTo>
                      <a:pt x="18589" y="12450"/>
                      <a:pt x="19249" y="12433"/>
                      <a:pt x="19885" y="12399"/>
                    </a:cubicBezTo>
                    <a:cubicBezTo>
                      <a:pt x="24664" y="12160"/>
                      <a:pt x="27746" y="10515"/>
                      <a:pt x="27832" y="9967"/>
                    </a:cubicBezTo>
                    <a:cubicBezTo>
                      <a:pt x="28038" y="8546"/>
                      <a:pt x="24732" y="1489"/>
                      <a:pt x="14559" y="136"/>
                    </a:cubicBezTo>
                    <a:cubicBezTo>
                      <a:pt x="13855" y="43"/>
                      <a:pt x="13176" y="0"/>
                      <a:pt x="125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4"/>
              <p:cNvSpPr/>
              <p:nvPr/>
            </p:nvSpPr>
            <p:spPr>
              <a:xfrm>
                <a:off x="2591350" y="4330000"/>
                <a:ext cx="103700" cy="97025"/>
              </a:xfrm>
              <a:custGeom>
                <a:avLst/>
                <a:gdLst/>
                <a:ahLst/>
                <a:cxnLst/>
                <a:rect l="l" t="t" r="r" b="b"/>
                <a:pathLst>
                  <a:path w="4148" h="3881" extrusionOk="0">
                    <a:moveTo>
                      <a:pt x="1794" y="1"/>
                    </a:moveTo>
                    <a:cubicBezTo>
                      <a:pt x="966" y="1"/>
                      <a:pt x="239" y="167"/>
                      <a:pt x="277" y="540"/>
                    </a:cubicBezTo>
                    <a:cubicBezTo>
                      <a:pt x="345" y="1379"/>
                      <a:pt x="1390" y="1704"/>
                      <a:pt x="1390" y="1704"/>
                    </a:cubicBezTo>
                    <a:cubicBezTo>
                      <a:pt x="1390" y="1704"/>
                      <a:pt x="1407" y="1995"/>
                      <a:pt x="1407" y="2338"/>
                    </a:cubicBezTo>
                    <a:cubicBezTo>
                      <a:pt x="1407" y="2663"/>
                      <a:pt x="191" y="2406"/>
                      <a:pt x="71" y="3143"/>
                    </a:cubicBezTo>
                    <a:cubicBezTo>
                      <a:pt x="0" y="3577"/>
                      <a:pt x="1288" y="3881"/>
                      <a:pt x="2374" y="3881"/>
                    </a:cubicBezTo>
                    <a:cubicBezTo>
                      <a:pt x="3129" y="3881"/>
                      <a:pt x="3787" y="3734"/>
                      <a:pt x="3822" y="3383"/>
                    </a:cubicBezTo>
                    <a:cubicBezTo>
                      <a:pt x="3890" y="2835"/>
                      <a:pt x="2794" y="2526"/>
                      <a:pt x="2794" y="2526"/>
                    </a:cubicBezTo>
                    <a:cubicBezTo>
                      <a:pt x="2777" y="2269"/>
                      <a:pt x="2777" y="2013"/>
                      <a:pt x="2828" y="1773"/>
                    </a:cubicBezTo>
                    <a:cubicBezTo>
                      <a:pt x="2914" y="1379"/>
                      <a:pt x="4147" y="1516"/>
                      <a:pt x="4079" y="711"/>
                    </a:cubicBezTo>
                    <a:cubicBezTo>
                      <a:pt x="4031" y="263"/>
                      <a:pt x="2833" y="1"/>
                      <a:pt x="1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68" name="Google Shape;1068;p14"/>
          <p:cNvGrpSpPr/>
          <p:nvPr/>
        </p:nvGrpSpPr>
        <p:grpSpPr>
          <a:xfrm>
            <a:off x="8320587" y="3027267"/>
            <a:ext cx="924479" cy="690935"/>
            <a:chOff x="4829400" y="3625075"/>
            <a:chExt cx="800900" cy="598575"/>
          </a:xfrm>
        </p:grpSpPr>
        <p:sp>
          <p:nvSpPr>
            <p:cNvPr id="1069" name="Google Shape;1069;p14"/>
            <p:cNvSpPr/>
            <p:nvPr/>
          </p:nvSpPr>
          <p:spPr>
            <a:xfrm>
              <a:off x="4829400" y="3648875"/>
              <a:ext cx="800900" cy="574775"/>
            </a:xfrm>
            <a:custGeom>
              <a:avLst/>
              <a:gdLst/>
              <a:ahLst/>
              <a:cxnLst/>
              <a:rect l="l" t="t" r="r" b="b"/>
              <a:pathLst>
                <a:path w="32036" h="22991" extrusionOk="0">
                  <a:moveTo>
                    <a:pt x="15575" y="1"/>
                  </a:moveTo>
                  <a:cubicBezTo>
                    <a:pt x="12748" y="1"/>
                    <a:pt x="9930" y="1020"/>
                    <a:pt x="7864" y="3321"/>
                  </a:cubicBezTo>
                  <a:cubicBezTo>
                    <a:pt x="0" y="12101"/>
                    <a:pt x="6646" y="22991"/>
                    <a:pt x="14631" y="22991"/>
                  </a:cubicBezTo>
                  <a:cubicBezTo>
                    <a:pt x="17156" y="22991"/>
                    <a:pt x="19815" y="21902"/>
                    <a:pt x="22191" y="19313"/>
                  </a:cubicBezTo>
                  <a:cubicBezTo>
                    <a:pt x="32035" y="8572"/>
                    <a:pt x="23772" y="1"/>
                    <a:pt x="155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4"/>
            <p:cNvSpPr/>
            <p:nvPr/>
          </p:nvSpPr>
          <p:spPr>
            <a:xfrm>
              <a:off x="4960550" y="3674950"/>
              <a:ext cx="563000" cy="513500"/>
            </a:xfrm>
            <a:custGeom>
              <a:avLst/>
              <a:gdLst/>
              <a:ahLst/>
              <a:cxnLst/>
              <a:rect l="l" t="t" r="r" b="b"/>
              <a:pathLst>
                <a:path w="22520" h="20540" extrusionOk="0">
                  <a:moveTo>
                    <a:pt x="10044" y="0"/>
                  </a:moveTo>
                  <a:cubicBezTo>
                    <a:pt x="10021" y="0"/>
                    <a:pt x="9999" y="0"/>
                    <a:pt x="9977" y="1"/>
                  </a:cubicBezTo>
                  <a:cubicBezTo>
                    <a:pt x="7547" y="18"/>
                    <a:pt x="4318" y="816"/>
                    <a:pt x="3808" y="2601"/>
                  </a:cubicBezTo>
                  <a:cubicBezTo>
                    <a:pt x="3298" y="4368"/>
                    <a:pt x="7275" y="4878"/>
                    <a:pt x="7326" y="6119"/>
                  </a:cubicBezTo>
                  <a:cubicBezTo>
                    <a:pt x="7330" y="6267"/>
                    <a:pt x="7276" y="6328"/>
                    <a:pt x="7175" y="6328"/>
                  </a:cubicBezTo>
                  <a:cubicBezTo>
                    <a:pt x="6707" y="6328"/>
                    <a:pt x="5225" y="5038"/>
                    <a:pt x="3672" y="5038"/>
                  </a:cubicBezTo>
                  <a:cubicBezTo>
                    <a:pt x="2699" y="5038"/>
                    <a:pt x="1698" y="5544"/>
                    <a:pt x="902" y="7190"/>
                  </a:cubicBezTo>
                  <a:cubicBezTo>
                    <a:pt x="222" y="8634"/>
                    <a:pt x="1" y="10266"/>
                    <a:pt x="256" y="11846"/>
                  </a:cubicBezTo>
                  <a:cubicBezTo>
                    <a:pt x="851" y="15925"/>
                    <a:pt x="3859" y="19239"/>
                    <a:pt x="7870" y="20242"/>
                  </a:cubicBezTo>
                  <a:cubicBezTo>
                    <a:pt x="8175" y="20310"/>
                    <a:pt x="8498" y="20378"/>
                    <a:pt x="8821" y="20429"/>
                  </a:cubicBezTo>
                  <a:cubicBezTo>
                    <a:pt x="9261" y="20502"/>
                    <a:pt x="9707" y="20539"/>
                    <a:pt x="10156" y="20539"/>
                  </a:cubicBezTo>
                  <a:cubicBezTo>
                    <a:pt x="13663" y="20539"/>
                    <a:pt x="17357" y="18258"/>
                    <a:pt x="19783" y="12985"/>
                  </a:cubicBezTo>
                  <a:cubicBezTo>
                    <a:pt x="22519" y="7037"/>
                    <a:pt x="19562" y="4300"/>
                    <a:pt x="18169" y="3332"/>
                  </a:cubicBezTo>
                  <a:cubicBezTo>
                    <a:pt x="17943" y="3176"/>
                    <a:pt x="17739" y="3109"/>
                    <a:pt x="17545" y="3109"/>
                  </a:cubicBezTo>
                  <a:cubicBezTo>
                    <a:pt x="16550" y="3109"/>
                    <a:pt x="15808" y="4862"/>
                    <a:pt x="13818" y="5473"/>
                  </a:cubicBezTo>
                  <a:cubicBezTo>
                    <a:pt x="13571" y="5549"/>
                    <a:pt x="13404" y="5584"/>
                    <a:pt x="13304" y="5584"/>
                  </a:cubicBezTo>
                  <a:cubicBezTo>
                    <a:pt x="12436" y="5584"/>
                    <a:pt x="16527" y="2996"/>
                    <a:pt x="16877" y="2006"/>
                  </a:cubicBezTo>
                  <a:cubicBezTo>
                    <a:pt x="17264" y="911"/>
                    <a:pt x="12495" y="0"/>
                    <a:pt x="100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4"/>
            <p:cNvSpPr/>
            <p:nvPr/>
          </p:nvSpPr>
          <p:spPr>
            <a:xfrm>
              <a:off x="4997525" y="3906675"/>
              <a:ext cx="105225" cy="96700"/>
            </a:xfrm>
            <a:custGeom>
              <a:avLst/>
              <a:gdLst/>
              <a:ahLst/>
              <a:cxnLst/>
              <a:rect l="l" t="t" r="r" b="b"/>
              <a:pathLst>
                <a:path w="4209" h="3868" extrusionOk="0">
                  <a:moveTo>
                    <a:pt x="2607" y="1"/>
                  </a:moveTo>
                  <a:cubicBezTo>
                    <a:pt x="2467" y="1"/>
                    <a:pt x="2332" y="31"/>
                    <a:pt x="2210" y="96"/>
                  </a:cubicBezTo>
                  <a:cubicBezTo>
                    <a:pt x="1445" y="487"/>
                    <a:pt x="221" y="1354"/>
                    <a:pt x="102" y="2424"/>
                  </a:cubicBezTo>
                  <a:cubicBezTo>
                    <a:pt x="0" y="3495"/>
                    <a:pt x="1377" y="3818"/>
                    <a:pt x="1377" y="3818"/>
                  </a:cubicBezTo>
                  <a:cubicBezTo>
                    <a:pt x="1464" y="3852"/>
                    <a:pt x="1558" y="3867"/>
                    <a:pt x="1658" y="3867"/>
                  </a:cubicBezTo>
                  <a:cubicBezTo>
                    <a:pt x="2518" y="3867"/>
                    <a:pt x="3781" y="2704"/>
                    <a:pt x="3994" y="1744"/>
                  </a:cubicBezTo>
                  <a:cubicBezTo>
                    <a:pt x="4208" y="831"/>
                    <a:pt x="3343" y="1"/>
                    <a:pt x="2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4"/>
            <p:cNvSpPr/>
            <p:nvPr/>
          </p:nvSpPr>
          <p:spPr>
            <a:xfrm>
              <a:off x="5103750" y="3735175"/>
              <a:ext cx="61625" cy="55400"/>
            </a:xfrm>
            <a:custGeom>
              <a:avLst/>
              <a:gdLst/>
              <a:ahLst/>
              <a:cxnLst/>
              <a:rect l="l" t="t" r="r" b="b"/>
              <a:pathLst>
                <a:path w="2465" h="2216" extrusionOk="0">
                  <a:moveTo>
                    <a:pt x="1539" y="1"/>
                  </a:moveTo>
                  <a:cubicBezTo>
                    <a:pt x="823" y="1"/>
                    <a:pt x="0" y="981"/>
                    <a:pt x="204" y="1874"/>
                  </a:cubicBezTo>
                  <a:cubicBezTo>
                    <a:pt x="256" y="2123"/>
                    <a:pt x="397" y="2216"/>
                    <a:pt x="579" y="2216"/>
                  </a:cubicBezTo>
                  <a:cubicBezTo>
                    <a:pt x="1120" y="2216"/>
                    <a:pt x="2023" y="1399"/>
                    <a:pt x="2023" y="1399"/>
                  </a:cubicBezTo>
                  <a:cubicBezTo>
                    <a:pt x="2023" y="1399"/>
                    <a:pt x="2464" y="226"/>
                    <a:pt x="1717" y="22"/>
                  </a:cubicBezTo>
                  <a:cubicBezTo>
                    <a:pt x="1659" y="7"/>
                    <a:pt x="1599" y="1"/>
                    <a:pt x="1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4"/>
            <p:cNvSpPr/>
            <p:nvPr/>
          </p:nvSpPr>
          <p:spPr>
            <a:xfrm>
              <a:off x="5231625" y="3703475"/>
              <a:ext cx="99500" cy="66575"/>
            </a:xfrm>
            <a:custGeom>
              <a:avLst/>
              <a:gdLst/>
              <a:ahLst/>
              <a:cxnLst/>
              <a:rect l="l" t="t" r="r" b="b"/>
              <a:pathLst>
                <a:path w="3980" h="2663" extrusionOk="0">
                  <a:moveTo>
                    <a:pt x="2476" y="0"/>
                  </a:moveTo>
                  <a:cubicBezTo>
                    <a:pt x="2300" y="0"/>
                    <a:pt x="2119" y="21"/>
                    <a:pt x="1938" y="66"/>
                  </a:cubicBezTo>
                  <a:cubicBezTo>
                    <a:pt x="935" y="321"/>
                    <a:pt x="1" y="1426"/>
                    <a:pt x="833" y="2327"/>
                  </a:cubicBezTo>
                  <a:cubicBezTo>
                    <a:pt x="1066" y="2574"/>
                    <a:pt x="1377" y="2663"/>
                    <a:pt x="1705" y="2663"/>
                  </a:cubicBezTo>
                  <a:cubicBezTo>
                    <a:pt x="2549" y="2663"/>
                    <a:pt x="3502" y="2072"/>
                    <a:pt x="3502" y="2072"/>
                  </a:cubicBezTo>
                  <a:cubicBezTo>
                    <a:pt x="3706" y="1715"/>
                    <a:pt x="3842" y="1341"/>
                    <a:pt x="3910" y="933"/>
                  </a:cubicBezTo>
                  <a:cubicBezTo>
                    <a:pt x="3979" y="444"/>
                    <a:pt x="3290" y="0"/>
                    <a:pt x="2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4"/>
            <p:cNvSpPr/>
            <p:nvPr/>
          </p:nvSpPr>
          <p:spPr>
            <a:xfrm>
              <a:off x="5136450" y="3880075"/>
              <a:ext cx="94775" cy="90225"/>
            </a:xfrm>
            <a:custGeom>
              <a:avLst/>
              <a:gdLst/>
              <a:ahLst/>
              <a:cxnLst/>
              <a:rect l="l" t="t" r="r" b="b"/>
              <a:pathLst>
                <a:path w="3791" h="3609" extrusionOk="0">
                  <a:moveTo>
                    <a:pt x="3377" y="1"/>
                  </a:moveTo>
                  <a:cubicBezTo>
                    <a:pt x="2746" y="1"/>
                    <a:pt x="1548" y="736"/>
                    <a:pt x="901" y="1602"/>
                  </a:cubicBezTo>
                  <a:cubicBezTo>
                    <a:pt x="1" y="2808"/>
                    <a:pt x="2618" y="3556"/>
                    <a:pt x="2618" y="3556"/>
                  </a:cubicBezTo>
                  <a:cubicBezTo>
                    <a:pt x="2660" y="3592"/>
                    <a:pt x="2702" y="3608"/>
                    <a:pt x="2745" y="3608"/>
                  </a:cubicBezTo>
                  <a:cubicBezTo>
                    <a:pt x="3255" y="3608"/>
                    <a:pt x="3791" y="1225"/>
                    <a:pt x="3791" y="378"/>
                  </a:cubicBezTo>
                  <a:cubicBezTo>
                    <a:pt x="3786" y="114"/>
                    <a:pt x="3625" y="1"/>
                    <a:pt x="33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4"/>
            <p:cNvSpPr/>
            <p:nvPr/>
          </p:nvSpPr>
          <p:spPr>
            <a:xfrm>
              <a:off x="5096525" y="4030875"/>
              <a:ext cx="73875" cy="65625"/>
            </a:xfrm>
            <a:custGeom>
              <a:avLst/>
              <a:gdLst/>
              <a:ahLst/>
              <a:cxnLst/>
              <a:rect l="l" t="t" r="r" b="b"/>
              <a:pathLst>
                <a:path w="2955" h="2625" extrusionOk="0">
                  <a:moveTo>
                    <a:pt x="2348" y="1"/>
                  </a:moveTo>
                  <a:cubicBezTo>
                    <a:pt x="1996" y="1"/>
                    <a:pt x="1518" y="127"/>
                    <a:pt x="1139" y="193"/>
                  </a:cubicBezTo>
                  <a:cubicBezTo>
                    <a:pt x="340" y="311"/>
                    <a:pt x="0" y="1671"/>
                    <a:pt x="153" y="2419"/>
                  </a:cubicBezTo>
                  <a:cubicBezTo>
                    <a:pt x="185" y="2562"/>
                    <a:pt x="284" y="2624"/>
                    <a:pt x="427" y="2624"/>
                  </a:cubicBezTo>
                  <a:cubicBezTo>
                    <a:pt x="1045" y="2624"/>
                    <a:pt x="2480" y="1453"/>
                    <a:pt x="2770" y="651"/>
                  </a:cubicBezTo>
                  <a:cubicBezTo>
                    <a:pt x="2954" y="143"/>
                    <a:pt x="2723" y="1"/>
                    <a:pt x="2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4"/>
            <p:cNvSpPr/>
            <p:nvPr/>
          </p:nvSpPr>
          <p:spPr>
            <a:xfrm>
              <a:off x="5272425" y="3877625"/>
              <a:ext cx="96900" cy="109775"/>
            </a:xfrm>
            <a:custGeom>
              <a:avLst/>
              <a:gdLst/>
              <a:ahLst/>
              <a:cxnLst/>
              <a:rect l="l" t="t" r="r" b="b"/>
              <a:pathLst>
                <a:path w="3876" h="4391" extrusionOk="0">
                  <a:moveTo>
                    <a:pt x="2461" y="0"/>
                  </a:moveTo>
                  <a:cubicBezTo>
                    <a:pt x="1906" y="0"/>
                    <a:pt x="1242" y="203"/>
                    <a:pt x="816" y="459"/>
                  </a:cubicBezTo>
                  <a:cubicBezTo>
                    <a:pt x="51" y="918"/>
                    <a:pt x="0" y="3501"/>
                    <a:pt x="442" y="4062"/>
                  </a:cubicBezTo>
                  <a:cubicBezTo>
                    <a:pt x="648" y="4320"/>
                    <a:pt x="1143" y="4390"/>
                    <a:pt x="1617" y="4390"/>
                  </a:cubicBezTo>
                  <a:cubicBezTo>
                    <a:pt x="1925" y="4390"/>
                    <a:pt x="2223" y="4361"/>
                    <a:pt x="2430" y="4334"/>
                  </a:cubicBezTo>
                  <a:cubicBezTo>
                    <a:pt x="2889" y="4164"/>
                    <a:pt x="3280" y="3875"/>
                    <a:pt x="3552" y="3467"/>
                  </a:cubicBezTo>
                  <a:cubicBezTo>
                    <a:pt x="3875" y="2940"/>
                    <a:pt x="3688" y="1207"/>
                    <a:pt x="3399" y="459"/>
                  </a:cubicBezTo>
                  <a:cubicBezTo>
                    <a:pt x="3271" y="128"/>
                    <a:pt x="2901" y="0"/>
                    <a:pt x="2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4"/>
            <p:cNvSpPr/>
            <p:nvPr/>
          </p:nvSpPr>
          <p:spPr>
            <a:xfrm>
              <a:off x="5258400" y="4039875"/>
              <a:ext cx="90950" cy="76300"/>
            </a:xfrm>
            <a:custGeom>
              <a:avLst/>
              <a:gdLst/>
              <a:ahLst/>
              <a:cxnLst/>
              <a:rect l="l" t="t" r="r" b="b"/>
              <a:pathLst>
                <a:path w="3638" h="3052" extrusionOk="0">
                  <a:moveTo>
                    <a:pt x="1024" y="0"/>
                  </a:moveTo>
                  <a:cubicBezTo>
                    <a:pt x="471" y="0"/>
                    <a:pt x="17" y="998"/>
                    <a:pt x="17" y="1209"/>
                  </a:cubicBezTo>
                  <a:cubicBezTo>
                    <a:pt x="0" y="1447"/>
                    <a:pt x="663" y="2688"/>
                    <a:pt x="1190" y="3011"/>
                  </a:cubicBezTo>
                  <a:cubicBezTo>
                    <a:pt x="1235" y="3038"/>
                    <a:pt x="1289" y="3051"/>
                    <a:pt x="1350" y="3051"/>
                  </a:cubicBezTo>
                  <a:cubicBezTo>
                    <a:pt x="1995" y="3051"/>
                    <a:pt x="3410" y="1600"/>
                    <a:pt x="3518" y="1056"/>
                  </a:cubicBezTo>
                  <a:cubicBezTo>
                    <a:pt x="3637" y="478"/>
                    <a:pt x="1904" y="359"/>
                    <a:pt x="1241" y="53"/>
                  </a:cubicBezTo>
                  <a:cubicBezTo>
                    <a:pt x="1167" y="17"/>
                    <a:pt x="1095" y="0"/>
                    <a:pt x="10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4"/>
            <p:cNvSpPr/>
            <p:nvPr/>
          </p:nvSpPr>
          <p:spPr>
            <a:xfrm>
              <a:off x="5418700" y="3840125"/>
              <a:ext cx="50400" cy="43775"/>
            </a:xfrm>
            <a:custGeom>
              <a:avLst/>
              <a:gdLst/>
              <a:ahLst/>
              <a:cxnLst/>
              <a:rect l="l" t="t" r="r" b="b"/>
              <a:pathLst>
                <a:path w="2016" h="1751" extrusionOk="0">
                  <a:moveTo>
                    <a:pt x="747" y="1"/>
                  </a:moveTo>
                  <a:cubicBezTo>
                    <a:pt x="723" y="1"/>
                    <a:pt x="699" y="2"/>
                    <a:pt x="675" y="5"/>
                  </a:cubicBezTo>
                  <a:cubicBezTo>
                    <a:pt x="1" y="97"/>
                    <a:pt x="640" y="1750"/>
                    <a:pt x="1220" y="1750"/>
                  </a:cubicBezTo>
                  <a:cubicBezTo>
                    <a:pt x="1283" y="1750"/>
                    <a:pt x="1346" y="1731"/>
                    <a:pt x="1406" y="1687"/>
                  </a:cubicBezTo>
                  <a:cubicBezTo>
                    <a:pt x="2015" y="1243"/>
                    <a:pt x="1476" y="1"/>
                    <a:pt x="7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4"/>
            <p:cNvSpPr/>
            <p:nvPr/>
          </p:nvSpPr>
          <p:spPr>
            <a:xfrm>
              <a:off x="5177250" y="3625075"/>
              <a:ext cx="91800" cy="39700"/>
            </a:xfrm>
            <a:custGeom>
              <a:avLst/>
              <a:gdLst/>
              <a:ahLst/>
              <a:cxnLst/>
              <a:rect l="l" t="t" r="r" b="b"/>
              <a:pathLst>
                <a:path w="3672" h="1588" extrusionOk="0">
                  <a:moveTo>
                    <a:pt x="2343" y="0"/>
                  </a:moveTo>
                  <a:cubicBezTo>
                    <a:pt x="1891" y="0"/>
                    <a:pt x="1345" y="184"/>
                    <a:pt x="884" y="381"/>
                  </a:cubicBezTo>
                  <a:cubicBezTo>
                    <a:pt x="170" y="687"/>
                    <a:pt x="0" y="1588"/>
                    <a:pt x="0" y="1588"/>
                  </a:cubicBezTo>
                  <a:cubicBezTo>
                    <a:pt x="731" y="1384"/>
                    <a:pt x="3671" y="1248"/>
                    <a:pt x="3671" y="1248"/>
                  </a:cubicBezTo>
                  <a:cubicBezTo>
                    <a:pt x="3518" y="857"/>
                    <a:pt x="3280" y="483"/>
                    <a:pt x="2974" y="194"/>
                  </a:cubicBezTo>
                  <a:cubicBezTo>
                    <a:pt x="2812" y="56"/>
                    <a:pt x="2591" y="0"/>
                    <a:pt x="2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0" name="Google Shape;1080;p14"/>
          <p:cNvGrpSpPr/>
          <p:nvPr/>
        </p:nvGrpSpPr>
        <p:grpSpPr>
          <a:xfrm>
            <a:off x="7262200" y="4564063"/>
            <a:ext cx="1058375" cy="778925"/>
            <a:chOff x="3544875" y="238025"/>
            <a:chExt cx="1058375" cy="778925"/>
          </a:xfrm>
        </p:grpSpPr>
        <p:sp>
          <p:nvSpPr>
            <p:cNvPr id="1081" name="Google Shape;1081;p14"/>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4"/>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4"/>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4"/>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4"/>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4"/>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4"/>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4"/>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4"/>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4"/>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4"/>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 name="Google Shape;1092;p14"/>
          <p:cNvGrpSpPr/>
          <p:nvPr/>
        </p:nvGrpSpPr>
        <p:grpSpPr>
          <a:xfrm>
            <a:off x="8203244" y="-127028"/>
            <a:ext cx="731094" cy="708917"/>
            <a:chOff x="3294600" y="4601775"/>
            <a:chExt cx="889300" cy="862325"/>
          </a:xfrm>
        </p:grpSpPr>
        <p:sp>
          <p:nvSpPr>
            <p:cNvPr id="1093" name="Google Shape;1093;p14"/>
            <p:cNvSpPr/>
            <p:nvPr/>
          </p:nvSpPr>
          <p:spPr>
            <a:xfrm>
              <a:off x="3294600" y="4601775"/>
              <a:ext cx="889300" cy="862325"/>
            </a:xfrm>
            <a:custGeom>
              <a:avLst/>
              <a:gdLst/>
              <a:ahLst/>
              <a:cxnLst/>
              <a:rect l="l" t="t" r="r" b="b"/>
              <a:pathLst>
                <a:path w="35572" h="34493" extrusionOk="0">
                  <a:moveTo>
                    <a:pt x="17448" y="0"/>
                  </a:moveTo>
                  <a:cubicBezTo>
                    <a:pt x="14543" y="0"/>
                    <a:pt x="11331" y="772"/>
                    <a:pt x="7530" y="2900"/>
                  </a:cubicBezTo>
                  <a:cubicBezTo>
                    <a:pt x="1" y="7098"/>
                    <a:pt x="222" y="17856"/>
                    <a:pt x="222" y="17856"/>
                  </a:cubicBezTo>
                  <a:cubicBezTo>
                    <a:pt x="324" y="21748"/>
                    <a:pt x="1768" y="29175"/>
                    <a:pt x="9518" y="32489"/>
                  </a:cubicBezTo>
                  <a:cubicBezTo>
                    <a:pt x="12617" y="33818"/>
                    <a:pt x="15238" y="34492"/>
                    <a:pt x="17697" y="34492"/>
                  </a:cubicBezTo>
                  <a:cubicBezTo>
                    <a:pt x="21402" y="34492"/>
                    <a:pt x="24743" y="32963"/>
                    <a:pt x="28808" y="29837"/>
                  </a:cubicBezTo>
                  <a:cubicBezTo>
                    <a:pt x="35572" y="24620"/>
                    <a:pt x="35028" y="17414"/>
                    <a:pt x="34025" y="12434"/>
                  </a:cubicBezTo>
                  <a:cubicBezTo>
                    <a:pt x="33022" y="7438"/>
                    <a:pt x="30473" y="3563"/>
                    <a:pt x="25375" y="1677"/>
                  </a:cubicBezTo>
                  <a:cubicBezTo>
                    <a:pt x="22850" y="743"/>
                    <a:pt x="20297" y="0"/>
                    <a:pt x="174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4"/>
            <p:cNvSpPr/>
            <p:nvPr/>
          </p:nvSpPr>
          <p:spPr>
            <a:xfrm>
              <a:off x="3317550" y="4643275"/>
              <a:ext cx="840425" cy="758100"/>
            </a:xfrm>
            <a:custGeom>
              <a:avLst/>
              <a:gdLst/>
              <a:ahLst/>
              <a:cxnLst/>
              <a:rect l="l" t="t" r="r" b="b"/>
              <a:pathLst>
                <a:path w="33617" h="30324" extrusionOk="0">
                  <a:moveTo>
                    <a:pt x="16063" y="1"/>
                  </a:moveTo>
                  <a:cubicBezTo>
                    <a:pt x="12339" y="1"/>
                    <a:pt x="9915" y="954"/>
                    <a:pt x="7241" y="2600"/>
                  </a:cubicBezTo>
                  <a:cubicBezTo>
                    <a:pt x="4351" y="4367"/>
                    <a:pt x="2210" y="7019"/>
                    <a:pt x="1173" y="9551"/>
                  </a:cubicBezTo>
                  <a:cubicBezTo>
                    <a:pt x="137" y="12066"/>
                    <a:pt x="1" y="17454"/>
                    <a:pt x="1105" y="20785"/>
                  </a:cubicBezTo>
                  <a:cubicBezTo>
                    <a:pt x="2210" y="24099"/>
                    <a:pt x="6119" y="27957"/>
                    <a:pt x="6119" y="27957"/>
                  </a:cubicBezTo>
                  <a:cubicBezTo>
                    <a:pt x="6942" y="29405"/>
                    <a:pt x="11267" y="30323"/>
                    <a:pt x="15645" y="30323"/>
                  </a:cubicBezTo>
                  <a:cubicBezTo>
                    <a:pt x="18408" y="30323"/>
                    <a:pt x="21191" y="29958"/>
                    <a:pt x="23131" y="29129"/>
                  </a:cubicBezTo>
                  <a:cubicBezTo>
                    <a:pt x="28145" y="26988"/>
                    <a:pt x="30065" y="22994"/>
                    <a:pt x="31850" y="19595"/>
                  </a:cubicBezTo>
                  <a:cubicBezTo>
                    <a:pt x="33617" y="16196"/>
                    <a:pt x="31917" y="12134"/>
                    <a:pt x="31323" y="9772"/>
                  </a:cubicBezTo>
                  <a:cubicBezTo>
                    <a:pt x="30745" y="7409"/>
                    <a:pt x="29045" y="3857"/>
                    <a:pt x="26598" y="2464"/>
                  </a:cubicBezTo>
                  <a:cubicBezTo>
                    <a:pt x="24151" y="1053"/>
                    <a:pt x="21126" y="170"/>
                    <a:pt x="16911" y="17"/>
                  </a:cubicBezTo>
                  <a:cubicBezTo>
                    <a:pt x="16621" y="6"/>
                    <a:pt x="16338" y="1"/>
                    <a:pt x="160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4"/>
            <p:cNvSpPr/>
            <p:nvPr/>
          </p:nvSpPr>
          <p:spPr>
            <a:xfrm>
              <a:off x="3302675" y="4672825"/>
              <a:ext cx="814950" cy="720550"/>
            </a:xfrm>
            <a:custGeom>
              <a:avLst/>
              <a:gdLst/>
              <a:ahLst/>
              <a:cxnLst/>
              <a:rect l="l" t="t" r="r" b="b"/>
              <a:pathLst>
                <a:path w="32598" h="28822" extrusionOk="0">
                  <a:moveTo>
                    <a:pt x="19125" y="0"/>
                  </a:moveTo>
                  <a:cubicBezTo>
                    <a:pt x="18687" y="0"/>
                    <a:pt x="18116" y="21"/>
                    <a:pt x="17285" y="41"/>
                  </a:cubicBezTo>
                  <a:cubicBezTo>
                    <a:pt x="13750" y="143"/>
                    <a:pt x="10810" y="636"/>
                    <a:pt x="7768" y="2505"/>
                  </a:cubicBezTo>
                  <a:cubicBezTo>
                    <a:pt x="4725" y="4375"/>
                    <a:pt x="2754" y="9864"/>
                    <a:pt x="2754" y="9864"/>
                  </a:cubicBezTo>
                  <a:cubicBezTo>
                    <a:pt x="1" y="14980"/>
                    <a:pt x="3536" y="23206"/>
                    <a:pt x="6884" y="25772"/>
                  </a:cubicBezTo>
                  <a:cubicBezTo>
                    <a:pt x="9142" y="27500"/>
                    <a:pt x="11447" y="28822"/>
                    <a:pt x="14842" y="28822"/>
                  </a:cubicBezTo>
                  <a:cubicBezTo>
                    <a:pt x="16455" y="28822"/>
                    <a:pt x="18314" y="28523"/>
                    <a:pt x="20531" y="27828"/>
                  </a:cubicBezTo>
                  <a:cubicBezTo>
                    <a:pt x="27397" y="25670"/>
                    <a:pt x="29470" y="21744"/>
                    <a:pt x="31034" y="18209"/>
                  </a:cubicBezTo>
                  <a:cubicBezTo>
                    <a:pt x="32597" y="14674"/>
                    <a:pt x="32020" y="10459"/>
                    <a:pt x="30830" y="7706"/>
                  </a:cubicBezTo>
                  <a:cubicBezTo>
                    <a:pt x="29657" y="4953"/>
                    <a:pt x="27499" y="2998"/>
                    <a:pt x="23573" y="1418"/>
                  </a:cubicBezTo>
                  <a:cubicBezTo>
                    <a:pt x="20570" y="222"/>
                    <a:pt x="20550" y="0"/>
                    <a:pt x="191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4"/>
            <p:cNvSpPr/>
            <p:nvPr/>
          </p:nvSpPr>
          <p:spPr>
            <a:xfrm>
              <a:off x="3404650" y="4741425"/>
              <a:ext cx="303400" cy="251650"/>
            </a:xfrm>
            <a:custGeom>
              <a:avLst/>
              <a:gdLst/>
              <a:ahLst/>
              <a:cxnLst/>
              <a:rect l="l" t="t" r="r" b="b"/>
              <a:pathLst>
                <a:path w="12136" h="10066" extrusionOk="0">
                  <a:moveTo>
                    <a:pt x="7357" y="0"/>
                  </a:moveTo>
                  <a:cubicBezTo>
                    <a:pt x="5622" y="0"/>
                    <a:pt x="1" y="5153"/>
                    <a:pt x="1" y="6628"/>
                  </a:cubicBezTo>
                  <a:cubicBezTo>
                    <a:pt x="1" y="8063"/>
                    <a:pt x="7668" y="10065"/>
                    <a:pt x="10312" y="10065"/>
                  </a:cubicBezTo>
                  <a:cubicBezTo>
                    <a:pt x="10704" y="10065"/>
                    <a:pt x="10986" y="10021"/>
                    <a:pt x="11115" y="9925"/>
                  </a:cubicBezTo>
                  <a:cubicBezTo>
                    <a:pt x="12135" y="9160"/>
                    <a:pt x="8651" y="1512"/>
                    <a:pt x="7767" y="186"/>
                  </a:cubicBezTo>
                  <a:cubicBezTo>
                    <a:pt x="7682" y="59"/>
                    <a:pt x="7542" y="0"/>
                    <a:pt x="73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4"/>
            <p:cNvSpPr/>
            <p:nvPr/>
          </p:nvSpPr>
          <p:spPr>
            <a:xfrm>
              <a:off x="3608400" y="4705275"/>
              <a:ext cx="179950" cy="269875"/>
            </a:xfrm>
            <a:custGeom>
              <a:avLst/>
              <a:gdLst/>
              <a:ahLst/>
              <a:cxnLst/>
              <a:rect l="l" t="t" r="r" b="b"/>
              <a:pathLst>
                <a:path w="7198" h="10795" extrusionOk="0">
                  <a:moveTo>
                    <a:pt x="5107" y="0"/>
                  </a:moveTo>
                  <a:cubicBezTo>
                    <a:pt x="3759" y="0"/>
                    <a:pt x="2025" y="508"/>
                    <a:pt x="1266" y="1004"/>
                  </a:cubicBezTo>
                  <a:cubicBezTo>
                    <a:pt x="1" y="1813"/>
                    <a:pt x="3558" y="10794"/>
                    <a:pt x="4525" y="10794"/>
                  </a:cubicBezTo>
                  <a:cubicBezTo>
                    <a:pt x="4532" y="10794"/>
                    <a:pt x="4539" y="10794"/>
                    <a:pt x="4546" y="10793"/>
                  </a:cubicBezTo>
                  <a:cubicBezTo>
                    <a:pt x="5498" y="10674"/>
                    <a:pt x="7197" y="2448"/>
                    <a:pt x="6891" y="868"/>
                  </a:cubicBezTo>
                  <a:cubicBezTo>
                    <a:pt x="6761" y="235"/>
                    <a:pt x="6023" y="0"/>
                    <a:pt x="51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4"/>
            <p:cNvSpPr/>
            <p:nvPr/>
          </p:nvSpPr>
          <p:spPr>
            <a:xfrm>
              <a:off x="3753900" y="4733200"/>
              <a:ext cx="216350" cy="248550"/>
            </a:xfrm>
            <a:custGeom>
              <a:avLst/>
              <a:gdLst/>
              <a:ahLst/>
              <a:cxnLst/>
              <a:rect l="l" t="t" r="r" b="b"/>
              <a:pathLst>
                <a:path w="8654" h="9942" extrusionOk="0">
                  <a:moveTo>
                    <a:pt x="2815" y="1"/>
                  </a:moveTo>
                  <a:cubicBezTo>
                    <a:pt x="2764" y="1"/>
                    <a:pt x="2715" y="2"/>
                    <a:pt x="2669" y="6"/>
                  </a:cubicBezTo>
                  <a:cubicBezTo>
                    <a:pt x="1003" y="141"/>
                    <a:pt x="256" y="9625"/>
                    <a:pt x="256" y="9625"/>
                  </a:cubicBezTo>
                  <a:cubicBezTo>
                    <a:pt x="256" y="9625"/>
                    <a:pt x="1" y="9829"/>
                    <a:pt x="324" y="9914"/>
                  </a:cubicBezTo>
                  <a:cubicBezTo>
                    <a:pt x="433" y="9934"/>
                    <a:pt x="543" y="9942"/>
                    <a:pt x="652" y="9942"/>
                  </a:cubicBezTo>
                  <a:cubicBezTo>
                    <a:pt x="730" y="9942"/>
                    <a:pt x="807" y="9938"/>
                    <a:pt x="884" y="9931"/>
                  </a:cubicBezTo>
                  <a:cubicBezTo>
                    <a:pt x="1972" y="9863"/>
                    <a:pt x="7648" y="4934"/>
                    <a:pt x="8158" y="3422"/>
                  </a:cubicBezTo>
                  <a:cubicBezTo>
                    <a:pt x="8654" y="1952"/>
                    <a:pt x="4560" y="1"/>
                    <a:pt x="28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4"/>
            <p:cNvSpPr/>
            <p:nvPr/>
          </p:nvSpPr>
          <p:spPr>
            <a:xfrm>
              <a:off x="3767925" y="4849550"/>
              <a:ext cx="305075" cy="178950"/>
            </a:xfrm>
            <a:custGeom>
              <a:avLst/>
              <a:gdLst/>
              <a:ahLst/>
              <a:cxnLst/>
              <a:rect l="l" t="t" r="r" b="b"/>
              <a:pathLst>
                <a:path w="12203" h="7158" extrusionOk="0">
                  <a:moveTo>
                    <a:pt x="8809" y="1"/>
                  </a:moveTo>
                  <a:cubicBezTo>
                    <a:pt x="6627" y="1"/>
                    <a:pt x="510" y="6160"/>
                    <a:pt x="510" y="6160"/>
                  </a:cubicBezTo>
                  <a:cubicBezTo>
                    <a:pt x="510" y="6160"/>
                    <a:pt x="0" y="6534"/>
                    <a:pt x="442" y="6993"/>
                  </a:cubicBezTo>
                  <a:cubicBezTo>
                    <a:pt x="556" y="7106"/>
                    <a:pt x="1217" y="7157"/>
                    <a:pt x="2161" y="7157"/>
                  </a:cubicBezTo>
                  <a:cubicBezTo>
                    <a:pt x="4899" y="7157"/>
                    <a:pt x="10010" y="6729"/>
                    <a:pt x="10945" y="6160"/>
                  </a:cubicBezTo>
                  <a:cubicBezTo>
                    <a:pt x="12203" y="5413"/>
                    <a:pt x="10809" y="1487"/>
                    <a:pt x="9297" y="161"/>
                  </a:cubicBezTo>
                  <a:cubicBezTo>
                    <a:pt x="9171" y="51"/>
                    <a:pt x="9006" y="1"/>
                    <a:pt x="8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4"/>
            <p:cNvSpPr/>
            <p:nvPr/>
          </p:nvSpPr>
          <p:spPr>
            <a:xfrm>
              <a:off x="3383825" y="4950450"/>
              <a:ext cx="287825" cy="167800"/>
            </a:xfrm>
            <a:custGeom>
              <a:avLst/>
              <a:gdLst/>
              <a:ahLst/>
              <a:cxnLst/>
              <a:rect l="l" t="t" r="r" b="b"/>
              <a:pathLst>
                <a:path w="11513" h="6712" extrusionOk="0">
                  <a:moveTo>
                    <a:pt x="1410" y="1"/>
                  </a:moveTo>
                  <a:cubicBezTo>
                    <a:pt x="1084" y="1"/>
                    <a:pt x="858" y="53"/>
                    <a:pt x="766" y="170"/>
                  </a:cubicBezTo>
                  <a:cubicBezTo>
                    <a:pt x="1" y="1122"/>
                    <a:pt x="188" y="6305"/>
                    <a:pt x="511" y="6679"/>
                  </a:cubicBezTo>
                  <a:cubicBezTo>
                    <a:pt x="529" y="6701"/>
                    <a:pt x="581" y="6712"/>
                    <a:pt x="662" y="6712"/>
                  </a:cubicBezTo>
                  <a:cubicBezTo>
                    <a:pt x="2012" y="6712"/>
                    <a:pt x="11512" y="3805"/>
                    <a:pt x="11320" y="3212"/>
                  </a:cubicBezTo>
                  <a:cubicBezTo>
                    <a:pt x="11156" y="2646"/>
                    <a:pt x="3737" y="1"/>
                    <a:pt x="14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4"/>
            <p:cNvSpPr/>
            <p:nvPr/>
          </p:nvSpPr>
          <p:spPr>
            <a:xfrm>
              <a:off x="3417300" y="5048075"/>
              <a:ext cx="276300" cy="287000"/>
            </a:xfrm>
            <a:custGeom>
              <a:avLst/>
              <a:gdLst/>
              <a:ahLst/>
              <a:cxnLst/>
              <a:rect l="l" t="t" r="r" b="b"/>
              <a:pathLst>
                <a:path w="11052" h="11480" extrusionOk="0">
                  <a:moveTo>
                    <a:pt x="10249" y="0"/>
                  </a:moveTo>
                  <a:cubicBezTo>
                    <a:pt x="8236" y="0"/>
                    <a:pt x="1" y="4701"/>
                    <a:pt x="259" y="5918"/>
                  </a:cubicBezTo>
                  <a:cubicBezTo>
                    <a:pt x="543" y="7254"/>
                    <a:pt x="6064" y="11480"/>
                    <a:pt x="8012" y="11480"/>
                  </a:cubicBezTo>
                  <a:cubicBezTo>
                    <a:pt x="8046" y="11480"/>
                    <a:pt x="8079" y="11478"/>
                    <a:pt x="8111" y="11476"/>
                  </a:cubicBezTo>
                  <a:cubicBezTo>
                    <a:pt x="9947" y="11340"/>
                    <a:pt x="11051" y="1550"/>
                    <a:pt x="10677" y="208"/>
                  </a:cubicBezTo>
                  <a:cubicBezTo>
                    <a:pt x="10636" y="65"/>
                    <a:pt x="10486" y="0"/>
                    <a:pt x="102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4"/>
            <p:cNvSpPr/>
            <p:nvPr/>
          </p:nvSpPr>
          <p:spPr>
            <a:xfrm>
              <a:off x="3661475" y="5066825"/>
              <a:ext cx="201650" cy="283050"/>
            </a:xfrm>
            <a:custGeom>
              <a:avLst/>
              <a:gdLst/>
              <a:ahLst/>
              <a:cxnLst/>
              <a:rect l="l" t="t" r="r" b="b"/>
              <a:pathLst>
                <a:path w="8066" h="11322" extrusionOk="0">
                  <a:moveTo>
                    <a:pt x="2338" y="1"/>
                  </a:moveTo>
                  <a:cubicBezTo>
                    <a:pt x="1380" y="1"/>
                    <a:pt x="180" y="10590"/>
                    <a:pt x="180" y="10590"/>
                  </a:cubicBezTo>
                  <a:cubicBezTo>
                    <a:pt x="0" y="11097"/>
                    <a:pt x="1080" y="11321"/>
                    <a:pt x="2430" y="11321"/>
                  </a:cubicBezTo>
                  <a:cubicBezTo>
                    <a:pt x="4018" y="11321"/>
                    <a:pt x="5980" y="11011"/>
                    <a:pt x="6706" y="10488"/>
                  </a:cubicBezTo>
                  <a:cubicBezTo>
                    <a:pt x="8065" y="9519"/>
                    <a:pt x="3375" y="563"/>
                    <a:pt x="2406" y="19"/>
                  </a:cubicBezTo>
                  <a:cubicBezTo>
                    <a:pt x="2384" y="6"/>
                    <a:pt x="2361" y="1"/>
                    <a:pt x="23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4"/>
            <p:cNvSpPr/>
            <p:nvPr/>
          </p:nvSpPr>
          <p:spPr>
            <a:xfrm>
              <a:off x="3755600" y="5053825"/>
              <a:ext cx="235450" cy="251075"/>
            </a:xfrm>
            <a:custGeom>
              <a:avLst/>
              <a:gdLst/>
              <a:ahLst/>
              <a:cxnLst/>
              <a:rect l="l" t="t" r="r" b="b"/>
              <a:pathLst>
                <a:path w="9418" h="10043" extrusionOk="0">
                  <a:moveTo>
                    <a:pt x="746" y="1"/>
                  </a:moveTo>
                  <a:cubicBezTo>
                    <a:pt x="720" y="1"/>
                    <a:pt x="698" y="4"/>
                    <a:pt x="680" y="12"/>
                  </a:cubicBezTo>
                  <a:cubicBezTo>
                    <a:pt x="1" y="318"/>
                    <a:pt x="4045" y="9682"/>
                    <a:pt x="4011" y="9852"/>
                  </a:cubicBezTo>
                  <a:cubicBezTo>
                    <a:pt x="3985" y="9984"/>
                    <a:pt x="4053" y="10042"/>
                    <a:pt x="4192" y="10042"/>
                  </a:cubicBezTo>
                  <a:cubicBezTo>
                    <a:pt x="5021" y="10042"/>
                    <a:pt x="8360" y="7938"/>
                    <a:pt x="8855" y="6657"/>
                  </a:cubicBezTo>
                  <a:cubicBezTo>
                    <a:pt x="9418" y="5183"/>
                    <a:pt x="1756" y="1"/>
                    <a:pt x="7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4"/>
            <p:cNvSpPr/>
            <p:nvPr/>
          </p:nvSpPr>
          <p:spPr>
            <a:xfrm>
              <a:off x="3778550" y="5028425"/>
              <a:ext cx="282925" cy="139400"/>
            </a:xfrm>
            <a:custGeom>
              <a:avLst/>
              <a:gdLst/>
              <a:ahLst/>
              <a:cxnLst/>
              <a:rect l="l" t="t" r="r" b="b"/>
              <a:pathLst>
                <a:path w="11317" h="5576" extrusionOk="0">
                  <a:moveTo>
                    <a:pt x="9173" y="0"/>
                  </a:moveTo>
                  <a:cubicBezTo>
                    <a:pt x="6338" y="0"/>
                    <a:pt x="1559" y="573"/>
                    <a:pt x="918" y="739"/>
                  </a:cubicBezTo>
                  <a:cubicBezTo>
                    <a:pt x="0" y="977"/>
                    <a:pt x="8668" y="5532"/>
                    <a:pt x="8668" y="5532"/>
                  </a:cubicBezTo>
                  <a:cubicBezTo>
                    <a:pt x="8707" y="5561"/>
                    <a:pt x="8749" y="5575"/>
                    <a:pt x="8794" y="5575"/>
                  </a:cubicBezTo>
                  <a:cubicBezTo>
                    <a:pt x="9586" y="5575"/>
                    <a:pt x="11316" y="1315"/>
                    <a:pt x="11268" y="399"/>
                  </a:cubicBezTo>
                  <a:cubicBezTo>
                    <a:pt x="11258" y="107"/>
                    <a:pt x="10396" y="0"/>
                    <a:pt x="91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5" name="Google Shape;1105;p14"/>
          <p:cNvGrpSpPr/>
          <p:nvPr/>
        </p:nvGrpSpPr>
        <p:grpSpPr>
          <a:xfrm>
            <a:off x="1835376" y="-203325"/>
            <a:ext cx="588475" cy="504700"/>
            <a:chOff x="1755275" y="2954425"/>
            <a:chExt cx="588475" cy="504700"/>
          </a:xfrm>
        </p:grpSpPr>
        <p:sp>
          <p:nvSpPr>
            <p:cNvPr id="1106" name="Google Shape;1106;p14"/>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4"/>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4"/>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4"/>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4"/>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4"/>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4"/>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3" name="Google Shape;1113;p14"/>
          <p:cNvGrpSpPr/>
          <p:nvPr/>
        </p:nvGrpSpPr>
        <p:grpSpPr>
          <a:xfrm>
            <a:off x="322937" y="83138"/>
            <a:ext cx="689444" cy="694970"/>
            <a:chOff x="2730425" y="489525"/>
            <a:chExt cx="686150" cy="691650"/>
          </a:xfrm>
        </p:grpSpPr>
        <p:sp>
          <p:nvSpPr>
            <p:cNvPr id="1114" name="Google Shape;1114;p14"/>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4"/>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4"/>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4"/>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4"/>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4"/>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4"/>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4"/>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4"/>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3" name="Google Shape;1123;p14"/>
          <p:cNvSpPr txBox="1">
            <a:spLocks noGrp="1"/>
          </p:cNvSpPr>
          <p:nvPr>
            <p:ph type="title"/>
          </p:nvPr>
        </p:nvSpPr>
        <p:spPr>
          <a:xfrm>
            <a:off x="1100750" y="3428201"/>
            <a:ext cx="3471300" cy="4023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2200"/>
            </a:lvl1pPr>
            <a:lvl2pPr lvl="1" rtl="0">
              <a:spcBef>
                <a:spcPts val="0"/>
              </a:spcBef>
              <a:spcAft>
                <a:spcPts val="0"/>
              </a:spcAft>
              <a:buNone/>
              <a:defRPr sz="2200"/>
            </a:lvl2pPr>
            <a:lvl3pPr lvl="2" rtl="0">
              <a:spcBef>
                <a:spcPts val="0"/>
              </a:spcBef>
              <a:spcAft>
                <a:spcPts val="0"/>
              </a:spcAft>
              <a:buNone/>
              <a:defRPr sz="2200"/>
            </a:lvl3pPr>
            <a:lvl4pPr lvl="3" rtl="0">
              <a:spcBef>
                <a:spcPts val="0"/>
              </a:spcBef>
              <a:spcAft>
                <a:spcPts val="0"/>
              </a:spcAft>
              <a:buNone/>
              <a:defRPr sz="2200"/>
            </a:lvl4pPr>
            <a:lvl5pPr lvl="4" rtl="0">
              <a:spcBef>
                <a:spcPts val="0"/>
              </a:spcBef>
              <a:spcAft>
                <a:spcPts val="0"/>
              </a:spcAft>
              <a:buNone/>
              <a:defRPr sz="2200"/>
            </a:lvl5pPr>
            <a:lvl6pPr lvl="5" rtl="0">
              <a:spcBef>
                <a:spcPts val="0"/>
              </a:spcBef>
              <a:spcAft>
                <a:spcPts val="0"/>
              </a:spcAft>
              <a:buNone/>
              <a:defRPr sz="2200"/>
            </a:lvl6pPr>
            <a:lvl7pPr lvl="6" rtl="0">
              <a:spcBef>
                <a:spcPts val="0"/>
              </a:spcBef>
              <a:spcAft>
                <a:spcPts val="0"/>
              </a:spcAft>
              <a:buNone/>
              <a:defRPr sz="2200"/>
            </a:lvl7pPr>
            <a:lvl8pPr lvl="7" rtl="0">
              <a:spcBef>
                <a:spcPts val="0"/>
              </a:spcBef>
              <a:spcAft>
                <a:spcPts val="0"/>
              </a:spcAft>
              <a:buNone/>
              <a:defRPr sz="2200"/>
            </a:lvl8pPr>
            <a:lvl9pPr lvl="8" rtl="0">
              <a:spcBef>
                <a:spcPts val="0"/>
              </a:spcBef>
              <a:spcAft>
                <a:spcPts val="0"/>
              </a:spcAft>
              <a:buNone/>
              <a:defRPr sz="2200"/>
            </a:lvl9pPr>
          </a:lstStyle>
          <a:p>
            <a:endParaRPr/>
          </a:p>
        </p:txBody>
      </p:sp>
      <p:sp>
        <p:nvSpPr>
          <p:cNvPr id="1124" name="Google Shape;1124;p14"/>
          <p:cNvSpPr txBox="1">
            <a:spLocks noGrp="1"/>
          </p:cNvSpPr>
          <p:nvPr>
            <p:ph type="subTitle" idx="1"/>
          </p:nvPr>
        </p:nvSpPr>
        <p:spPr>
          <a:xfrm>
            <a:off x="1100750" y="1280750"/>
            <a:ext cx="3471300" cy="1936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p:cSld name="1_Quote">
    <p:spTree>
      <p:nvGrpSpPr>
        <p:cNvPr id="1" name="Shape 1006"/>
        <p:cNvGrpSpPr/>
        <p:nvPr/>
      </p:nvGrpSpPr>
      <p:grpSpPr>
        <a:xfrm>
          <a:off x="0" y="0"/>
          <a:ext cx="0" cy="0"/>
          <a:chOff x="0" y="0"/>
          <a:chExt cx="0" cy="0"/>
        </a:xfrm>
      </p:grpSpPr>
      <p:sp>
        <p:nvSpPr>
          <p:cNvPr id="1007" name="Google Shape;1007;p14"/>
          <p:cNvSpPr/>
          <p:nvPr/>
        </p:nvSpPr>
        <p:spPr>
          <a:xfrm>
            <a:off x="-398150" y="-807275"/>
            <a:ext cx="7623961" cy="10527179"/>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8" name="Google Shape;1008;p14"/>
          <p:cNvGrpSpPr/>
          <p:nvPr/>
        </p:nvGrpSpPr>
        <p:grpSpPr>
          <a:xfrm>
            <a:off x="5753974" y="4632894"/>
            <a:ext cx="545793" cy="710094"/>
            <a:chOff x="3523950" y="4973225"/>
            <a:chExt cx="385175" cy="501125"/>
          </a:xfrm>
        </p:grpSpPr>
        <p:sp>
          <p:nvSpPr>
            <p:cNvPr id="1009" name="Google Shape;1009;p14"/>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4"/>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4"/>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2" name="Google Shape;1012;p14"/>
          <p:cNvGrpSpPr/>
          <p:nvPr/>
        </p:nvGrpSpPr>
        <p:grpSpPr>
          <a:xfrm>
            <a:off x="8581975" y="1426491"/>
            <a:ext cx="731075" cy="756175"/>
            <a:chOff x="4791650" y="538625"/>
            <a:chExt cx="731075" cy="756175"/>
          </a:xfrm>
        </p:grpSpPr>
        <p:sp>
          <p:nvSpPr>
            <p:cNvPr id="1013" name="Google Shape;1013;p14"/>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4"/>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4"/>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4"/>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9" name="Google Shape;1019;p14"/>
          <p:cNvGrpSpPr/>
          <p:nvPr/>
        </p:nvGrpSpPr>
        <p:grpSpPr>
          <a:xfrm>
            <a:off x="2394483" y="4533503"/>
            <a:ext cx="888853" cy="809485"/>
            <a:chOff x="3080800" y="238100"/>
            <a:chExt cx="714225" cy="650450"/>
          </a:xfrm>
        </p:grpSpPr>
        <p:sp>
          <p:nvSpPr>
            <p:cNvPr id="1020" name="Google Shape;1020;p14"/>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4"/>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2" name="Google Shape;1022;p14"/>
          <p:cNvGrpSpPr/>
          <p:nvPr/>
        </p:nvGrpSpPr>
        <p:grpSpPr>
          <a:xfrm>
            <a:off x="4245769" y="4396012"/>
            <a:ext cx="545771" cy="946976"/>
            <a:chOff x="4559300" y="564775"/>
            <a:chExt cx="389225" cy="675350"/>
          </a:xfrm>
        </p:grpSpPr>
        <p:sp>
          <p:nvSpPr>
            <p:cNvPr id="1023" name="Google Shape;1023;p14"/>
            <p:cNvSpPr/>
            <p:nvPr/>
          </p:nvSpPr>
          <p:spPr>
            <a:xfrm>
              <a:off x="4559300" y="753600"/>
              <a:ext cx="389225" cy="486525"/>
            </a:xfrm>
            <a:custGeom>
              <a:avLst/>
              <a:gdLst/>
              <a:ahLst/>
              <a:cxnLst/>
              <a:rect l="l" t="t" r="r" b="b"/>
              <a:pathLst>
                <a:path w="15569" h="19461" extrusionOk="0">
                  <a:moveTo>
                    <a:pt x="3228" y="0"/>
                  </a:moveTo>
                  <a:cubicBezTo>
                    <a:pt x="2718" y="0"/>
                    <a:pt x="2180" y="109"/>
                    <a:pt x="1627" y="293"/>
                  </a:cubicBezTo>
                  <a:cubicBezTo>
                    <a:pt x="0" y="841"/>
                    <a:pt x="634" y="3051"/>
                    <a:pt x="1062" y="5363"/>
                  </a:cubicBezTo>
                  <a:cubicBezTo>
                    <a:pt x="1473" y="7572"/>
                    <a:pt x="2295" y="9679"/>
                    <a:pt x="3460" y="11580"/>
                  </a:cubicBezTo>
                  <a:cubicBezTo>
                    <a:pt x="4573" y="13447"/>
                    <a:pt x="6731" y="15827"/>
                    <a:pt x="8512" y="17489"/>
                  </a:cubicBezTo>
                  <a:cubicBezTo>
                    <a:pt x="9893" y="18789"/>
                    <a:pt x="12890" y="19460"/>
                    <a:pt x="14341" y="19460"/>
                  </a:cubicBezTo>
                  <a:cubicBezTo>
                    <a:pt x="14743" y="19460"/>
                    <a:pt x="15027" y="19408"/>
                    <a:pt x="15123" y="19304"/>
                  </a:cubicBezTo>
                  <a:cubicBezTo>
                    <a:pt x="15569" y="18808"/>
                    <a:pt x="13496" y="18602"/>
                    <a:pt x="12846" y="18294"/>
                  </a:cubicBezTo>
                  <a:cubicBezTo>
                    <a:pt x="12178" y="17985"/>
                    <a:pt x="10739" y="16632"/>
                    <a:pt x="10139" y="15622"/>
                  </a:cubicBezTo>
                  <a:cubicBezTo>
                    <a:pt x="9540" y="14611"/>
                    <a:pt x="9489" y="13567"/>
                    <a:pt x="8958" y="12042"/>
                  </a:cubicBezTo>
                  <a:cubicBezTo>
                    <a:pt x="8427" y="10535"/>
                    <a:pt x="8273" y="9028"/>
                    <a:pt x="7844" y="7761"/>
                  </a:cubicBezTo>
                  <a:cubicBezTo>
                    <a:pt x="7433" y="6493"/>
                    <a:pt x="6920" y="3188"/>
                    <a:pt x="5841" y="1526"/>
                  </a:cubicBezTo>
                  <a:cubicBezTo>
                    <a:pt x="5136" y="424"/>
                    <a:pt x="4235" y="0"/>
                    <a:pt x="3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4"/>
            <p:cNvSpPr/>
            <p:nvPr/>
          </p:nvSpPr>
          <p:spPr>
            <a:xfrm>
              <a:off x="4571700" y="564775"/>
              <a:ext cx="155900" cy="233025"/>
            </a:xfrm>
            <a:custGeom>
              <a:avLst/>
              <a:gdLst/>
              <a:ahLst/>
              <a:cxnLst/>
              <a:rect l="l" t="t" r="r" b="b"/>
              <a:pathLst>
                <a:path w="6236" h="9321" extrusionOk="0">
                  <a:moveTo>
                    <a:pt x="2529" y="1"/>
                  </a:moveTo>
                  <a:cubicBezTo>
                    <a:pt x="2512" y="1"/>
                    <a:pt x="2502" y="2"/>
                    <a:pt x="2502" y="2"/>
                  </a:cubicBezTo>
                  <a:cubicBezTo>
                    <a:pt x="2502" y="2"/>
                    <a:pt x="1148" y="3719"/>
                    <a:pt x="1080" y="4387"/>
                  </a:cubicBezTo>
                  <a:cubicBezTo>
                    <a:pt x="1011" y="5072"/>
                    <a:pt x="1816" y="6647"/>
                    <a:pt x="1816" y="6647"/>
                  </a:cubicBezTo>
                  <a:cubicBezTo>
                    <a:pt x="1816" y="6647"/>
                    <a:pt x="1" y="7007"/>
                    <a:pt x="18" y="8822"/>
                  </a:cubicBezTo>
                  <a:cubicBezTo>
                    <a:pt x="18" y="8822"/>
                    <a:pt x="1438" y="8456"/>
                    <a:pt x="2564" y="8456"/>
                  </a:cubicBezTo>
                  <a:cubicBezTo>
                    <a:pt x="2837" y="8456"/>
                    <a:pt x="3093" y="8478"/>
                    <a:pt x="3306" y="8531"/>
                  </a:cubicBezTo>
                  <a:cubicBezTo>
                    <a:pt x="4403" y="8805"/>
                    <a:pt x="5345" y="9096"/>
                    <a:pt x="5345" y="9096"/>
                  </a:cubicBezTo>
                  <a:cubicBezTo>
                    <a:pt x="5345" y="9096"/>
                    <a:pt x="5718" y="9321"/>
                    <a:pt x="5900" y="9321"/>
                  </a:cubicBezTo>
                  <a:cubicBezTo>
                    <a:pt x="5964" y="9321"/>
                    <a:pt x="6004" y="9293"/>
                    <a:pt x="5995" y="9216"/>
                  </a:cubicBezTo>
                  <a:cubicBezTo>
                    <a:pt x="5995" y="9216"/>
                    <a:pt x="6235" y="8274"/>
                    <a:pt x="4694" y="7487"/>
                  </a:cubicBezTo>
                  <a:cubicBezTo>
                    <a:pt x="3202" y="6749"/>
                    <a:pt x="2432" y="6733"/>
                    <a:pt x="2369" y="6733"/>
                  </a:cubicBezTo>
                  <a:cubicBezTo>
                    <a:pt x="2366" y="6733"/>
                    <a:pt x="2364" y="6733"/>
                    <a:pt x="2364" y="6733"/>
                  </a:cubicBezTo>
                  <a:cubicBezTo>
                    <a:pt x="2090" y="5979"/>
                    <a:pt x="1902" y="5191"/>
                    <a:pt x="1782" y="4404"/>
                  </a:cubicBezTo>
                  <a:cubicBezTo>
                    <a:pt x="1679" y="3462"/>
                    <a:pt x="2673" y="1218"/>
                    <a:pt x="2844" y="584"/>
                  </a:cubicBezTo>
                  <a:cubicBezTo>
                    <a:pt x="3006" y="39"/>
                    <a:pt x="2636" y="1"/>
                    <a:pt x="25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5" name="Google Shape;1025;p14"/>
          <p:cNvGrpSpPr/>
          <p:nvPr/>
        </p:nvGrpSpPr>
        <p:grpSpPr>
          <a:xfrm>
            <a:off x="-179100" y="1268775"/>
            <a:ext cx="626025" cy="663475"/>
            <a:chOff x="2291250" y="337875"/>
            <a:chExt cx="626025" cy="663475"/>
          </a:xfrm>
        </p:grpSpPr>
        <p:sp>
          <p:nvSpPr>
            <p:cNvPr id="1026" name="Google Shape;1026;p14"/>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4"/>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4"/>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4"/>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4"/>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1" name="Google Shape;1031;p14"/>
          <p:cNvGrpSpPr/>
          <p:nvPr/>
        </p:nvGrpSpPr>
        <p:grpSpPr>
          <a:xfrm>
            <a:off x="6754206" y="-298461"/>
            <a:ext cx="626043" cy="694958"/>
            <a:chOff x="3041425" y="4736025"/>
            <a:chExt cx="377225" cy="418750"/>
          </a:xfrm>
        </p:grpSpPr>
        <p:sp>
          <p:nvSpPr>
            <p:cNvPr id="1032" name="Google Shape;1032;p14"/>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4"/>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4"/>
            <p:cNvSpPr/>
            <p:nvPr/>
          </p:nvSpPr>
          <p:spPr>
            <a:xfrm>
              <a:off x="3106075" y="4770000"/>
              <a:ext cx="152875" cy="93300"/>
            </a:xfrm>
            <a:custGeom>
              <a:avLst/>
              <a:gdLst/>
              <a:ahLst/>
              <a:cxnLst/>
              <a:rect l="l" t="t" r="r" b="b"/>
              <a:pathLst>
                <a:path w="6115" h="3732" extrusionOk="0">
                  <a:moveTo>
                    <a:pt x="5816" y="0"/>
                  </a:moveTo>
                  <a:cubicBezTo>
                    <a:pt x="4839" y="0"/>
                    <a:pt x="4624" y="529"/>
                    <a:pt x="4624" y="529"/>
                  </a:cubicBezTo>
                  <a:cubicBezTo>
                    <a:pt x="3357" y="598"/>
                    <a:pt x="2261" y="1831"/>
                    <a:pt x="2261" y="1831"/>
                  </a:cubicBezTo>
                  <a:cubicBezTo>
                    <a:pt x="1182" y="1916"/>
                    <a:pt x="257" y="2687"/>
                    <a:pt x="0" y="3732"/>
                  </a:cubicBezTo>
                  <a:cubicBezTo>
                    <a:pt x="884" y="3184"/>
                    <a:pt x="2163" y="3089"/>
                    <a:pt x="2943" y="3089"/>
                  </a:cubicBezTo>
                  <a:cubicBezTo>
                    <a:pt x="3357" y="3089"/>
                    <a:pt x="3631" y="3115"/>
                    <a:pt x="3631" y="3115"/>
                  </a:cubicBezTo>
                  <a:cubicBezTo>
                    <a:pt x="3837" y="1505"/>
                    <a:pt x="6115" y="15"/>
                    <a:pt x="6115" y="15"/>
                  </a:cubicBezTo>
                  <a:cubicBezTo>
                    <a:pt x="6008" y="5"/>
                    <a:pt x="5909" y="0"/>
                    <a:pt x="5816" y="0"/>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4"/>
            <p:cNvSpPr/>
            <p:nvPr/>
          </p:nvSpPr>
          <p:spPr>
            <a:xfrm>
              <a:off x="3041425" y="4744250"/>
              <a:ext cx="377225" cy="410525"/>
            </a:xfrm>
            <a:custGeom>
              <a:avLst/>
              <a:gdLst/>
              <a:ahLst/>
              <a:cxnLst/>
              <a:rect l="l" t="t" r="r" b="b"/>
              <a:pathLst>
                <a:path w="15089" h="16421" extrusionOk="0">
                  <a:moveTo>
                    <a:pt x="10345" y="1"/>
                  </a:moveTo>
                  <a:cubicBezTo>
                    <a:pt x="11184" y="634"/>
                    <a:pt x="12246" y="1696"/>
                    <a:pt x="12691" y="3152"/>
                  </a:cubicBezTo>
                  <a:cubicBezTo>
                    <a:pt x="13479" y="5721"/>
                    <a:pt x="14061" y="13017"/>
                    <a:pt x="13496" y="13120"/>
                  </a:cubicBezTo>
                  <a:cubicBezTo>
                    <a:pt x="13491" y="13121"/>
                    <a:pt x="13485" y="13121"/>
                    <a:pt x="13479" y="13121"/>
                  </a:cubicBezTo>
                  <a:cubicBezTo>
                    <a:pt x="12875" y="13121"/>
                    <a:pt x="10851" y="7828"/>
                    <a:pt x="10054" y="6098"/>
                  </a:cubicBezTo>
                  <a:cubicBezTo>
                    <a:pt x="9392" y="4649"/>
                    <a:pt x="7957" y="3350"/>
                    <a:pt x="7380" y="3350"/>
                  </a:cubicBezTo>
                  <a:cubicBezTo>
                    <a:pt x="7254" y="3350"/>
                    <a:pt x="7170" y="3411"/>
                    <a:pt x="7142" y="3546"/>
                  </a:cubicBezTo>
                  <a:cubicBezTo>
                    <a:pt x="6988" y="4299"/>
                    <a:pt x="8615" y="6081"/>
                    <a:pt x="9386" y="7434"/>
                  </a:cubicBezTo>
                  <a:cubicBezTo>
                    <a:pt x="10156" y="8787"/>
                    <a:pt x="13154" y="13634"/>
                    <a:pt x="11715" y="15038"/>
                  </a:cubicBezTo>
                  <a:cubicBezTo>
                    <a:pt x="11091" y="15648"/>
                    <a:pt x="10492" y="15889"/>
                    <a:pt x="9929" y="15889"/>
                  </a:cubicBezTo>
                  <a:cubicBezTo>
                    <a:pt x="9195" y="15889"/>
                    <a:pt x="8521" y="15478"/>
                    <a:pt x="7930" y="14935"/>
                  </a:cubicBezTo>
                  <a:cubicBezTo>
                    <a:pt x="6885" y="13976"/>
                    <a:pt x="4282" y="11715"/>
                    <a:pt x="3580" y="10551"/>
                  </a:cubicBezTo>
                  <a:cubicBezTo>
                    <a:pt x="2896" y="9417"/>
                    <a:pt x="2927" y="4648"/>
                    <a:pt x="1412" y="4648"/>
                  </a:cubicBezTo>
                  <a:cubicBezTo>
                    <a:pt x="1371" y="4648"/>
                    <a:pt x="1328" y="4652"/>
                    <a:pt x="1285" y="4659"/>
                  </a:cubicBezTo>
                  <a:cubicBezTo>
                    <a:pt x="736" y="5190"/>
                    <a:pt x="86" y="5995"/>
                    <a:pt x="51" y="6903"/>
                  </a:cubicBezTo>
                  <a:cubicBezTo>
                    <a:pt x="0" y="8461"/>
                    <a:pt x="942" y="11167"/>
                    <a:pt x="3682" y="12777"/>
                  </a:cubicBezTo>
                  <a:cubicBezTo>
                    <a:pt x="3682" y="12777"/>
                    <a:pt x="5515" y="14764"/>
                    <a:pt x="6183" y="15483"/>
                  </a:cubicBezTo>
                  <a:cubicBezTo>
                    <a:pt x="6689" y="16016"/>
                    <a:pt x="7708" y="16420"/>
                    <a:pt x="8462" y="16420"/>
                  </a:cubicBezTo>
                  <a:cubicBezTo>
                    <a:pt x="8703" y="16420"/>
                    <a:pt x="8916" y="16379"/>
                    <a:pt x="9077" y="16288"/>
                  </a:cubicBezTo>
                  <a:cubicBezTo>
                    <a:pt x="9077" y="16288"/>
                    <a:pt x="9474" y="16353"/>
                    <a:pt x="10024" y="16353"/>
                  </a:cubicBezTo>
                  <a:cubicBezTo>
                    <a:pt x="10703" y="16353"/>
                    <a:pt x="11615" y="16254"/>
                    <a:pt x="12297" y="15809"/>
                  </a:cubicBezTo>
                  <a:cubicBezTo>
                    <a:pt x="13530" y="15004"/>
                    <a:pt x="13342" y="14199"/>
                    <a:pt x="13342" y="14199"/>
                  </a:cubicBezTo>
                  <a:lnTo>
                    <a:pt x="13342" y="14199"/>
                  </a:lnTo>
                  <a:cubicBezTo>
                    <a:pt x="13342" y="14199"/>
                    <a:pt x="13370" y="14204"/>
                    <a:pt x="13418" y="14204"/>
                  </a:cubicBezTo>
                  <a:cubicBezTo>
                    <a:pt x="13632" y="14204"/>
                    <a:pt x="14249" y="14101"/>
                    <a:pt x="14626" y="12983"/>
                  </a:cubicBezTo>
                  <a:cubicBezTo>
                    <a:pt x="15089" y="11613"/>
                    <a:pt x="14250" y="8958"/>
                    <a:pt x="14198" y="8239"/>
                  </a:cubicBezTo>
                  <a:cubicBezTo>
                    <a:pt x="14164" y="7536"/>
                    <a:pt x="14198" y="2056"/>
                    <a:pt x="12126" y="720"/>
                  </a:cubicBezTo>
                  <a:cubicBezTo>
                    <a:pt x="11595" y="377"/>
                    <a:pt x="10978" y="120"/>
                    <a:pt x="103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4"/>
            <p:cNvSpPr/>
            <p:nvPr/>
          </p:nvSpPr>
          <p:spPr>
            <a:xfrm>
              <a:off x="3060675" y="4736025"/>
              <a:ext cx="168725" cy="108025"/>
            </a:xfrm>
            <a:custGeom>
              <a:avLst/>
              <a:gdLst/>
              <a:ahLst/>
              <a:cxnLst/>
              <a:rect l="l" t="t" r="r" b="b"/>
              <a:pathLst>
                <a:path w="6749" h="4321" extrusionOk="0">
                  <a:moveTo>
                    <a:pt x="2568" y="0"/>
                  </a:moveTo>
                  <a:cubicBezTo>
                    <a:pt x="1998" y="0"/>
                    <a:pt x="1346" y="232"/>
                    <a:pt x="617" y="843"/>
                  </a:cubicBezTo>
                  <a:cubicBezTo>
                    <a:pt x="617" y="843"/>
                    <a:pt x="1" y="1374"/>
                    <a:pt x="360" y="1785"/>
                  </a:cubicBezTo>
                  <a:cubicBezTo>
                    <a:pt x="686" y="2126"/>
                    <a:pt x="1203" y="2593"/>
                    <a:pt x="1536" y="2593"/>
                  </a:cubicBezTo>
                  <a:cubicBezTo>
                    <a:pt x="1589" y="2593"/>
                    <a:pt x="1637" y="2582"/>
                    <a:pt x="1679" y="2556"/>
                  </a:cubicBezTo>
                  <a:cubicBezTo>
                    <a:pt x="1996" y="2373"/>
                    <a:pt x="2118" y="1217"/>
                    <a:pt x="2455" y="1217"/>
                  </a:cubicBezTo>
                  <a:cubicBezTo>
                    <a:pt x="2465" y="1217"/>
                    <a:pt x="2474" y="1218"/>
                    <a:pt x="2484" y="1220"/>
                  </a:cubicBezTo>
                  <a:cubicBezTo>
                    <a:pt x="2827" y="1272"/>
                    <a:pt x="4077" y="3190"/>
                    <a:pt x="4077" y="3190"/>
                  </a:cubicBezTo>
                  <a:cubicBezTo>
                    <a:pt x="4077" y="3190"/>
                    <a:pt x="2878" y="3686"/>
                    <a:pt x="2878" y="4320"/>
                  </a:cubicBezTo>
                  <a:cubicBezTo>
                    <a:pt x="2878" y="4320"/>
                    <a:pt x="3873" y="3829"/>
                    <a:pt x="4600" y="3829"/>
                  </a:cubicBezTo>
                  <a:cubicBezTo>
                    <a:pt x="4741" y="3829"/>
                    <a:pt x="4873" y="3847"/>
                    <a:pt x="4985" y="3892"/>
                  </a:cubicBezTo>
                  <a:cubicBezTo>
                    <a:pt x="4985" y="3892"/>
                    <a:pt x="6064" y="2282"/>
                    <a:pt x="6749" y="2231"/>
                  </a:cubicBezTo>
                  <a:cubicBezTo>
                    <a:pt x="6749" y="2231"/>
                    <a:pt x="6348" y="2121"/>
                    <a:pt x="5936" y="2121"/>
                  </a:cubicBezTo>
                  <a:cubicBezTo>
                    <a:pt x="5717" y="2121"/>
                    <a:pt x="5494" y="2152"/>
                    <a:pt x="5327" y="2248"/>
                  </a:cubicBezTo>
                  <a:cubicBezTo>
                    <a:pt x="5327" y="2248"/>
                    <a:pt x="4346" y="0"/>
                    <a:pt x="2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4"/>
            <p:cNvSpPr/>
            <p:nvPr/>
          </p:nvSpPr>
          <p:spPr>
            <a:xfrm>
              <a:off x="3071925" y="4743750"/>
              <a:ext cx="112100" cy="60050"/>
            </a:xfrm>
            <a:custGeom>
              <a:avLst/>
              <a:gdLst/>
              <a:ahLst/>
              <a:cxnLst/>
              <a:rect l="l" t="t" r="r" b="b"/>
              <a:pathLst>
                <a:path w="4484" h="2402" extrusionOk="0">
                  <a:moveTo>
                    <a:pt x="2126" y="1"/>
                  </a:moveTo>
                  <a:cubicBezTo>
                    <a:pt x="1074" y="1"/>
                    <a:pt x="0" y="585"/>
                    <a:pt x="150" y="945"/>
                  </a:cubicBezTo>
                  <a:cubicBezTo>
                    <a:pt x="294" y="1290"/>
                    <a:pt x="653" y="1658"/>
                    <a:pt x="917" y="1658"/>
                  </a:cubicBezTo>
                  <a:cubicBezTo>
                    <a:pt x="968" y="1658"/>
                    <a:pt x="1016" y="1644"/>
                    <a:pt x="1058" y="1613"/>
                  </a:cubicBezTo>
                  <a:cubicBezTo>
                    <a:pt x="1301" y="1419"/>
                    <a:pt x="1376" y="439"/>
                    <a:pt x="2068" y="439"/>
                  </a:cubicBezTo>
                  <a:cubicBezTo>
                    <a:pt x="2106" y="439"/>
                    <a:pt x="2146" y="442"/>
                    <a:pt x="2188" y="449"/>
                  </a:cubicBezTo>
                  <a:cubicBezTo>
                    <a:pt x="2993" y="586"/>
                    <a:pt x="4398" y="2401"/>
                    <a:pt x="4398" y="2401"/>
                  </a:cubicBezTo>
                  <a:cubicBezTo>
                    <a:pt x="4483" y="2367"/>
                    <a:pt x="3730" y="260"/>
                    <a:pt x="2565" y="38"/>
                  </a:cubicBezTo>
                  <a:cubicBezTo>
                    <a:pt x="2422" y="12"/>
                    <a:pt x="2274" y="1"/>
                    <a:pt x="2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8" name="Google Shape;1038;p14"/>
          <p:cNvGrpSpPr/>
          <p:nvPr/>
        </p:nvGrpSpPr>
        <p:grpSpPr>
          <a:xfrm>
            <a:off x="4600198" y="-257133"/>
            <a:ext cx="1331012" cy="946985"/>
            <a:chOff x="3517550" y="401175"/>
            <a:chExt cx="1027650" cy="731150"/>
          </a:xfrm>
        </p:grpSpPr>
        <p:sp>
          <p:nvSpPr>
            <p:cNvPr id="1039" name="Google Shape;1039;p14"/>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4"/>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1" name="Google Shape;1041;p14"/>
          <p:cNvGrpSpPr/>
          <p:nvPr/>
        </p:nvGrpSpPr>
        <p:grpSpPr>
          <a:xfrm>
            <a:off x="-237471" y="2422918"/>
            <a:ext cx="965426" cy="946995"/>
            <a:chOff x="1931075" y="728875"/>
            <a:chExt cx="789650" cy="774575"/>
          </a:xfrm>
        </p:grpSpPr>
        <p:sp>
          <p:nvSpPr>
            <p:cNvPr id="1042" name="Google Shape;1042;p14"/>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4"/>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4" name="Google Shape;1044;p14"/>
          <p:cNvGrpSpPr/>
          <p:nvPr/>
        </p:nvGrpSpPr>
        <p:grpSpPr>
          <a:xfrm>
            <a:off x="3246846" y="188380"/>
            <a:ext cx="530357" cy="501473"/>
            <a:chOff x="2776800" y="970450"/>
            <a:chExt cx="431500" cy="408000"/>
          </a:xfrm>
        </p:grpSpPr>
        <p:sp>
          <p:nvSpPr>
            <p:cNvPr id="1045" name="Google Shape;1045;p14"/>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4"/>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4"/>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4"/>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4"/>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4"/>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4"/>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4"/>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4"/>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4"/>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5" name="Google Shape;1055;p14"/>
          <p:cNvGrpSpPr/>
          <p:nvPr/>
        </p:nvGrpSpPr>
        <p:grpSpPr>
          <a:xfrm>
            <a:off x="209557" y="3860581"/>
            <a:ext cx="1222493" cy="1406207"/>
            <a:chOff x="2060900" y="4330000"/>
            <a:chExt cx="924450" cy="1063375"/>
          </a:xfrm>
        </p:grpSpPr>
        <p:grpSp>
          <p:nvGrpSpPr>
            <p:cNvPr id="1056" name="Google Shape;1056;p14"/>
            <p:cNvGrpSpPr/>
            <p:nvPr/>
          </p:nvGrpSpPr>
          <p:grpSpPr>
            <a:xfrm>
              <a:off x="2060900" y="4744625"/>
              <a:ext cx="846525" cy="648750"/>
              <a:chOff x="2060900" y="4744625"/>
              <a:chExt cx="846525" cy="648750"/>
            </a:xfrm>
          </p:grpSpPr>
          <p:sp>
            <p:nvSpPr>
              <p:cNvPr id="1057" name="Google Shape;1057;p14"/>
              <p:cNvSpPr/>
              <p:nvPr/>
            </p:nvSpPr>
            <p:spPr>
              <a:xfrm>
                <a:off x="2072875" y="4755475"/>
                <a:ext cx="735200" cy="637475"/>
              </a:xfrm>
              <a:custGeom>
                <a:avLst/>
                <a:gdLst/>
                <a:ahLst/>
                <a:cxnLst/>
                <a:rect l="l" t="t" r="r" b="b"/>
                <a:pathLst>
                  <a:path w="29408" h="25499" extrusionOk="0">
                    <a:moveTo>
                      <a:pt x="9187" y="1"/>
                    </a:moveTo>
                    <a:cubicBezTo>
                      <a:pt x="8441" y="1"/>
                      <a:pt x="7949" y="129"/>
                      <a:pt x="7656" y="288"/>
                    </a:cubicBezTo>
                    <a:cubicBezTo>
                      <a:pt x="6663" y="836"/>
                      <a:pt x="326" y="13921"/>
                      <a:pt x="326" y="13921"/>
                    </a:cubicBezTo>
                    <a:cubicBezTo>
                      <a:pt x="1" y="14829"/>
                      <a:pt x="5259" y="19847"/>
                      <a:pt x="10260" y="22296"/>
                    </a:cubicBezTo>
                    <a:cubicBezTo>
                      <a:pt x="14914" y="24568"/>
                      <a:pt x="20733" y="25499"/>
                      <a:pt x="22085" y="25499"/>
                    </a:cubicBezTo>
                    <a:cubicBezTo>
                      <a:pt x="22190" y="25499"/>
                      <a:pt x="22269" y="25493"/>
                      <a:pt x="22317" y="25482"/>
                    </a:cubicBezTo>
                    <a:cubicBezTo>
                      <a:pt x="22968" y="25328"/>
                      <a:pt x="29374" y="12500"/>
                      <a:pt x="29391" y="11780"/>
                    </a:cubicBezTo>
                    <a:cubicBezTo>
                      <a:pt x="29408" y="11078"/>
                      <a:pt x="28192" y="7995"/>
                      <a:pt x="20125" y="3782"/>
                    </a:cubicBezTo>
                    <a:cubicBezTo>
                      <a:pt x="14392" y="776"/>
                      <a:pt x="11021" y="1"/>
                      <a:pt x="91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4"/>
              <p:cNvSpPr/>
              <p:nvPr/>
            </p:nvSpPr>
            <p:spPr>
              <a:xfrm>
                <a:off x="2200725" y="4752550"/>
                <a:ext cx="647675" cy="336600"/>
              </a:xfrm>
              <a:custGeom>
                <a:avLst/>
                <a:gdLst/>
                <a:ahLst/>
                <a:cxnLst/>
                <a:rect l="l" t="t" r="r" b="b"/>
                <a:pathLst>
                  <a:path w="25907" h="13464" extrusionOk="0">
                    <a:moveTo>
                      <a:pt x="4120" y="1"/>
                    </a:moveTo>
                    <a:cubicBezTo>
                      <a:pt x="3025" y="1"/>
                      <a:pt x="2231" y="286"/>
                      <a:pt x="1892" y="936"/>
                    </a:cubicBezTo>
                    <a:cubicBezTo>
                      <a:pt x="0" y="4573"/>
                      <a:pt x="15957" y="13464"/>
                      <a:pt x="22041" y="13464"/>
                    </a:cubicBezTo>
                    <a:cubicBezTo>
                      <a:pt x="23119" y="13464"/>
                      <a:pt x="23887" y="13185"/>
                      <a:pt x="24191" y="12548"/>
                    </a:cubicBezTo>
                    <a:cubicBezTo>
                      <a:pt x="25906" y="8958"/>
                      <a:pt x="10264" y="1"/>
                      <a:pt x="41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4"/>
              <p:cNvSpPr/>
              <p:nvPr/>
            </p:nvSpPr>
            <p:spPr>
              <a:xfrm>
                <a:off x="2235200" y="4770700"/>
                <a:ext cx="581100" cy="296725"/>
              </a:xfrm>
              <a:custGeom>
                <a:avLst/>
                <a:gdLst/>
                <a:ahLst/>
                <a:cxnLst/>
                <a:rect l="l" t="t" r="r" b="b"/>
                <a:pathLst>
                  <a:path w="23244" h="11869" extrusionOk="0">
                    <a:moveTo>
                      <a:pt x="2714" y="0"/>
                    </a:moveTo>
                    <a:cubicBezTo>
                      <a:pt x="2042" y="0"/>
                      <a:pt x="1575" y="166"/>
                      <a:pt x="1386" y="535"/>
                    </a:cubicBezTo>
                    <a:cubicBezTo>
                      <a:pt x="0" y="3201"/>
                      <a:pt x="15955" y="11869"/>
                      <a:pt x="20753" y="11869"/>
                    </a:cubicBezTo>
                    <a:cubicBezTo>
                      <a:pt x="21411" y="11869"/>
                      <a:pt x="21859" y="11706"/>
                      <a:pt x="22024" y="11343"/>
                    </a:cubicBezTo>
                    <a:cubicBezTo>
                      <a:pt x="23243" y="8694"/>
                      <a:pt x="7586" y="0"/>
                      <a:pt x="2714"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4"/>
              <p:cNvSpPr/>
              <p:nvPr/>
            </p:nvSpPr>
            <p:spPr>
              <a:xfrm>
                <a:off x="2235200" y="4770700"/>
                <a:ext cx="581100" cy="296725"/>
              </a:xfrm>
              <a:custGeom>
                <a:avLst/>
                <a:gdLst/>
                <a:ahLst/>
                <a:cxnLst/>
                <a:rect l="l" t="t" r="r" b="b"/>
                <a:pathLst>
                  <a:path w="23244" h="11869" extrusionOk="0">
                    <a:moveTo>
                      <a:pt x="2714" y="0"/>
                    </a:moveTo>
                    <a:cubicBezTo>
                      <a:pt x="2042" y="0"/>
                      <a:pt x="1575" y="166"/>
                      <a:pt x="1386" y="535"/>
                    </a:cubicBezTo>
                    <a:cubicBezTo>
                      <a:pt x="0" y="3201"/>
                      <a:pt x="15955" y="11869"/>
                      <a:pt x="20753" y="11869"/>
                    </a:cubicBezTo>
                    <a:cubicBezTo>
                      <a:pt x="21411" y="11869"/>
                      <a:pt x="21859" y="11706"/>
                      <a:pt x="22024" y="11343"/>
                    </a:cubicBezTo>
                    <a:cubicBezTo>
                      <a:pt x="23243" y="8694"/>
                      <a:pt x="7586" y="0"/>
                      <a:pt x="2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4"/>
              <p:cNvSpPr/>
              <p:nvPr/>
            </p:nvSpPr>
            <p:spPr>
              <a:xfrm>
                <a:off x="2072875" y="5060675"/>
                <a:ext cx="595625" cy="332700"/>
              </a:xfrm>
              <a:custGeom>
                <a:avLst/>
                <a:gdLst/>
                <a:ahLst/>
                <a:cxnLst/>
                <a:rect l="l" t="t" r="r" b="b"/>
                <a:pathLst>
                  <a:path w="23825" h="13308" extrusionOk="0">
                    <a:moveTo>
                      <a:pt x="1165" y="0"/>
                    </a:moveTo>
                    <a:cubicBezTo>
                      <a:pt x="652" y="1045"/>
                      <a:pt x="326" y="1713"/>
                      <a:pt x="326" y="1713"/>
                    </a:cubicBezTo>
                    <a:cubicBezTo>
                      <a:pt x="1" y="2621"/>
                      <a:pt x="5276" y="7639"/>
                      <a:pt x="10260" y="10088"/>
                    </a:cubicBezTo>
                    <a:cubicBezTo>
                      <a:pt x="14904" y="12363"/>
                      <a:pt x="20744" y="13308"/>
                      <a:pt x="22089" y="13308"/>
                    </a:cubicBezTo>
                    <a:cubicBezTo>
                      <a:pt x="22193" y="13308"/>
                      <a:pt x="22269" y="13302"/>
                      <a:pt x="22317" y="13291"/>
                    </a:cubicBezTo>
                    <a:cubicBezTo>
                      <a:pt x="22488" y="13240"/>
                      <a:pt x="23071" y="12298"/>
                      <a:pt x="23824" y="10928"/>
                    </a:cubicBezTo>
                    <a:cubicBezTo>
                      <a:pt x="13993" y="10876"/>
                      <a:pt x="4505" y="3066"/>
                      <a:pt x="11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4"/>
              <p:cNvSpPr/>
              <p:nvPr/>
            </p:nvSpPr>
            <p:spPr>
              <a:xfrm>
                <a:off x="2708725" y="5094075"/>
                <a:ext cx="198700" cy="163000"/>
              </a:xfrm>
              <a:custGeom>
                <a:avLst/>
                <a:gdLst/>
                <a:ahLst/>
                <a:cxnLst/>
                <a:rect l="l" t="t" r="r" b="b"/>
                <a:pathLst>
                  <a:path w="7948" h="6520" extrusionOk="0">
                    <a:moveTo>
                      <a:pt x="3272" y="0"/>
                    </a:moveTo>
                    <a:lnTo>
                      <a:pt x="2861" y="771"/>
                    </a:lnTo>
                    <a:cubicBezTo>
                      <a:pt x="2861" y="771"/>
                      <a:pt x="4419" y="1490"/>
                      <a:pt x="4625" y="1679"/>
                    </a:cubicBezTo>
                    <a:cubicBezTo>
                      <a:pt x="4830" y="1867"/>
                      <a:pt x="3888" y="3631"/>
                      <a:pt x="3683" y="3871"/>
                    </a:cubicBezTo>
                    <a:cubicBezTo>
                      <a:pt x="3670" y="3888"/>
                      <a:pt x="3646" y="3896"/>
                      <a:pt x="3612" y="3896"/>
                    </a:cubicBezTo>
                    <a:cubicBezTo>
                      <a:pt x="3123" y="3896"/>
                      <a:pt x="566" y="2295"/>
                      <a:pt x="566" y="2295"/>
                    </a:cubicBezTo>
                    <a:lnTo>
                      <a:pt x="0" y="3323"/>
                    </a:lnTo>
                    <a:cubicBezTo>
                      <a:pt x="0" y="3323"/>
                      <a:pt x="5220" y="6519"/>
                      <a:pt x="6079" y="6519"/>
                    </a:cubicBezTo>
                    <a:cubicBezTo>
                      <a:pt x="6107" y="6519"/>
                      <a:pt x="6131" y="6516"/>
                      <a:pt x="6149" y="6509"/>
                    </a:cubicBezTo>
                    <a:cubicBezTo>
                      <a:pt x="6731" y="6303"/>
                      <a:pt x="7947" y="3546"/>
                      <a:pt x="7793" y="2843"/>
                    </a:cubicBezTo>
                    <a:cubicBezTo>
                      <a:pt x="7639" y="2141"/>
                      <a:pt x="3272" y="0"/>
                      <a:pt x="3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4"/>
              <p:cNvSpPr/>
              <p:nvPr/>
            </p:nvSpPr>
            <p:spPr>
              <a:xfrm>
                <a:off x="2060900" y="4744625"/>
                <a:ext cx="179425" cy="168775"/>
              </a:xfrm>
              <a:custGeom>
                <a:avLst/>
                <a:gdLst/>
                <a:ahLst/>
                <a:cxnLst/>
                <a:rect l="l" t="t" r="r" b="b"/>
                <a:pathLst>
                  <a:path w="7177" h="6751" extrusionOk="0">
                    <a:moveTo>
                      <a:pt x="2406" y="1"/>
                    </a:moveTo>
                    <a:cubicBezTo>
                      <a:pt x="2355" y="1"/>
                      <a:pt x="2312" y="7"/>
                      <a:pt x="2278" y="20"/>
                    </a:cubicBezTo>
                    <a:cubicBezTo>
                      <a:pt x="1627" y="277"/>
                      <a:pt x="0" y="2829"/>
                      <a:pt x="137" y="3428"/>
                    </a:cubicBezTo>
                    <a:cubicBezTo>
                      <a:pt x="291" y="4028"/>
                      <a:pt x="6217" y="6751"/>
                      <a:pt x="6217" y="6751"/>
                    </a:cubicBezTo>
                    <a:lnTo>
                      <a:pt x="6765" y="5706"/>
                    </a:lnTo>
                    <a:cubicBezTo>
                      <a:pt x="6765" y="5706"/>
                      <a:pt x="3614" y="4284"/>
                      <a:pt x="3717" y="3993"/>
                    </a:cubicBezTo>
                    <a:cubicBezTo>
                      <a:pt x="3818" y="3706"/>
                      <a:pt x="4718" y="2005"/>
                      <a:pt x="5006" y="2005"/>
                    </a:cubicBezTo>
                    <a:cubicBezTo>
                      <a:pt x="5010" y="2005"/>
                      <a:pt x="5014" y="2006"/>
                      <a:pt x="5018" y="2007"/>
                    </a:cubicBezTo>
                    <a:cubicBezTo>
                      <a:pt x="5275" y="2058"/>
                      <a:pt x="6765" y="2949"/>
                      <a:pt x="6765" y="2949"/>
                    </a:cubicBezTo>
                    <a:lnTo>
                      <a:pt x="7176" y="2178"/>
                    </a:lnTo>
                    <a:cubicBezTo>
                      <a:pt x="7176" y="2178"/>
                      <a:pt x="3363" y="1"/>
                      <a:pt x="2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4" name="Google Shape;1064;p14"/>
            <p:cNvGrpSpPr/>
            <p:nvPr/>
          </p:nvGrpSpPr>
          <p:grpSpPr>
            <a:xfrm>
              <a:off x="2203900" y="4330000"/>
              <a:ext cx="781450" cy="390625"/>
              <a:chOff x="2203900" y="4330000"/>
              <a:chExt cx="781450" cy="390625"/>
            </a:xfrm>
          </p:grpSpPr>
          <p:sp>
            <p:nvSpPr>
              <p:cNvPr id="1065" name="Google Shape;1065;p14"/>
              <p:cNvSpPr/>
              <p:nvPr/>
            </p:nvSpPr>
            <p:spPr>
              <a:xfrm>
                <a:off x="2203900" y="4381775"/>
                <a:ext cx="781450" cy="338850"/>
              </a:xfrm>
              <a:custGeom>
                <a:avLst/>
                <a:gdLst/>
                <a:ahLst/>
                <a:cxnLst/>
                <a:rect l="l" t="t" r="r" b="b"/>
                <a:pathLst>
                  <a:path w="31258" h="13554" extrusionOk="0">
                    <a:moveTo>
                      <a:pt x="15333" y="1"/>
                    </a:moveTo>
                    <a:cubicBezTo>
                      <a:pt x="5940" y="1"/>
                      <a:pt x="2210" y="6861"/>
                      <a:pt x="2210" y="6861"/>
                    </a:cubicBezTo>
                    <a:cubicBezTo>
                      <a:pt x="2210" y="6861"/>
                      <a:pt x="1" y="10903"/>
                      <a:pt x="15055" y="13009"/>
                    </a:cubicBezTo>
                    <a:cubicBezTo>
                      <a:pt x="17789" y="13396"/>
                      <a:pt x="20065" y="13554"/>
                      <a:pt x="21958" y="13554"/>
                    </a:cubicBezTo>
                    <a:cubicBezTo>
                      <a:pt x="30478" y="13554"/>
                      <a:pt x="31257" y="10355"/>
                      <a:pt x="31257" y="10355"/>
                    </a:cubicBezTo>
                    <a:cubicBezTo>
                      <a:pt x="31223" y="7323"/>
                      <a:pt x="27883" y="1329"/>
                      <a:pt x="17761" y="147"/>
                    </a:cubicBezTo>
                    <a:cubicBezTo>
                      <a:pt x="16913" y="47"/>
                      <a:pt x="16104" y="1"/>
                      <a:pt x="153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4"/>
              <p:cNvSpPr/>
              <p:nvPr/>
            </p:nvSpPr>
            <p:spPr>
              <a:xfrm>
                <a:off x="2278400" y="4390175"/>
                <a:ext cx="700950" cy="311275"/>
              </a:xfrm>
              <a:custGeom>
                <a:avLst/>
                <a:gdLst/>
                <a:ahLst/>
                <a:cxnLst/>
                <a:rect l="l" t="t" r="r" b="b"/>
                <a:pathLst>
                  <a:path w="28038" h="12451" extrusionOk="0">
                    <a:moveTo>
                      <a:pt x="12521" y="0"/>
                    </a:moveTo>
                    <a:cubicBezTo>
                      <a:pt x="4373" y="0"/>
                      <a:pt x="1" y="6662"/>
                      <a:pt x="1" y="6662"/>
                    </a:cubicBezTo>
                    <a:cubicBezTo>
                      <a:pt x="1629" y="10529"/>
                      <a:pt x="10701" y="12450"/>
                      <a:pt x="17913" y="12450"/>
                    </a:cubicBezTo>
                    <a:cubicBezTo>
                      <a:pt x="18589" y="12450"/>
                      <a:pt x="19249" y="12433"/>
                      <a:pt x="19885" y="12399"/>
                    </a:cubicBezTo>
                    <a:cubicBezTo>
                      <a:pt x="24664" y="12160"/>
                      <a:pt x="27746" y="10515"/>
                      <a:pt x="27832" y="9967"/>
                    </a:cubicBezTo>
                    <a:cubicBezTo>
                      <a:pt x="28038" y="8546"/>
                      <a:pt x="24732" y="1489"/>
                      <a:pt x="14559" y="136"/>
                    </a:cubicBezTo>
                    <a:cubicBezTo>
                      <a:pt x="13855" y="43"/>
                      <a:pt x="13176" y="0"/>
                      <a:pt x="125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4"/>
              <p:cNvSpPr/>
              <p:nvPr/>
            </p:nvSpPr>
            <p:spPr>
              <a:xfrm>
                <a:off x="2591350" y="4330000"/>
                <a:ext cx="103700" cy="97025"/>
              </a:xfrm>
              <a:custGeom>
                <a:avLst/>
                <a:gdLst/>
                <a:ahLst/>
                <a:cxnLst/>
                <a:rect l="l" t="t" r="r" b="b"/>
                <a:pathLst>
                  <a:path w="4148" h="3881" extrusionOk="0">
                    <a:moveTo>
                      <a:pt x="1794" y="1"/>
                    </a:moveTo>
                    <a:cubicBezTo>
                      <a:pt x="966" y="1"/>
                      <a:pt x="239" y="167"/>
                      <a:pt x="277" y="540"/>
                    </a:cubicBezTo>
                    <a:cubicBezTo>
                      <a:pt x="345" y="1379"/>
                      <a:pt x="1390" y="1704"/>
                      <a:pt x="1390" y="1704"/>
                    </a:cubicBezTo>
                    <a:cubicBezTo>
                      <a:pt x="1390" y="1704"/>
                      <a:pt x="1407" y="1995"/>
                      <a:pt x="1407" y="2338"/>
                    </a:cubicBezTo>
                    <a:cubicBezTo>
                      <a:pt x="1407" y="2663"/>
                      <a:pt x="191" y="2406"/>
                      <a:pt x="71" y="3143"/>
                    </a:cubicBezTo>
                    <a:cubicBezTo>
                      <a:pt x="0" y="3577"/>
                      <a:pt x="1288" y="3881"/>
                      <a:pt x="2374" y="3881"/>
                    </a:cubicBezTo>
                    <a:cubicBezTo>
                      <a:pt x="3129" y="3881"/>
                      <a:pt x="3787" y="3734"/>
                      <a:pt x="3822" y="3383"/>
                    </a:cubicBezTo>
                    <a:cubicBezTo>
                      <a:pt x="3890" y="2835"/>
                      <a:pt x="2794" y="2526"/>
                      <a:pt x="2794" y="2526"/>
                    </a:cubicBezTo>
                    <a:cubicBezTo>
                      <a:pt x="2777" y="2269"/>
                      <a:pt x="2777" y="2013"/>
                      <a:pt x="2828" y="1773"/>
                    </a:cubicBezTo>
                    <a:cubicBezTo>
                      <a:pt x="2914" y="1379"/>
                      <a:pt x="4147" y="1516"/>
                      <a:pt x="4079" y="711"/>
                    </a:cubicBezTo>
                    <a:cubicBezTo>
                      <a:pt x="4031" y="263"/>
                      <a:pt x="2833" y="1"/>
                      <a:pt x="1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68" name="Google Shape;1068;p14"/>
          <p:cNvGrpSpPr/>
          <p:nvPr/>
        </p:nvGrpSpPr>
        <p:grpSpPr>
          <a:xfrm>
            <a:off x="8320587" y="3027267"/>
            <a:ext cx="924479" cy="690935"/>
            <a:chOff x="4829400" y="3625075"/>
            <a:chExt cx="800900" cy="598575"/>
          </a:xfrm>
        </p:grpSpPr>
        <p:sp>
          <p:nvSpPr>
            <p:cNvPr id="1069" name="Google Shape;1069;p14"/>
            <p:cNvSpPr/>
            <p:nvPr/>
          </p:nvSpPr>
          <p:spPr>
            <a:xfrm>
              <a:off x="4829400" y="3648875"/>
              <a:ext cx="800900" cy="574775"/>
            </a:xfrm>
            <a:custGeom>
              <a:avLst/>
              <a:gdLst/>
              <a:ahLst/>
              <a:cxnLst/>
              <a:rect l="l" t="t" r="r" b="b"/>
              <a:pathLst>
                <a:path w="32036" h="22991" extrusionOk="0">
                  <a:moveTo>
                    <a:pt x="15575" y="1"/>
                  </a:moveTo>
                  <a:cubicBezTo>
                    <a:pt x="12748" y="1"/>
                    <a:pt x="9930" y="1020"/>
                    <a:pt x="7864" y="3321"/>
                  </a:cubicBezTo>
                  <a:cubicBezTo>
                    <a:pt x="0" y="12101"/>
                    <a:pt x="6646" y="22991"/>
                    <a:pt x="14631" y="22991"/>
                  </a:cubicBezTo>
                  <a:cubicBezTo>
                    <a:pt x="17156" y="22991"/>
                    <a:pt x="19815" y="21902"/>
                    <a:pt x="22191" y="19313"/>
                  </a:cubicBezTo>
                  <a:cubicBezTo>
                    <a:pt x="32035" y="8572"/>
                    <a:pt x="23772" y="1"/>
                    <a:pt x="155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4"/>
            <p:cNvSpPr/>
            <p:nvPr/>
          </p:nvSpPr>
          <p:spPr>
            <a:xfrm>
              <a:off x="4960550" y="3674950"/>
              <a:ext cx="563000" cy="513500"/>
            </a:xfrm>
            <a:custGeom>
              <a:avLst/>
              <a:gdLst/>
              <a:ahLst/>
              <a:cxnLst/>
              <a:rect l="l" t="t" r="r" b="b"/>
              <a:pathLst>
                <a:path w="22520" h="20540" extrusionOk="0">
                  <a:moveTo>
                    <a:pt x="10044" y="0"/>
                  </a:moveTo>
                  <a:cubicBezTo>
                    <a:pt x="10021" y="0"/>
                    <a:pt x="9999" y="0"/>
                    <a:pt x="9977" y="1"/>
                  </a:cubicBezTo>
                  <a:cubicBezTo>
                    <a:pt x="7547" y="18"/>
                    <a:pt x="4318" y="816"/>
                    <a:pt x="3808" y="2601"/>
                  </a:cubicBezTo>
                  <a:cubicBezTo>
                    <a:pt x="3298" y="4368"/>
                    <a:pt x="7275" y="4878"/>
                    <a:pt x="7326" y="6119"/>
                  </a:cubicBezTo>
                  <a:cubicBezTo>
                    <a:pt x="7330" y="6267"/>
                    <a:pt x="7276" y="6328"/>
                    <a:pt x="7175" y="6328"/>
                  </a:cubicBezTo>
                  <a:cubicBezTo>
                    <a:pt x="6707" y="6328"/>
                    <a:pt x="5225" y="5038"/>
                    <a:pt x="3672" y="5038"/>
                  </a:cubicBezTo>
                  <a:cubicBezTo>
                    <a:pt x="2699" y="5038"/>
                    <a:pt x="1698" y="5544"/>
                    <a:pt x="902" y="7190"/>
                  </a:cubicBezTo>
                  <a:cubicBezTo>
                    <a:pt x="222" y="8634"/>
                    <a:pt x="1" y="10266"/>
                    <a:pt x="256" y="11846"/>
                  </a:cubicBezTo>
                  <a:cubicBezTo>
                    <a:pt x="851" y="15925"/>
                    <a:pt x="3859" y="19239"/>
                    <a:pt x="7870" y="20242"/>
                  </a:cubicBezTo>
                  <a:cubicBezTo>
                    <a:pt x="8175" y="20310"/>
                    <a:pt x="8498" y="20378"/>
                    <a:pt x="8821" y="20429"/>
                  </a:cubicBezTo>
                  <a:cubicBezTo>
                    <a:pt x="9261" y="20502"/>
                    <a:pt x="9707" y="20539"/>
                    <a:pt x="10156" y="20539"/>
                  </a:cubicBezTo>
                  <a:cubicBezTo>
                    <a:pt x="13663" y="20539"/>
                    <a:pt x="17357" y="18258"/>
                    <a:pt x="19783" y="12985"/>
                  </a:cubicBezTo>
                  <a:cubicBezTo>
                    <a:pt x="22519" y="7037"/>
                    <a:pt x="19562" y="4300"/>
                    <a:pt x="18169" y="3332"/>
                  </a:cubicBezTo>
                  <a:cubicBezTo>
                    <a:pt x="17943" y="3176"/>
                    <a:pt x="17739" y="3109"/>
                    <a:pt x="17545" y="3109"/>
                  </a:cubicBezTo>
                  <a:cubicBezTo>
                    <a:pt x="16550" y="3109"/>
                    <a:pt x="15808" y="4862"/>
                    <a:pt x="13818" y="5473"/>
                  </a:cubicBezTo>
                  <a:cubicBezTo>
                    <a:pt x="13571" y="5549"/>
                    <a:pt x="13404" y="5584"/>
                    <a:pt x="13304" y="5584"/>
                  </a:cubicBezTo>
                  <a:cubicBezTo>
                    <a:pt x="12436" y="5584"/>
                    <a:pt x="16527" y="2996"/>
                    <a:pt x="16877" y="2006"/>
                  </a:cubicBezTo>
                  <a:cubicBezTo>
                    <a:pt x="17264" y="911"/>
                    <a:pt x="12495" y="0"/>
                    <a:pt x="100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4"/>
            <p:cNvSpPr/>
            <p:nvPr/>
          </p:nvSpPr>
          <p:spPr>
            <a:xfrm>
              <a:off x="4997525" y="3906675"/>
              <a:ext cx="105225" cy="96700"/>
            </a:xfrm>
            <a:custGeom>
              <a:avLst/>
              <a:gdLst/>
              <a:ahLst/>
              <a:cxnLst/>
              <a:rect l="l" t="t" r="r" b="b"/>
              <a:pathLst>
                <a:path w="4209" h="3868" extrusionOk="0">
                  <a:moveTo>
                    <a:pt x="2607" y="1"/>
                  </a:moveTo>
                  <a:cubicBezTo>
                    <a:pt x="2467" y="1"/>
                    <a:pt x="2332" y="31"/>
                    <a:pt x="2210" y="96"/>
                  </a:cubicBezTo>
                  <a:cubicBezTo>
                    <a:pt x="1445" y="487"/>
                    <a:pt x="221" y="1354"/>
                    <a:pt x="102" y="2424"/>
                  </a:cubicBezTo>
                  <a:cubicBezTo>
                    <a:pt x="0" y="3495"/>
                    <a:pt x="1377" y="3818"/>
                    <a:pt x="1377" y="3818"/>
                  </a:cubicBezTo>
                  <a:cubicBezTo>
                    <a:pt x="1464" y="3852"/>
                    <a:pt x="1558" y="3867"/>
                    <a:pt x="1658" y="3867"/>
                  </a:cubicBezTo>
                  <a:cubicBezTo>
                    <a:pt x="2518" y="3867"/>
                    <a:pt x="3781" y="2704"/>
                    <a:pt x="3994" y="1744"/>
                  </a:cubicBezTo>
                  <a:cubicBezTo>
                    <a:pt x="4208" y="831"/>
                    <a:pt x="3343" y="1"/>
                    <a:pt x="2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4"/>
            <p:cNvSpPr/>
            <p:nvPr/>
          </p:nvSpPr>
          <p:spPr>
            <a:xfrm>
              <a:off x="5103750" y="3735175"/>
              <a:ext cx="61625" cy="55400"/>
            </a:xfrm>
            <a:custGeom>
              <a:avLst/>
              <a:gdLst/>
              <a:ahLst/>
              <a:cxnLst/>
              <a:rect l="l" t="t" r="r" b="b"/>
              <a:pathLst>
                <a:path w="2465" h="2216" extrusionOk="0">
                  <a:moveTo>
                    <a:pt x="1539" y="1"/>
                  </a:moveTo>
                  <a:cubicBezTo>
                    <a:pt x="823" y="1"/>
                    <a:pt x="0" y="981"/>
                    <a:pt x="204" y="1874"/>
                  </a:cubicBezTo>
                  <a:cubicBezTo>
                    <a:pt x="256" y="2123"/>
                    <a:pt x="397" y="2216"/>
                    <a:pt x="579" y="2216"/>
                  </a:cubicBezTo>
                  <a:cubicBezTo>
                    <a:pt x="1120" y="2216"/>
                    <a:pt x="2023" y="1399"/>
                    <a:pt x="2023" y="1399"/>
                  </a:cubicBezTo>
                  <a:cubicBezTo>
                    <a:pt x="2023" y="1399"/>
                    <a:pt x="2464" y="226"/>
                    <a:pt x="1717" y="22"/>
                  </a:cubicBezTo>
                  <a:cubicBezTo>
                    <a:pt x="1659" y="7"/>
                    <a:pt x="1599" y="1"/>
                    <a:pt x="1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4"/>
            <p:cNvSpPr/>
            <p:nvPr/>
          </p:nvSpPr>
          <p:spPr>
            <a:xfrm>
              <a:off x="5231625" y="3703475"/>
              <a:ext cx="99500" cy="66575"/>
            </a:xfrm>
            <a:custGeom>
              <a:avLst/>
              <a:gdLst/>
              <a:ahLst/>
              <a:cxnLst/>
              <a:rect l="l" t="t" r="r" b="b"/>
              <a:pathLst>
                <a:path w="3980" h="2663" extrusionOk="0">
                  <a:moveTo>
                    <a:pt x="2476" y="0"/>
                  </a:moveTo>
                  <a:cubicBezTo>
                    <a:pt x="2300" y="0"/>
                    <a:pt x="2119" y="21"/>
                    <a:pt x="1938" y="66"/>
                  </a:cubicBezTo>
                  <a:cubicBezTo>
                    <a:pt x="935" y="321"/>
                    <a:pt x="1" y="1426"/>
                    <a:pt x="833" y="2327"/>
                  </a:cubicBezTo>
                  <a:cubicBezTo>
                    <a:pt x="1066" y="2574"/>
                    <a:pt x="1377" y="2663"/>
                    <a:pt x="1705" y="2663"/>
                  </a:cubicBezTo>
                  <a:cubicBezTo>
                    <a:pt x="2549" y="2663"/>
                    <a:pt x="3502" y="2072"/>
                    <a:pt x="3502" y="2072"/>
                  </a:cubicBezTo>
                  <a:cubicBezTo>
                    <a:pt x="3706" y="1715"/>
                    <a:pt x="3842" y="1341"/>
                    <a:pt x="3910" y="933"/>
                  </a:cubicBezTo>
                  <a:cubicBezTo>
                    <a:pt x="3979" y="444"/>
                    <a:pt x="3290" y="0"/>
                    <a:pt x="2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4"/>
            <p:cNvSpPr/>
            <p:nvPr/>
          </p:nvSpPr>
          <p:spPr>
            <a:xfrm>
              <a:off x="5136450" y="3880075"/>
              <a:ext cx="94775" cy="90225"/>
            </a:xfrm>
            <a:custGeom>
              <a:avLst/>
              <a:gdLst/>
              <a:ahLst/>
              <a:cxnLst/>
              <a:rect l="l" t="t" r="r" b="b"/>
              <a:pathLst>
                <a:path w="3791" h="3609" extrusionOk="0">
                  <a:moveTo>
                    <a:pt x="3377" y="1"/>
                  </a:moveTo>
                  <a:cubicBezTo>
                    <a:pt x="2746" y="1"/>
                    <a:pt x="1548" y="736"/>
                    <a:pt x="901" y="1602"/>
                  </a:cubicBezTo>
                  <a:cubicBezTo>
                    <a:pt x="1" y="2808"/>
                    <a:pt x="2618" y="3556"/>
                    <a:pt x="2618" y="3556"/>
                  </a:cubicBezTo>
                  <a:cubicBezTo>
                    <a:pt x="2660" y="3592"/>
                    <a:pt x="2702" y="3608"/>
                    <a:pt x="2745" y="3608"/>
                  </a:cubicBezTo>
                  <a:cubicBezTo>
                    <a:pt x="3255" y="3608"/>
                    <a:pt x="3791" y="1225"/>
                    <a:pt x="3791" y="378"/>
                  </a:cubicBezTo>
                  <a:cubicBezTo>
                    <a:pt x="3786" y="114"/>
                    <a:pt x="3625" y="1"/>
                    <a:pt x="33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4"/>
            <p:cNvSpPr/>
            <p:nvPr/>
          </p:nvSpPr>
          <p:spPr>
            <a:xfrm>
              <a:off x="5096525" y="4030875"/>
              <a:ext cx="73875" cy="65625"/>
            </a:xfrm>
            <a:custGeom>
              <a:avLst/>
              <a:gdLst/>
              <a:ahLst/>
              <a:cxnLst/>
              <a:rect l="l" t="t" r="r" b="b"/>
              <a:pathLst>
                <a:path w="2955" h="2625" extrusionOk="0">
                  <a:moveTo>
                    <a:pt x="2348" y="1"/>
                  </a:moveTo>
                  <a:cubicBezTo>
                    <a:pt x="1996" y="1"/>
                    <a:pt x="1518" y="127"/>
                    <a:pt x="1139" y="193"/>
                  </a:cubicBezTo>
                  <a:cubicBezTo>
                    <a:pt x="340" y="311"/>
                    <a:pt x="0" y="1671"/>
                    <a:pt x="153" y="2419"/>
                  </a:cubicBezTo>
                  <a:cubicBezTo>
                    <a:pt x="185" y="2562"/>
                    <a:pt x="284" y="2624"/>
                    <a:pt x="427" y="2624"/>
                  </a:cubicBezTo>
                  <a:cubicBezTo>
                    <a:pt x="1045" y="2624"/>
                    <a:pt x="2480" y="1453"/>
                    <a:pt x="2770" y="651"/>
                  </a:cubicBezTo>
                  <a:cubicBezTo>
                    <a:pt x="2954" y="143"/>
                    <a:pt x="2723" y="1"/>
                    <a:pt x="2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4"/>
            <p:cNvSpPr/>
            <p:nvPr/>
          </p:nvSpPr>
          <p:spPr>
            <a:xfrm>
              <a:off x="5272425" y="3877625"/>
              <a:ext cx="96900" cy="109775"/>
            </a:xfrm>
            <a:custGeom>
              <a:avLst/>
              <a:gdLst/>
              <a:ahLst/>
              <a:cxnLst/>
              <a:rect l="l" t="t" r="r" b="b"/>
              <a:pathLst>
                <a:path w="3876" h="4391" extrusionOk="0">
                  <a:moveTo>
                    <a:pt x="2461" y="0"/>
                  </a:moveTo>
                  <a:cubicBezTo>
                    <a:pt x="1906" y="0"/>
                    <a:pt x="1242" y="203"/>
                    <a:pt x="816" y="459"/>
                  </a:cubicBezTo>
                  <a:cubicBezTo>
                    <a:pt x="51" y="918"/>
                    <a:pt x="0" y="3501"/>
                    <a:pt x="442" y="4062"/>
                  </a:cubicBezTo>
                  <a:cubicBezTo>
                    <a:pt x="648" y="4320"/>
                    <a:pt x="1143" y="4390"/>
                    <a:pt x="1617" y="4390"/>
                  </a:cubicBezTo>
                  <a:cubicBezTo>
                    <a:pt x="1925" y="4390"/>
                    <a:pt x="2223" y="4361"/>
                    <a:pt x="2430" y="4334"/>
                  </a:cubicBezTo>
                  <a:cubicBezTo>
                    <a:pt x="2889" y="4164"/>
                    <a:pt x="3280" y="3875"/>
                    <a:pt x="3552" y="3467"/>
                  </a:cubicBezTo>
                  <a:cubicBezTo>
                    <a:pt x="3875" y="2940"/>
                    <a:pt x="3688" y="1207"/>
                    <a:pt x="3399" y="459"/>
                  </a:cubicBezTo>
                  <a:cubicBezTo>
                    <a:pt x="3271" y="128"/>
                    <a:pt x="2901" y="0"/>
                    <a:pt x="2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4"/>
            <p:cNvSpPr/>
            <p:nvPr/>
          </p:nvSpPr>
          <p:spPr>
            <a:xfrm>
              <a:off x="5258400" y="4039875"/>
              <a:ext cx="90950" cy="76300"/>
            </a:xfrm>
            <a:custGeom>
              <a:avLst/>
              <a:gdLst/>
              <a:ahLst/>
              <a:cxnLst/>
              <a:rect l="l" t="t" r="r" b="b"/>
              <a:pathLst>
                <a:path w="3638" h="3052" extrusionOk="0">
                  <a:moveTo>
                    <a:pt x="1024" y="0"/>
                  </a:moveTo>
                  <a:cubicBezTo>
                    <a:pt x="471" y="0"/>
                    <a:pt x="17" y="998"/>
                    <a:pt x="17" y="1209"/>
                  </a:cubicBezTo>
                  <a:cubicBezTo>
                    <a:pt x="0" y="1447"/>
                    <a:pt x="663" y="2688"/>
                    <a:pt x="1190" y="3011"/>
                  </a:cubicBezTo>
                  <a:cubicBezTo>
                    <a:pt x="1235" y="3038"/>
                    <a:pt x="1289" y="3051"/>
                    <a:pt x="1350" y="3051"/>
                  </a:cubicBezTo>
                  <a:cubicBezTo>
                    <a:pt x="1995" y="3051"/>
                    <a:pt x="3410" y="1600"/>
                    <a:pt x="3518" y="1056"/>
                  </a:cubicBezTo>
                  <a:cubicBezTo>
                    <a:pt x="3637" y="478"/>
                    <a:pt x="1904" y="359"/>
                    <a:pt x="1241" y="53"/>
                  </a:cubicBezTo>
                  <a:cubicBezTo>
                    <a:pt x="1167" y="17"/>
                    <a:pt x="1095" y="0"/>
                    <a:pt x="10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4"/>
            <p:cNvSpPr/>
            <p:nvPr/>
          </p:nvSpPr>
          <p:spPr>
            <a:xfrm>
              <a:off x="5418700" y="3840125"/>
              <a:ext cx="50400" cy="43775"/>
            </a:xfrm>
            <a:custGeom>
              <a:avLst/>
              <a:gdLst/>
              <a:ahLst/>
              <a:cxnLst/>
              <a:rect l="l" t="t" r="r" b="b"/>
              <a:pathLst>
                <a:path w="2016" h="1751" extrusionOk="0">
                  <a:moveTo>
                    <a:pt x="747" y="1"/>
                  </a:moveTo>
                  <a:cubicBezTo>
                    <a:pt x="723" y="1"/>
                    <a:pt x="699" y="2"/>
                    <a:pt x="675" y="5"/>
                  </a:cubicBezTo>
                  <a:cubicBezTo>
                    <a:pt x="1" y="97"/>
                    <a:pt x="640" y="1750"/>
                    <a:pt x="1220" y="1750"/>
                  </a:cubicBezTo>
                  <a:cubicBezTo>
                    <a:pt x="1283" y="1750"/>
                    <a:pt x="1346" y="1731"/>
                    <a:pt x="1406" y="1687"/>
                  </a:cubicBezTo>
                  <a:cubicBezTo>
                    <a:pt x="2015" y="1243"/>
                    <a:pt x="1476" y="1"/>
                    <a:pt x="7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4"/>
            <p:cNvSpPr/>
            <p:nvPr/>
          </p:nvSpPr>
          <p:spPr>
            <a:xfrm>
              <a:off x="5177250" y="3625075"/>
              <a:ext cx="91800" cy="39700"/>
            </a:xfrm>
            <a:custGeom>
              <a:avLst/>
              <a:gdLst/>
              <a:ahLst/>
              <a:cxnLst/>
              <a:rect l="l" t="t" r="r" b="b"/>
              <a:pathLst>
                <a:path w="3672" h="1588" extrusionOk="0">
                  <a:moveTo>
                    <a:pt x="2343" y="0"/>
                  </a:moveTo>
                  <a:cubicBezTo>
                    <a:pt x="1891" y="0"/>
                    <a:pt x="1345" y="184"/>
                    <a:pt x="884" y="381"/>
                  </a:cubicBezTo>
                  <a:cubicBezTo>
                    <a:pt x="170" y="687"/>
                    <a:pt x="0" y="1588"/>
                    <a:pt x="0" y="1588"/>
                  </a:cubicBezTo>
                  <a:cubicBezTo>
                    <a:pt x="731" y="1384"/>
                    <a:pt x="3671" y="1248"/>
                    <a:pt x="3671" y="1248"/>
                  </a:cubicBezTo>
                  <a:cubicBezTo>
                    <a:pt x="3518" y="857"/>
                    <a:pt x="3280" y="483"/>
                    <a:pt x="2974" y="194"/>
                  </a:cubicBezTo>
                  <a:cubicBezTo>
                    <a:pt x="2812" y="56"/>
                    <a:pt x="2591" y="0"/>
                    <a:pt x="2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0" name="Google Shape;1080;p14"/>
          <p:cNvGrpSpPr/>
          <p:nvPr/>
        </p:nvGrpSpPr>
        <p:grpSpPr>
          <a:xfrm>
            <a:off x="7262200" y="4564063"/>
            <a:ext cx="1058375" cy="778925"/>
            <a:chOff x="3544875" y="238025"/>
            <a:chExt cx="1058375" cy="778925"/>
          </a:xfrm>
        </p:grpSpPr>
        <p:sp>
          <p:nvSpPr>
            <p:cNvPr id="1081" name="Google Shape;1081;p14"/>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4"/>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4"/>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4"/>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4"/>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4"/>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4"/>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4"/>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4"/>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4"/>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4"/>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 name="Google Shape;1092;p14"/>
          <p:cNvGrpSpPr/>
          <p:nvPr/>
        </p:nvGrpSpPr>
        <p:grpSpPr>
          <a:xfrm>
            <a:off x="8203244" y="-127028"/>
            <a:ext cx="731094" cy="708917"/>
            <a:chOff x="3294600" y="4601775"/>
            <a:chExt cx="889300" cy="862325"/>
          </a:xfrm>
        </p:grpSpPr>
        <p:sp>
          <p:nvSpPr>
            <p:cNvPr id="1093" name="Google Shape;1093;p14"/>
            <p:cNvSpPr/>
            <p:nvPr/>
          </p:nvSpPr>
          <p:spPr>
            <a:xfrm>
              <a:off x="3294600" y="4601775"/>
              <a:ext cx="889300" cy="862325"/>
            </a:xfrm>
            <a:custGeom>
              <a:avLst/>
              <a:gdLst/>
              <a:ahLst/>
              <a:cxnLst/>
              <a:rect l="l" t="t" r="r" b="b"/>
              <a:pathLst>
                <a:path w="35572" h="34493" extrusionOk="0">
                  <a:moveTo>
                    <a:pt x="17448" y="0"/>
                  </a:moveTo>
                  <a:cubicBezTo>
                    <a:pt x="14543" y="0"/>
                    <a:pt x="11331" y="772"/>
                    <a:pt x="7530" y="2900"/>
                  </a:cubicBezTo>
                  <a:cubicBezTo>
                    <a:pt x="1" y="7098"/>
                    <a:pt x="222" y="17856"/>
                    <a:pt x="222" y="17856"/>
                  </a:cubicBezTo>
                  <a:cubicBezTo>
                    <a:pt x="324" y="21748"/>
                    <a:pt x="1768" y="29175"/>
                    <a:pt x="9518" y="32489"/>
                  </a:cubicBezTo>
                  <a:cubicBezTo>
                    <a:pt x="12617" y="33818"/>
                    <a:pt x="15238" y="34492"/>
                    <a:pt x="17697" y="34492"/>
                  </a:cubicBezTo>
                  <a:cubicBezTo>
                    <a:pt x="21402" y="34492"/>
                    <a:pt x="24743" y="32963"/>
                    <a:pt x="28808" y="29837"/>
                  </a:cubicBezTo>
                  <a:cubicBezTo>
                    <a:pt x="35572" y="24620"/>
                    <a:pt x="35028" y="17414"/>
                    <a:pt x="34025" y="12434"/>
                  </a:cubicBezTo>
                  <a:cubicBezTo>
                    <a:pt x="33022" y="7438"/>
                    <a:pt x="30473" y="3563"/>
                    <a:pt x="25375" y="1677"/>
                  </a:cubicBezTo>
                  <a:cubicBezTo>
                    <a:pt x="22850" y="743"/>
                    <a:pt x="20297" y="0"/>
                    <a:pt x="174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4"/>
            <p:cNvSpPr/>
            <p:nvPr/>
          </p:nvSpPr>
          <p:spPr>
            <a:xfrm>
              <a:off x="3317550" y="4643275"/>
              <a:ext cx="840425" cy="758100"/>
            </a:xfrm>
            <a:custGeom>
              <a:avLst/>
              <a:gdLst/>
              <a:ahLst/>
              <a:cxnLst/>
              <a:rect l="l" t="t" r="r" b="b"/>
              <a:pathLst>
                <a:path w="33617" h="30324" extrusionOk="0">
                  <a:moveTo>
                    <a:pt x="16063" y="1"/>
                  </a:moveTo>
                  <a:cubicBezTo>
                    <a:pt x="12339" y="1"/>
                    <a:pt x="9915" y="954"/>
                    <a:pt x="7241" y="2600"/>
                  </a:cubicBezTo>
                  <a:cubicBezTo>
                    <a:pt x="4351" y="4367"/>
                    <a:pt x="2210" y="7019"/>
                    <a:pt x="1173" y="9551"/>
                  </a:cubicBezTo>
                  <a:cubicBezTo>
                    <a:pt x="137" y="12066"/>
                    <a:pt x="1" y="17454"/>
                    <a:pt x="1105" y="20785"/>
                  </a:cubicBezTo>
                  <a:cubicBezTo>
                    <a:pt x="2210" y="24099"/>
                    <a:pt x="6119" y="27957"/>
                    <a:pt x="6119" y="27957"/>
                  </a:cubicBezTo>
                  <a:cubicBezTo>
                    <a:pt x="6942" y="29405"/>
                    <a:pt x="11267" y="30323"/>
                    <a:pt x="15645" y="30323"/>
                  </a:cubicBezTo>
                  <a:cubicBezTo>
                    <a:pt x="18408" y="30323"/>
                    <a:pt x="21191" y="29958"/>
                    <a:pt x="23131" y="29129"/>
                  </a:cubicBezTo>
                  <a:cubicBezTo>
                    <a:pt x="28145" y="26988"/>
                    <a:pt x="30065" y="22994"/>
                    <a:pt x="31850" y="19595"/>
                  </a:cubicBezTo>
                  <a:cubicBezTo>
                    <a:pt x="33617" y="16196"/>
                    <a:pt x="31917" y="12134"/>
                    <a:pt x="31323" y="9772"/>
                  </a:cubicBezTo>
                  <a:cubicBezTo>
                    <a:pt x="30745" y="7409"/>
                    <a:pt x="29045" y="3857"/>
                    <a:pt x="26598" y="2464"/>
                  </a:cubicBezTo>
                  <a:cubicBezTo>
                    <a:pt x="24151" y="1053"/>
                    <a:pt x="21126" y="170"/>
                    <a:pt x="16911" y="17"/>
                  </a:cubicBezTo>
                  <a:cubicBezTo>
                    <a:pt x="16621" y="6"/>
                    <a:pt x="16338" y="1"/>
                    <a:pt x="160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4"/>
            <p:cNvSpPr/>
            <p:nvPr/>
          </p:nvSpPr>
          <p:spPr>
            <a:xfrm>
              <a:off x="3302675" y="4672825"/>
              <a:ext cx="814950" cy="720550"/>
            </a:xfrm>
            <a:custGeom>
              <a:avLst/>
              <a:gdLst/>
              <a:ahLst/>
              <a:cxnLst/>
              <a:rect l="l" t="t" r="r" b="b"/>
              <a:pathLst>
                <a:path w="32598" h="28822" extrusionOk="0">
                  <a:moveTo>
                    <a:pt x="19125" y="0"/>
                  </a:moveTo>
                  <a:cubicBezTo>
                    <a:pt x="18687" y="0"/>
                    <a:pt x="18116" y="21"/>
                    <a:pt x="17285" y="41"/>
                  </a:cubicBezTo>
                  <a:cubicBezTo>
                    <a:pt x="13750" y="143"/>
                    <a:pt x="10810" y="636"/>
                    <a:pt x="7768" y="2505"/>
                  </a:cubicBezTo>
                  <a:cubicBezTo>
                    <a:pt x="4725" y="4375"/>
                    <a:pt x="2754" y="9864"/>
                    <a:pt x="2754" y="9864"/>
                  </a:cubicBezTo>
                  <a:cubicBezTo>
                    <a:pt x="1" y="14980"/>
                    <a:pt x="3536" y="23206"/>
                    <a:pt x="6884" y="25772"/>
                  </a:cubicBezTo>
                  <a:cubicBezTo>
                    <a:pt x="9142" y="27500"/>
                    <a:pt x="11447" y="28822"/>
                    <a:pt x="14842" y="28822"/>
                  </a:cubicBezTo>
                  <a:cubicBezTo>
                    <a:pt x="16455" y="28822"/>
                    <a:pt x="18314" y="28523"/>
                    <a:pt x="20531" y="27828"/>
                  </a:cubicBezTo>
                  <a:cubicBezTo>
                    <a:pt x="27397" y="25670"/>
                    <a:pt x="29470" y="21744"/>
                    <a:pt x="31034" y="18209"/>
                  </a:cubicBezTo>
                  <a:cubicBezTo>
                    <a:pt x="32597" y="14674"/>
                    <a:pt x="32020" y="10459"/>
                    <a:pt x="30830" y="7706"/>
                  </a:cubicBezTo>
                  <a:cubicBezTo>
                    <a:pt x="29657" y="4953"/>
                    <a:pt x="27499" y="2998"/>
                    <a:pt x="23573" y="1418"/>
                  </a:cubicBezTo>
                  <a:cubicBezTo>
                    <a:pt x="20570" y="222"/>
                    <a:pt x="20550" y="0"/>
                    <a:pt x="191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4"/>
            <p:cNvSpPr/>
            <p:nvPr/>
          </p:nvSpPr>
          <p:spPr>
            <a:xfrm>
              <a:off x="3404650" y="4741425"/>
              <a:ext cx="303400" cy="251650"/>
            </a:xfrm>
            <a:custGeom>
              <a:avLst/>
              <a:gdLst/>
              <a:ahLst/>
              <a:cxnLst/>
              <a:rect l="l" t="t" r="r" b="b"/>
              <a:pathLst>
                <a:path w="12136" h="10066" extrusionOk="0">
                  <a:moveTo>
                    <a:pt x="7357" y="0"/>
                  </a:moveTo>
                  <a:cubicBezTo>
                    <a:pt x="5622" y="0"/>
                    <a:pt x="1" y="5153"/>
                    <a:pt x="1" y="6628"/>
                  </a:cubicBezTo>
                  <a:cubicBezTo>
                    <a:pt x="1" y="8063"/>
                    <a:pt x="7668" y="10065"/>
                    <a:pt x="10312" y="10065"/>
                  </a:cubicBezTo>
                  <a:cubicBezTo>
                    <a:pt x="10704" y="10065"/>
                    <a:pt x="10986" y="10021"/>
                    <a:pt x="11115" y="9925"/>
                  </a:cubicBezTo>
                  <a:cubicBezTo>
                    <a:pt x="12135" y="9160"/>
                    <a:pt x="8651" y="1512"/>
                    <a:pt x="7767" y="186"/>
                  </a:cubicBezTo>
                  <a:cubicBezTo>
                    <a:pt x="7682" y="59"/>
                    <a:pt x="7542" y="0"/>
                    <a:pt x="73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4"/>
            <p:cNvSpPr/>
            <p:nvPr/>
          </p:nvSpPr>
          <p:spPr>
            <a:xfrm>
              <a:off x="3608400" y="4705275"/>
              <a:ext cx="179950" cy="269875"/>
            </a:xfrm>
            <a:custGeom>
              <a:avLst/>
              <a:gdLst/>
              <a:ahLst/>
              <a:cxnLst/>
              <a:rect l="l" t="t" r="r" b="b"/>
              <a:pathLst>
                <a:path w="7198" h="10795" extrusionOk="0">
                  <a:moveTo>
                    <a:pt x="5107" y="0"/>
                  </a:moveTo>
                  <a:cubicBezTo>
                    <a:pt x="3759" y="0"/>
                    <a:pt x="2025" y="508"/>
                    <a:pt x="1266" y="1004"/>
                  </a:cubicBezTo>
                  <a:cubicBezTo>
                    <a:pt x="1" y="1813"/>
                    <a:pt x="3558" y="10794"/>
                    <a:pt x="4525" y="10794"/>
                  </a:cubicBezTo>
                  <a:cubicBezTo>
                    <a:pt x="4532" y="10794"/>
                    <a:pt x="4539" y="10794"/>
                    <a:pt x="4546" y="10793"/>
                  </a:cubicBezTo>
                  <a:cubicBezTo>
                    <a:pt x="5498" y="10674"/>
                    <a:pt x="7197" y="2448"/>
                    <a:pt x="6891" y="868"/>
                  </a:cubicBezTo>
                  <a:cubicBezTo>
                    <a:pt x="6761" y="235"/>
                    <a:pt x="6023" y="0"/>
                    <a:pt x="51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4"/>
            <p:cNvSpPr/>
            <p:nvPr/>
          </p:nvSpPr>
          <p:spPr>
            <a:xfrm>
              <a:off x="3753900" y="4733200"/>
              <a:ext cx="216350" cy="248550"/>
            </a:xfrm>
            <a:custGeom>
              <a:avLst/>
              <a:gdLst/>
              <a:ahLst/>
              <a:cxnLst/>
              <a:rect l="l" t="t" r="r" b="b"/>
              <a:pathLst>
                <a:path w="8654" h="9942" extrusionOk="0">
                  <a:moveTo>
                    <a:pt x="2815" y="1"/>
                  </a:moveTo>
                  <a:cubicBezTo>
                    <a:pt x="2764" y="1"/>
                    <a:pt x="2715" y="2"/>
                    <a:pt x="2669" y="6"/>
                  </a:cubicBezTo>
                  <a:cubicBezTo>
                    <a:pt x="1003" y="141"/>
                    <a:pt x="256" y="9625"/>
                    <a:pt x="256" y="9625"/>
                  </a:cubicBezTo>
                  <a:cubicBezTo>
                    <a:pt x="256" y="9625"/>
                    <a:pt x="1" y="9829"/>
                    <a:pt x="324" y="9914"/>
                  </a:cubicBezTo>
                  <a:cubicBezTo>
                    <a:pt x="433" y="9934"/>
                    <a:pt x="543" y="9942"/>
                    <a:pt x="652" y="9942"/>
                  </a:cubicBezTo>
                  <a:cubicBezTo>
                    <a:pt x="730" y="9942"/>
                    <a:pt x="807" y="9938"/>
                    <a:pt x="884" y="9931"/>
                  </a:cubicBezTo>
                  <a:cubicBezTo>
                    <a:pt x="1972" y="9863"/>
                    <a:pt x="7648" y="4934"/>
                    <a:pt x="8158" y="3422"/>
                  </a:cubicBezTo>
                  <a:cubicBezTo>
                    <a:pt x="8654" y="1952"/>
                    <a:pt x="4560" y="1"/>
                    <a:pt x="28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4"/>
            <p:cNvSpPr/>
            <p:nvPr/>
          </p:nvSpPr>
          <p:spPr>
            <a:xfrm>
              <a:off x="3767925" y="4849550"/>
              <a:ext cx="305075" cy="178950"/>
            </a:xfrm>
            <a:custGeom>
              <a:avLst/>
              <a:gdLst/>
              <a:ahLst/>
              <a:cxnLst/>
              <a:rect l="l" t="t" r="r" b="b"/>
              <a:pathLst>
                <a:path w="12203" h="7158" extrusionOk="0">
                  <a:moveTo>
                    <a:pt x="8809" y="1"/>
                  </a:moveTo>
                  <a:cubicBezTo>
                    <a:pt x="6627" y="1"/>
                    <a:pt x="510" y="6160"/>
                    <a:pt x="510" y="6160"/>
                  </a:cubicBezTo>
                  <a:cubicBezTo>
                    <a:pt x="510" y="6160"/>
                    <a:pt x="0" y="6534"/>
                    <a:pt x="442" y="6993"/>
                  </a:cubicBezTo>
                  <a:cubicBezTo>
                    <a:pt x="556" y="7106"/>
                    <a:pt x="1217" y="7157"/>
                    <a:pt x="2161" y="7157"/>
                  </a:cubicBezTo>
                  <a:cubicBezTo>
                    <a:pt x="4899" y="7157"/>
                    <a:pt x="10010" y="6729"/>
                    <a:pt x="10945" y="6160"/>
                  </a:cubicBezTo>
                  <a:cubicBezTo>
                    <a:pt x="12203" y="5413"/>
                    <a:pt x="10809" y="1487"/>
                    <a:pt x="9297" y="161"/>
                  </a:cubicBezTo>
                  <a:cubicBezTo>
                    <a:pt x="9171" y="51"/>
                    <a:pt x="9006" y="1"/>
                    <a:pt x="8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4"/>
            <p:cNvSpPr/>
            <p:nvPr/>
          </p:nvSpPr>
          <p:spPr>
            <a:xfrm>
              <a:off x="3383825" y="4950450"/>
              <a:ext cx="287825" cy="167800"/>
            </a:xfrm>
            <a:custGeom>
              <a:avLst/>
              <a:gdLst/>
              <a:ahLst/>
              <a:cxnLst/>
              <a:rect l="l" t="t" r="r" b="b"/>
              <a:pathLst>
                <a:path w="11513" h="6712" extrusionOk="0">
                  <a:moveTo>
                    <a:pt x="1410" y="1"/>
                  </a:moveTo>
                  <a:cubicBezTo>
                    <a:pt x="1084" y="1"/>
                    <a:pt x="858" y="53"/>
                    <a:pt x="766" y="170"/>
                  </a:cubicBezTo>
                  <a:cubicBezTo>
                    <a:pt x="1" y="1122"/>
                    <a:pt x="188" y="6305"/>
                    <a:pt x="511" y="6679"/>
                  </a:cubicBezTo>
                  <a:cubicBezTo>
                    <a:pt x="529" y="6701"/>
                    <a:pt x="581" y="6712"/>
                    <a:pt x="662" y="6712"/>
                  </a:cubicBezTo>
                  <a:cubicBezTo>
                    <a:pt x="2012" y="6712"/>
                    <a:pt x="11512" y="3805"/>
                    <a:pt x="11320" y="3212"/>
                  </a:cubicBezTo>
                  <a:cubicBezTo>
                    <a:pt x="11156" y="2646"/>
                    <a:pt x="3737" y="1"/>
                    <a:pt x="14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4"/>
            <p:cNvSpPr/>
            <p:nvPr/>
          </p:nvSpPr>
          <p:spPr>
            <a:xfrm>
              <a:off x="3417300" y="5048075"/>
              <a:ext cx="276300" cy="287000"/>
            </a:xfrm>
            <a:custGeom>
              <a:avLst/>
              <a:gdLst/>
              <a:ahLst/>
              <a:cxnLst/>
              <a:rect l="l" t="t" r="r" b="b"/>
              <a:pathLst>
                <a:path w="11052" h="11480" extrusionOk="0">
                  <a:moveTo>
                    <a:pt x="10249" y="0"/>
                  </a:moveTo>
                  <a:cubicBezTo>
                    <a:pt x="8236" y="0"/>
                    <a:pt x="1" y="4701"/>
                    <a:pt x="259" y="5918"/>
                  </a:cubicBezTo>
                  <a:cubicBezTo>
                    <a:pt x="543" y="7254"/>
                    <a:pt x="6064" y="11480"/>
                    <a:pt x="8012" y="11480"/>
                  </a:cubicBezTo>
                  <a:cubicBezTo>
                    <a:pt x="8046" y="11480"/>
                    <a:pt x="8079" y="11478"/>
                    <a:pt x="8111" y="11476"/>
                  </a:cubicBezTo>
                  <a:cubicBezTo>
                    <a:pt x="9947" y="11340"/>
                    <a:pt x="11051" y="1550"/>
                    <a:pt x="10677" y="208"/>
                  </a:cubicBezTo>
                  <a:cubicBezTo>
                    <a:pt x="10636" y="65"/>
                    <a:pt x="10486" y="0"/>
                    <a:pt x="102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4"/>
            <p:cNvSpPr/>
            <p:nvPr/>
          </p:nvSpPr>
          <p:spPr>
            <a:xfrm>
              <a:off x="3661475" y="5066825"/>
              <a:ext cx="201650" cy="283050"/>
            </a:xfrm>
            <a:custGeom>
              <a:avLst/>
              <a:gdLst/>
              <a:ahLst/>
              <a:cxnLst/>
              <a:rect l="l" t="t" r="r" b="b"/>
              <a:pathLst>
                <a:path w="8066" h="11322" extrusionOk="0">
                  <a:moveTo>
                    <a:pt x="2338" y="1"/>
                  </a:moveTo>
                  <a:cubicBezTo>
                    <a:pt x="1380" y="1"/>
                    <a:pt x="180" y="10590"/>
                    <a:pt x="180" y="10590"/>
                  </a:cubicBezTo>
                  <a:cubicBezTo>
                    <a:pt x="0" y="11097"/>
                    <a:pt x="1080" y="11321"/>
                    <a:pt x="2430" y="11321"/>
                  </a:cubicBezTo>
                  <a:cubicBezTo>
                    <a:pt x="4018" y="11321"/>
                    <a:pt x="5980" y="11011"/>
                    <a:pt x="6706" y="10488"/>
                  </a:cubicBezTo>
                  <a:cubicBezTo>
                    <a:pt x="8065" y="9519"/>
                    <a:pt x="3375" y="563"/>
                    <a:pt x="2406" y="19"/>
                  </a:cubicBezTo>
                  <a:cubicBezTo>
                    <a:pt x="2384" y="6"/>
                    <a:pt x="2361" y="1"/>
                    <a:pt x="23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4"/>
            <p:cNvSpPr/>
            <p:nvPr/>
          </p:nvSpPr>
          <p:spPr>
            <a:xfrm>
              <a:off x="3755600" y="5053825"/>
              <a:ext cx="235450" cy="251075"/>
            </a:xfrm>
            <a:custGeom>
              <a:avLst/>
              <a:gdLst/>
              <a:ahLst/>
              <a:cxnLst/>
              <a:rect l="l" t="t" r="r" b="b"/>
              <a:pathLst>
                <a:path w="9418" h="10043" extrusionOk="0">
                  <a:moveTo>
                    <a:pt x="746" y="1"/>
                  </a:moveTo>
                  <a:cubicBezTo>
                    <a:pt x="720" y="1"/>
                    <a:pt x="698" y="4"/>
                    <a:pt x="680" y="12"/>
                  </a:cubicBezTo>
                  <a:cubicBezTo>
                    <a:pt x="1" y="318"/>
                    <a:pt x="4045" y="9682"/>
                    <a:pt x="4011" y="9852"/>
                  </a:cubicBezTo>
                  <a:cubicBezTo>
                    <a:pt x="3985" y="9984"/>
                    <a:pt x="4053" y="10042"/>
                    <a:pt x="4192" y="10042"/>
                  </a:cubicBezTo>
                  <a:cubicBezTo>
                    <a:pt x="5021" y="10042"/>
                    <a:pt x="8360" y="7938"/>
                    <a:pt x="8855" y="6657"/>
                  </a:cubicBezTo>
                  <a:cubicBezTo>
                    <a:pt x="9418" y="5183"/>
                    <a:pt x="1756" y="1"/>
                    <a:pt x="7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4"/>
            <p:cNvSpPr/>
            <p:nvPr/>
          </p:nvSpPr>
          <p:spPr>
            <a:xfrm>
              <a:off x="3778550" y="5028425"/>
              <a:ext cx="282925" cy="139400"/>
            </a:xfrm>
            <a:custGeom>
              <a:avLst/>
              <a:gdLst/>
              <a:ahLst/>
              <a:cxnLst/>
              <a:rect l="l" t="t" r="r" b="b"/>
              <a:pathLst>
                <a:path w="11317" h="5576" extrusionOk="0">
                  <a:moveTo>
                    <a:pt x="9173" y="0"/>
                  </a:moveTo>
                  <a:cubicBezTo>
                    <a:pt x="6338" y="0"/>
                    <a:pt x="1559" y="573"/>
                    <a:pt x="918" y="739"/>
                  </a:cubicBezTo>
                  <a:cubicBezTo>
                    <a:pt x="0" y="977"/>
                    <a:pt x="8668" y="5532"/>
                    <a:pt x="8668" y="5532"/>
                  </a:cubicBezTo>
                  <a:cubicBezTo>
                    <a:pt x="8707" y="5561"/>
                    <a:pt x="8749" y="5575"/>
                    <a:pt x="8794" y="5575"/>
                  </a:cubicBezTo>
                  <a:cubicBezTo>
                    <a:pt x="9586" y="5575"/>
                    <a:pt x="11316" y="1315"/>
                    <a:pt x="11268" y="399"/>
                  </a:cubicBezTo>
                  <a:cubicBezTo>
                    <a:pt x="11258" y="107"/>
                    <a:pt x="10396" y="0"/>
                    <a:pt x="91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5" name="Google Shape;1105;p14"/>
          <p:cNvGrpSpPr/>
          <p:nvPr/>
        </p:nvGrpSpPr>
        <p:grpSpPr>
          <a:xfrm>
            <a:off x="1835376" y="-203325"/>
            <a:ext cx="588475" cy="504700"/>
            <a:chOff x="1755275" y="2954425"/>
            <a:chExt cx="588475" cy="504700"/>
          </a:xfrm>
        </p:grpSpPr>
        <p:sp>
          <p:nvSpPr>
            <p:cNvPr id="1106" name="Google Shape;1106;p14"/>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4"/>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4"/>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4"/>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4"/>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4"/>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4"/>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3" name="Google Shape;1113;p14"/>
          <p:cNvGrpSpPr/>
          <p:nvPr/>
        </p:nvGrpSpPr>
        <p:grpSpPr>
          <a:xfrm>
            <a:off x="322937" y="83138"/>
            <a:ext cx="689444" cy="694970"/>
            <a:chOff x="2730425" y="489525"/>
            <a:chExt cx="686150" cy="691650"/>
          </a:xfrm>
        </p:grpSpPr>
        <p:sp>
          <p:nvSpPr>
            <p:cNvPr id="1114" name="Google Shape;1114;p14"/>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4"/>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4"/>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4"/>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4"/>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4"/>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4"/>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4"/>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4"/>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3" name="Google Shape;1123;p14"/>
          <p:cNvSpPr txBox="1">
            <a:spLocks noGrp="1"/>
          </p:cNvSpPr>
          <p:nvPr>
            <p:ph type="title"/>
          </p:nvPr>
        </p:nvSpPr>
        <p:spPr>
          <a:xfrm>
            <a:off x="1100750" y="3428201"/>
            <a:ext cx="3471300" cy="4023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2200"/>
            </a:lvl1pPr>
            <a:lvl2pPr lvl="1" rtl="0">
              <a:spcBef>
                <a:spcPts val="0"/>
              </a:spcBef>
              <a:spcAft>
                <a:spcPts val="0"/>
              </a:spcAft>
              <a:buNone/>
              <a:defRPr sz="2200"/>
            </a:lvl2pPr>
            <a:lvl3pPr lvl="2" rtl="0">
              <a:spcBef>
                <a:spcPts val="0"/>
              </a:spcBef>
              <a:spcAft>
                <a:spcPts val="0"/>
              </a:spcAft>
              <a:buNone/>
              <a:defRPr sz="2200"/>
            </a:lvl3pPr>
            <a:lvl4pPr lvl="3" rtl="0">
              <a:spcBef>
                <a:spcPts val="0"/>
              </a:spcBef>
              <a:spcAft>
                <a:spcPts val="0"/>
              </a:spcAft>
              <a:buNone/>
              <a:defRPr sz="2200"/>
            </a:lvl4pPr>
            <a:lvl5pPr lvl="4" rtl="0">
              <a:spcBef>
                <a:spcPts val="0"/>
              </a:spcBef>
              <a:spcAft>
                <a:spcPts val="0"/>
              </a:spcAft>
              <a:buNone/>
              <a:defRPr sz="2200"/>
            </a:lvl5pPr>
            <a:lvl6pPr lvl="5" rtl="0">
              <a:spcBef>
                <a:spcPts val="0"/>
              </a:spcBef>
              <a:spcAft>
                <a:spcPts val="0"/>
              </a:spcAft>
              <a:buNone/>
              <a:defRPr sz="2200"/>
            </a:lvl6pPr>
            <a:lvl7pPr lvl="6" rtl="0">
              <a:spcBef>
                <a:spcPts val="0"/>
              </a:spcBef>
              <a:spcAft>
                <a:spcPts val="0"/>
              </a:spcAft>
              <a:buNone/>
              <a:defRPr sz="2200"/>
            </a:lvl7pPr>
            <a:lvl8pPr lvl="7" rtl="0">
              <a:spcBef>
                <a:spcPts val="0"/>
              </a:spcBef>
              <a:spcAft>
                <a:spcPts val="0"/>
              </a:spcAft>
              <a:buNone/>
              <a:defRPr sz="2200"/>
            </a:lvl8pPr>
            <a:lvl9pPr lvl="8" rtl="0">
              <a:spcBef>
                <a:spcPts val="0"/>
              </a:spcBef>
              <a:spcAft>
                <a:spcPts val="0"/>
              </a:spcAft>
              <a:buNone/>
              <a:defRPr sz="2200"/>
            </a:lvl9pPr>
          </a:lstStyle>
          <a:p>
            <a:endParaRPr/>
          </a:p>
        </p:txBody>
      </p:sp>
      <p:sp>
        <p:nvSpPr>
          <p:cNvPr id="1124" name="Google Shape;1124;p14"/>
          <p:cNvSpPr txBox="1">
            <a:spLocks noGrp="1"/>
          </p:cNvSpPr>
          <p:nvPr>
            <p:ph type="subTitle" idx="1"/>
          </p:nvPr>
        </p:nvSpPr>
        <p:spPr>
          <a:xfrm>
            <a:off x="1100750" y="1280750"/>
            <a:ext cx="3471300" cy="1936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Tree>
    <p:extLst>
      <p:ext uri="{BB962C8B-B14F-4D97-AF65-F5344CB8AC3E}">
        <p14:creationId xmlns:p14="http://schemas.microsoft.com/office/powerpoint/2010/main" val="4190232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1">
  <p:cSld name="CUSTOM_20">
    <p:spTree>
      <p:nvGrpSpPr>
        <p:cNvPr id="1" name="Shape 1893"/>
        <p:cNvGrpSpPr/>
        <p:nvPr/>
      </p:nvGrpSpPr>
      <p:grpSpPr>
        <a:xfrm>
          <a:off x="0" y="0"/>
          <a:ext cx="0" cy="0"/>
          <a:chOff x="0" y="0"/>
          <a:chExt cx="0" cy="0"/>
        </a:xfrm>
      </p:grpSpPr>
      <p:sp>
        <p:nvSpPr>
          <p:cNvPr id="1894" name="Google Shape;1894;p24"/>
          <p:cNvSpPr/>
          <p:nvPr/>
        </p:nvSpPr>
        <p:spPr>
          <a:xfrm flipH="1">
            <a:off x="2281650" y="-9915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95" name="Google Shape;1895;p24"/>
          <p:cNvGrpSpPr/>
          <p:nvPr/>
        </p:nvGrpSpPr>
        <p:grpSpPr>
          <a:xfrm>
            <a:off x="7834142" y="-100921"/>
            <a:ext cx="1688911" cy="5523220"/>
            <a:chOff x="7834142" y="-177121"/>
            <a:chExt cx="1688911" cy="5523220"/>
          </a:xfrm>
        </p:grpSpPr>
        <p:grpSp>
          <p:nvGrpSpPr>
            <p:cNvPr id="1896" name="Google Shape;1896;p24"/>
            <p:cNvGrpSpPr/>
            <p:nvPr/>
          </p:nvGrpSpPr>
          <p:grpSpPr>
            <a:xfrm>
              <a:off x="8614193" y="1487314"/>
              <a:ext cx="874783" cy="797192"/>
              <a:chOff x="3080800" y="238100"/>
              <a:chExt cx="714225" cy="650875"/>
            </a:xfrm>
          </p:grpSpPr>
          <p:sp>
            <p:nvSpPr>
              <p:cNvPr id="1897" name="Google Shape;1897;p24"/>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4"/>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4"/>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0" name="Google Shape;1900;p24"/>
            <p:cNvGrpSpPr/>
            <p:nvPr/>
          </p:nvGrpSpPr>
          <p:grpSpPr>
            <a:xfrm flipH="1">
              <a:off x="8729566" y="3102193"/>
              <a:ext cx="793487" cy="500055"/>
              <a:chOff x="4878725" y="3290775"/>
              <a:chExt cx="647850" cy="408275"/>
            </a:xfrm>
          </p:grpSpPr>
          <p:sp>
            <p:nvSpPr>
              <p:cNvPr id="1901" name="Google Shape;1901;p24"/>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4"/>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4"/>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4"/>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4"/>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4"/>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4"/>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4"/>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4"/>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4"/>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4"/>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2" name="Google Shape;1912;p24"/>
            <p:cNvGrpSpPr/>
            <p:nvPr/>
          </p:nvGrpSpPr>
          <p:grpSpPr>
            <a:xfrm flipH="1">
              <a:off x="7834142" y="4419936"/>
              <a:ext cx="895421" cy="926163"/>
              <a:chOff x="4791650" y="538625"/>
              <a:chExt cx="731075" cy="756175"/>
            </a:xfrm>
          </p:grpSpPr>
          <p:sp>
            <p:nvSpPr>
              <p:cNvPr id="1913" name="Google Shape;1913;p24"/>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4"/>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4"/>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4"/>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9" name="Google Shape;1919;p24"/>
            <p:cNvGrpSpPr/>
            <p:nvPr/>
          </p:nvGrpSpPr>
          <p:grpSpPr>
            <a:xfrm flipH="1">
              <a:off x="8131727" y="-177121"/>
              <a:ext cx="793462" cy="846748"/>
              <a:chOff x="3862225" y="4682025"/>
              <a:chExt cx="310650" cy="331525"/>
            </a:xfrm>
          </p:grpSpPr>
          <p:sp>
            <p:nvSpPr>
              <p:cNvPr id="1920" name="Google Shape;1920;p24"/>
              <p:cNvSpPr/>
              <p:nvPr/>
            </p:nvSpPr>
            <p:spPr>
              <a:xfrm>
                <a:off x="3863075" y="4785075"/>
                <a:ext cx="309800" cy="228475"/>
              </a:xfrm>
              <a:custGeom>
                <a:avLst/>
                <a:gdLst/>
                <a:ahLst/>
                <a:cxnLst/>
                <a:rect l="l" t="t" r="r" b="b"/>
                <a:pathLst>
                  <a:path w="12392" h="9139" extrusionOk="0">
                    <a:moveTo>
                      <a:pt x="2272" y="0"/>
                    </a:moveTo>
                    <a:cubicBezTo>
                      <a:pt x="1765" y="0"/>
                      <a:pt x="1277" y="238"/>
                      <a:pt x="806" y="611"/>
                    </a:cubicBezTo>
                    <a:cubicBezTo>
                      <a:pt x="1" y="1262"/>
                      <a:pt x="823" y="2358"/>
                      <a:pt x="1542" y="3591"/>
                    </a:cubicBezTo>
                    <a:cubicBezTo>
                      <a:pt x="2227" y="4739"/>
                      <a:pt x="3118" y="5766"/>
                      <a:pt x="4163" y="6589"/>
                    </a:cubicBezTo>
                    <a:cubicBezTo>
                      <a:pt x="5173" y="7411"/>
                      <a:pt x="6886" y="8318"/>
                      <a:pt x="8239" y="8884"/>
                    </a:cubicBezTo>
                    <a:cubicBezTo>
                      <a:pt x="8661" y="9067"/>
                      <a:pt x="9209" y="9139"/>
                      <a:pt x="9766" y="9139"/>
                    </a:cubicBezTo>
                    <a:cubicBezTo>
                      <a:pt x="10974" y="9139"/>
                      <a:pt x="12227" y="8804"/>
                      <a:pt x="12332" y="8558"/>
                    </a:cubicBezTo>
                    <a:cubicBezTo>
                      <a:pt x="12392" y="8412"/>
                      <a:pt x="12246" y="8369"/>
                      <a:pt x="12019" y="8369"/>
                    </a:cubicBezTo>
                    <a:cubicBezTo>
                      <a:pt x="11694" y="8369"/>
                      <a:pt x="11202" y="8458"/>
                      <a:pt x="10919" y="8458"/>
                    </a:cubicBezTo>
                    <a:cubicBezTo>
                      <a:pt x="10891" y="8458"/>
                      <a:pt x="10865" y="8457"/>
                      <a:pt x="10842" y="8455"/>
                    </a:cubicBezTo>
                    <a:cubicBezTo>
                      <a:pt x="10397" y="8404"/>
                      <a:pt x="9318" y="7959"/>
                      <a:pt x="8770" y="7513"/>
                    </a:cubicBezTo>
                    <a:cubicBezTo>
                      <a:pt x="8222" y="7051"/>
                      <a:pt x="7965" y="6469"/>
                      <a:pt x="7365" y="5732"/>
                    </a:cubicBezTo>
                    <a:cubicBezTo>
                      <a:pt x="6749" y="4979"/>
                      <a:pt x="6372" y="4174"/>
                      <a:pt x="5858" y="3540"/>
                    </a:cubicBezTo>
                    <a:cubicBezTo>
                      <a:pt x="5362" y="2906"/>
                      <a:pt x="4385" y="1142"/>
                      <a:pt x="3443" y="440"/>
                    </a:cubicBezTo>
                    <a:cubicBezTo>
                      <a:pt x="3041" y="133"/>
                      <a:pt x="2651" y="0"/>
                      <a:pt x="2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4"/>
              <p:cNvSpPr/>
              <p:nvPr/>
            </p:nvSpPr>
            <p:spPr>
              <a:xfrm>
                <a:off x="3862225" y="4682025"/>
                <a:ext cx="97600" cy="137600"/>
              </a:xfrm>
              <a:custGeom>
                <a:avLst/>
                <a:gdLst/>
                <a:ahLst/>
                <a:cxnLst/>
                <a:rect l="l" t="t" r="r" b="b"/>
                <a:pathLst>
                  <a:path w="3904" h="5504" extrusionOk="0">
                    <a:moveTo>
                      <a:pt x="110" y="0"/>
                    </a:moveTo>
                    <a:cubicBezTo>
                      <a:pt x="50" y="0"/>
                      <a:pt x="1" y="23"/>
                      <a:pt x="1" y="23"/>
                    </a:cubicBezTo>
                    <a:cubicBezTo>
                      <a:pt x="1" y="23"/>
                      <a:pt x="1" y="2387"/>
                      <a:pt x="103" y="2781"/>
                    </a:cubicBezTo>
                    <a:cubicBezTo>
                      <a:pt x="206" y="3175"/>
                      <a:pt x="977" y="3911"/>
                      <a:pt x="977" y="3911"/>
                    </a:cubicBezTo>
                    <a:cubicBezTo>
                      <a:pt x="977" y="3911"/>
                      <a:pt x="35" y="4476"/>
                      <a:pt x="412" y="5504"/>
                    </a:cubicBezTo>
                    <a:cubicBezTo>
                      <a:pt x="412" y="5504"/>
                      <a:pt x="1542" y="4733"/>
                      <a:pt x="2210" y="4665"/>
                    </a:cubicBezTo>
                    <a:cubicBezTo>
                      <a:pt x="2878" y="4596"/>
                      <a:pt x="3477" y="4562"/>
                      <a:pt x="3477" y="4562"/>
                    </a:cubicBezTo>
                    <a:cubicBezTo>
                      <a:pt x="3477" y="4562"/>
                      <a:pt x="3605" y="4586"/>
                      <a:pt x="3717" y="4586"/>
                    </a:cubicBezTo>
                    <a:cubicBezTo>
                      <a:pt x="3817" y="4586"/>
                      <a:pt x="3904" y="4566"/>
                      <a:pt x="3871" y="4493"/>
                    </a:cubicBezTo>
                    <a:cubicBezTo>
                      <a:pt x="3871" y="4493"/>
                      <a:pt x="3820" y="3911"/>
                      <a:pt x="2775" y="3791"/>
                    </a:cubicBezTo>
                    <a:cubicBezTo>
                      <a:pt x="2509" y="3760"/>
                      <a:pt x="2281" y="3749"/>
                      <a:pt x="2091" y="3749"/>
                    </a:cubicBezTo>
                    <a:cubicBezTo>
                      <a:pt x="1546" y="3749"/>
                      <a:pt x="1302" y="3843"/>
                      <a:pt x="1302" y="3843"/>
                    </a:cubicBezTo>
                    <a:cubicBezTo>
                      <a:pt x="994" y="3466"/>
                      <a:pt x="737" y="3072"/>
                      <a:pt x="497" y="2644"/>
                    </a:cubicBezTo>
                    <a:cubicBezTo>
                      <a:pt x="257" y="2147"/>
                      <a:pt x="343" y="674"/>
                      <a:pt x="326" y="280"/>
                    </a:cubicBezTo>
                    <a:cubicBezTo>
                      <a:pt x="306" y="48"/>
                      <a:pt x="196" y="0"/>
                      <a:pt x="1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4"/>
              <p:cNvSpPr/>
              <p:nvPr/>
            </p:nvSpPr>
            <p:spPr>
              <a:xfrm>
                <a:off x="3969275" y="4897875"/>
                <a:ext cx="92500" cy="64875"/>
              </a:xfrm>
              <a:custGeom>
                <a:avLst/>
                <a:gdLst/>
                <a:ahLst/>
                <a:cxnLst/>
                <a:rect l="l" t="t" r="r" b="b"/>
                <a:pathLst>
                  <a:path w="3700" h="2595" extrusionOk="0">
                    <a:moveTo>
                      <a:pt x="1045" y="1"/>
                    </a:moveTo>
                    <a:cubicBezTo>
                      <a:pt x="1023" y="1"/>
                      <a:pt x="1000" y="2"/>
                      <a:pt x="976" y="4"/>
                    </a:cubicBezTo>
                    <a:cubicBezTo>
                      <a:pt x="343" y="90"/>
                      <a:pt x="0" y="638"/>
                      <a:pt x="617" y="1289"/>
                    </a:cubicBezTo>
                    <a:cubicBezTo>
                      <a:pt x="1158" y="1829"/>
                      <a:pt x="2521" y="2595"/>
                      <a:pt x="3123" y="2595"/>
                    </a:cubicBezTo>
                    <a:cubicBezTo>
                      <a:pt x="3226" y="2595"/>
                      <a:pt x="3307" y="2572"/>
                      <a:pt x="3357" y="2522"/>
                    </a:cubicBezTo>
                    <a:cubicBezTo>
                      <a:pt x="3700" y="2196"/>
                      <a:pt x="2467" y="1683"/>
                      <a:pt x="2124" y="1272"/>
                    </a:cubicBezTo>
                    <a:cubicBezTo>
                      <a:pt x="1810" y="859"/>
                      <a:pt x="1640"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4"/>
              <p:cNvSpPr/>
              <p:nvPr/>
            </p:nvSpPr>
            <p:spPr>
              <a:xfrm>
                <a:off x="3874025" y="4781275"/>
                <a:ext cx="48900" cy="29150"/>
              </a:xfrm>
              <a:custGeom>
                <a:avLst/>
                <a:gdLst/>
                <a:ahLst/>
                <a:cxnLst/>
                <a:rect l="l" t="t" r="r" b="b"/>
                <a:pathLst>
                  <a:path w="1956" h="1166" extrusionOk="0">
                    <a:moveTo>
                      <a:pt x="1183" y="1"/>
                    </a:moveTo>
                    <a:cubicBezTo>
                      <a:pt x="1018" y="1"/>
                      <a:pt x="846" y="24"/>
                      <a:pt x="693" y="78"/>
                    </a:cubicBezTo>
                    <a:cubicBezTo>
                      <a:pt x="145" y="284"/>
                      <a:pt x="8" y="1123"/>
                      <a:pt x="8" y="1123"/>
                    </a:cubicBezTo>
                    <a:cubicBezTo>
                      <a:pt x="1" y="1153"/>
                      <a:pt x="8" y="1165"/>
                      <a:pt x="27" y="1165"/>
                    </a:cubicBezTo>
                    <a:cubicBezTo>
                      <a:pt x="138" y="1165"/>
                      <a:pt x="654" y="712"/>
                      <a:pt x="933" y="609"/>
                    </a:cubicBezTo>
                    <a:cubicBezTo>
                      <a:pt x="1275" y="506"/>
                      <a:pt x="1721" y="506"/>
                      <a:pt x="1858" y="301"/>
                    </a:cubicBezTo>
                    <a:cubicBezTo>
                      <a:pt x="1955" y="142"/>
                      <a:pt x="1592" y="1"/>
                      <a:pt x="1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24" name="Google Shape;1924;p24"/>
          <p:cNvGrpSpPr/>
          <p:nvPr/>
        </p:nvGrpSpPr>
        <p:grpSpPr>
          <a:xfrm>
            <a:off x="-531453" y="346788"/>
            <a:ext cx="1782858" cy="4893697"/>
            <a:chOff x="-531453" y="346788"/>
            <a:chExt cx="1782858" cy="4893697"/>
          </a:xfrm>
        </p:grpSpPr>
        <p:grpSp>
          <p:nvGrpSpPr>
            <p:cNvPr id="1925" name="Google Shape;1925;p24"/>
            <p:cNvGrpSpPr/>
            <p:nvPr/>
          </p:nvGrpSpPr>
          <p:grpSpPr>
            <a:xfrm rot="-5400000" flipH="1">
              <a:off x="-107624" y="390942"/>
              <a:ext cx="978615" cy="890307"/>
              <a:chOff x="4688600" y="1410900"/>
              <a:chExt cx="799000" cy="726900"/>
            </a:xfrm>
          </p:grpSpPr>
          <p:sp>
            <p:nvSpPr>
              <p:cNvPr id="1926" name="Google Shape;1926;p24"/>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4"/>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8" name="Google Shape;1928;p24"/>
            <p:cNvGrpSpPr/>
            <p:nvPr/>
          </p:nvGrpSpPr>
          <p:grpSpPr>
            <a:xfrm flipH="1">
              <a:off x="-531453" y="4413353"/>
              <a:ext cx="1782858" cy="827132"/>
              <a:chOff x="4573425" y="2584300"/>
              <a:chExt cx="1222475" cy="567150"/>
            </a:xfrm>
          </p:grpSpPr>
          <p:sp>
            <p:nvSpPr>
              <p:cNvPr id="1929" name="Google Shape;1929;p24"/>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24"/>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4"/>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4"/>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4"/>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4"/>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4"/>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4"/>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4"/>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4"/>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4"/>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4"/>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4"/>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4"/>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4"/>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4"/>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4"/>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24"/>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4"/>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4"/>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4"/>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4"/>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1" name="Google Shape;1951;p24"/>
            <p:cNvGrpSpPr/>
            <p:nvPr/>
          </p:nvGrpSpPr>
          <p:grpSpPr>
            <a:xfrm>
              <a:off x="-379037" y="1946157"/>
              <a:ext cx="725327" cy="725970"/>
              <a:chOff x="1813400" y="1392650"/>
              <a:chExt cx="592200" cy="592725"/>
            </a:xfrm>
          </p:grpSpPr>
          <p:sp>
            <p:nvSpPr>
              <p:cNvPr id="1952" name="Google Shape;1952;p24"/>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4"/>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4"/>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4"/>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4"/>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7" name="Google Shape;1957;p24"/>
            <p:cNvGrpSpPr/>
            <p:nvPr/>
          </p:nvGrpSpPr>
          <p:grpSpPr>
            <a:xfrm>
              <a:off x="-128214" y="3292881"/>
              <a:ext cx="528501" cy="499718"/>
              <a:chOff x="2776800" y="970450"/>
              <a:chExt cx="431500" cy="408000"/>
            </a:xfrm>
          </p:grpSpPr>
          <p:sp>
            <p:nvSpPr>
              <p:cNvPr id="1958" name="Google Shape;1958;p24"/>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4"/>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4"/>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4"/>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4"/>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4"/>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4"/>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4"/>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24"/>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4"/>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68" name="Google Shape;1968;p24"/>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1893"/>
        <p:cNvGrpSpPr/>
        <p:nvPr/>
      </p:nvGrpSpPr>
      <p:grpSpPr>
        <a:xfrm>
          <a:off x="0" y="0"/>
          <a:ext cx="0" cy="0"/>
          <a:chOff x="0" y="0"/>
          <a:chExt cx="0" cy="0"/>
        </a:xfrm>
      </p:grpSpPr>
      <p:sp>
        <p:nvSpPr>
          <p:cNvPr id="1894" name="Google Shape;1894;p24"/>
          <p:cNvSpPr/>
          <p:nvPr/>
        </p:nvSpPr>
        <p:spPr>
          <a:xfrm flipH="1">
            <a:off x="2281650" y="-9915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95" name="Google Shape;1895;p24"/>
          <p:cNvGrpSpPr/>
          <p:nvPr/>
        </p:nvGrpSpPr>
        <p:grpSpPr>
          <a:xfrm>
            <a:off x="7834142" y="-100921"/>
            <a:ext cx="1688911" cy="5523220"/>
            <a:chOff x="7834142" y="-177121"/>
            <a:chExt cx="1688911" cy="5523220"/>
          </a:xfrm>
        </p:grpSpPr>
        <p:grpSp>
          <p:nvGrpSpPr>
            <p:cNvPr id="1896" name="Google Shape;1896;p24"/>
            <p:cNvGrpSpPr/>
            <p:nvPr/>
          </p:nvGrpSpPr>
          <p:grpSpPr>
            <a:xfrm>
              <a:off x="8614193" y="1487314"/>
              <a:ext cx="874783" cy="797192"/>
              <a:chOff x="3080800" y="238100"/>
              <a:chExt cx="714225" cy="650875"/>
            </a:xfrm>
          </p:grpSpPr>
          <p:sp>
            <p:nvSpPr>
              <p:cNvPr id="1897" name="Google Shape;1897;p24"/>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4"/>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4"/>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0" name="Google Shape;1900;p24"/>
            <p:cNvGrpSpPr/>
            <p:nvPr/>
          </p:nvGrpSpPr>
          <p:grpSpPr>
            <a:xfrm flipH="1">
              <a:off x="8729566" y="3102193"/>
              <a:ext cx="793487" cy="500055"/>
              <a:chOff x="4878725" y="3290775"/>
              <a:chExt cx="647850" cy="408275"/>
            </a:xfrm>
          </p:grpSpPr>
          <p:sp>
            <p:nvSpPr>
              <p:cNvPr id="1901" name="Google Shape;1901;p24"/>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4"/>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4"/>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4"/>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4"/>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4"/>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4"/>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4"/>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4"/>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4"/>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4"/>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2" name="Google Shape;1912;p24"/>
            <p:cNvGrpSpPr/>
            <p:nvPr/>
          </p:nvGrpSpPr>
          <p:grpSpPr>
            <a:xfrm flipH="1">
              <a:off x="7834142" y="4419936"/>
              <a:ext cx="895421" cy="926163"/>
              <a:chOff x="4791650" y="538625"/>
              <a:chExt cx="731075" cy="756175"/>
            </a:xfrm>
          </p:grpSpPr>
          <p:sp>
            <p:nvSpPr>
              <p:cNvPr id="1913" name="Google Shape;1913;p24"/>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4"/>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4"/>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4"/>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4"/>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9" name="Google Shape;1919;p24"/>
            <p:cNvGrpSpPr/>
            <p:nvPr/>
          </p:nvGrpSpPr>
          <p:grpSpPr>
            <a:xfrm flipH="1">
              <a:off x="8131727" y="-177121"/>
              <a:ext cx="793462" cy="846748"/>
              <a:chOff x="3862225" y="4682025"/>
              <a:chExt cx="310650" cy="331525"/>
            </a:xfrm>
          </p:grpSpPr>
          <p:sp>
            <p:nvSpPr>
              <p:cNvPr id="1920" name="Google Shape;1920;p24"/>
              <p:cNvSpPr/>
              <p:nvPr/>
            </p:nvSpPr>
            <p:spPr>
              <a:xfrm>
                <a:off x="3863075" y="4785075"/>
                <a:ext cx="309800" cy="228475"/>
              </a:xfrm>
              <a:custGeom>
                <a:avLst/>
                <a:gdLst/>
                <a:ahLst/>
                <a:cxnLst/>
                <a:rect l="l" t="t" r="r" b="b"/>
                <a:pathLst>
                  <a:path w="12392" h="9139" extrusionOk="0">
                    <a:moveTo>
                      <a:pt x="2272" y="0"/>
                    </a:moveTo>
                    <a:cubicBezTo>
                      <a:pt x="1765" y="0"/>
                      <a:pt x="1277" y="238"/>
                      <a:pt x="806" y="611"/>
                    </a:cubicBezTo>
                    <a:cubicBezTo>
                      <a:pt x="1" y="1262"/>
                      <a:pt x="823" y="2358"/>
                      <a:pt x="1542" y="3591"/>
                    </a:cubicBezTo>
                    <a:cubicBezTo>
                      <a:pt x="2227" y="4739"/>
                      <a:pt x="3118" y="5766"/>
                      <a:pt x="4163" y="6589"/>
                    </a:cubicBezTo>
                    <a:cubicBezTo>
                      <a:pt x="5173" y="7411"/>
                      <a:pt x="6886" y="8318"/>
                      <a:pt x="8239" y="8884"/>
                    </a:cubicBezTo>
                    <a:cubicBezTo>
                      <a:pt x="8661" y="9067"/>
                      <a:pt x="9209" y="9139"/>
                      <a:pt x="9766" y="9139"/>
                    </a:cubicBezTo>
                    <a:cubicBezTo>
                      <a:pt x="10974" y="9139"/>
                      <a:pt x="12227" y="8804"/>
                      <a:pt x="12332" y="8558"/>
                    </a:cubicBezTo>
                    <a:cubicBezTo>
                      <a:pt x="12392" y="8412"/>
                      <a:pt x="12246" y="8369"/>
                      <a:pt x="12019" y="8369"/>
                    </a:cubicBezTo>
                    <a:cubicBezTo>
                      <a:pt x="11694" y="8369"/>
                      <a:pt x="11202" y="8458"/>
                      <a:pt x="10919" y="8458"/>
                    </a:cubicBezTo>
                    <a:cubicBezTo>
                      <a:pt x="10891" y="8458"/>
                      <a:pt x="10865" y="8457"/>
                      <a:pt x="10842" y="8455"/>
                    </a:cubicBezTo>
                    <a:cubicBezTo>
                      <a:pt x="10397" y="8404"/>
                      <a:pt x="9318" y="7959"/>
                      <a:pt x="8770" y="7513"/>
                    </a:cubicBezTo>
                    <a:cubicBezTo>
                      <a:pt x="8222" y="7051"/>
                      <a:pt x="7965" y="6469"/>
                      <a:pt x="7365" y="5732"/>
                    </a:cubicBezTo>
                    <a:cubicBezTo>
                      <a:pt x="6749" y="4979"/>
                      <a:pt x="6372" y="4174"/>
                      <a:pt x="5858" y="3540"/>
                    </a:cubicBezTo>
                    <a:cubicBezTo>
                      <a:pt x="5362" y="2906"/>
                      <a:pt x="4385" y="1142"/>
                      <a:pt x="3443" y="440"/>
                    </a:cubicBezTo>
                    <a:cubicBezTo>
                      <a:pt x="3041" y="133"/>
                      <a:pt x="2651" y="0"/>
                      <a:pt x="2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4"/>
              <p:cNvSpPr/>
              <p:nvPr/>
            </p:nvSpPr>
            <p:spPr>
              <a:xfrm>
                <a:off x="3862225" y="4682025"/>
                <a:ext cx="97600" cy="137600"/>
              </a:xfrm>
              <a:custGeom>
                <a:avLst/>
                <a:gdLst/>
                <a:ahLst/>
                <a:cxnLst/>
                <a:rect l="l" t="t" r="r" b="b"/>
                <a:pathLst>
                  <a:path w="3904" h="5504" extrusionOk="0">
                    <a:moveTo>
                      <a:pt x="110" y="0"/>
                    </a:moveTo>
                    <a:cubicBezTo>
                      <a:pt x="50" y="0"/>
                      <a:pt x="1" y="23"/>
                      <a:pt x="1" y="23"/>
                    </a:cubicBezTo>
                    <a:cubicBezTo>
                      <a:pt x="1" y="23"/>
                      <a:pt x="1" y="2387"/>
                      <a:pt x="103" y="2781"/>
                    </a:cubicBezTo>
                    <a:cubicBezTo>
                      <a:pt x="206" y="3175"/>
                      <a:pt x="977" y="3911"/>
                      <a:pt x="977" y="3911"/>
                    </a:cubicBezTo>
                    <a:cubicBezTo>
                      <a:pt x="977" y="3911"/>
                      <a:pt x="35" y="4476"/>
                      <a:pt x="412" y="5504"/>
                    </a:cubicBezTo>
                    <a:cubicBezTo>
                      <a:pt x="412" y="5504"/>
                      <a:pt x="1542" y="4733"/>
                      <a:pt x="2210" y="4665"/>
                    </a:cubicBezTo>
                    <a:cubicBezTo>
                      <a:pt x="2878" y="4596"/>
                      <a:pt x="3477" y="4562"/>
                      <a:pt x="3477" y="4562"/>
                    </a:cubicBezTo>
                    <a:cubicBezTo>
                      <a:pt x="3477" y="4562"/>
                      <a:pt x="3605" y="4586"/>
                      <a:pt x="3717" y="4586"/>
                    </a:cubicBezTo>
                    <a:cubicBezTo>
                      <a:pt x="3817" y="4586"/>
                      <a:pt x="3904" y="4566"/>
                      <a:pt x="3871" y="4493"/>
                    </a:cubicBezTo>
                    <a:cubicBezTo>
                      <a:pt x="3871" y="4493"/>
                      <a:pt x="3820" y="3911"/>
                      <a:pt x="2775" y="3791"/>
                    </a:cubicBezTo>
                    <a:cubicBezTo>
                      <a:pt x="2509" y="3760"/>
                      <a:pt x="2281" y="3749"/>
                      <a:pt x="2091" y="3749"/>
                    </a:cubicBezTo>
                    <a:cubicBezTo>
                      <a:pt x="1546" y="3749"/>
                      <a:pt x="1302" y="3843"/>
                      <a:pt x="1302" y="3843"/>
                    </a:cubicBezTo>
                    <a:cubicBezTo>
                      <a:pt x="994" y="3466"/>
                      <a:pt x="737" y="3072"/>
                      <a:pt x="497" y="2644"/>
                    </a:cubicBezTo>
                    <a:cubicBezTo>
                      <a:pt x="257" y="2147"/>
                      <a:pt x="343" y="674"/>
                      <a:pt x="326" y="280"/>
                    </a:cubicBezTo>
                    <a:cubicBezTo>
                      <a:pt x="306" y="48"/>
                      <a:pt x="196" y="0"/>
                      <a:pt x="1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4"/>
              <p:cNvSpPr/>
              <p:nvPr/>
            </p:nvSpPr>
            <p:spPr>
              <a:xfrm>
                <a:off x="3969275" y="4897875"/>
                <a:ext cx="92500" cy="64875"/>
              </a:xfrm>
              <a:custGeom>
                <a:avLst/>
                <a:gdLst/>
                <a:ahLst/>
                <a:cxnLst/>
                <a:rect l="l" t="t" r="r" b="b"/>
                <a:pathLst>
                  <a:path w="3700" h="2595" extrusionOk="0">
                    <a:moveTo>
                      <a:pt x="1045" y="1"/>
                    </a:moveTo>
                    <a:cubicBezTo>
                      <a:pt x="1023" y="1"/>
                      <a:pt x="1000" y="2"/>
                      <a:pt x="976" y="4"/>
                    </a:cubicBezTo>
                    <a:cubicBezTo>
                      <a:pt x="343" y="90"/>
                      <a:pt x="0" y="638"/>
                      <a:pt x="617" y="1289"/>
                    </a:cubicBezTo>
                    <a:cubicBezTo>
                      <a:pt x="1158" y="1829"/>
                      <a:pt x="2521" y="2595"/>
                      <a:pt x="3123" y="2595"/>
                    </a:cubicBezTo>
                    <a:cubicBezTo>
                      <a:pt x="3226" y="2595"/>
                      <a:pt x="3307" y="2572"/>
                      <a:pt x="3357" y="2522"/>
                    </a:cubicBezTo>
                    <a:cubicBezTo>
                      <a:pt x="3700" y="2196"/>
                      <a:pt x="2467" y="1683"/>
                      <a:pt x="2124" y="1272"/>
                    </a:cubicBezTo>
                    <a:cubicBezTo>
                      <a:pt x="1810" y="859"/>
                      <a:pt x="1640"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4"/>
              <p:cNvSpPr/>
              <p:nvPr/>
            </p:nvSpPr>
            <p:spPr>
              <a:xfrm>
                <a:off x="3874025" y="4781275"/>
                <a:ext cx="48900" cy="29150"/>
              </a:xfrm>
              <a:custGeom>
                <a:avLst/>
                <a:gdLst/>
                <a:ahLst/>
                <a:cxnLst/>
                <a:rect l="l" t="t" r="r" b="b"/>
                <a:pathLst>
                  <a:path w="1956" h="1166" extrusionOk="0">
                    <a:moveTo>
                      <a:pt x="1183" y="1"/>
                    </a:moveTo>
                    <a:cubicBezTo>
                      <a:pt x="1018" y="1"/>
                      <a:pt x="846" y="24"/>
                      <a:pt x="693" y="78"/>
                    </a:cubicBezTo>
                    <a:cubicBezTo>
                      <a:pt x="145" y="284"/>
                      <a:pt x="8" y="1123"/>
                      <a:pt x="8" y="1123"/>
                    </a:cubicBezTo>
                    <a:cubicBezTo>
                      <a:pt x="1" y="1153"/>
                      <a:pt x="8" y="1165"/>
                      <a:pt x="27" y="1165"/>
                    </a:cubicBezTo>
                    <a:cubicBezTo>
                      <a:pt x="138" y="1165"/>
                      <a:pt x="654" y="712"/>
                      <a:pt x="933" y="609"/>
                    </a:cubicBezTo>
                    <a:cubicBezTo>
                      <a:pt x="1275" y="506"/>
                      <a:pt x="1721" y="506"/>
                      <a:pt x="1858" y="301"/>
                    </a:cubicBezTo>
                    <a:cubicBezTo>
                      <a:pt x="1955" y="142"/>
                      <a:pt x="1592" y="1"/>
                      <a:pt x="1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24" name="Google Shape;1924;p24"/>
          <p:cNvGrpSpPr/>
          <p:nvPr/>
        </p:nvGrpSpPr>
        <p:grpSpPr>
          <a:xfrm>
            <a:off x="-531453" y="346788"/>
            <a:ext cx="1782858" cy="4893697"/>
            <a:chOff x="-531453" y="346788"/>
            <a:chExt cx="1782858" cy="4893697"/>
          </a:xfrm>
        </p:grpSpPr>
        <p:grpSp>
          <p:nvGrpSpPr>
            <p:cNvPr id="1925" name="Google Shape;1925;p24"/>
            <p:cNvGrpSpPr/>
            <p:nvPr/>
          </p:nvGrpSpPr>
          <p:grpSpPr>
            <a:xfrm rot="-5400000" flipH="1">
              <a:off x="-107624" y="390942"/>
              <a:ext cx="978615" cy="890307"/>
              <a:chOff x="4688600" y="1410900"/>
              <a:chExt cx="799000" cy="726900"/>
            </a:xfrm>
          </p:grpSpPr>
          <p:sp>
            <p:nvSpPr>
              <p:cNvPr id="1926" name="Google Shape;1926;p24"/>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4"/>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8" name="Google Shape;1928;p24"/>
            <p:cNvGrpSpPr/>
            <p:nvPr/>
          </p:nvGrpSpPr>
          <p:grpSpPr>
            <a:xfrm flipH="1">
              <a:off x="-531453" y="4413353"/>
              <a:ext cx="1782858" cy="827132"/>
              <a:chOff x="4573425" y="2584300"/>
              <a:chExt cx="1222475" cy="567150"/>
            </a:xfrm>
          </p:grpSpPr>
          <p:sp>
            <p:nvSpPr>
              <p:cNvPr id="1929" name="Google Shape;1929;p24"/>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24"/>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4"/>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4"/>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4"/>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4"/>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4"/>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4"/>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4"/>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4"/>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4"/>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4"/>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4"/>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4"/>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4"/>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4"/>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4"/>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24"/>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4"/>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4"/>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4"/>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4"/>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1" name="Google Shape;1951;p24"/>
            <p:cNvGrpSpPr/>
            <p:nvPr/>
          </p:nvGrpSpPr>
          <p:grpSpPr>
            <a:xfrm>
              <a:off x="-379037" y="1946157"/>
              <a:ext cx="725327" cy="725970"/>
              <a:chOff x="1813400" y="1392650"/>
              <a:chExt cx="592200" cy="592725"/>
            </a:xfrm>
          </p:grpSpPr>
          <p:sp>
            <p:nvSpPr>
              <p:cNvPr id="1952" name="Google Shape;1952;p24"/>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4"/>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4"/>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4"/>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4"/>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7" name="Google Shape;1957;p24"/>
            <p:cNvGrpSpPr/>
            <p:nvPr/>
          </p:nvGrpSpPr>
          <p:grpSpPr>
            <a:xfrm>
              <a:off x="-128214" y="3292881"/>
              <a:ext cx="528501" cy="499718"/>
              <a:chOff x="2776800" y="970450"/>
              <a:chExt cx="431500" cy="408000"/>
            </a:xfrm>
          </p:grpSpPr>
          <p:sp>
            <p:nvSpPr>
              <p:cNvPr id="1958" name="Google Shape;1958;p24"/>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4"/>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4"/>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4"/>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4"/>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4"/>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4"/>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4"/>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24"/>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4"/>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68" name="Google Shape;1968;p24"/>
          <p:cNvSpPr txBox="1">
            <a:spLocks noGrp="1"/>
          </p:cNvSpPr>
          <p:nvPr>
            <p:ph type="title"/>
          </p:nvPr>
        </p:nvSpPr>
        <p:spPr>
          <a:xfrm>
            <a:off x="720000" y="387600"/>
            <a:ext cx="7704000" cy="5922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Fredoka One"/>
              <a:buNone/>
              <a:defRPr/>
            </a:lvl1pPr>
            <a:lvl2pPr lvl="1"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rtl="0">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Tree>
    <p:extLst>
      <p:ext uri="{BB962C8B-B14F-4D97-AF65-F5344CB8AC3E}">
        <p14:creationId xmlns:p14="http://schemas.microsoft.com/office/powerpoint/2010/main" val="22461317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CUSTOM_24">
    <p:spTree>
      <p:nvGrpSpPr>
        <p:cNvPr id="1" name="Shape 2020"/>
        <p:cNvGrpSpPr/>
        <p:nvPr/>
      </p:nvGrpSpPr>
      <p:grpSpPr>
        <a:xfrm>
          <a:off x="0" y="0"/>
          <a:ext cx="0" cy="0"/>
          <a:chOff x="0" y="0"/>
          <a:chExt cx="0" cy="0"/>
        </a:xfrm>
      </p:grpSpPr>
      <p:sp>
        <p:nvSpPr>
          <p:cNvPr id="2021" name="Google Shape;2021;p26"/>
          <p:cNvSpPr/>
          <p:nvPr/>
        </p:nvSpPr>
        <p:spPr>
          <a:xfrm>
            <a:off x="0" y="-709678"/>
            <a:ext cx="6501357" cy="8977085"/>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22" name="Google Shape;2022;p26"/>
          <p:cNvGrpSpPr/>
          <p:nvPr/>
        </p:nvGrpSpPr>
        <p:grpSpPr>
          <a:xfrm>
            <a:off x="157116" y="74732"/>
            <a:ext cx="970450" cy="929550"/>
            <a:chOff x="4644875" y="480450"/>
            <a:chExt cx="970450" cy="929550"/>
          </a:xfrm>
        </p:grpSpPr>
        <p:sp>
          <p:nvSpPr>
            <p:cNvPr id="2023" name="Google Shape;2023;p26"/>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26"/>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6"/>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6"/>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26"/>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6"/>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26"/>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26"/>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1" name="Google Shape;2031;p26"/>
          <p:cNvGrpSpPr/>
          <p:nvPr/>
        </p:nvGrpSpPr>
        <p:grpSpPr>
          <a:xfrm flipH="1">
            <a:off x="8876521" y="2571549"/>
            <a:ext cx="457429" cy="570580"/>
            <a:chOff x="2950525" y="4361225"/>
            <a:chExt cx="324625" cy="404925"/>
          </a:xfrm>
        </p:grpSpPr>
        <p:sp>
          <p:nvSpPr>
            <p:cNvPr id="2032" name="Google Shape;2032;p26"/>
            <p:cNvSpPr/>
            <p:nvPr/>
          </p:nvSpPr>
          <p:spPr>
            <a:xfrm>
              <a:off x="3029350" y="4562650"/>
              <a:ext cx="245800" cy="203500"/>
            </a:xfrm>
            <a:custGeom>
              <a:avLst/>
              <a:gdLst/>
              <a:ahLst/>
              <a:cxnLst/>
              <a:rect l="l" t="t" r="r" b="b"/>
              <a:pathLst>
                <a:path w="9832" h="8140" extrusionOk="0">
                  <a:moveTo>
                    <a:pt x="5893" y="0"/>
                  </a:moveTo>
                  <a:cubicBezTo>
                    <a:pt x="5454" y="0"/>
                    <a:pt x="5000" y="103"/>
                    <a:pt x="4544" y="335"/>
                  </a:cubicBezTo>
                  <a:lnTo>
                    <a:pt x="3150" y="1508"/>
                  </a:lnTo>
                  <a:cubicBezTo>
                    <a:pt x="3150" y="1508"/>
                    <a:pt x="3148" y="1508"/>
                    <a:pt x="3143" y="1508"/>
                  </a:cubicBezTo>
                  <a:cubicBezTo>
                    <a:pt x="3016" y="1508"/>
                    <a:pt x="1125" y="1540"/>
                    <a:pt x="567" y="3412"/>
                  </a:cubicBezTo>
                  <a:cubicBezTo>
                    <a:pt x="0" y="5294"/>
                    <a:pt x="1426" y="8140"/>
                    <a:pt x="4412" y="8140"/>
                  </a:cubicBezTo>
                  <a:cubicBezTo>
                    <a:pt x="4472" y="8140"/>
                    <a:pt x="4533" y="8139"/>
                    <a:pt x="4595" y="8136"/>
                  </a:cubicBezTo>
                  <a:cubicBezTo>
                    <a:pt x="7722" y="8000"/>
                    <a:pt x="9659" y="6182"/>
                    <a:pt x="9761" y="4159"/>
                  </a:cubicBezTo>
                  <a:cubicBezTo>
                    <a:pt x="9832" y="2479"/>
                    <a:pt x="8048" y="0"/>
                    <a:pt x="58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26"/>
            <p:cNvSpPr/>
            <p:nvPr/>
          </p:nvSpPr>
          <p:spPr>
            <a:xfrm>
              <a:off x="3047075" y="4573000"/>
              <a:ext cx="226275" cy="161625"/>
            </a:xfrm>
            <a:custGeom>
              <a:avLst/>
              <a:gdLst/>
              <a:ahLst/>
              <a:cxnLst/>
              <a:rect l="l" t="t" r="r" b="b"/>
              <a:pathLst>
                <a:path w="9051" h="6465" extrusionOk="0">
                  <a:moveTo>
                    <a:pt x="5226" y="1"/>
                  </a:moveTo>
                  <a:cubicBezTo>
                    <a:pt x="5182" y="1"/>
                    <a:pt x="5137" y="3"/>
                    <a:pt x="5092" y="6"/>
                  </a:cubicBezTo>
                  <a:cubicBezTo>
                    <a:pt x="3308" y="142"/>
                    <a:pt x="3750" y="1740"/>
                    <a:pt x="2781" y="1774"/>
                  </a:cubicBezTo>
                  <a:cubicBezTo>
                    <a:pt x="1812" y="1791"/>
                    <a:pt x="521" y="1825"/>
                    <a:pt x="215" y="3439"/>
                  </a:cubicBezTo>
                  <a:cubicBezTo>
                    <a:pt x="1" y="4569"/>
                    <a:pt x="1326" y="6464"/>
                    <a:pt x="3358" y="6464"/>
                  </a:cubicBezTo>
                  <a:cubicBezTo>
                    <a:pt x="4230" y="6464"/>
                    <a:pt x="5232" y="6115"/>
                    <a:pt x="6299" y="5207"/>
                  </a:cubicBezTo>
                  <a:cubicBezTo>
                    <a:pt x="9050" y="2903"/>
                    <a:pt x="7001" y="1"/>
                    <a:pt x="52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26"/>
            <p:cNvSpPr/>
            <p:nvPr/>
          </p:nvSpPr>
          <p:spPr>
            <a:xfrm>
              <a:off x="2950525" y="4361225"/>
              <a:ext cx="176275" cy="256125"/>
            </a:xfrm>
            <a:custGeom>
              <a:avLst/>
              <a:gdLst/>
              <a:ahLst/>
              <a:cxnLst/>
              <a:rect l="l" t="t" r="r" b="b"/>
              <a:pathLst>
                <a:path w="7051" h="10245" extrusionOk="0">
                  <a:moveTo>
                    <a:pt x="1063" y="1"/>
                  </a:moveTo>
                  <a:cubicBezTo>
                    <a:pt x="516" y="1"/>
                    <a:pt x="0" y="1394"/>
                    <a:pt x="355" y="1764"/>
                  </a:cubicBezTo>
                  <a:cubicBezTo>
                    <a:pt x="478" y="1882"/>
                    <a:pt x="624" y="1922"/>
                    <a:pt x="767" y="1922"/>
                  </a:cubicBezTo>
                  <a:cubicBezTo>
                    <a:pt x="1079" y="1922"/>
                    <a:pt x="1374" y="1730"/>
                    <a:pt x="1374" y="1730"/>
                  </a:cubicBezTo>
                  <a:cubicBezTo>
                    <a:pt x="1374" y="1730"/>
                    <a:pt x="5453" y="2461"/>
                    <a:pt x="6626" y="10245"/>
                  </a:cubicBezTo>
                  <a:lnTo>
                    <a:pt x="7051" y="10109"/>
                  </a:lnTo>
                  <a:cubicBezTo>
                    <a:pt x="7051" y="10109"/>
                    <a:pt x="6099" y="3005"/>
                    <a:pt x="1578" y="1254"/>
                  </a:cubicBezTo>
                  <a:cubicBezTo>
                    <a:pt x="1578" y="1254"/>
                    <a:pt x="1731" y="201"/>
                    <a:pt x="1154" y="14"/>
                  </a:cubicBezTo>
                  <a:cubicBezTo>
                    <a:pt x="1123" y="5"/>
                    <a:pt x="1093" y="1"/>
                    <a:pt x="1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5" name="Google Shape;2035;p26"/>
          <p:cNvGrpSpPr/>
          <p:nvPr/>
        </p:nvGrpSpPr>
        <p:grpSpPr>
          <a:xfrm flipH="1">
            <a:off x="-395935" y="1539701"/>
            <a:ext cx="800900" cy="598575"/>
            <a:chOff x="4829400" y="3625075"/>
            <a:chExt cx="800900" cy="598575"/>
          </a:xfrm>
        </p:grpSpPr>
        <p:sp>
          <p:nvSpPr>
            <p:cNvPr id="2036" name="Google Shape;2036;p26"/>
            <p:cNvSpPr/>
            <p:nvPr/>
          </p:nvSpPr>
          <p:spPr>
            <a:xfrm>
              <a:off x="4829400" y="3648875"/>
              <a:ext cx="800900" cy="574775"/>
            </a:xfrm>
            <a:custGeom>
              <a:avLst/>
              <a:gdLst/>
              <a:ahLst/>
              <a:cxnLst/>
              <a:rect l="l" t="t" r="r" b="b"/>
              <a:pathLst>
                <a:path w="32036" h="22991" extrusionOk="0">
                  <a:moveTo>
                    <a:pt x="15575" y="1"/>
                  </a:moveTo>
                  <a:cubicBezTo>
                    <a:pt x="12748" y="1"/>
                    <a:pt x="9930" y="1020"/>
                    <a:pt x="7864" y="3321"/>
                  </a:cubicBezTo>
                  <a:cubicBezTo>
                    <a:pt x="0" y="12101"/>
                    <a:pt x="6646" y="22991"/>
                    <a:pt x="14631" y="22991"/>
                  </a:cubicBezTo>
                  <a:cubicBezTo>
                    <a:pt x="17156" y="22991"/>
                    <a:pt x="19815" y="21902"/>
                    <a:pt x="22191" y="19313"/>
                  </a:cubicBezTo>
                  <a:cubicBezTo>
                    <a:pt x="32035" y="8572"/>
                    <a:pt x="23772" y="1"/>
                    <a:pt x="155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26"/>
            <p:cNvSpPr/>
            <p:nvPr/>
          </p:nvSpPr>
          <p:spPr>
            <a:xfrm>
              <a:off x="4960550" y="3674950"/>
              <a:ext cx="563000" cy="513500"/>
            </a:xfrm>
            <a:custGeom>
              <a:avLst/>
              <a:gdLst/>
              <a:ahLst/>
              <a:cxnLst/>
              <a:rect l="l" t="t" r="r" b="b"/>
              <a:pathLst>
                <a:path w="22520" h="20540" extrusionOk="0">
                  <a:moveTo>
                    <a:pt x="10044" y="0"/>
                  </a:moveTo>
                  <a:cubicBezTo>
                    <a:pt x="10021" y="0"/>
                    <a:pt x="9999" y="0"/>
                    <a:pt x="9977" y="1"/>
                  </a:cubicBezTo>
                  <a:cubicBezTo>
                    <a:pt x="7547" y="18"/>
                    <a:pt x="4318" y="816"/>
                    <a:pt x="3808" y="2601"/>
                  </a:cubicBezTo>
                  <a:cubicBezTo>
                    <a:pt x="3298" y="4368"/>
                    <a:pt x="7275" y="4878"/>
                    <a:pt x="7326" y="6119"/>
                  </a:cubicBezTo>
                  <a:cubicBezTo>
                    <a:pt x="7330" y="6267"/>
                    <a:pt x="7276" y="6328"/>
                    <a:pt x="7175" y="6328"/>
                  </a:cubicBezTo>
                  <a:cubicBezTo>
                    <a:pt x="6707" y="6328"/>
                    <a:pt x="5225" y="5038"/>
                    <a:pt x="3672" y="5038"/>
                  </a:cubicBezTo>
                  <a:cubicBezTo>
                    <a:pt x="2699" y="5038"/>
                    <a:pt x="1698" y="5544"/>
                    <a:pt x="902" y="7190"/>
                  </a:cubicBezTo>
                  <a:cubicBezTo>
                    <a:pt x="222" y="8634"/>
                    <a:pt x="1" y="10266"/>
                    <a:pt x="256" y="11846"/>
                  </a:cubicBezTo>
                  <a:cubicBezTo>
                    <a:pt x="851" y="15925"/>
                    <a:pt x="3859" y="19239"/>
                    <a:pt x="7870" y="20242"/>
                  </a:cubicBezTo>
                  <a:cubicBezTo>
                    <a:pt x="8175" y="20310"/>
                    <a:pt x="8498" y="20378"/>
                    <a:pt x="8821" y="20429"/>
                  </a:cubicBezTo>
                  <a:cubicBezTo>
                    <a:pt x="9261" y="20502"/>
                    <a:pt x="9707" y="20539"/>
                    <a:pt x="10156" y="20539"/>
                  </a:cubicBezTo>
                  <a:cubicBezTo>
                    <a:pt x="13663" y="20539"/>
                    <a:pt x="17357" y="18258"/>
                    <a:pt x="19783" y="12985"/>
                  </a:cubicBezTo>
                  <a:cubicBezTo>
                    <a:pt x="22519" y="7037"/>
                    <a:pt x="19562" y="4300"/>
                    <a:pt x="18169" y="3332"/>
                  </a:cubicBezTo>
                  <a:cubicBezTo>
                    <a:pt x="17943" y="3176"/>
                    <a:pt x="17739" y="3109"/>
                    <a:pt x="17545" y="3109"/>
                  </a:cubicBezTo>
                  <a:cubicBezTo>
                    <a:pt x="16550" y="3109"/>
                    <a:pt x="15808" y="4862"/>
                    <a:pt x="13818" y="5473"/>
                  </a:cubicBezTo>
                  <a:cubicBezTo>
                    <a:pt x="13571" y="5549"/>
                    <a:pt x="13404" y="5584"/>
                    <a:pt x="13304" y="5584"/>
                  </a:cubicBezTo>
                  <a:cubicBezTo>
                    <a:pt x="12436" y="5584"/>
                    <a:pt x="16527" y="2996"/>
                    <a:pt x="16877" y="2006"/>
                  </a:cubicBezTo>
                  <a:cubicBezTo>
                    <a:pt x="17264" y="911"/>
                    <a:pt x="12495" y="0"/>
                    <a:pt x="100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26"/>
            <p:cNvSpPr/>
            <p:nvPr/>
          </p:nvSpPr>
          <p:spPr>
            <a:xfrm>
              <a:off x="4997525" y="3906675"/>
              <a:ext cx="105225" cy="96700"/>
            </a:xfrm>
            <a:custGeom>
              <a:avLst/>
              <a:gdLst/>
              <a:ahLst/>
              <a:cxnLst/>
              <a:rect l="l" t="t" r="r" b="b"/>
              <a:pathLst>
                <a:path w="4209" h="3868" extrusionOk="0">
                  <a:moveTo>
                    <a:pt x="2607" y="1"/>
                  </a:moveTo>
                  <a:cubicBezTo>
                    <a:pt x="2467" y="1"/>
                    <a:pt x="2332" y="31"/>
                    <a:pt x="2210" y="96"/>
                  </a:cubicBezTo>
                  <a:cubicBezTo>
                    <a:pt x="1445" y="487"/>
                    <a:pt x="221" y="1354"/>
                    <a:pt x="102" y="2424"/>
                  </a:cubicBezTo>
                  <a:cubicBezTo>
                    <a:pt x="0" y="3495"/>
                    <a:pt x="1377" y="3818"/>
                    <a:pt x="1377" y="3818"/>
                  </a:cubicBezTo>
                  <a:cubicBezTo>
                    <a:pt x="1464" y="3852"/>
                    <a:pt x="1558" y="3867"/>
                    <a:pt x="1658" y="3867"/>
                  </a:cubicBezTo>
                  <a:cubicBezTo>
                    <a:pt x="2518" y="3867"/>
                    <a:pt x="3781" y="2704"/>
                    <a:pt x="3994" y="1744"/>
                  </a:cubicBezTo>
                  <a:cubicBezTo>
                    <a:pt x="4208" y="831"/>
                    <a:pt x="3343" y="1"/>
                    <a:pt x="2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26"/>
            <p:cNvSpPr/>
            <p:nvPr/>
          </p:nvSpPr>
          <p:spPr>
            <a:xfrm>
              <a:off x="5103750" y="3735175"/>
              <a:ext cx="61625" cy="55400"/>
            </a:xfrm>
            <a:custGeom>
              <a:avLst/>
              <a:gdLst/>
              <a:ahLst/>
              <a:cxnLst/>
              <a:rect l="l" t="t" r="r" b="b"/>
              <a:pathLst>
                <a:path w="2465" h="2216" extrusionOk="0">
                  <a:moveTo>
                    <a:pt x="1539" y="1"/>
                  </a:moveTo>
                  <a:cubicBezTo>
                    <a:pt x="823" y="1"/>
                    <a:pt x="0" y="981"/>
                    <a:pt x="204" y="1874"/>
                  </a:cubicBezTo>
                  <a:cubicBezTo>
                    <a:pt x="256" y="2123"/>
                    <a:pt x="397" y="2216"/>
                    <a:pt x="579" y="2216"/>
                  </a:cubicBezTo>
                  <a:cubicBezTo>
                    <a:pt x="1120" y="2216"/>
                    <a:pt x="2023" y="1399"/>
                    <a:pt x="2023" y="1399"/>
                  </a:cubicBezTo>
                  <a:cubicBezTo>
                    <a:pt x="2023" y="1399"/>
                    <a:pt x="2464" y="226"/>
                    <a:pt x="1717" y="22"/>
                  </a:cubicBezTo>
                  <a:cubicBezTo>
                    <a:pt x="1659" y="7"/>
                    <a:pt x="1599" y="1"/>
                    <a:pt x="1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26"/>
            <p:cNvSpPr/>
            <p:nvPr/>
          </p:nvSpPr>
          <p:spPr>
            <a:xfrm>
              <a:off x="5231625" y="3703475"/>
              <a:ext cx="99500" cy="66575"/>
            </a:xfrm>
            <a:custGeom>
              <a:avLst/>
              <a:gdLst/>
              <a:ahLst/>
              <a:cxnLst/>
              <a:rect l="l" t="t" r="r" b="b"/>
              <a:pathLst>
                <a:path w="3980" h="2663" extrusionOk="0">
                  <a:moveTo>
                    <a:pt x="2476" y="0"/>
                  </a:moveTo>
                  <a:cubicBezTo>
                    <a:pt x="2300" y="0"/>
                    <a:pt x="2119" y="21"/>
                    <a:pt x="1938" y="66"/>
                  </a:cubicBezTo>
                  <a:cubicBezTo>
                    <a:pt x="935" y="321"/>
                    <a:pt x="1" y="1426"/>
                    <a:pt x="833" y="2327"/>
                  </a:cubicBezTo>
                  <a:cubicBezTo>
                    <a:pt x="1066" y="2574"/>
                    <a:pt x="1377" y="2663"/>
                    <a:pt x="1705" y="2663"/>
                  </a:cubicBezTo>
                  <a:cubicBezTo>
                    <a:pt x="2549" y="2663"/>
                    <a:pt x="3502" y="2072"/>
                    <a:pt x="3502" y="2072"/>
                  </a:cubicBezTo>
                  <a:cubicBezTo>
                    <a:pt x="3706" y="1715"/>
                    <a:pt x="3842" y="1341"/>
                    <a:pt x="3910" y="933"/>
                  </a:cubicBezTo>
                  <a:cubicBezTo>
                    <a:pt x="3979" y="444"/>
                    <a:pt x="3290" y="0"/>
                    <a:pt x="2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26"/>
            <p:cNvSpPr/>
            <p:nvPr/>
          </p:nvSpPr>
          <p:spPr>
            <a:xfrm>
              <a:off x="5136450" y="3880075"/>
              <a:ext cx="94775" cy="90225"/>
            </a:xfrm>
            <a:custGeom>
              <a:avLst/>
              <a:gdLst/>
              <a:ahLst/>
              <a:cxnLst/>
              <a:rect l="l" t="t" r="r" b="b"/>
              <a:pathLst>
                <a:path w="3791" h="3609" extrusionOk="0">
                  <a:moveTo>
                    <a:pt x="3377" y="1"/>
                  </a:moveTo>
                  <a:cubicBezTo>
                    <a:pt x="2746" y="1"/>
                    <a:pt x="1548" y="736"/>
                    <a:pt x="901" y="1602"/>
                  </a:cubicBezTo>
                  <a:cubicBezTo>
                    <a:pt x="1" y="2808"/>
                    <a:pt x="2618" y="3556"/>
                    <a:pt x="2618" y="3556"/>
                  </a:cubicBezTo>
                  <a:cubicBezTo>
                    <a:pt x="2660" y="3592"/>
                    <a:pt x="2702" y="3608"/>
                    <a:pt x="2745" y="3608"/>
                  </a:cubicBezTo>
                  <a:cubicBezTo>
                    <a:pt x="3255" y="3608"/>
                    <a:pt x="3791" y="1225"/>
                    <a:pt x="3791" y="378"/>
                  </a:cubicBezTo>
                  <a:cubicBezTo>
                    <a:pt x="3786" y="114"/>
                    <a:pt x="3625" y="1"/>
                    <a:pt x="33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26"/>
            <p:cNvSpPr/>
            <p:nvPr/>
          </p:nvSpPr>
          <p:spPr>
            <a:xfrm>
              <a:off x="5096525" y="4030875"/>
              <a:ext cx="73875" cy="65625"/>
            </a:xfrm>
            <a:custGeom>
              <a:avLst/>
              <a:gdLst/>
              <a:ahLst/>
              <a:cxnLst/>
              <a:rect l="l" t="t" r="r" b="b"/>
              <a:pathLst>
                <a:path w="2955" h="2625" extrusionOk="0">
                  <a:moveTo>
                    <a:pt x="2348" y="1"/>
                  </a:moveTo>
                  <a:cubicBezTo>
                    <a:pt x="1996" y="1"/>
                    <a:pt x="1518" y="127"/>
                    <a:pt x="1139" y="193"/>
                  </a:cubicBezTo>
                  <a:cubicBezTo>
                    <a:pt x="340" y="311"/>
                    <a:pt x="0" y="1671"/>
                    <a:pt x="153" y="2419"/>
                  </a:cubicBezTo>
                  <a:cubicBezTo>
                    <a:pt x="185" y="2562"/>
                    <a:pt x="284" y="2624"/>
                    <a:pt x="427" y="2624"/>
                  </a:cubicBezTo>
                  <a:cubicBezTo>
                    <a:pt x="1045" y="2624"/>
                    <a:pt x="2480" y="1453"/>
                    <a:pt x="2770" y="651"/>
                  </a:cubicBezTo>
                  <a:cubicBezTo>
                    <a:pt x="2954" y="143"/>
                    <a:pt x="2723" y="1"/>
                    <a:pt x="2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26"/>
            <p:cNvSpPr/>
            <p:nvPr/>
          </p:nvSpPr>
          <p:spPr>
            <a:xfrm>
              <a:off x="5272425" y="3877625"/>
              <a:ext cx="96900" cy="109775"/>
            </a:xfrm>
            <a:custGeom>
              <a:avLst/>
              <a:gdLst/>
              <a:ahLst/>
              <a:cxnLst/>
              <a:rect l="l" t="t" r="r" b="b"/>
              <a:pathLst>
                <a:path w="3876" h="4391" extrusionOk="0">
                  <a:moveTo>
                    <a:pt x="2461" y="0"/>
                  </a:moveTo>
                  <a:cubicBezTo>
                    <a:pt x="1906" y="0"/>
                    <a:pt x="1242" y="203"/>
                    <a:pt x="816" y="459"/>
                  </a:cubicBezTo>
                  <a:cubicBezTo>
                    <a:pt x="51" y="918"/>
                    <a:pt x="0" y="3501"/>
                    <a:pt x="442" y="4062"/>
                  </a:cubicBezTo>
                  <a:cubicBezTo>
                    <a:pt x="648" y="4320"/>
                    <a:pt x="1143" y="4390"/>
                    <a:pt x="1617" y="4390"/>
                  </a:cubicBezTo>
                  <a:cubicBezTo>
                    <a:pt x="1925" y="4390"/>
                    <a:pt x="2223" y="4361"/>
                    <a:pt x="2430" y="4334"/>
                  </a:cubicBezTo>
                  <a:cubicBezTo>
                    <a:pt x="2889" y="4164"/>
                    <a:pt x="3280" y="3875"/>
                    <a:pt x="3552" y="3467"/>
                  </a:cubicBezTo>
                  <a:cubicBezTo>
                    <a:pt x="3875" y="2940"/>
                    <a:pt x="3688" y="1207"/>
                    <a:pt x="3399" y="459"/>
                  </a:cubicBezTo>
                  <a:cubicBezTo>
                    <a:pt x="3271" y="128"/>
                    <a:pt x="2901" y="0"/>
                    <a:pt x="2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26"/>
            <p:cNvSpPr/>
            <p:nvPr/>
          </p:nvSpPr>
          <p:spPr>
            <a:xfrm>
              <a:off x="5258400" y="4039875"/>
              <a:ext cx="90950" cy="76300"/>
            </a:xfrm>
            <a:custGeom>
              <a:avLst/>
              <a:gdLst/>
              <a:ahLst/>
              <a:cxnLst/>
              <a:rect l="l" t="t" r="r" b="b"/>
              <a:pathLst>
                <a:path w="3638" h="3052" extrusionOk="0">
                  <a:moveTo>
                    <a:pt x="1024" y="0"/>
                  </a:moveTo>
                  <a:cubicBezTo>
                    <a:pt x="471" y="0"/>
                    <a:pt x="17" y="998"/>
                    <a:pt x="17" y="1209"/>
                  </a:cubicBezTo>
                  <a:cubicBezTo>
                    <a:pt x="0" y="1447"/>
                    <a:pt x="663" y="2688"/>
                    <a:pt x="1190" y="3011"/>
                  </a:cubicBezTo>
                  <a:cubicBezTo>
                    <a:pt x="1235" y="3038"/>
                    <a:pt x="1289" y="3051"/>
                    <a:pt x="1350" y="3051"/>
                  </a:cubicBezTo>
                  <a:cubicBezTo>
                    <a:pt x="1995" y="3051"/>
                    <a:pt x="3410" y="1600"/>
                    <a:pt x="3518" y="1056"/>
                  </a:cubicBezTo>
                  <a:cubicBezTo>
                    <a:pt x="3637" y="478"/>
                    <a:pt x="1904" y="359"/>
                    <a:pt x="1241" y="53"/>
                  </a:cubicBezTo>
                  <a:cubicBezTo>
                    <a:pt x="1167" y="17"/>
                    <a:pt x="1095" y="0"/>
                    <a:pt x="10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26"/>
            <p:cNvSpPr/>
            <p:nvPr/>
          </p:nvSpPr>
          <p:spPr>
            <a:xfrm>
              <a:off x="5418700" y="3840125"/>
              <a:ext cx="50400" cy="43775"/>
            </a:xfrm>
            <a:custGeom>
              <a:avLst/>
              <a:gdLst/>
              <a:ahLst/>
              <a:cxnLst/>
              <a:rect l="l" t="t" r="r" b="b"/>
              <a:pathLst>
                <a:path w="2016" h="1751" extrusionOk="0">
                  <a:moveTo>
                    <a:pt x="747" y="1"/>
                  </a:moveTo>
                  <a:cubicBezTo>
                    <a:pt x="723" y="1"/>
                    <a:pt x="699" y="2"/>
                    <a:pt x="675" y="5"/>
                  </a:cubicBezTo>
                  <a:cubicBezTo>
                    <a:pt x="1" y="97"/>
                    <a:pt x="640" y="1750"/>
                    <a:pt x="1220" y="1750"/>
                  </a:cubicBezTo>
                  <a:cubicBezTo>
                    <a:pt x="1283" y="1750"/>
                    <a:pt x="1346" y="1731"/>
                    <a:pt x="1406" y="1687"/>
                  </a:cubicBezTo>
                  <a:cubicBezTo>
                    <a:pt x="2015" y="1243"/>
                    <a:pt x="1476" y="1"/>
                    <a:pt x="7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26"/>
            <p:cNvSpPr/>
            <p:nvPr/>
          </p:nvSpPr>
          <p:spPr>
            <a:xfrm>
              <a:off x="5177250" y="3625075"/>
              <a:ext cx="91800" cy="39700"/>
            </a:xfrm>
            <a:custGeom>
              <a:avLst/>
              <a:gdLst/>
              <a:ahLst/>
              <a:cxnLst/>
              <a:rect l="l" t="t" r="r" b="b"/>
              <a:pathLst>
                <a:path w="3672" h="1588" extrusionOk="0">
                  <a:moveTo>
                    <a:pt x="2343" y="0"/>
                  </a:moveTo>
                  <a:cubicBezTo>
                    <a:pt x="1891" y="0"/>
                    <a:pt x="1345" y="184"/>
                    <a:pt x="884" y="381"/>
                  </a:cubicBezTo>
                  <a:cubicBezTo>
                    <a:pt x="170" y="687"/>
                    <a:pt x="0" y="1588"/>
                    <a:pt x="0" y="1588"/>
                  </a:cubicBezTo>
                  <a:cubicBezTo>
                    <a:pt x="731" y="1384"/>
                    <a:pt x="3671" y="1248"/>
                    <a:pt x="3671" y="1248"/>
                  </a:cubicBezTo>
                  <a:cubicBezTo>
                    <a:pt x="3518" y="857"/>
                    <a:pt x="3280" y="483"/>
                    <a:pt x="2974" y="194"/>
                  </a:cubicBezTo>
                  <a:cubicBezTo>
                    <a:pt x="2812" y="56"/>
                    <a:pt x="2591" y="0"/>
                    <a:pt x="2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7" name="Google Shape;2047;p26"/>
          <p:cNvGrpSpPr/>
          <p:nvPr/>
        </p:nvGrpSpPr>
        <p:grpSpPr>
          <a:xfrm flipH="1">
            <a:off x="2258980" y="4415431"/>
            <a:ext cx="1197445" cy="881276"/>
            <a:chOff x="3544875" y="238025"/>
            <a:chExt cx="1058375" cy="778925"/>
          </a:xfrm>
        </p:grpSpPr>
        <p:sp>
          <p:nvSpPr>
            <p:cNvPr id="2048" name="Google Shape;2048;p26"/>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26"/>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26"/>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26"/>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26"/>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26"/>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26"/>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26"/>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26"/>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26"/>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26"/>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9" name="Google Shape;2059;p26"/>
          <p:cNvGrpSpPr/>
          <p:nvPr/>
        </p:nvGrpSpPr>
        <p:grpSpPr>
          <a:xfrm flipH="1">
            <a:off x="6559330" y="-171635"/>
            <a:ext cx="588450" cy="570600"/>
            <a:chOff x="3294600" y="4601775"/>
            <a:chExt cx="889300" cy="862325"/>
          </a:xfrm>
        </p:grpSpPr>
        <p:sp>
          <p:nvSpPr>
            <p:cNvPr id="2060" name="Google Shape;2060;p26"/>
            <p:cNvSpPr/>
            <p:nvPr/>
          </p:nvSpPr>
          <p:spPr>
            <a:xfrm>
              <a:off x="3294600" y="4601775"/>
              <a:ext cx="889300" cy="862325"/>
            </a:xfrm>
            <a:custGeom>
              <a:avLst/>
              <a:gdLst/>
              <a:ahLst/>
              <a:cxnLst/>
              <a:rect l="l" t="t" r="r" b="b"/>
              <a:pathLst>
                <a:path w="35572" h="34493" extrusionOk="0">
                  <a:moveTo>
                    <a:pt x="17448" y="0"/>
                  </a:moveTo>
                  <a:cubicBezTo>
                    <a:pt x="14543" y="0"/>
                    <a:pt x="11331" y="772"/>
                    <a:pt x="7530" y="2900"/>
                  </a:cubicBezTo>
                  <a:cubicBezTo>
                    <a:pt x="1" y="7098"/>
                    <a:pt x="222" y="17856"/>
                    <a:pt x="222" y="17856"/>
                  </a:cubicBezTo>
                  <a:cubicBezTo>
                    <a:pt x="324" y="21748"/>
                    <a:pt x="1768" y="29175"/>
                    <a:pt x="9518" y="32489"/>
                  </a:cubicBezTo>
                  <a:cubicBezTo>
                    <a:pt x="12617" y="33818"/>
                    <a:pt x="15238" y="34492"/>
                    <a:pt x="17697" y="34492"/>
                  </a:cubicBezTo>
                  <a:cubicBezTo>
                    <a:pt x="21402" y="34492"/>
                    <a:pt x="24743" y="32963"/>
                    <a:pt x="28808" y="29837"/>
                  </a:cubicBezTo>
                  <a:cubicBezTo>
                    <a:pt x="35572" y="24620"/>
                    <a:pt x="35028" y="17414"/>
                    <a:pt x="34025" y="12434"/>
                  </a:cubicBezTo>
                  <a:cubicBezTo>
                    <a:pt x="33022" y="7438"/>
                    <a:pt x="30473" y="3563"/>
                    <a:pt x="25375" y="1677"/>
                  </a:cubicBezTo>
                  <a:cubicBezTo>
                    <a:pt x="22850" y="743"/>
                    <a:pt x="20297" y="0"/>
                    <a:pt x="174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26"/>
            <p:cNvSpPr/>
            <p:nvPr/>
          </p:nvSpPr>
          <p:spPr>
            <a:xfrm>
              <a:off x="3317550" y="4643275"/>
              <a:ext cx="840425" cy="758100"/>
            </a:xfrm>
            <a:custGeom>
              <a:avLst/>
              <a:gdLst/>
              <a:ahLst/>
              <a:cxnLst/>
              <a:rect l="l" t="t" r="r" b="b"/>
              <a:pathLst>
                <a:path w="33617" h="30324" extrusionOk="0">
                  <a:moveTo>
                    <a:pt x="16063" y="1"/>
                  </a:moveTo>
                  <a:cubicBezTo>
                    <a:pt x="12339" y="1"/>
                    <a:pt x="9915" y="954"/>
                    <a:pt x="7241" y="2600"/>
                  </a:cubicBezTo>
                  <a:cubicBezTo>
                    <a:pt x="4351" y="4367"/>
                    <a:pt x="2210" y="7019"/>
                    <a:pt x="1173" y="9551"/>
                  </a:cubicBezTo>
                  <a:cubicBezTo>
                    <a:pt x="137" y="12066"/>
                    <a:pt x="1" y="17454"/>
                    <a:pt x="1105" y="20785"/>
                  </a:cubicBezTo>
                  <a:cubicBezTo>
                    <a:pt x="2210" y="24099"/>
                    <a:pt x="6119" y="27957"/>
                    <a:pt x="6119" y="27957"/>
                  </a:cubicBezTo>
                  <a:cubicBezTo>
                    <a:pt x="6942" y="29405"/>
                    <a:pt x="11267" y="30323"/>
                    <a:pt x="15645" y="30323"/>
                  </a:cubicBezTo>
                  <a:cubicBezTo>
                    <a:pt x="18408" y="30323"/>
                    <a:pt x="21191" y="29958"/>
                    <a:pt x="23131" y="29129"/>
                  </a:cubicBezTo>
                  <a:cubicBezTo>
                    <a:pt x="28145" y="26988"/>
                    <a:pt x="30065" y="22994"/>
                    <a:pt x="31850" y="19595"/>
                  </a:cubicBezTo>
                  <a:cubicBezTo>
                    <a:pt x="33617" y="16196"/>
                    <a:pt x="31917" y="12134"/>
                    <a:pt x="31323" y="9772"/>
                  </a:cubicBezTo>
                  <a:cubicBezTo>
                    <a:pt x="30745" y="7409"/>
                    <a:pt x="29045" y="3857"/>
                    <a:pt x="26598" y="2464"/>
                  </a:cubicBezTo>
                  <a:cubicBezTo>
                    <a:pt x="24151" y="1053"/>
                    <a:pt x="21126" y="170"/>
                    <a:pt x="16911" y="17"/>
                  </a:cubicBezTo>
                  <a:cubicBezTo>
                    <a:pt x="16621" y="6"/>
                    <a:pt x="16338" y="1"/>
                    <a:pt x="160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26"/>
            <p:cNvSpPr/>
            <p:nvPr/>
          </p:nvSpPr>
          <p:spPr>
            <a:xfrm>
              <a:off x="3302675" y="4672825"/>
              <a:ext cx="814950" cy="720550"/>
            </a:xfrm>
            <a:custGeom>
              <a:avLst/>
              <a:gdLst/>
              <a:ahLst/>
              <a:cxnLst/>
              <a:rect l="l" t="t" r="r" b="b"/>
              <a:pathLst>
                <a:path w="32598" h="28822" extrusionOk="0">
                  <a:moveTo>
                    <a:pt x="19125" y="0"/>
                  </a:moveTo>
                  <a:cubicBezTo>
                    <a:pt x="18687" y="0"/>
                    <a:pt x="18116" y="21"/>
                    <a:pt x="17285" y="41"/>
                  </a:cubicBezTo>
                  <a:cubicBezTo>
                    <a:pt x="13750" y="143"/>
                    <a:pt x="10810" y="636"/>
                    <a:pt x="7768" y="2505"/>
                  </a:cubicBezTo>
                  <a:cubicBezTo>
                    <a:pt x="4725" y="4375"/>
                    <a:pt x="2754" y="9864"/>
                    <a:pt x="2754" y="9864"/>
                  </a:cubicBezTo>
                  <a:cubicBezTo>
                    <a:pt x="1" y="14980"/>
                    <a:pt x="3536" y="23206"/>
                    <a:pt x="6884" y="25772"/>
                  </a:cubicBezTo>
                  <a:cubicBezTo>
                    <a:pt x="9142" y="27500"/>
                    <a:pt x="11447" y="28822"/>
                    <a:pt x="14842" y="28822"/>
                  </a:cubicBezTo>
                  <a:cubicBezTo>
                    <a:pt x="16455" y="28822"/>
                    <a:pt x="18314" y="28523"/>
                    <a:pt x="20531" y="27828"/>
                  </a:cubicBezTo>
                  <a:cubicBezTo>
                    <a:pt x="27397" y="25670"/>
                    <a:pt x="29470" y="21744"/>
                    <a:pt x="31034" y="18209"/>
                  </a:cubicBezTo>
                  <a:cubicBezTo>
                    <a:pt x="32597" y="14674"/>
                    <a:pt x="32020" y="10459"/>
                    <a:pt x="30830" y="7706"/>
                  </a:cubicBezTo>
                  <a:cubicBezTo>
                    <a:pt x="29657" y="4953"/>
                    <a:pt x="27499" y="2998"/>
                    <a:pt x="23573" y="1418"/>
                  </a:cubicBezTo>
                  <a:cubicBezTo>
                    <a:pt x="20570" y="222"/>
                    <a:pt x="20550" y="0"/>
                    <a:pt x="191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26"/>
            <p:cNvSpPr/>
            <p:nvPr/>
          </p:nvSpPr>
          <p:spPr>
            <a:xfrm>
              <a:off x="3404650" y="4741425"/>
              <a:ext cx="303400" cy="251650"/>
            </a:xfrm>
            <a:custGeom>
              <a:avLst/>
              <a:gdLst/>
              <a:ahLst/>
              <a:cxnLst/>
              <a:rect l="l" t="t" r="r" b="b"/>
              <a:pathLst>
                <a:path w="12136" h="10066" extrusionOk="0">
                  <a:moveTo>
                    <a:pt x="7357" y="0"/>
                  </a:moveTo>
                  <a:cubicBezTo>
                    <a:pt x="5622" y="0"/>
                    <a:pt x="1" y="5153"/>
                    <a:pt x="1" y="6628"/>
                  </a:cubicBezTo>
                  <a:cubicBezTo>
                    <a:pt x="1" y="8063"/>
                    <a:pt x="7668" y="10065"/>
                    <a:pt x="10312" y="10065"/>
                  </a:cubicBezTo>
                  <a:cubicBezTo>
                    <a:pt x="10704" y="10065"/>
                    <a:pt x="10986" y="10021"/>
                    <a:pt x="11115" y="9925"/>
                  </a:cubicBezTo>
                  <a:cubicBezTo>
                    <a:pt x="12135" y="9160"/>
                    <a:pt x="8651" y="1512"/>
                    <a:pt x="7767" y="186"/>
                  </a:cubicBezTo>
                  <a:cubicBezTo>
                    <a:pt x="7682" y="59"/>
                    <a:pt x="7542" y="0"/>
                    <a:pt x="73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26"/>
            <p:cNvSpPr/>
            <p:nvPr/>
          </p:nvSpPr>
          <p:spPr>
            <a:xfrm>
              <a:off x="3608400" y="4705275"/>
              <a:ext cx="179950" cy="269875"/>
            </a:xfrm>
            <a:custGeom>
              <a:avLst/>
              <a:gdLst/>
              <a:ahLst/>
              <a:cxnLst/>
              <a:rect l="l" t="t" r="r" b="b"/>
              <a:pathLst>
                <a:path w="7198" h="10795" extrusionOk="0">
                  <a:moveTo>
                    <a:pt x="5107" y="0"/>
                  </a:moveTo>
                  <a:cubicBezTo>
                    <a:pt x="3759" y="0"/>
                    <a:pt x="2025" y="508"/>
                    <a:pt x="1266" y="1004"/>
                  </a:cubicBezTo>
                  <a:cubicBezTo>
                    <a:pt x="1" y="1813"/>
                    <a:pt x="3558" y="10794"/>
                    <a:pt x="4525" y="10794"/>
                  </a:cubicBezTo>
                  <a:cubicBezTo>
                    <a:pt x="4532" y="10794"/>
                    <a:pt x="4539" y="10794"/>
                    <a:pt x="4546" y="10793"/>
                  </a:cubicBezTo>
                  <a:cubicBezTo>
                    <a:pt x="5498" y="10674"/>
                    <a:pt x="7197" y="2448"/>
                    <a:pt x="6891" y="868"/>
                  </a:cubicBezTo>
                  <a:cubicBezTo>
                    <a:pt x="6761" y="235"/>
                    <a:pt x="6023" y="0"/>
                    <a:pt x="51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26"/>
            <p:cNvSpPr/>
            <p:nvPr/>
          </p:nvSpPr>
          <p:spPr>
            <a:xfrm>
              <a:off x="3753900" y="4733200"/>
              <a:ext cx="216350" cy="248550"/>
            </a:xfrm>
            <a:custGeom>
              <a:avLst/>
              <a:gdLst/>
              <a:ahLst/>
              <a:cxnLst/>
              <a:rect l="l" t="t" r="r" b="b"/>
              <a:pathLst>
                <a:path w="8654" h="9942" extrusionOk="0">
                  <a:moveTo>
                    <a:pt x="2815" y="1"/>
                  </a:moveTo>
                  <a:cubicBezTo>
                    <a:pt x="2764" y="1"/>
                    <a:pt x="2715" y="2"/>
                    <a:pt x="2669" y="6"/>
                  </a:cubicBezTo>
                  <a:cubicBezTo>
                    <a:pt x="1003" y="141"/>
                    <a:pt x="256" y="9625"/>
                    <a:pt x="256" y="9625"/>
                  </a:cubicBezTo>
                  <a:cubicBezTo>
                    <a:pt x="256" y="9625"/>
                    <a:pt x="1" y="9829"/>
                    <a:pt x="324" y="9914"/>
                  </a:cubicBezTo>
                  <a:cubicBezTo>
                    <a:pt x="433" y="9934"/>
                    <a:pt x="543" y="9942"/>
                    <a:pt x="652" y="9942"/>
                  </a:cubicBezTo>
                  <a:cubicBezTo>
                    <a:pt x="730" y="9942"/>
                    <a:pt x="807" y="9938"/>
                    <a:pt x="884" y="9931"/>
                  </a:cubicBezTo>
                  <a:cubicBezTo>
                    <a:pt x="1972" y="9863"/>
                    <a:pt x="7648" y="4934"/>
                    <a:pt x="8158" y="3422"/>
                  </a:cubicBezTo>
                  <a:cubicBezTo>
                    <a:pt x="8654" y="1952"/>
                    <a:pt x="4560" y="1"/>
                    <a:pt x="28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26"/>
            <p:cNvSpPr/>
            <p:nvPr/>
          </p:nvSpPr>
          <p:spPr>
            <a:xfrm>
              <a:off x="3767925" y="4849550"/>
              <a:ext cx="305075" cy="178950"/>
            </a:xfrm>
            <a:custGeom>
              <a:avLst/>
              <a:gdLst/>
              <a:ahLst/>
              <a:cxnLst/>
              <a:rect l="l" t="t" r="r" b="b"/>
              <a:pathLst>
                <a:path w="12203" h="7158" extrusionOk="0">
                  <a:moveTo>
                    <a:pt x="8809" y="1"/>
                  </a:moveTo>
                  <a:cubicBezTo>
                    <a:pt x="6627" y="1"/>
                    <a:pt x="510" y="6160"/>
                    <a:pt x="510" y="6160"/>
                  </a:cubicBezTo>
                  <a:cubicBezTo>
                    <a:pt x="510" y="6160"/>
                    <a:pt x="0" y="6534"/>
                    <a:pt x="442" y="6993"/>
                  </a:cubicBezTo>
                  <a:cubicBezTo>
                    <a:pt x="556" y="7106"/>
                    <a:pt x="1217" y="7157"/>
                    <a:pt x="2161" y="7157"/>
                  </a:cubicBezTo>
                  <a:cubicBezTo>
                    <a:pt x="4899" y="7157"/>
                    <a:pt x="10010" y="6729"/>
                    <a:pt x="10945" y="6160"/>
                  </a:cubicBezTo>
                  <a:cubicBezTo>
                    <a:pt x="12203" y="5413"/>
                    <a:pt x="10809" y="1487"/>
                    <a:pt x="9297" y="161"/>
                  </a:cubicBezTo>
                  <a:cubicBezTo>
                    <a:pt x="9171" y="51"/>
                    <a:pt x="9006" y="1"/>
                    <a:pt x="8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26"/>
            <p:cNvSpPr/>
            <p:nvPr/>
          </p:nvSpPr>
          <p:spPr>
            <a:xfrm>
              <a:off x="3383825" y="4950450"/>
              <a:ext cx="287825" cy="167800"/>
            </a:xfrm>
            <a:custGeom>
              <a:avLst/>
              <a:gdLst/>
              <a:ahLst/>
              <a:cxnLst/>
              <a:rect l="l" t="t" r="r" b="b"/>
              <a:pathLst>
                <a:path w="11513" h="6712" extrusionOk="0">
                  <a:moveTo>
                    <a:pt x="1410" y="1"/>
                  </a:moveTo>
                  <a:cubicBezTo>
                    <a:pt x="1084" y="1"/>
                    <a:pt x="858" y="53"/>
                    <a:pt x="766" y="170"/>
                  </a:cubicBezTo>
                  <a:cubicBezTo>
                    <a:pt x="1" y="1122"/>
                    <a:pt x="188" y="6305"/>
                    <a:pt x="511" y="6679"/>
                  </a:cubicBezTo>
                  <a:cubicBezTo>
                    <a:pt x="529" y="6701"/>
                    <a:pt x="581" y="6712"/>
                    <a:pt x="662" y="6712"/>
                  </a:cubicBezTo>
                  <a:cubicBezTo>
                    <a:pt x="2012" y="6712"/>
                    <a:pt x="11512" y="3805"/>
                    <a:pt x="11320" y="3212"/>
                  </a:cubicBezTo>
                  <a:cubicBezTo>
                    <a:pt x="11156" y="2646"/>
                    <a:pt x="3737" y="1"/>
                    <a:pt x="14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26"/>
            <p:cNvSpPr/>
            <p:nvPr/>
          </p:nvSpPr>
          <p:spPr>
            <a:xfrm>
              <a:off x="3417300" y="5048075"/>
              <a:ext cx="276300" cy="287000"/>
            </a:xfrm>
            <a:custGeom>
              <a:avLst/>
              <a:gdLst/>
              <a:ahLst/>
              <a:cxnLst/>
              <a:rect l="l" t="t" r="r" b="b"/>
              <a:pathLst>
                <a:path w="11052" h="11480" extrusionOk="0">
                  <a:moveTo>
                    <a:pt x="10249" y="0"/>
                  </a:moveTo>
                  <a:cubicBezTo>
                    <a:pt x="8236" y="0"/>
                    <a:pt x="1" y="4701"/>
                    <a:pt x="259" y="5918"/>
                  </a:cubicBezTo>
                  <a:cubicBezTo>
                    <a:pt x="543" y="7254"/>
                    <a:pt x="6064" y="11480"/>
                    <a:pt x="8012" y="11480"/>
                  </a:cubicBezTo>
                  <a:cubicBezTo>
                    <a:pt x="8046" y="11480"/>
                    <a:pt x="8079" y="11478"/>
                    <a:pt x="8111" y="11476"/>
                  </a:cubicBezTo>
                  <a:cubicBezTo>
                    <a:pt x="9947" y="11340"/>
                    <a:pt x="11051" y="1550"/>
                    <a:pt x="10677" y="208"/>
                  </a:cubicBezTo>
                  <a:cubicBezTo>
                    <a:pt x="10636" y="65"/>
                    <a:pt x="10486" y="0"/>
                    <a:pt x="102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26"/>
            <p:cNvSpPr/>
            <p:nvPr/>
          </p:nvSpPr>
          <p:spPr>
            <a:xfrm>
              <a:off x="3661475" y="5066825"/>
              <a:ext cx="201650" cy="283050"/>
            </a:xfrm>
            <a:custGeom>
              <a:avLst/>
              <a:gdLst/>
              <a:ahLst/>
              <a:cxnLst/>
              <a:rect l="l" t="t" r="r" b="b"/>
              <a:pathLst>
                <a:path w="8066" h="11322" extrusionOk="0">
                  <a:moveTo>
                    <a:pt x="2338" y="1"/>
                  </a:moveTo>
                  <a:cubicBezTo>
                    <a:pt x="1380" y="1"/>
                    <a:pt x="180" y="10590"/>
                    <a:pt x="180" y="10590"/>
                  </a:cubicBezTo>
                  <a:cubicBezTo>
                    <a:pt x="0" y="11097"/>
                    <a:pt x="1080" y="11321"/>
                    <a:pt x="2430" y="11321"/>
                  </a:cubicBezTo>
                  <a:cubicBezTo>
                    <a:pt x="4018" y="11321"/>
                    <a:pt x="5980" y="11011"/>
                    <a:pt x="6706" y="10488"/>
                  </a:cubicBezTo>
                  <a:cubicBezTo>
                    <a:pt x="8065" y="9519"/>
                    <a:pt x="3375" y="563"/>
                    <a:pt x="2406" y="19"/>
                  </a:cubicBezTo>
                  <a:cubicBezTo>
                    <a:pt x="2384" y="6"/>
                    <a:pt x="2361" y="1"/>
                    <a:pt x="23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26"/>
            <p:cNvSpPr/>
            <p:nvPr/>
          </p:nvSpPr>
          <p:spPr>
            <a:xfrm>
              <a:off x="3755600" y="5053825"/>
              <a:ext cx="235450" cy="251075"/>
            </a:xfrm>
            <a:custGeom>
              <a:avLst/>
              <a:gdLst/>
              <a:ahLst/>
              <a:cxnLst/>
              <a:rect l="l" t="t" r="r" b="b"/>
              <a:pathLst>
                <a:path w="9418" h="10043" extrusionOk="0">
                  <a:moveTo>
                    <a:pt x="746" y="1"/>
                  </a:moveTo>
                  <a:cubicBezTo>
                    <a:pt x="720" y="1"/>
                    <a:pt x="698" y="4"/>
                    <a:pt x="680" y="12"/>
                  </a:cubicBezTo>
                  <a:cubicBezTo>
                    <a:pt x="1" y="318"/>
                    <a:pt x="4045" y="9682"/>
                    <a:pt x="4011" y="9852"/>
                  </a:cubicBezTo>
                  <a:cubicBezTo>
                    <a:pt x="3985" y="9984"/>
                    <a:pt x="4053" y="10042"/>
                    <a:pt x="4192" y="10042"/>
                  </a:cubicBezTo>
                  <a:cubicBezTo>
                    <a:pt x="5021" y="10042"/>
                    <a:pt x="8360" y="7938"/>
                    <a:pt x="8855" y="6657"/>
                  </a:cubicBezTo>
                  <a:cubicBezTo>
                    <a:pt x="9418" y="5183"/>
                    <a:pt x="1756" y="1"/>
                    <a:pt x="7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26"/>
            <p:cNvSpPr/>
            <p:nvPr/>
          </p:nvSpPr>
          <p:spPr>
            <a:xfrm>
              <a:off x="3778550" y="5028425"/>
              <a:ext cx="282925" cy="139400"/>
            </a:xfrm>
            <a:custGeom>
              <a:avLst/>
              <a:gdLst/>
              <a:ahLst/>
              <a:cxnLst/>
              <a:rect l="l" t="t" r="r" b="b"/>
              <a:pathLst>
                <a:path w="11317" h="5576" extrusionOk="0">
                  <a:moveTo>
                    <a:pt x="9173" y="0"/>
                  </a:moveTo>
                  <a:cubicBezTo>
                    <a:pt x="6338" y="0"/>
                    <a:pt x="1559" y="573"/>
                    <a:pt x="918" y="739"/>
                  </a:cubicBezTo>
                  <a:cubicBezTo>
                    <a:pt x="0" y="977"/>
                    <a:pt x="8668" y="5532"/>
                    <a:pt x="8668" y="5532"/>
                  </a:cubicBezTo>
                  <a:cubicBezTo>
                    <a:pt x="8707" y="5561"/>
                    <a:pt x="8749" y="5575"/>
                    <a:pt x="8794" y="5575"/>
                  </a:cubicBezTo>
                  <a:cubicBezTo>
                    <a:pt x="9586" y="5575"/>
                    <a:pt x="11316" y="1315"/>
                    <a:pt x="11268" y="399"/>
                  </a:cubicBezTo>
                  <a:cubicBezTo>
                    <a:pt x="11258" y="107"/>
                    <a:pt x="10396" y="0"/>
                    <a:pt x="91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2" name="Google Shape;2072;p26"/>
          <p:cNvGrpSpPr/>
          <p:nvPr/>
        </p:nvGrpSpPr>
        <p:grpSpPr>
          <a:xfrm flipH="1">
            <a:off x="-170579" y="2978495"/>
            <a:ext cx="588475" cy="504700"/>
            <a:chOff x="1755275" y="2954425"/>
            <a:chExt cx="588475" cy="504700"/>
          </a:xfrm>
        </p:grpSpPr>
        <p:sp>
          <p:nvSpPr>
            <p:cNvPr id="2073" name="Google Shape;2073;p26"/>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26"/>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26"/>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26"/>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26"/>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6"/>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6"/>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0" name="Google Shape;2080;p26"/>
          <p:cNvGrpSpPr/>
          <p:nvPr/>
        </p:nvGrpSpPr>
        <p:grpSpPr>
          <a:xfrm flipH="1">
            <a:off x="8419823" y="-226158"/>
            <a:ext cx="807326" cy="835044"/>
            <a:chOff x="4791650" y="538625"/>
            <a:chExt cx="731075" cy="756175"/>
          </a:xfrm>
        </p:grpSpPr>
        <p:sp>
          <p:nvSpPr>
            <p:cNvPr id="2081" name="Google Shape;2081;p26"/>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26"/>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6"/>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6"/>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6"/>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7" name="Google Shape;2087;p26"/>
          <p:cNvGrpSpPr/>
          <p:nvPr/>
        </p:nvGrpSpPr>
        <p:grpSpPr>
          <a:xfrm>
            <a:off x="8649433" y="1293855"/>
            <a:ext cx="592200" cy="592725"/>
            <a:chOff x="1813400" y="1392650"/>
            <a:chExt cx="592200" cy="592725"/>
          </a:xfrm>
        </p:grpSpPr>
        <p:sp>
          <p:nvSpPr>
            <p:cNvPr id="2088" name="Google Shape;2088;p26"/>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26"/>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26"/>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26"/>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6"/>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3" name="Google Shape;2093;p26"/>
          <p:cNvGrpSpPr/>
          <p:nvPr/>
        </p:nvGrpSpPr>
        <p:grpSpPr>
          <a:xfrm flipH="1">
            <a:off x="8419828" y="3827098"/>
            <a:ext cx="1051419" cy="1031347"/>
            <a:chOff x="1931075" y="728875"/>
            <a:chExt cx="789650" cy="774575"/>
          </a:xfrm>
        </p:grpSpPr>
        <p:sp>
          <p:nvSpPr>
            <p:cNvPr id="2094" name="Google Shape;2094;p26"/>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26"/>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6" name="Google Shape;2096;p26"/>
          <p:cNvGrpSpPr/>
          <p:nvPr/>
        </p:nvGrpSpPr>
        <p:grpSpPr>
          <a:xfrm>
            <a:off x="4698798" y="4577874"/>
            <a:ext cx="588437" cy="556390"/>
            <a:chOff x="2776800" y="970450"/>
            <a:chExt cx="431500" cy="408000"/>
          </a:xfrm>
        </p:grpSpPr>
        <p:sp>
          <p:nvSpPr>
            <p:cNvPr id="2097" name="Google Shape;2097;p26"/>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26"/>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26"/>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26"/>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26"/>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26"/>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26"/>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26"/>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26"/>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6"/>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7" name="Google Shape;2107;p26"/>
          <p:cNvGrpSpPr/>
          <p:nvPr/>
        </p:nvGrpSpPr>
        <p:grpSpPr>
          <a:xfrm>
            <a:off x="6529606" y="4651931"/>
            <a:ext cx="647850" cy="408275"/>
            <a:chOff x="4878725" y="3290775"/>
            <a:chExt cx="647850" cy="408275"/>
          </a:xfrm>
        </p:grpSpPr>
        <p:sp>
          <p:nvSpPr>
            <p:cNvPr id="2108" name="Google Shape;2108;p26"/>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6"/>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26"/>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26"/>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26"/>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26"/>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26"/>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26"/>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26"/>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26"/>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26"/>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9" name="Google Shape;2119;p26"/>
          <p:cNvGrpSpPr/>
          <p:nvPr/>
        </p:nvGrpSpPr>
        <p:grpSpPr>
          <a:xfrm rot="-5400000" flipH="1">
            <a:off x="4352825" y="-567708"/>
            <a:ext cx="978615" cy="890307"/>
            <a:chOff x="4688600" y="1410900"/>
            <a:chExt cx="799000" cy="726900"/>
          </a:xfrm>
        </p:grpSpPr>
        <p:sp>
          <p:nvSpPr>
            <p:cNvPr id="2120" name="Google Shape;2120;p26"/>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26"/>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2" name="Google Shape;2122;p26"/>
          <p:cNvGrpSpPr/>
          <p:nvPr/>
        </p:nvGrpSpPr>
        <p:grpSpPr>
          <a:xfrm flipH="1">
            <a:off x="-531453" y="4413353"/>
            <a:ext cx="1782858" cy="827132"/>
            <a:chOff x="4573425" y="2584300"/>
            <a:chExt cx="1222475" cy="567150"/>
          </a:xfrm>
        </p:grpSpPr>
        <p:sp>
          <p:nvSpPr>
            <p:cNvPr id="2123" name="Google Shape;2123;p26"/>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26"/>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26"/>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26"/>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26"/>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26"/>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6"/>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6"/>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26"/>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26"/>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26"/>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26"/>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26"/>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6"/>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6"/>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6"/>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6"/>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26"/>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6"/>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26"/>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26"/>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5" name="Google Shape;2145;p26"/>
          <p:cNvGrpSpPr/>
          <p:nvPr/>
        </p:nvGrpSpPr>
        <p:grpSpPr>
          <a:xfrm>
            <a:off x="2399610" y="-171618"/>
            <a:ext cx="725327" cy="725970"/>
            <a:chOff x="1813400" y="1392650"/>
            <a:chExt cx="592200" cy="592725"/>
          </a:xfrm>
        </p:grpSpPr>
        <p:sp>
          <p:nvSpPr>
            <p:cNvPr id="2146" name="Google Shape;2146;p26"/>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26"/>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26"/>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26"/>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26"/>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115452" y="-66678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0;p2"/>
          <p:cNvGrpSpPr/>
          <p:nvPr/>
        </p:nvGrpSpPr>
        <p:grpSpPr>
          <a:xfrm>
            <a:off x="8309166" y="716654"/>
            <a:ext cx="852843" cy="687139"/>
            <a:chOff x="4920400" y="2067075"/>
            <a:chExt cx="530375" cy="427325"/>
          </a:xfrm>
        </p:grpSpPr>
        <p:sp>
          <p:nvSpPr>
            <p:cNvPr id="11" name="Google Shape;11;p2"/>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920400" y="2067075"/>
              <a:ext cx="530375" cy="427325"/>
            </a:xfrm>
            <a:custGeom>
              <a:avLst/>
              <a:gdLst/>
              <a:ahLst/>
              <a:cxnLst/>
              <a:rect l="l" t="t" r="r" b="b"/>
              <a:pathLst>
                <a:path w="21215" h="17093" extrusionOk="0">
                  <a:moveTo>
                    <a:pt x="10552" y="1"/>
                  </a:moveTo>
                  <a:cubicBezTo>
                    <a:pt x="8295" y="1"/>
                    <a:pt x="6376" y="1954"/>
                    <a:pt x="5321" y="3366"/>
                  </a:cubicBezTo>
                  <a:cubicBezTo>
                    <a:pt x="4088" y="4976"/>
                    <a:pt x="46" y="6534"/>
                    <a:pt x="11" y="10713"/>
                  </a:cubicBezTo>
                  <a:cubicBezTo>
                    <a:pt x="0" y="13456"/>
                    <a:pt x="2985" y="17092"/>
                    <a:pt x="7057" y="17092"/>
                  </a:cubicBezTo>
                  <a:cubicBezTo>
                    <a:pt x="9189" y="17092"/>
                    <a:pt x="11619" y="16096"/>
                    <a:pt x="14073" y="13454"/>
                  </a:cubicBezTo>
                  <a:cubicBezTo>
                    <a:pt x="21215" y="5764"/>
                    <a:pt x="14295" y="900"/>
                    <a:pt x="11606" y="146"/>
                  </a:cubicBezTo>
                  <a:cubicBezTo>
                    <a:pt x="11248" y="46"/>
                    <a:pt x="10896" y="1"/>
                    <a:pt x="105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966925" y="2067275"/>
              <a:ext cx="483425" cy="427025"/>
            </a:xfrm>
            <a:custGeom>
              <a:avLst/>
              <a:gdLst/>
              <a:ahLst/>
              <a:cxnLst/>
              <a:rect l="l" t="t" r="r" b="b"/>
              <a:pathLst>
                <a:path w="19337" h="17081" extrusionOk="0">
                  <a:moveTo>
                    <a:pt x="8666" y="0"/>
                  </a:moveTo>
                  <a:cubicBezTo>
                    <a:pt x="7963" y="0"/>
                    <a:pt x="7266" y="179"/>
                    <a:pt x="6628" y="532"/>
                  </a:cubicBezTo>
                  <a:cubicBezTo>
                    <a:pt x="11835" y="3375"/>
                    <a:pt x="10996" y="12127"/>
                    <a:pt x="6234" y="14902"/>
                  </a:cubicBezTo>
                  <a:cubicBezTo>
                    <a:pt x="5134" y="15544"/>
                    <a:pt x="4110" y="15798"/>
                    <a:pt x="3177" y="15798"/>
                  </a:cubicBezTo>
                  <a:cubicBezTo>
                    <a:pt x="1947" y="15798"/>
                    <a:pt x="877" y="15356"/>
                    <a:pt x="0" y="14782"/>
                  </a:cubicBezTo>
                  <a:lnTo>
                    <a:pt x="0" y="14782"/>
                  </a:lnTo>
                  <a:cubicBezTo>
                    <a:pt x="1262" y="16103"/>
                    <a:pt x="3084" y="17081"/>
                    <a:pt x="5196" y="17081"/>
                  </a:cubicBezTo>
                  <a:cubicBezTo>
                    <a:pt x="7327" y="17081"/>
                    <a:pt x="9752" y="16086"/>
                    <a:pt x="12195" y="13446"/>
                  </a:cubicBezTo>
                  <a:cubicBezTo>
                    <a:pt x="19337" y="5756"/>
                    <a:pt x="12434" y="874"/>
                    <a:pt x="9728" y="138"/>
                  </a:cubicBezTo>
                  <a:cubicBezTo>
                    <a:pt x="9378" y="46"/>
                    <a:pt x="9021" y="0"/>
                    <a:pt x="86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179650" y="2171875"/>
              <a:ext cx="31775" cy="34800"/>
            </a:xfrm>
            <a:custGeom>
              <a:avLst/>
              <a:gdLst/>
              <a:ahLst/>
              <a:cxnLst/>
              <a:rect l="l" t="t" r="r" b="b"/>
              <a:pathLst>
                <a:path w="1271" h="1392" extrusionOk="0">
                  <a:moveTo>
                    <a:pt x="381" y="1"/>
                  </a:moveTo>
                  <a:cubicBezTo>
                    <a:pt x="1" y="1"/>
                    <a:pt x="430" y="1391"/>
                    <a:pt x="811" y="1391"/>
                  </a:cubicBezTo>
                  <a:cubicBezTo>
                    <a:pt x="827" y="1391"/>
                    <a:pt x="844" y="1389"/>
                    <a:pt x="860" y="1383"/>
                  </a:cubicBezTo>
                  <a:cubicBezTo>
                    <a:pt x="1271" y="1263"/>
                    <a:pt x="962" y="184"/>
                    <a:pt x="449" y="13"/>
                  </a:cubicBezTo>
                  <a:cubicBezTo>
                    <a:pt x="424" y="5"/>
                    <a:pt x="401" y="1"/>
                    <a:pt x="3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941650" y="2384025"/>
              <a:ext cx="7725" cy="14150"/>
            </a:xfrm>
            <a:custGeom>
              <a:avLst/>
              <a:gdLst/>
              <a:ahLst/>
              <a:cxnLst/>
              <a:rect l="l" t="t" r="r" b="b"/>
              <a:pathLst>
                <a:path w="309" h="566" extrusionOk="0">
                  <a:moveTo>
                    <a:pt x="35" y="1"/>
                  </a:moveTo>
                  <a:cubicBezTo>
                    <a:pt x="18" y="1"/>
                    <a:pt x="1" y="14"/>
                    <a:pt x="1" y="39"/>
                  </a:cubicBezTo>
                  <a:cubicBezTo>
                    <a:pt x="1" y="125"/>
                    <a:pt x="18" y="228"/>
                    <a:pt x="69" y="313"/>
                  </a:cubicBezTo>
                  <a:cubicBezTo>
                    <a:pt x="103" y="399"/>
                    <a:pt x="155" y="485"/>
                    <a:pt x="206" y="553"/>
                  </a:cubicBezTo>
                  <a:cubicBezTo>
                    <a:pt x="223" y="562"/>
                    <a:pt x="236" y="566"/>
                    <a:pt x="249" y="566"/>
                  </a:cubicBezTo>
                  <a:cubicBezTo>
                    <a:pt x="262" y="566"/>
                    <a:pt x="275" y="562"/>
                    <a:pt x="292" y="553"/>
                  </a:cubicBezTo>
                  <a:cubicBezTo>
                    <a:pt x="309" y="536"/>
                    <a:pt x="309" y="502"/>
                    <a:pt x="292" y="485"/>
                  </a:cubicBezTo>
                  <a:cubicBezTo>
                    <a:pt x="172" y="365"/>
                    <a:pt x="103" y="211"/>
                    <a:pt x="69" y="39"/>
                  </a:cubicBezTo>
                  <a:cubicBezTo>
                    <a:pt x="69" y="14"/>
                    <a:pt x="52"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923675" y="2261225"/>
              <a:ext cx="28925" cy="106850"/>
            </a:xfrm>
            <a:custGeom>
              <a:avLst/>
              <a:gdLst/>
              <a:ahLst/>
              <a:cxnLst/>
              <a:rect l="l" t="t" r="r" b="b"/>
              <a:pathLst>
                <a:path w="1157" h="4274" extrusionOk="0">
                  <a:moveTo>
                    <a:pt x="1055" y="1"/>
                  </a:moveTo>
                  <a:cubicBezTo>
                    <a:pt x="1039" y="1"/>
                    <a:pt x="1023" y="6"/>
                    <a:pt x="1011" y="19"/>
                  </a:cubicBezTo>
                  <a:cubicBezTo>
                    <a:pt x="788" y="310"/>
                    <a:pt x="583" y="635"/>
                    <a:pt x="446" y="961"/>
                  </a:cubicBezTo>
                  <a:cubicBezTo>
                    <a:pt x="360" y="1166"/>
                    <a:pt x="326" y="1389"/>
                    <a:pt x="257" y="1594"/>
                  </a:cubicBezTo>
                  <a:cubicBezTo>
                    <a:pt x="172" y="1800"/>
                    <a:pt x="0" y="1920"/>
                    <a:pt x="35" y="2160"/>
                  </a:cubicBezTo>
                  <a:cubicBezTo>
                    <a:pt x="69" y="2245"/>
                    <a:pt x="69" y="2348"/>
                    <a:pt x="86" y="2434"/>
                  </a:cubicBezTo>
                  <a:cubicBezTo>
                    <a:pt x="86" y="2519"/>
                    <a:pt x="52" y="2605"/>
                    <a:pt x="52" y="2690"/>
                  </a:cubicBezTo>
                  <a:cubicBezTo>
                    <a:pt x="35" y="2879"/>
                    <a:pt x="35" y="3067"/>
                    <a:pt x="86" y="3256"/>
                  </a:cubicBezTo>
                  <a:cubicBezTo>
                    <a:pt x="223" y="3615"/>
                    <a:pt x="411" y="3958"/>
                    <a:pt x="651" y="4266"/>
                  </a:cubicBezTo>
                  <a:cubicBezTo>
                    <a:pt x="656" y="4271"/>
                    <a:pt x="663" y="4273"/>
                    <a:pt x="669" y="4273"/>
                  </a:cubicBezTo>
                  <a:cubicBezTo>
                    <a:pt x="684" y="4273"/>
                    <a:pt x="698" y="4261"/>
                    <a:pt x="685" y="4249"/>
                  </a:cubicBezTo>
                  <a:cubicBezTo>
                    <a:pt x="463" y="3941"/>
                    <a:pt x="309" y="3598"/>
                    <a:pt x="223" y="3239"/>
                  </a:cubicBezTo>
                  <a:cubicBezTo>
                    <a:pt x="189" y="3016"/>
                    <a:pt x="189" y="2810"/>
                    <a:pt x="223" y="2605"/>
                  </a:cubicBezTo>
                  <a:cubicBezTo>
                    <a:pt x="257" y="2416"/>
                    <a:pt x="343" y="2348"/>
                    <a:pt x="429" y="2177"/>
                  </a:cubicBezTo>
                  <a:cubicBezTo>
                    <a:pt x="497" y="2005"/>
                    <a:pt x="429" y="1868"/>
                    <a:pt x="429" y="1697"/>
                  </a:cubicBezTo>
                  <a:cubicBezTo>
                    <a:pt x="446" y="1492"/>
                    <a:pt x="497" y="1303"/>
                    <a:pt x="566" y="1115"/>
                  </a:cubicBezTo>
                  <a:cubicBezTo>
                    <a:pt x="720" y="772"/>
                    <a:pt x="908" y="430"/>
                    <a:pt x="1131" y="104"/>
                  </a:cubicBezTo>
                  <a:cubicBezTo>
                    <a:pt x="1157" y="53"/>
                    <a:pt x="1104" y="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215675" y="2087400"/>
              <a:ext cx="75825" cy="68225"/>
            </a:xfrm>
            <a:custGeom>
              <a:avLst/>
              <a:gdLst/>
              <a:ahLst/>
              <a:cxnLst/>
              <a:rect l="l" t="t" r="r" b="b"/>
              <a:pathLst>
                <a:path w="3033" h="2729" extrusionOk="0">
                  <a:moveTo>
                    <a:pt x="18" y="1"/>
                  </a:moveTo>
                  <a:cubicBezTo>
                    <a:pt x="1" y="1"/>
                    <a:pt x="1" y="18"/>
                    <a:pt x="18" y="18"/>
                  </a:cubicBezTo>
                  <a:lnTo>
                    <a:pt x="35" y="18"/>
                  </a:lnTo>
                  <a:cubicBezTo>
                    <a:pt x="344" y="172"/>
                    <a:pt x="635" y="326"/>
                    <a:pt x="909" y="532"/>
                  </a:cubicBezTo>
                  <a:cubicBezTo>
                    <a:pt x="1200" y="720"/>
                    <a:pt x="1474" y="943"/>
                    <a:pt x="1714" y="1183"/>
                  </a:cubicBezTo>
                  <a:cubicBezTo>
                    <a:pt x="1940" y="1363"/>
                    <a:pt x="2099" y="1624"/>
                    <a:pt x="2193" y="1905"/>
                  </a:cubicBezTo>
                  <a:lnTo>
                    <a:pt x="2193" y="1905"/>
                  </a:lnTo>
                  <a:cubicBezTo>
                    <a:pt x="2195" y="1918"/>
                    <a:pt x="2199" y="1931"/>
                    <a:pt x="2205" y="1943"/>
                  </a:cubicBezTo>
                  <a:lnTo>
                    <a:pt x="2205" y="1943"/>
                  </a:lnTo>
                  <a:cubicBezTo>
                    <a:pt x="2213" y="1969"/>
                    <a:pt x="2221" y="1996"/>
                    <a:pt x="2228" y="2022"/>
                  </a:cubicBezTo>
                  <a:cubicBezTo>
                    <a:pt x="2262" y="2296"/>
                    <a:pt x="2313" y="2604"/>
                    <a:pt x="2604" y="2724"/>
                  </a:cubicBezTo>
                  <a:cubicBezTo>
                    <a:pt x="2619" y="2727"/>
                    <a:pt x="2633" y="2728"/>
                    <a:pt x="2647" y="2728"/>
                  </a:cubicBezTo>
                  <a:cubicBezTo>
                    <a:pt x="2712" y="2728"/>
                    <a:pt x="2764" y="2695"/>
                    <a:pt x="2793" y="2638"/>
                  </a:cubicBezTo>
                  <a:cubicBezTo>
                    <a:pt x="3032" y="2279"/>
                    <a:pt x="2690" y="1936"/>
                    <a:pt x="2365" y="1765"/>
                  </a:cubicBezTo>
                  <a:cubicBezTo>
                    <a:pt x="2349" y="1759"/>
                    <a:pt x="2333" y="1756"/>
                    <a:pt x="2318" y="1756"/>
                  </a:cubicBezTo>
                  <a:cubicBezTo>
                    <a:pt x="2301" y="1756"/>
                    <a:pt x="2285" y="1760"/>
                    <a:pt x="2271" y="1766"/>
                  </a:cubicBezTo>
                  <a:lnTo>
                    <a:pt x="2271" y="1766"/>
                  </a:lnTo>
                  <a:cubicBezTo>
                    <a:pt x="2268" y="1760"/>
                    <a:pt x="2265" y="1754"/>
                    <a:pt x="2262" y="1748"/>
                  </a:cubicBezTo>
                  <a:cubicBezTo>
                    <a:pt x="2125" y="1474"/>
                    <a:pt x="1936" y="1217"/>
                    <a:pt x="1697" y="1011"/>
                  </a:cubicBezTo>
                  <a:cubicBezTo>
                    <a:pt x="1200" y="566"/>
                    <a:pt x="635" y="224"/>
                    <a:pt x="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087800" y="2376450"/>
              <a:ext cx="161150" cy="103250"/>
            </a:xfrm>
            <a:custGeom>
              <a:avLst/>
              <a:gdLst/>
              <a:ahLst/>
              <a:cxnLst/>
              <a:rect l="l" t="t" r="r" b="b"/>
              <a:pathLst>
                <a:path w="6446" h="4130" extrusionOk="0">
                  <a:moveTo>
                    <a:pt x="6372" y="1"/>
                  </a:moveTo>
                  <a:cubicBezTo>
                    <a:pt x="6354" y="1"/>
                    <a:pt x="6338" y="10"/>
                    <a:pt x="6332" y="34"/>
                  </a:cubicBezTo>
                  <a:cubicBezTo>
                    <a:pt x="6058" y="651"/>
                    <a:pt x="5561" y="1147"/>
                    <a:pt x="4928" y="1387"/>
                  </a:cubicBezTo>
                  <a:cubicBezTo>
                    <a:pt x="4636" y="1490"/>
                    <a:pt x="4311" y="1473"/>
                    <a:pt x="4037" y="1610"/>
                  </a:cubicBezTo>
                  <a:cubicBezTo>
                    <a:pt x="3797" y="1712"/>
                    <a:pt x="3626" y="1918"/>
                    <a:pt x="3523" y="2158"/>
                  </a:cubicBezTo>
                  <a:cubicBezTo>
                    <a:pt x="3438" y="2415"/>
                    <a:pt x="3386" y="2689"/>
                    <a:pt x="3386" y="2963"/>
                  </a:cubicBezTo>
                  <a:cubicBezTo>
                    <a:pt x="3369" y="3271"/>
                    <a:pt x="3283" y="3442"/>
                    <a:pt x="3009" y="3562"/>
                  </a:cubicBezTo>
                  <a:cubicBezTo>
                    <a:pt x="2855" y="3631"/>
                    <a:pt x="2718" y="3665"/>
                    <a:pt x="2564" y="3682"/>
                  </a:cubicBezTo>
                  <a:cubicBezTo>
                    <a:pt x="1725" y="3819"/>
                    <a:pt x="903" y="3905"/>
                    <a:pt x="64" y="4025"/>
                  </a:cubicBezTo>
                  <a:cubicBezTo>
                    <a:pt x="0" y="4040"/>
                    <a:pt x="25" y="4129"/>
                    <a:pt x="83" y="4129"/>
                  </a:cubicBezTo>
                  <a:cubicBezTo>
                    <a:pt x="88" y="4129"/>
                    <a:pt x="93" y="4129"/>
                    <a:pt x="98" y="4127"/>
                  </a:cubicBezTo>
                  <a:cubicBezTo>
                    <a:pt x="543" y="4076"/>
                    <a:pt x="988" y="3990"/>
                    <a:pt x="1434" y="3939"/>
                  </a:cubicBezTo>
                  <a:cubicBezTo>
                    <a:pt x="1879" y="3870"/>
                    <a:pt x="2290" y="3853"/>
                    <a:pt x="2701" y="3768"/>
                  </a:cubicBezTo>
                  <a:cubicBezTo>
                    <a:pt x="2958" y="3751"/>
                    <a:pt x="3181" y="3631"/>
                    <a:pt x="3352" y="3442"/>
                  </a:cubicBezTo>
                  <a:cubicBezTo>
                    <a:pt x="3523" y="3185"/>
                    <a:pt x="3489" y="2809"/>
                    <a:pt x="3575" y="2500"/>
                  </a:cubicBezTo>
                  <a:cubicBezTo>
                    <a:pt x="3626" y="2089"/>
                    <a:pt x="3951" y="1764"/>
                    <a:pt x="4362" y="1712"/>
                  </a:cubicBezTo>
                  <a:cubicBezTo>
                    <a:pt x="4688" y="1661"/>
                    <a:pt x="4996" y="1558"/>
                    <a:pt x="5287" y="1421"/>
                  </a:cubicBezTo>
                  <a:cubicBezTo>
                    <a:pt x="5818" y="1130"/>
                    <a:pt x="6229" y="651"/>
                    <a:pt x="6435" y="68"/>
                  </a:cubicBezTo>
                  <a:cubicBezTo>
                    <a:pt x="6446" y="35"/>
                    <a:pt x="6406" y="1"/>
                    <a:pt x="6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159900" y="2130200"/>
              <a:ext cx="25850" cy="20850"/>
            </a:xfrm>
            <a:custGeom>
              <a:avLst/>
              <a:gdLst/>
              <a:ahLst/>
              <a:cxnLst/>
              <a:rect l="l" t="t" r="r" b="b"/>
              <a:pathLst>
                <a:path w="1034" h="834" extrusionOk="0">
                  <a:moveTo>
                    <a:pt x="249" y="1"/>
                  </a:moveTo>
                  <a:cubicBezTo>
                    <a:pt x="1" y="1"/>
                    <a:pt x="355" y="834"/>
                    <a:pt x="638" y="834"/>
                  </a:cubicBezTo>
                  <a:cubicBezTo>
                    <a:pt x="675" y="834"/>
                    <a:pt x="710" y="820"/>
                    <a:pt x="742" y="789"/>
                  </a:cubicBezTo>
                  <a:cubicBezTo>
                    <a:pt x="1033" y="533"/>
                    <a:pt x="571" y="19"/>
                    <a:pt x="262" y="2"/>
                  </a:cubicBezTo>
                  <a:cubicBezTo>
                    <a:pt x="258" y="1"/>
                    <a:pt x="253"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284200" y="2267675"/>
              <a:ext cx="44125" cy="61675"/>
            </a:xfrm>
            <a:custGeom>
              <a:avLst/>
              <a:gdLst/>
              <a:ahLst/>
              <a:cxnLst/>
              <a:rect l="l" t="t" r="r" b="b"/>
              <a:pathLst>
                <a:path w="1765" h="2467" fill="none" extrusionOk="0">
                  <a:moveTo>
                    <a:pt x="1576" y="292"/>
                  </a:moveTo>
                  <a:cubicBezTo>
                    <a:pt x="1764" y="583"/>
                    <a:pt x="1764" y="960"/>
                    <a:pt x="1576" y="1251"/>
                  </a:cubicBezTo>
                  <a:cubicBezTo>
                    <a:pt x="1251" y="1833"/>
                    <a:pt x="1011" y="2467"/>
                    <a:pt x="600" y="2176"/>
                  </a:cubicBezTo>
                  <a:cubicBezTo>
                    <a:pt x="189" y="1884"/>
                    <a:pt x="0" y="1490"/>
                    <a:pt x="428" y="1011"/>
                  </a:cubicBezTo>
                  <a:cubicBezTo>
                    <a:pt x="840" y="531"/>
                    <a:pt x="737" y="206"/>
                    <a:pt x="1096" y="69"/>
                  </a:cubicBezTo>
                  <a:cubicBezTo>
                    <a:pt x="1285" y="0"/>
                    <a:pt x="1507" y="86"/>
                    <a:pt x="1576" y="292"/>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119350" y="2377900"/>
              <a:ext cx="47125" cy="45325"/>
            </a:xfrm>
            <a:custGeom>
              <a:avLst/>
              <a:gdLst/>
              <a:ahLst/>
              <a:cxnLst/>
              <a:rect l="l" t="t" r="r" b="b"/>
              <a:pathLst>
                <a:path w="1885" h="1813" extrusionOk="0">
                  <a:moveTo>
                    <a:pt x="1606" y="1"/>
                  </a:moveTo>
                  <a:cubicBezTo>
                    <a:pt x="1407" y="1"/>
                    <a:pt x="1093" y="679"/>
                    <a:pt x="942" y="952"/>
                  </a:cubicBezTo>
                  <a:cubicBezTo>
                    <a:pt x="771" y="1312"/>
                    <a:pt x="0" y="1398"/>
                    <a:pt x="0" y="1723"/>
                  </a:cubicBezTo>
                  <a:cubicBezTo>
                    <a:pt x="0" y="1787"/>
                    <a:pt x="29" y="1812"/>
                    <a:pt x="76" y="1812"/>
                  </a:cubicBezTo>
                  <a:cubicBezTo>
                    <a:pt x="267" y="1812"/>
                    <a:pt x="754" y="1380"/>
                    <a:pt x="754" y="1380"/>
                  </a:cubicBezTo>
                  <a:cubicBezTo>
                    <a:pt x="1028" y="1209"/>
                    <a:pt x="1884" y="661"/>
                    <a:pt x="1730" y="147"/>
                  </a:cubicBezTo>
                  <a:cubicBezTo>
                    <a:pt x="1699" y="44"/>
                    <a:pt x="1656" y="1"/>
                    <a:pt x="16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128775" y="2105325"/>
              <a:ext cx="24975" cy="11800"/>
            </a:xfrm>
            <a:custGeom>
              <a:avLst/>
              <a:gdLst/>
              <a:ahLst/>
              <a:cxnLst/>
              <a:rect l="l" t="t" r="r" b="b"/>
              <a:pathLst>
                <a:path w="999" h="472" extrusionOk="0">
                  <a:moveTo>
                    <a:pt x="403" y="0"/>
                  </a:moveTo>
                  <a:cubicBezTo>
                    <a:pt x="389" y="0"/>
                    <a:pt x="374" y="1"/>
                    <a:pt x="360" y="3"/>
                  </a:cubicBezTo>
                  <a:cubicBezTo>
                    <a:pt x="0" y="55"/>
                    <a:pt x="788" y="466"/>
                    <a:pt x="788" y="466"/>
                  </a:cubicBezTo>
                  <a:cubicBezTo>
                    <a:pt x="802" y="470"/>
                    <a:pt x="815" y="471"/>
                    <a:pt x="826" y="471"/>
                  </a:cubicBezTo>
                  <a:cubicBezTo>
                    <a:pt x="999" y="471"/>
                    <a:pt x="711" y="0"/>
                    <a:pt x="4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018075" y="2424525"/>
              <a:ext cx="31925" cy="17450"/>
            </a:xfrm>
            <a:custGeom>
              <a:avLst/>
              <a:gdLst/>
              <a:ahLst/>
              <a:cxnLst/>
              <a:rect l="l" t="t" r="r" b="b"/>
              <a:pathLst>
                <a:path w="1277" h="698" extrusionOk="0">
                  <a:moveTo>
                    <a:pt x="947" y="0"/>
                  </a:moveTo>
                  <a:cubicBezTo>
                    <a:pt x="609" y="0"/>
                    <a:pt x="121" y="192"/>
                    <a:pt x="44" y="492"/>
                  </a:cubicBezTo>
                  <a:cubicBezTo>
                    <a:pt x="0" y="639"/>
                    <a:pt x="109" y="698"/>
                    <a:pt x="278" y="698"/>
                  </a:cubicBezTo>
                  <a:cubicBezTo>
                    <a:pt x="640" y="698"/>
                    <a:pt x="1277" y="429"/>
                    <a:pt x="1277" y="183"/>
                  </a:cubicBezTo>
                  <a:cubicBezTo>
                    <a:pt x="1271" y="57"/>
                    <a:pt x="1131" y="0"/>
                    <a:pt x="9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123525" y="2241275"/>
              <a:ext cx="23675" cy="25575"/>
            </a:xfrm>
            <a:custGeom>
              <a:avLst/>
              <a:gdLst/>
              <a:ahLst/>
              <a:cxnLst/>
              <a:rect l="l" t="t" r="r" b="b"/>
              <a:pathLst>
                <a:path w="947" h="1023" extrusionOk="0">
                  <a:moveTo>
                    <a:pt x="682" y="0"/>
                  </a:moveTo>
                  <a:cubicBezTo>
                    <a:pt x="432" y="0"/>
                    <a:pt x="0" y="1022"/>
                    <a:pt x="373" y="1022"/>
                  </a:cubicBezTo>
                  <a:cubicBezTo>
                    <a:pt x="376" y="1022"/>
                    <a:pt x="378" y="1022"/>
                    <a:pt x="381" y="1022"/>
                  </a:cubicBezTo>
                  <a:cubicBezTo>
                    <a:pt x="775" y="1005"/>
                    <a:pt x="947" y="132"/>
                    <a:pt x="724" y="12"/>
                  </a:cubicBezTo>
                  <a:cubicBezTo>
                    <a:pt x="711" y="4"/>
                    <a:pt x="697" y="0"/>
                    <a:pt x="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287825" y="2226500"/>
              <a:ext cx="26800" cy="24625"/>
            </a:xfrm>
            <a:custGeom>
              <a:avLst/>
              <a:gdLst/>
              <a:ahLst/>
              <a:cxnLst/>
              <a:rect l="l" t="t" r="r" b="b"/>
              <a:pathLst>
                <a:path w="1072" h="985" extrusionOk="0">
                  <a:moveTo>
                    <a:pt x="320" y="0"/>
                  </a:moveTo>
                  <a:cubicBezTo>
                    <a:pt x="0" y="0"/>
                    <a:pt x="179" y="984"/>
                    <a:pt x="578" y="984"/>
                  </a:cubicBezTo>
                  <a:cubicBezTo>
                    <a:pt x="594" y="984"/>
                    <a:pt x="610" y="983"/>
                    <a:pt x="626" y="979"/>
                  </a:cubicBezTo>
                  <a:cubicBezTo>
                    <a:pt x="1071" y="911"/>
                    <a:pt x="729" y="55"/>
                    <a:pt x="352" y="3"/>
                  </a:cubicBezTo>
                  <a:cubicBezTo>
                    <a:pt x="341" y="1"/>
                    <a:pt x="330" y="0"/>
                    <a:pt x="320" y="0"/>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2226298" y="4360194"/>
            <a:ext cx="1006617" cy="1041177"/>
            <a:chOff x="4791650" y="538625"/>
            <a:chExt cx="731075" cy="756175"/>
          </a:xfrm>
        </p:grpSpPr>
        <p:sp>
          <p:nvSpPr>
            <p:cNvPr id="27" name="Google Shape;27;p2"/>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2"/>
          <p:cNvGrpSpPr/>
          <p:nvPr/>
        </p:nvGrpSpPr>
        <p:grpSpPr>
          <a:xfrm>
            <a:off x="-421911" y="928254"/>
            <a:ext cx="1148474" cy="1046607"/>
            <a:chOff x="3080800" y="238100"/>
            <a:chExt cx="714225" cy="650875"/>
          </a:xfrm>
        </p:grpSpPr>
        <p:sp>
          <p:nvSpPr>
            <p:cNvPr id="34" name="Google Shape;34;p2"/>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37;p2"/>
          <p:cNvGrpSpPr/>
          <p:nvPr/>
        </p:nvGrpSpPr>
        <p:grpSpPr>
          <a:xfrm>
            <a:off x="8145900" y="4456336"/>
            <a:ext cx="1085921" cy="987930"/>
            <a:chOff x="4688600" y="1410900"/>
            <a:chExt cx="799000" cy="726900"/>
          </a:xfrm>
        </p:grpSpPr>
        <p:sp>
          <p:nvSpPr>
            <p:cNvPr id="38" name="Google Shape;38;p2"/>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a:off x="4988982" y="-406163"/>
            <a:ext cx="693794" cy="1203811"/>
            <a:chOff x="4559300" y="564775"/>
            <a:chExt cx="389225" cy="675350"/>
          </a:xfrm>
        </p:grpSpPr>
        <p:sp>
          <p:nvSpPr>
            <p:cNvPr id="41" name="Google Shape;41;p2"/>
            <p:cNvSpPr/>
            <p:nvPr/>
          </p:nvSpPr>
          <p:spPr>
            <a:xfrm>
              <a:off x="4559300" y="753600"/>
              <a:ext cx="389225" cy="486525"/>
            </a:xfrm>
            <a:custGeom>
              <a:avLst/>
              <a:gdLst/>
              <a:ahLst/>
              <a:cxnLst/>
              <a:rect l="l" t="t" r="r" b="b"/>
              <a:pathLst>
                <a:path w="15569" h="19461" extrusionOk="0">
                  <a:moveTo>
                    <a:pt x="3228" y="0"/>
                  </a:moveTo>
                  <a:cubicBezTo>
                    <a:pt x="2718" y="0"/>
                    <a:pt x="2180" y="109"/>
                    <a:pt x="1627" y="293"/>
                  </a:cubicBezTo>
                  <a:cubicBezTo>
                    <a:pt x="0" y="841"/>
                    <a:pt x="634" y="3051"/>
                    <a:pt x="1062" y="5363"/>
                  </a:cubicBezTo>
                  <a:cubicBezTo>
                    <a:pt x="1473" y="7572"/>
                    <a:pt x="2295" y="9679"/>
                    <a:pt x="3460" y="11580"/>
                  </a:cubicBezTo>
                  <a:cubicBezTo>
                    <a:pt x="4573" y="13447"/>
                    <a:pt x="6731" y="15827"/>
                    <a:pt x="8512" y="17489"/>
                  </a:cubicBezTo>
                  <a:cubicBezTo>
                    <a:pt x="9893" y="18789"/>
                    <a:pt x="12890" y="19460"/>
                    <a:pt x="14341" y="19460"/>
                  </a:cubicBezTo>
                  <a:cubicBezTo>
                    <a:pt x="14743" y="19460"/>
                    <a:pt x="15027" y="19408"/>
                    <a:pt x="15123" y="19304"/>
                  </a:cubicBezTo>
                  <a:cubicBezTo>
                    <a:pt x="15569" y="18808"/>
                    <a:pt x="13496" y="18602"/>
                    <a:pt x="12846" y="18294"/>
                  </a:cubicBezTo>
                  <a:cubicBezTo>
                    <a:pt x="12178" y="17985"/>
                    <a:pt x="10739" y="16632"/>
                    <a:pt x="10139" y="15622"/>
                  </a:cubicBezTo>
                  <a:cubicBezTo>
                    <a:pt x="9540" y="14611"/>
                    <a:pt x="9489" y="13567"/>
                    <a:pt x="8958" y="12042"/>
                  </a:cubicBezTo>
                  <a:cubicBezTo>
                    <a:pt x="8427" y="10535"/>
                    <a:pt x="8273" y="9028"/>
                    <a:pt x="7844" y="7761"/>
                  </a:cubicBezTo>
                  <a:cubicBezTo>
                    <a:pt x="7433" y="6493"/>
                    <a:pt x="6920" y="3188"/>
                    <a:pt x="5841" y="1526"/>
                  </a:cubicBezTo>
                  <a:cubicBezTo>
                    <a:pt x="5136" y="424"/>
                    <a:pt x="4235" y="0"/>
                    <a:pt x="32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571700" y="564775"/>
              <a:ext cx="155900" cy="233025"/>
            </a:xfrm>
            <a:custGeom>
              <a:avLst/>
              <a:gdLst/>
              <a:ahLst/>
              <a:cxnLst/>
              <a:rect l="l" t="t" r="r" b="b"/>
              <a:pathLst>
                <a:path w="6236" h="9321" extrusionOk="0">
                  <a:moveTo>
                    <a:pt x="2529" y="1"/>
                  </a:moveTo>
                  <a:cubicBezTo>
                    <a:pt x="2512" y="1"/>
                    <a:pt x="2502" y="2"/>
                    <a:pt x="2502" y="2"/>
                  </a:cubicBezTo>
                  <a:cubicBezTo>
                    <a:pt x="2502" y="2"/>
                    <a:pt x="1148" y="3719"/>
                    <a:pt x="1080" y="4387"/>
                  </a:cubicBezTo>
                  <a:cubicBezTo>
                    <a:pt x="1011" y="5072"/>
                    <a:pt x="1816" y="6647"/>
                    <a:pt x="1816" y="6647"/>
                  </a:cubicBezTo>
                  <a:cubicBezTo>
                    <a:pt x="1816" y="6647"/>
                    <a:pt x="1" y="7007"/>
                    <a:pt x="18" y="8822"/>
                  </a:cubicBezTo>
                  <a:cubicBezTo>
                    <a:pt x="18" y="8822"/>
                    <a:pt x="1438" y="8456"/>
                    <a:pt x="2564" y="8456"/>
                  </a:cubicBezTo>
                  <a:cubicBezTo>
                    <a:pt x="2837" y="8456"/>
                    <a:pt x="3093" y="8478"/>
                    <a:pt x="3306" y="8531"/>
                  </a:cubicBezTo>
                  <a:cubicBezTo>
                    <a:pt x="4403" y="8805"/>
                    <a:pt x="5345" y="9096"/>
                    <a:pt x="5345" y="9096"/>
                  </a:cubicBezTo>
                  <a:cubicBezTo>
                    <a:pt x="5345" y="9096"/>
                    <a:pt x="5718" y="9321"/>
                    <a:pt x="5900" y="9321"/>
                  </a:cubicBezTo>
                  <a:cubicBezTo>
                    <a:pt x="5964" y="9321"/>
                    <a:pt x="6004" y="9293"/>
                    <a:pt x="5995" y="9216"/>
                  </a:cubicBezTo>
                  <a:cubicBezTo>
                    <a:pt x="5995" y="9216"/>
                    <a:pt x="6235" y="8274"/>
                    <a:pt x="4694" y="7487"/>
                  </a:cubicBezTo>
                  <a:cubicBezTo>
                    <a:pt x="3202" y="6749"/>
                    <a:pt x="2432" y="6733"/>
                    <a:pt x="2369" y="6733"/>
                  </a:cubicBezTo>
                  <a:cubicBezTo>
                    <a:pt x="2366" y="6733"/>
                    <a:pt x="2364" y="6733"/>
                    <a:pt x="2364" y="6733"/>
                  </a:cubicBezTo>
                  <a:cubicBezTo>
                    <a:pt x="2090" y="5979"/>
                    <a:pt x="1902" y="5191"/>
                    <a:pt x="1782" y="4404"/>
                  </a:cubicBezTo>
                  <a:cubicBezTo>
                    <a:pt x="1679" y="3462"/>
                    <a:pt x="2673" y="1218"/>
                    <a:pt x="2844" y="584"/>
                  </a:cubicBezTo>
                  <a:cubicBezTo>
                    <a:pt x="3006" y="39"/>
                    <a:pt x="2636" y="1"/>
                    <a:pt x="25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a:off x="3078521" y="119568"/>
            <a:ext cx="757615" cy="803004"/>
            <a:chOff x="2291250" y="337875"/>
            <a:chExt cx="626025" cy="663475"/>
          </a:xfrm>
        </p:grpSpPr>
        <p:sp>
          <p:nvSpPr>
            <p:cNvPr id="44" name="Google Shape;44;p2"/>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49;p2"/>
          <p:cNvGrpSpPr/>
          <p:nvPr/>
        </p:nvGrpSpPr>
        <p:grpSpPr>
          <a:xfrm flipH="1">
            <a:off x="-704542" y="3987171"/>
            <a:ext cx="2244220" cy="1041174"/>
            <a:chOff x="4573425" y="2584300"/>
            <a:chExt cx="1222475" cy="567150"/>
          </a:xfrm>
        </p:grpSpPr>
        <p:sp>
          <p:nvSpPr>
            <p:cNvPr id="50" name="Google Shape;50;p2"/>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a:off x="6835620" y="-392111"/>
            <a:ext cx="1652461" cy="1175689"/>
            <a:chOff x="3517550" y="401175"/>
            <a:chExt cx="1027650" cy="731150"/>
          </a:xfrm>
        </p:grpSpPr>
        <p:sp>
          <p:nvSpPr>
            <p:cNvPr id="73" name="Google Shape;73;p2"/>
            <p:cNvSpPr/>
            <p:nvPr/>
          </p:nvSpPr>
          <p:spPr>
            <a:xfrm>
              <a:off x="3517550" y="719800"/>
              <a:ext cx="542100" cy="412525"/>
            </a:xfrm>
            <a:custGeom>
              <a:avLst/>
              <a:gdLst/>
              <a:ahLst/>
              <a:cxnLst/>
              <a:rect l="l" t="t" r="r" b="b"/>
              <a:pathLst>
                <a:path w="21684" h="16501" extrusionOk="0">
                  <a:moveTo>
                    <a:pt x="10020" y="3992"/>
                  </a:moveTo>
                  <a:cubicBezTo>
                    <a:pt x="10020" y="3992"/>
                    <a:pt x="11304" y="4146"/>
                    <a:pt x="10688" y="5105"/>
                  </a:cubicBezTo>
                  <a:cubicBezTo>
                    <a:pt x="10602" y="5242"/>
                    <a:pt x="5875" y="8633"/>
                    <a:pt x="5875" y="8633"/>
                  </a:cubicBezTo>
                  <a:cubicBezTo>
                    <a:pt x="5875" y="8633"/>
                    <a:pt x="5537" y="8810"/>
                    <a:pt x="5242" y="8810"/>
                  </a:cubicBezTo>
                  <a:cubicBezTo>
                    <a:pt x="4920" y="8810"/>
                    <a:pt x="4648" y="8600"/>
                    <a:pt x="4916" y="7725"/>
                  </a:cubicBezTo>
                  <a:lnTo>
                    <a:pt x="10020" y="3992"/>
                  </a:lnTo>
                  <a:close/>
                  <a:moveTo>
                    <a:pt x="12349" y="5482"/>
                  </a:moveTo>
                  <a:cubicBezTo>
                    <a:pt x="12349" y="5482"/>
                    <a:pt x="13633" y="5636"/>
                    <a:pt x="13017" y="6595"/>
                  </a:cubicBezTo>
                  <a:cubicBezTo>
                    <a:pt x="12931" y="6732"/>
                    <a:pt x="6320" y="11048"/>
                    <a:pt x="6320" y="11048"/>
                  </a:cubicBezTo>
                  <a:cubicBezTo>
                    <a:pt x="6320" y="11048"/>
                    <a:pt x="5983" y="11225"/>
                    <a:pt x="5685" y="11225"/>
                  </a:cubicBezTo>
                  <a:cubicBezTo>
                    <a:pt x="5361" y="11225"/>
                    <a:pt x="5085" y="11015"/>
                    <a:pt x="5344" y="10140"/>
                  </a:cubicBezTo>
                  <a:lnTo>
                    <a:pt x="12349" y="5482"/>
                  </a:lnTo>
                  <a:close/>
                  <a:moveTo>
                    <a:pt x="13017" y="7999"/>
                  </a:moveTo>
                  <a:cubicBezTo>
                    <a:pt x="13017" y="7999"/>
                    <a:pt x="14301" y="8153"/>
                    <a:pt x="13702" y="9113"/>
                  </a:cubicBezTo>
                  <a:lnTo>
                    <a:pt x="13685" y="9113"/>
                  </a:lnTo>
                  <a:cubicBezTo>
                    <a:pt x="13599" y="9232"/>
                    <a:pt x="8889" y="12641"/>
                    <a:pt x="8889" y="12641"/>
                  </a:cubicBezTo>
                  <a:cubicBezTo>
                    <a:pt x="8889" y="12641"/>
                    <a:pt x="8555" y="12816"/>
                    <a:pt x="8259" y="12816"/>
                  </a:cubicBezTo>
                  <a:cubicBezTo>
                    <a:pt x="7933" y="12816"/>
                    <a:pt x="7653" y="12604"/>
                    <a:pt x="7913" y="11716"/>
                  </a:cubicBezTo>
                  <a:lnTo>
                    <a:pt x="13017" y="7999"/>
                  </a:lnTo>
                  <a:close/>
                  <a:moveTo>
                    <a:pt x="20450" y="1"/>
                  </a:moveTo>
                  <a:lnTo>
                    <a:pt x="14592" y="4146"/>
                  </a:lnTo>
                  <a:cubicBezTo>
                    <a:pt x="14592" y="4146"/>
                    <a:pt x="10312" y="2873"/>
                    <a:pt x="8899" y="2873"/>
                  </a:cubicBezTo>
                  <a:cubicBezTo>
                    <a:pt x="8846" y="2873"/>
                    <a:pt x="8797" y="2875"/>
                    <a:pt x="8752" y="2878"/>
                  </a:cubicBezTo>
                  <a:cubicBezTo>
                    <a:pt x="7536" y="2998"/>
                    <a:pt x="1456" y="6663"/>
                    <a:pt x="737" y="7246"/>
                  </a:cubicBezTo>
                  <a:cubicBezTo>
                    <a:pt x="0" y="7811"/>
                    <a:pt x="5841" y="15775"/>
                    <a:pt x="6474" y="16443"/>
                  </a:cubicBezTo>
                  <a:cubicBezTo>
                    <a:pt x="6512" y="16482"/>
                    <a:pt x="6571" y="16500"/>
                    <a:pt x="6647" y="16500"/>
                  </a:cubicBezTo>
                  <a:cubicBezTo>
                    <a:pt x="7882" y="16500"/>
                    <a:pt x="13826" y="11695"/>
                    <a:pt x="14455" y="10808"/>
                  </a:cubicBezTo>
                  <a:cubicBezTo>
                    <a:pt x="15141" y="9866"/>
                    <a:pt x="16100" y="5841"/>
                    <a:pt x="16100" y="5841"/>
                  </a:cubicBezTo>
                  <a:lnTo>
                    <a:pt x="21683" y="1868"/>
                  </a:lnTo>
                  <a:lnTo>
                    <a:pt x="204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006525" y="401175"/>
              <a:ext cx="538675" cy="392300"/>
            </a:xfrm>
            <a:custGeom>
              <a:avLst/>
              <a:gdLst/>
              <a:ahLst/>
              <a:cxnLst/>
              <a:rect l="l" t="t" r="r" b="b"/>
              <a:pathLst>
                <a:path w="21547" h="15692" extrusionOk="0">
                  <a:moveTo>
                    <a:pt x="17364" y="1421"/>
                  </a:moveTo>
                  <a:cubicBezTo>
                    <a:pt x="17712" y="1421"/>
                    <a:pt x="18083" y="1606"/>
                    <a:pt x="18378" y="2059"/>
                  </a:cubicBezTo>
                  <a:cubicBezTo>
                    <a:pt x="19008" y="3021"/>
                    <a:pt x="18220" y="3769"/>
                    <a:pt x="17435" y="3769"/>
                  </a:cubicBezTo>
                  <a:cubicBezTo>
                    <a:pt x="17046" y="3769"/>
                    <a:pt x="16658" y="3586"/>
                    <a:pt x="16442" y="3155"/>
                  </a:cubicBezTo>
                  <a:cubicBezTo>
                    <a:pt x="15987" y="2268"/>
                    <a:pt x="16621" y="1421"/>
                    <a:pt x="17364" y="1421"/>
                  </a:cubicBezTo>
                  <a:close/>
                  <a:moveTo>
                    <a:pt x="18664" y="1"/>
                  </a:moveTo>
                  <a:cubicBezTo>
                    <a:pt x="17066" y="1"/>
                    <a:pt x="0" y="12438"/>
                    <a:pt x="0" y="12438"/>
                  </a:cubicBezTo>
                  <a:lnTo>
                    <a:pt x="2038" y="15692"/>
                  </a:lnTo>
                  <a:cubicBezTo>
                    <a:pt x="2038" y="15692"/>
                    <a:pt x="17281" y="5844"/>
                    <a:pt x="19645" y="3600"/>
                  </a:cubicBezTo>
                  <a:cubicBezTo>
                    <a:pt x="21546" y="1785"/>
                    <a:pt x="20039" y="226"/>
                    <a:pt x="18703" y="3"/>
                  </a:cubicBezTo>
                  <a:cubicBezTo>
                    <a:pt x="18691" y="1"/>
                    <a:pt x="18678" y="1"/>
                    <a:pt x="186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p2"/>
          <p:cNvGrpSpPr/>
          <p:nvPr/>
        </p:nvGrpSpPr>
        <p:grpSpPr>
          <a:xfrm>
            <a:off x="655919" y="-337695"/>
            <a:ext cx="1269757" cy="1245517"/>
            <a:chOff x="1931075" y="728875"/>
            <a:chExt cx="789650" cy="774575"/>
          </a:xfrm>
        </p:grpSpPr>
        <p:sp>
          <p:nvSpPr>
            <p:cNvPr id="76" name="Google Shape;76;p2"/>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2"/>
          <p:cNvGrpSpPr/>
          <p:nvPr/>
        </p:nvGrpSpPr>
        <p:grpSpPr>
          <a:xfrm>
            <a:off x="3919535" y="4552760"/>
            <a:ext cx="693852" cy="656064"/>
            <a:chOff x="2776800" y="970450"/>
            <a:chExt cx="431500" cy="408000"/>
          </a:xfrm>
        </p:grpSpPr>
        <p:sp>
          <p:nvSpPr>
            <p:cNvPr id="79" name="Google Shape;79;p2"/>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2"/>
          <p:cNvGrpSpPr/>
          <p:nvPr/>
        </p:nvGrpSpPr>
        <p:grpSpPr>
          <a:xfrm>
            <a:off x="-194568" y="2641765"/>
            <a:ext cx="693789" cy="489232"/>
            <a:chOff x="4171675" y="981000"/>
            <a:chExt cx="398775" cy="281200"/>
          </a:xfrm>
        </p:grpSpPr>
        <p:sp>
          <p:nvSpPr>
            <p:cNvPr id="90" name="Google Shape;90;p2"/>
            <p:cNvSpPr/>
            <p:nvPr/>
          </p:nvSpPr>
          <p:spPr>
            <a:xfrm>
              <a:off x="4171675" y="981000"/>
              <a:ext cx="299725" cy="281200"/>
            </a:xfrm>
            <a:custGeom>
              <a:avLst/>
              <a:gdLst/>
              <a:ahLst/>
              <a:cxnLst/>
              <a:rect l="l" t="t" r="r" b="b"/>
              <a:pathLst>
                <a:path w="11989" h="11248" extrusionOk="0">
                  <a:moveTo>
                    <a:pt x="5171" y="1"/>
                  </a:moveTo>
                  <a:cubicBezTo>
                    <a:pt x="4790" y="1"/>
                    <a:pt x="4433" y="30"/>
                    <a:pt x="4116" y="86"/>
                  </a:cubicBezTo>
                  <a:cubicBezTo>
                    <a:pt x="1495" y="531"/>
                    <a:pt x="1187" y="1936"/>
                    <a:pt x="571" y="5789"/>
                  </a:cubicBezTo>
                  <a:cubicBezTo>
                    <a:pt x="0" y="9385"/>
                    <a:pt x="2824" y="11247"/>
                    <a:pt x="5463" y="11247"/>
                  </a:cubicBezTo>
                  <a:cubicBezTo>
                    <a:pt x="5916" y="11247"/>
                    <a:pt x="6363" y="11192"/>
                    <a:pt x="6788" y="11082"/>
                  </a:cubicBezTo>
                  <a:cubicBezTo>
                    <a:pt x="9305" y="10414"/>
                    <a:pt x="11635" y="9849"/>
                    <a:pt x="11823" y="5430"/>
                  </a:cubicBezTo>
                  <a:cubicBezTo>
                    <a:pt x="11989" y="1532"/>
                    <a:pt x="7935" y="1"/>
                    <a:pt x="5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247600" y="1053300"/>
              <a:ext cx="201650" cy="193350"/>
            </a:xfrm>
            <a:custGeom>
              <a:avLst/>
              <a:gdLst/>
              <a:ahLst/>
              <a:cxnLst/>
              <a:rect l="l" t="t" r="r" b="b"/>
              <a:pathLst>
                <a:path w="8066" h="7734" extrusionOk="0">
                  <a:moveTo>
                    <a:pt x="4248" y="0"/>
                  </a:moveTo>
                  <a:cubicBezTo>
                    <a:pt x="2394" y="0"/>
                    <a:pt x="377" y="1471"/>
                    <a:pt x="171" y="4302"/>
                  </a:cubicBezTo>
                  <a:cubicBezTo>
                    <a:pt x="1" y="6676"/>
                    <a:pt x="1715" y="7734"/>
                    <a:pt x="3501" y="7734"/>
                  </a:cubicBezTo>
                  <a:cubicBezTo>
                    <a:pt x="5129" y="7734"/>
                    <a:pt x="6817" y="6855"/>
                    <a:pt x="7193" y="5295"/>
                  </a:cubicBezTo>
                  <a:cubicBezTo>
                    <a:pt x="8065" y="1719"/>
                    <a:pt x="6252" y="0"/>
                    <a:pt x="42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439825" y="1101125"/>
              <a:ext cx="130625" cy="148750"/>
            </a:xfrm>
            <a:custGeom>
              <a:avLst/>
              <a:gdLst/>
              <a:ahLst/>
              <a:cxnLst/>
              <a:rect l="l" t="t" r="r" b="b"/>
              <a:pathLst>
                <a:path w="5225" h="5950" extrusionOk="0">
                  <a:moveTo>
                    <a:pt x="2844" y="1"/>
                  </a:moveTo>
                  <a:cubicBezTo>
                    <a:pt x="2596" y="1"/>
                    <a:pt x="2346" y="38"/>
                    <a:pt x="2107" y="111"/>
                  </a:cubicBezTo>
                  <a:cubicBezTo>
                    <a:pt x="1234" y="419"/>
                    <a:pt x="549" y="1413"/>
                    <a:pt x="549" y="1413"/>
                  </a:cubicBezTo>
                  <a:cubicBezTo>
                    <a:pt x="549" y="1413"/>
                    <a:pt x="206" y="2389"/>
                    <a:pt x="104" y="2629"/>
                  </a:cubicBezTo>
                  <a:cubicBezTo>
                    <a:pt x="18" y="2868"/>
                    <a:pt x="1" y="4872"/>
                    <a:pt x="241" y="5163"/>
                  </a:cubicBezTo>
                  <a:cubicBezTo>
                    <a:pt x="463" y="5455"/>
                    <a:pt x="1097" y="5797"/>
                    <a:pt x="1320" y="5934"/>
                  </a:cubicBezTo>
                  <a:cubicBezTo>
                    <a:pt x="1335" y="5945"/>
                    <a:pt x="1345" y="5949"/>
                    <a:pt x="1350" y="5949"/>
                  </a:cubicBezTo>
                  <a:cubicBezTo>
                    <a:pt x="1431" y="5949"/>
                    <a:pt x="682" y="5005"/>
                    <a:pt x="635" y="4701"/>
                  </a:cubicBezTo>
                  <a:cubicBezTo>
                    <a:pt x="617" y="4256"/>
                    <a:pt x="617" y="3810"/>
                    <a:pt x="652" y="3365"/>
                  </a:cubicBezTo>
                  <a:cubicBezTo>
                    <a:pt x="652" y="3365"/>
                    <a:pt x="1320" y="5026"/>
                    <a:pt x="1714" y="5198"/>
                  </a:cubicBezTo>
                  <a:cubicBezTo>
                    <a:pt x="1795" y="5232"/>
                    <a:pt x="1902" y="5245"/>
                    <a:pt x="2022" y="5245"/>
                  </a:cubicBezTo>
                  <a:cubicBezTo>
                    <a:pt x="2510" y="5245"/>
                    <a:pt x="3217" y="5020"/>
                    <a:pt x="3341" y="4992"/>
                  </a:cubicBezTo>
                  <a:cubicBezTo>
                    <a:pt x="3495" y="4941"/>
                    <a:pt x="1919" y="4889"/>
                    <a:pt x="1731" y="4650"/>
                  </a:cubicBezTo>
                  <a:cubicBezTo>
                    <a:pt x="1542" y="4410"/>
                    <a:pt x="1114" y="2560"/>
                    <a:pt x="1114" y="2560"/>
                  </a:cubicBezTo>
                  <a:lnTo>
                    <a:pt x="1114" y="2560"/>
                  </a:lnTo>
                  <a:cubicBezTo>
                    <a:pt x="1114" y="2560"/>
                    <a:pt x="3289" y="2903"/>
                    <a:pt x="3443" y="2903"/>
                  </a:cubicBezTo>
                  <a:cubicBezTo>
                    <a:pt x="3598" y="2886"/>
                    <a:pt x="3752" y="2406"/>
                    <a:pt x="3786" y="2218"/>
                  </a:cubicBezTo>
                  <a:cubicBezTo>
                    <a:pt x="3796" y="2119"/>
                    <a:pt x="3209" y="2094"/>
                    <a:pt x="2670" y="2094"/>
                  </a:cubicBezTo>
                  <a:cubicBezTo>
                    <a:pt x="2274" y="2094"/>
                    <a:pt x="1903" y="2108"/>
                    <a:pt x="1816" y="2115"/>
                  </a:cubicBezTo>
                  <a:cubicBezTo>
                    <a:pt x="1611" y="2115"/>
                    <a:pt x="1217" y="1567"/>
                    <a:pt x="1097" y="1567"/>
                  </a:cubicBezTo>
                  <a:cubicBezTo>
                    <a:pt x="977" y="1567"/>
                    <a:pt x="2364" y="591"/>
                    <a:pt x="2638" y="573"/>
                  </a:cubicBezTo>
                  <a:cubicBezTo>
                    <a:pt x="2644" y="573"/>
                    <a:pt x="2649" y="573"/>
                    <a:pt x="2655" y="573"/>
                  </a:cubicBezTo>
                  <a:cubicBezTo>
                    <a:pt x="2962" y="573"/>
                    <a:pt x="4256" y="1002"/>
                    <a:pt x="4642" y="1019"/>
                  </a:cubicBezTo>
                  <a:cubicBezTo>
                    <a:pt x="4651" y="1019"/>
                    <a:pt x="4660" y="1019"/>
                    <a:pt x="4668" y="1019"/>
                  </a:cubicBezTo>
                  <a:cubicBezTo>
                    <a:pt x="5039" y="1019"/>
                    <a:pt x="5106" y="657"/>
                    <a:pt x="5173" y="573"/>
                  </a:cubicBezTo>
                  <a:cubicBezTo>
                    <a:pt x="5225" y="471"/>
                    <a:pt x="4197" y="402"/>
                    <a:pt x="3974" y="282"/>
                  </a:cubicBezTo>
                  <a:cubicBezTo>
                    <a:pt x="3628" y="93"/>
                    <a:pt x="3237" y="1"/>
                    <a:pt x="28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2"/>
          <p:cNvSpPr txBox="1">
            <a:spLocks noGrp="1"/>
          </p:cNvSpPr>
          <p:nvPr>
            <p:ph type="ctrTitle"/>
          </p:nvPr>
        </p:nvSpPr>
        <p:spPr>
          <a:xfrm>
            <a:off x="846094" y="1133017"/>
            <a:ext cx="4225500" cy="21534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5500"/>
              <a:buNone/>
              <a:defRPr sz="7000"/>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94" name="Google Shape;94;p2"/>
          <p:cNvSpPr txBox="1">
            <a:spLocks noGrp="1"/>
          </p:cNvSpPr>
          <p:nvPr>
            <p:ph type="subTitle" idx="1"/>
          </p:nvPr>
        </p:nvSpPr>
        <p:spPr>
          <a:xfrm>
            <a:off x="737794" y="3395067"/>
            <a:ext cx="4442100" cy="46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13574735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CUSTOM_25">
    <p:spTree>
      <p:nvGrpSpPr>
        <p:cNvPr id="1" name="Shape 2151"/>
        <p:cNvGrpSpPr/>
        <p:nvPr/>
      </p:nvGrpSpPr>
      <p:grpSpPr>
        <a:xfrm>
          <a:off x="0" y="0"/>
          <a:ext cx="0" cy="0"/>
          <a:chOff x="0" y="0"/>
          <a:chExt cx="0" cy="0"/>
        </a:xfrm>
      </p:grpSpPr>
      <p:sp>
        <p:nvSpPr>
          <p:cNvPr id="2152" name="Google Shape;2152;p27"/>
          <p:cNvSpPr/>
          <p:nvPr/>
        </p:nvSpPr>
        <p:spPr>
          <a:xfrm flipH="1">
            <a:off x="2281650" y="-991543"/>
            <a:ext cx="6862351" cy="9475547"/>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3" name="Google Shape;2153;p27"/>
          <p:cNvGrpSpPr/>
          <p:nvPr/>
        </p:nvGrpSpPr>
        <p:grpSpPr>
          <a:xfrm>
            <a:off x="8614193" y="1563514"/>
            <a:ext cx="874783" cy="797192"/>
            <a:chOff x="3080800" y="238100"/>
            <a:chExt cx="714225" cy="650875"/>
          </a:xfrm>
        </p:grpSpPr>
        <p:sp>
          <p:nvSpPr>
            <p:cNvPr id="2154" name="Google Shape;2154;p27"/>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27"/>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27"/>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7" name="Google Shape;2157;p27"/>
          <p:cNvGrpSpPr/>
          <p:nvPr/>
        </p:nvGrpSpPr>
        <p:grpSpPr>
          <a:xfrm flipH="1">
            <a:off x="8729566" y="3178393"/>
            <a:ext cx="793487" cy="500055"/>
            <a:chOff x="4878725" y="3290775"/>
            <a:chExt cx="647850" cy="408275"/>
          </a:xfrm>
        </p:grpSpPr>
        <p:sp>
          <p:nvSpPr>
            <p:cNvPr id="2158" name="Google Shape;2158;p27"/>
            <p:cNvSpPr/>
            <p:nvPr/>
          </p:nvSpPr>
          <p:spPr>
            <a:xfrm>
              <a:off x="4878725" y="3290775"/>
              <a:ext cx="647850" cy="408275"/>
            </a:xfrm>
            <a:custGeom>
              <a:avLst/>
              <a:gdLst/>
              <a:ahLst/>
              <a:cxnLst/>
              <a:rect l="l" t="t" r="r" b="b"/>
              <a:pathLst>
                <a:path w="25914" h="16331" extrusionOk="0">
                  <a:moveTo>
                    <a:pt x="18653" y="1"/>
                  </a:moveTo>
                  <a:cubicBezTo>
                    <a:pt x="17041" y="1"/>
                    <a:pt x="15397" y="546"/>
                    <a:pt x="14130" y="747"/>
                  </a:cubicBezTo>
                  <a:cubicBezTo>
                    <a:pt x="13977" y="771"/>
                    <a:pt x="13821" y="782"/>
                    <a:pt x="13660" y="782"/>
                  </a:cubicBezTo>
                  <a:cubicBezTo>
                    <a:pt x="12348" y="782"/>
                    <a:pt x="10766" y="62"/>
                    <a:pt x="8886" y="62"/>
                  </a:cubicBezTo>
                  <a:cubicBezTo>
                    <a:pt x="7898" y="62"/>
                    <a:pt x="6827" y="260"/>
                    <a:pt x="5669" y="867"/>
                  </a:cubicBezTo>
                  <a:cubicBezTo>
                    <a:pt x="2038" y="2768"/>
                    <a:pt x="0" y="7580"/>
                    <a:pt x="4847" y="12890"/>
                  </a:cubicBezTo>
                  <a:cubicBezTo>
                    <a:pt x="6989" y="15252"/>
                    <a:pt x="9448" y="16331"/>
                    <a:pt x="11948" y="16331"/>
                  </a:cubicBezTo>
                  <a:cubicBezTo>
                    <a:pt x="15086" y="16331"/>
                    <a:pt x="18289" y="14632"/>
                    <a:pt x="21015" y="11639"/>
                  </a:cubicBezTo>
                  <a:cubicBezTo>
                    <a:pt x="25913" y="6262"/>
                    <a:pt x="23841" y="2511"/>
                    <a:pt x="21529" y="849"/>
                  </a:cubicBezTo>
                  <a:cubicBezTo>
                    <a:pt x="20648" y="212"/>
                    <a:pt x="19657" y="1"/>
                    <a:pt x="186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7"/>
            <p:cNvSpPr/>
            <p:nvPr/>
          </p:nvSpPr>
          <p:spPr>
            <a:xfrm>
              <a:off x="4891975" y="3330400"/>
              <a:ext cx="596475" cy="368650"/>
            </a:xfrm>
            <a:custGeom>
              <a:avLst/>
              <a:gdLst/>
              <a:ahLst/>
              <a:cxnLst/>
              <a:rect l="l" t="t" r="r" b="b"/>
              <a:pathLst>
                <a:path w="23859" h="14746" extrusionOk="0">
                  <a:moveTo>
                    <a:pt x="4009" y="1"/>
                  </a:moveTo>
                  <a:lnTo>
                    <a:pt x="4009" y="1"/>
                  </a:lnTo>
                  <a:cubicBezTo>
                    <a:pt x="1148" y="2245"/>
                    <a:pt x="1" y="6578"/>
                    <a:pt x="4317" y="11305"/>
                  </a:cubicBezTo>
                  <a:cubicBezTo>
                    <a:pt x="6459" y="13667"/>
                    <a:pt x="8918" y="14746"/>
                    <a:pt x="11418" y="14746"/>
                  </a:cubicBezTo>
                  <a:cubicBezTo>
                    <a:pt x="14556" y="14746"/>
                    <a:pt x="17759" y="13047"/>
                    <a:pt x="20485" y="10054"/>
                  </a:cubicBezTo>
                  <a:cubicBezTo>
                    <a:pt x="23465" y="6783"/>
                    <a:pt x="23859" y="4111"/>
                    <a:pt x="23191" y="2142"/>
                  </a:cubicBezTo>
                  <a:lnTo>
                    <a:pt x="23191" y="2142"/>
                  </a:lnTo>
                  <a:cubicBezTo>
                    <a:pt x="21314" y="6983"/>
                    <a:pt x="14769" y="10676"/>
                    <a:pt x="9614" y="10676"/>
                  </a:cubicBezTo>
                  <a:cubicBezTo>
                    <a:pt x="7621" y="10676"/>
                    <a:pt x="5836" y="10124"/>
                    <a:pt x="4608" y="8873"/>
                  </a:cubicBezTo>
                  <a:cubicBezTo>
                    <a:pt x="1286" y="5482"/>
                    <a:pt x="2690" y="1970"/>
                    <a:pt x="40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7"/>
            <p:cNvSpPr/>
            <p:nvPr/>
          </p:nvSpPr>
          <p:spPr>
            <a:xfrm>
              <a:off x="5360400" y="3525925"/>
              <a:ext cx="56125" cy="53700"/>
            </a:xfrm>
            <a:custGeom>
              <a:avLst/>
              <a:gdLst/>
              <a:ahLst/>
              <a:cxnLst/>
              <a:rect l="l" t="t" r="r" b="b"/>
              <a:pathLst>
                <a:path w="2245" h="2148" extrusionOk="0">
                  <a:moveTo>
                    <a:pt x="1658" y="1"/>
                  </a:moveTo>
                  <a:cubicBezTo>
                    <a:pt x="1445" y="1"/>
                    <a:pt x="1366" y="436"/>
                    <a:pt x="1097" y="692"/>
                  </a:cubicBezTo>
                  <a:cubicBezTo>
                    <a:pt x="737" y="1017"/>
                    <a:pt x="498" y="846"/>
                    <a:pt x="258" y="1377"/>
                  </a:cubicBezTo>
                  <a:cubicBezTo>
                    <a:pt x="1" y="1908"/>
                    <a:pt x="566" y="2148"/>
                    <a:pt x="566" y="2148"/>
                  </a:cubicBezTo>
                  <a:cubicBezTo>
                    <a:pt x="1457" y="2148"/>
                    <a:pt x="1114" y="1326"/>
                    <a:pt x="1508" y="1103"/>
                  </a:cubicBezTo>
                  <a:cubicBezTo>
                    <a:pt x="1885" y="880"/>
                    <a:pt x="2245" y="469"/>
                    <a:pt x="1868" y="110"/>
                  </a:cubicBezTo>
                  <a:cubicBezTo>
                    <a:pt x="1784" y="33"/>
                    <a:pt x="1716" y="1"/>
                    <a:pt x="16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7"/>
            <p:cNvSpPr/>
            <p:nvPr/>
          </p:nvSpPr>
          <p:spPr>
            <a:xfrm>
              <a:off x="4941750" y="3507325"/>
              <a:ext cx="37600" cy="28625"/>
            </a:xfrm>
            <a:custGeom>
              <a:avLst/>
              <a:gdLst/>
              <a:ahLst/>
              <a:cxnLst/>
              <a:rect l="l" t="t" r="r" b="b"/>
              <a:pathLst>
                <a:path w="1504" h="1145" extrusionOk="0">
                  <a:moveTo>
                    <a:pt x="362" y="1"/>
                  </a:moveTo>
                  <a:cubicBezTo>
                    <a:pt x="0" y="1"/>
                    <a:pt x="596" y="597"/>
                    <a:pt x="596" y="597"/>
                  </a:cubicBezTo>
                  <a:cubicBezTo>
                    <a:pt x="596" y="665"/>
                    <a:pt x="613" y="717"/>
                    <a:pt x="630" y="785"/>
                  </a:cubicBezTo>
                  <a:cubicBezTo>
                    <a:pt x="648" y="991"/>
                    <a:pt x="836" y="1145"/>
                    <a:pt x="1059" y="1145"/>
                  </a:cubicBezTo>
                  <a:cubicBezTo>
                    <a:pt x="1504" y="1145"/>
                    <a:pt x="1059" y="117"/>
                    <a:pt x="476" y="15"/>
                  </a:cubicBezTo>
                  <a:cubicBezTo>
                    <a:pt x="430" y="5"/>
                    <a:pt x="393" y="1"/>
                    <a:pt x="3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27"/>
            <p:cNvSpPr/>
            <p:nvPr/>
          </p:nvSpPr>
          <p:spPr>
            <a:xfrm>
              <a:off x="5146725" y="3681050"/>
              <a:ext cx="39500" cy="14650"/>
            </a:xfrm>
            <a:custGeom>
              <a:avLst/>
              <a:gdLst/>
              <a:ahLst/>
              <a:cxnLst/>
              <a:rect l="l" t="t" r="r" b="b"/>
              <a:pathLst>
                <a:path w="1580" h="586" extrusionOk="0">
                  <a:moveTo>
                    <a:pt x="715" y="1"/>
                  </a:moveTo>
                  <a:cubicBezTo>
                    <a:pt x="348" y="1"/>
                    <a:pt x="0" y="86"/>
                    <a:pt x="104" y="310"/>
                  </a:cubicBezTo>
                  <a:cubicBezTo>
                    <a:pt x="194" y="511"/>
                    <a:pt x="373" y="586"/>
                    <a:pt x="575" y="586"/>
                  </a:cubicBezTo>
                  <a:cubicBezTo>
                    <a:pt x="874" y="586"/>
                    <a:pt x="1222" y="422"/>
                    <a:pt x="1406" y="259"/>
                  </a:cubicBezTo>
                  <a:cubicBezTo>
                    <a:pt x="1580" y="113"/>
                    <a:pt x="1134"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27"/>
            <p:cNvSpPr/>
            <p:nvPr/>
          </p:nvSpPr>
          <p:spPr>
            <a:xfrm>
              <a:off x="5395950" y="3367650"/>
              <a:ext cx="55250" cy="75825"/>
            </a:xfrm>
            <a:custGeom>
              <a:avLst/>
              <a:gdLst/>
              <a:ahLst/>
              <a:cxnLst/>
              <a:rect l="l" t="t" r="r" b="b"/>
              <a:pathLst>
                <a:path w="2210" h="3033" fill="none" extrusionOk="0">
                  <a:moveTo>
                    <a:pt x="703" y="2039"/>
                  </a:moveTo>
                  <a:cubicBezTo>
                    <a:pt x="703" y="2039"/>
                    <a:pt x="771" y="2125"/>
                    <a:pt x="1062" y="1525"/>
                  </a:cubicBezTo>
                  <a:cubicBezTo>
                    <a:pt x="1371" y="926"/>
                    <a:pt x="1576" y="1"/>
                    <a:pt x="1884" y="446"/>
                  </a:cubicBezTo>
                  <a:cubicBezTo>
                    <a:pt x="2210" y="909"/>
                    <a:pt x="1559" y="1474"/>
                    <a:pt x="1336" y="1799"/>
                  </a:cubicBezTo>
                  <a:cubicBezTo>
                    <a:pt x="1114" y="2142"/>
                    <a:pt x="908" y="3032"/>
                    <a:pt x="446" y="2656"/>
                  </a:cubicBezTo>
                  <a:cubicBezTo>
                    <a:pt x="0" y="2296"/>
                    <a:pt x="703" y="2039"/>
                    <a:pt x="703" y="2039"/>
                  </a:cubicBezTo>
                  <a:close/>
                </a:path>
              </a:pathLst>
            </a:custGeom>
            <a:solidFill>
              <a:schemeClr val="dk1"/>
            </a:solidFill>
            <a:ln w="2575" cap="flat" cmpd="sng">
              <a:solidFill>
                <a:srgbClr val="3B2938"/>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27"/>
            <p:cNvSpPr/>
            <p:nvPr/>
          </p:nvSpPr>
          <p:spPr>
            <a:xfrm>
              <a:off x="4963075" y="3297750"/>
              <a:ext cx="169125" cy="96975"/>
            </a:xfrm>
            <a:custGeom>
              <a:avLst/>
              <a:gdLst/>
              <a:ahLst/>
              <a:cxnLst/>
              <a:rect l="l" t="t" r="r" b="b"/>
              <a:pathLst>
                <a:path w="6765" h="3879" extrusionOk="0">
                  <a:moveTo>
                    <a:pt x="6207" y="0"/>
                  </a:moveTo>
                  <a:cubicBezTo>
                    <a:pt x="6182" y="0"/>
                    <a:pt x="6157" y="2"/>
                    <a:pt x="6132" y="5"/>
                  </a:cubicBezTo>
                  <a:cubicBezTo>
                    <a:pt x="5764" y="20"/>
                    <a:pt x="5435" y="324"/>
                    <a:pt x="5068" y="324"/>
                  </a:cubicBezTo>
                  <a:cubicBezTo>
                    <a:pt x="5007" y="324"/>
                    <a:pt x="4945" y="316"/>
                    <a:pt x="4881" y="296"/>
                  </a:cubicBezTo>
                  <a:cubicBezTo>
                    <a:pt x="4727" y="228"/>
                    <a:pt x="4556" y="194"/>
                    <a:pt x="4385" y="176"/>
                  </a:cubicBezTo>
                  <a:cubicBezTo>
                    <a:pt x="4179" y="194"/>
                    <a:pt x="3974" y="262"/>
                    <a:pt x="3768" y="296"/>
                  </a:cubicBezTo>
                  <a:cubicBezTo>
                    <a:pt x="3340" y="331"/>
                    <a:pt x="2912" y="314"/>
                    <a:pt x="2501" y="451"/>
                  </a:cubicBezTo>
                  <a:cubicBezTo>
                    <a:pt x="1816" y="690"/>
                    <a:pt x="1541" y="1461"/>
                    <a:pt x="1130" y="2009"/>
                  </a:cubicBezTo>
                  <a:cubicBezTo>
                    <a:pt x="737" y="2540"/>
                    <a:pt x="0" y="3020"/>
                    <a:pt x="69" y="3807"/>
                  </a:cubicBezTo>
                  <a:cubicBezTo>
                    <a:pt x="69" y="3852"/>
                    <a:pt x="106" y="3878"/>
                    <a:pt x="142" y="3878"/>
                  </a:cubicBezTo>
                  <a:cubicBezTo>
                    <a:pt x="174" y="3878"/>
                    <a:pt x="206" y="3856"/>
                    <a:pt x="206" y="3807"/>
                  </a:cubicBezTo>
                  <a:cubicBezTo>
                    <a:pt x="188" y="3122"/>
                    <a:pt x="839" y="2643"/>
                    <a:pt x="1216" y="2163"/>
                  </a:cubicBezTo>
                  <a:cubicBezTo>
                    <a:pt x="1593" y="1667"/>
                    <a:pt x="1850" y="981"/>
                    <a:pt x="2449" y="673"/>
                  </a:cubicBezTo>
                  <a:cubicBezTo>
                    <a:pt x="2826" y="502"/>
                    <a:pt x="3237" y="502"/>
                    <a:pt x="3631" y="468"/>
                  </a:cubicBezTo>
                  <a:cubicBezTo>
                    <a:pt x="3910" y="444"/>
                    <a:pt x="4149" y="366"/>
                    <a:pt x="4397" y="366"/>
                  </a:cubicBezTo>
                  <a:cubicBezTo>
                    <a:pt x="4515" y="366"/>
                    <a:pt x="4635" y="384"/>
                    <a:pt x="4761" y="433"/>
                  </a:cubicBezTo>
                  <a:cubicBezTo>
                    <a:pt x="4879" y="477"/>
                    <a:pt x="5006" y="499"/>
                    <a:pt x="5134" y="499"/>
                  </a:cubicBezTo>
                  <a:cubicBezTo>
                    <a:pt x="5305" y="499"/>
                    <a:pt x="5478" y="460"/>
                    <a:pt x="5635" y="382"/>
                  </a:cubicBezTo>
                  <a:cubicBezTo>
                    <a:pt x="5783" y="327"/>
                    <a:pt x="5976" y="261"/>
                    <a:pt x="6154" y="261"/>
                  </a:cubicBezTo>
                  <a:cubicBezTo>
                    <a:pt x="6306" y="261"/>
                    <a:pt x="6448" y="309"/>
                    <a:pt x="6543" y="451"/>
                  </a:cubicBezTo>
                  <a:cubicBezTo>
                    <a:pt x="6566" y="486"/>
                    <a:pt x="6601" y="501"/>
                    <a:pt x="6635" y="501"/>
                  </a:cubicBezTo>
                  <a:cubicBezTo>
                    <a:pt x="6702" y="501"/>
                    <a:pt x="6765" y="444"/>
                    <a:pt x="6731" y="365"/>
                  </a:cubicBezTo>
                  <a:cubicBezTo>
                    <a:pt x="6653" y="147"/>
                    <a:pt x="6449" y="0"/>
                    <a:pt x="62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27"/>
            <p:cNvSpPr/>
            <p:nvPr/>
          </p:nvSpPr>
          <p:spPr>
            <a:xfrm>
              <a:off x="5149325" y="3418100"/>
              <a:ext cx="305075" cy="185650"/>
            </a:xfrm>
            <a:custGeom>
              <a:avLst/>
              <a:gdLst/>
              <a:ahLst/>
              <a:cxnLst/>
              <a:rect l="l" t="t" r="r" b="b"/>
              <a:pathLst>
                <a:path w="12203" h="7426" extrusionOk="0">
                  <a:moveTo>
                    <a:pt x="12123" y="0"/>
                  </a:moveTo>
                  <a:cubicBezTo>
                    <a:pt x="12107" y="0"/>
                    <a:pt x="12089" y="6"/>
                    <a:pt x="12075" y="21"/>
                  </a:cubicBezTo>
                  <a:lnTo>
                    <a:pt x="12058" y="21"/>
                  </a:lnTo>
                  <a:cubicBezTo>
                    <a:pt x="11647" y="792"/>
                    <a:pt x="11133" y="1528"/>
                    <a:pt x="10533" y="2196"/>
                  </a:cubicBezTo>
                  <a:cubicBezTo>
                    <a:pt x="10225" y="2522"/>
                    <a:pt x="9865" y="2796"/>
                    <a:pt x="9472" y="3001"/>
                  </a:cubicBezTo>
                  <a:cubicBezTo>
                    <a:pt x="9043" y="3172"/>
                    <a:pt x="8632" y="3395"/>
                    <a:pt x="8238" y="3635"/>
                  </a:cubicBezTo>
                  <a:cubicBezTo>
                    <a:pt x="7862" y="3909"/>
                    <a:pt x="7536" y="4251"/>
                    <a:pt x="7159" y="4525"/>
                  </a:cubicBezTo>
                  <a:cubicBezTo>
                    <a:pt x="6783" y="4817"/>
                    <a:pt x="6406" y="5074"/>
                    <a:pt x="6012" y="5296"/>
                  </a:cubicBezTo>
                  <a:cubicBezTo>
                    <a:pt x="5173" y="5759"/>
                    <a:pt x="4316" y="6170"/>
                    <a:pt x="3426" y="6512"/>
                  </a:cubicBezTo>
                  <a:cubicBezTo>
                    <a:pt x="2408" y="6910"/>
                    <a:pt x="1405" y="7307"/>
                    <a:pt x="321" y="7307"/>
                  </a:cubicBezTo>
                  <a:cubicBezTo>
                    <a:pt x="237" y="7307"/>
                    <a:pt x="153" y="7305"/>
                    <a:pt x="69" y="7300"/>
                  </a:cubicBezTo>
                  <a:cubicBezTo>
                    <a:pt x="0" y="7300"/>
                    <a:pt x="17" y="7386"/>
                    <a:pt x="69" y="7403"/>
                  </a:cubicBezTo>
                  <a:cubicBezTo>
                    <a:pt x="202" y="7418"/>
                    <a:pt x="335" y="7426"/>
                    <a:pt x="467" y="7426"/>
                  </a:cubicBezTo>
                  <a:cubicBezTo>
                    <a:pt x="1361" y="7426"/>
                    <a:pt x="2246" y="7099"/>
                    <a:pt x="3066" y="6786"/>
                  </a:cubicBezTo>
                  <a:cubicBezTo>
                    <a:pt x="3957" y="6444"/>
                    <a:pt x="4864" y="6135"/>
                    <a:pt x="5721" y="5707"/>
                  </a:cubicBezTo>
                  <a:cubicBezTo>
                    <a:pt x="6560" y="5279"/>
                    <a:pt x="7365" y="4731"/>
                    <a:pt x="8067" y="4097"/>
                  </a:cubicBezTo>
                  <a:cubicBezTo>
                    <a:pt x="8786" y="3481"/>
                    <a:pt x="9711" y="3172"/>
                    <a:pt x="10414" y="2522"/>
                  </a:cubicBezTo>
                  <a:cubicBezTo>
                    <a:pt x="11150" y="1837"/>
                    <a:pt x="11681" y="946"/>
                    <a:pt x="12178" y="90"/>
                  </a:cubicBezTo>
                  <a:cubicBezTo>
                    <a:pt x="12202" y="40"/>
                    <a:pt x="12165" y="0"/>
                    <a:pt x="1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27"/>
            <p:cNvSpPr/>
            <p:nvPr/>
          </p:nvSpPr>
          <p:spPr>
            <a:xfrm>
              <a:off x="5076400" y="3614900"/>
              <a:ext cx="30550" cy="13725"/>
            </a:xfrm>
            <a:custGeom>
              <a:avLst/>
              <a:gdLst/>
              <a:ahLst/>
              <a:cxnLst/>
              <a:rect l="l" t="t" r="r" b="b"/>
              <a:pathLst>
                <a:path w="1222" h="549" extrusionOk="0">
                  <a:moveTo>
                    <a:pt x="263" y="79"/>
                  </a:moveTo>
                  <a:lnTo>
                    <a:pt x="268" y="87"/>
                  </a:lnTo>
                  <a:lnTo>
                    <a:pt x="268" y="87"/>
                  </a:lnTo>
                  <a:cubicBezTo>
                    <a:pt x="261" y="83"/>
                    <a:pt x="257" y="79"/>
                    <a:pt x="263" y="79"/>
                  </a:cubicBezTo>
                  <a:close/>
                  <a:moveTo>
                    <a:pt x="485" y="165"/>
                  </a:moveTo>
                  <a:cubicBezTo>
                    <a:pt x="588" y="182"/>
                    <a:pt x="674" y="216"/>
                    <a:pt x="759" y="250"/>
                  </a:cubicBezTo>
                  <a:lnTo>
                    <a:pt x="895" y="313"/>
                  </a:lnTo>
                  <a:lnTo>
                    <a:pt x="895" y="313"/>
                  </a:lnTo>
                  <a:cubicBezTo>
                    <a:pt x="894" y="313"/>
                    <a:pt x="894" y="314"/>
                    <a:pt x="894" y="314"/>
                  </a:cubicBezTo>
                  <a:lnTo>
                    <a:pt x="894" y="314"/>
                  </a:lnTo>
                  <a:cubicBezTo>
                    <a:pt x="772" y="295"/>
                    <a:pt x="663" y="263"/>
                    <a:pt x="554" y="216"/>
                  </a:cubicBezTo>
                  <a:cubicBezTo>
                    <a:pt x="502" y="199"/>
                    <a:pt x="451" y="182"/>
                    <a:pt x="400" y="165"/>
                  </a:cubicBezTo>
                  <a:close/>
                  <a:moveTo>
                    <a:pt x="344" y="0"/>
                  </a:moveTo>
                  <a:cubicBezTo>
                    <a:pt x="254" y="0"/>
                    <a:pt x="163" y="21"/>
                    <a:pt x="134" y="107"/>
                  </a:cubicBezTo>
                  <a:lnTo>
                    <a:pt x="134" y="107"/>
                  </a:lnTo>
                  <a:cubicBezTo>
                    <a:pt x="1" y="289"/>
                    <a:pt x="300" y="405"/>
                    <a:pt x="434" y="456"/>
                  </a:cubicBezTo>
                  <a:cubicBezTo>
                    <a:pt x="588" y="507"/>
                    <a:pt x="759" y="541"/>
                    <a:pt x="913" y="541"/>
                  </a:cubicBezTo>
                  <a:cubicBezTo>
                    <a:pt x="921" y="541"/>
                    <a:pt x="929" y="541"/>
                    <a:pt x="936" y="539"/>
                  </a:cubicBezTo>
                  <a:lnTo>
                    <a:pt x="936" y="539"/>
                  </a:lnTo>
                  <a:cubicBezTo>
                    <a:pt x="962" y="545"/>
                    <a:pt x="989" y="548"/>
                    <a:pt x="1016" y="548"/>
                  </a:cubicBezTo>
                  <a:cubicBezTo>
                    <a:pt x="1039" y="548"/>
                    <a:pt x="1062" y="546"/>
                    <a:pt x="1085" y="541"/>
                  </a:cubicBezTo>
                  <a:cubicBezTo>
                    <a:pt x="1153" y="524"/>
                    <a:pt x="1205" y="456"/>
                    <a:pt x="1222" y="387"/>
                  </a:cubicBezTo>
                  <a:cubicBezTo>
                    <a:pt x="1222" y="319"/>
                    <a:pt x="1187" y="250"/>
                    <a:pt x="1119" y="216"/>
                  </a:cubicBezTo>
                  <a:cubicBezTo>
                    <a:pt x="1033" y="182"/>
                    <a:pt x="965" y="147"/>
                    <a:pt x="896" y="130"/>
                  </a:cubicBezTo>
                  <a:cubicBezTo>
                    <a:pt x="828" y="96"/>
                    <a:pt x="759" y="79"/>
                    <a:pt x="691" y="62"/>
                  </a:cubicBezTo>
                  <a:cubicBezTo>
                    <a:pt x="605" y="28"/>
                    <a:pt x="537" y="28"/>
                    <a:pt x="468" y="10"/>
                  </a:cubicBezTo>
                  <a:cubicBezTo>
                    <a:pt x="432" y="5"/>
                    <a:pt x="388" y="0"/>
                    <a:pt x="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27"/>
            <p:cNvSpPr/>
            <p:nvPr/>
          </p:nvSpPr>
          <p:spPr>
            <a:xfrm>
              <a:off x="5351425" y="3470950"/>
              <a:ext cx="20575" cy="16450"/>
            </a:xfrm>
            <a:custGeom>
              <a:avLst/>
              <a:gdLst/>
              <a:ahLst/>
              <a:cxnLst/>
              <a:rect l="l" t="t" r="r" b="b"/>
              <a:pathLst>
                <a:path w="823" h="658" extrusionOk="0">
                  <a:moveTo>
                    <a:pt x="257" y="408"/>
                  </a:moveTo>
                  <a:cubicBezTo>
                    <a:pt x="266" y="416"/>
                    <a:pt x="266" y="420"/>
                    <a:pt x="264" y="420"/>
                  </a:cubicBezTo>
                  <a:cubicBezTo>
                    <a:pt x="261" y="420"/>
                    <a:pt x="257" y="416"/>
                    <a:pt x="257" y="408"/>
                  </a:cubicBezTo>
                  <a:close/>
                  <a:moveTo>
                    <a:pt x="262" y="422"/>
                  </a:moveTo>
                  <a:cubicBezTo>
                    <a:pt x="260" y="423"/>
                    <a:pt x="259" y="424"/>
                    <a:pt x="257" y="425"/>
                  </a:cubicBezTo>
                  <a:lnTo>
                    <a:pt x="264" y="425"/>
                  </a:lnTo>
                  <a:cubicBezTo>
                    <a:pt x="263" y="424"/>
                    <a:pt x="263" y="423"/>
                    <a:pt x="262" y="422"/>
                  </a:cubicBezTo>
                  <a:close/>
                  <a:moveTo>
                    <a:pt x="583" y="253"/>
                  </a:moveTo>
                  <a:cubicBezTo>
                    <a:pt x="583" y="253"/>
                    <a:pt x="583" y="271"/>
                    <a:pt x="583" y="288"/>
                  </a:cubicBezTo>
                  <a:cubicBezTo>
                    <a:pt x="583" y="305"/>
                    <a:pt x="583" y="322"/>
                    <a:pt x="583" y="322"/>
                  </a:cubicBezTo>
                  <a:cubicBezTo>
                    <a:pt x="583" y="326"/>
                    <a:pt x="583" y="331"/>
                    <a:pt x="583" y="339"/>
                  </a:cubicBezTo>
                  <a:cubicBezTo>
                    <a:pt x="583" y="339"/>
                    <a:pt x="583" y="339"/>
                    <a:pt x="583" y="356"/>
                  </a:cubicBezTo>
                  <a:lnTo>
                    <a:pt x="548" y="373"/>
                  </a:lnTo>
                  <a:cubicBezTo>
                    <a:pt x="531" y="390"/>
                    <a:pt x="497" y="408"/>
                    <a:pt x="480" y="425"/>
                  </a:cubicBezTo>
                  <a:lnTo>
                    <a:pt x="264" y="425"/>
                  </a:lnTo>
                  <a:cubicBezTo>
                    <a:pt x="265" y="427"/>
                    <a:pt x="265" y="430"/>
                    <a:pt x="264" y="430"/>
                  </a:cubicBezTo>
                  <a:cubicBezTo>
                    <a:pt x="263" y="430"/>
                    <a:pt x="261" y="428"/>
                    <a:pt x="257" y="425"/>
                  </a:cubicBezTo>
                  <a:cubicBezTo>
                    <a:pt x="257" y="421"/>
                    <a:pt x="258" y="420"/>
                    <a:pt x="259" y="420"/>
                  </a:cubicBezTo>
                  <a:cubicBezTo>
                    <a:pt x="260" y="420"/>
                    <a:pt x="261" y="421"/>
                    <a:pt x="262" y="422"/>
                  </a:cubicBezTo>
                  <a:lnTo>
                    <a:pt x="262" y="422"/>
                  </a:lnTo>
                  <a:cubicBezTo>
                    <a:pt x="281" y="410"/>
                    <a:pt x="287" y="386"/>
                    <a:pt x="285" y="362"/>
                  </a:cubicBezTo>
                  <a:lnTo>
                    <a:pt x="285" y="362"/>
                  </a:lnTo>
                  <a:cubicBezTo>
                    <a:pt x="291" y="348"/>
                    <a:pt x="294" y="335"/>
                    <a:pt x="295" y="322"/>
                  </a:cubicBezTo>
                  <a:lnTo>
                    <a:pt x="326" y="322"/>
                  </a:lnTo>
                  <a:lnTo>
                    <a:pt x="326" y="305"/>
                  </a:lnTo>
                  <a:cubicBezTo>
                    <a:pt x="326" y="305"/>
                    <a:pt x="326" y="288"/>
                    <a:pt x="326" y="288"/>
                  </a:cubicBezTo>
                  <a:lnTo>
                    <a:pt x="343" y="271"/>
                  </a:lnTo>
                  <a:lnTo>
                    <a:pt x="360" y="271"/>
                  </a:lnTo>
                  <a:lnTo>
                    <a:pt x="377" y="253"/>
                  </a:lnTo>
                  <a:close/>
                  <a:moveTo>
                    <a:pt x="463" y="1"/>
                  </a:moveTo>
                  <a:cubicBezTo>
                    <a:pt x="424" y="1"/>
                    <a:pt x="386" y="5"/>
                    <a:pt x="343" y="14"/>
                  </a:cubicBezTo>
                  <a:cubicBezTo>
                    <a:pt x="257" y="48"/>
                    <a:pt x="189" y="99"/>
                    <a:pt x="154" y="168"/>
                  </a:cubicBezTo>
                  <a:cubicBezTo>
                    <a:pt x="150" y="174"/>
                    <a:pt x="146" y="179"/>
                    <a:pt x="143" y="185"/>
                  </a:cubicBezTo>
                  <a:lnTo>
                    <a:pt x="143" y="185"/>
                  </a:lnTo>
                  <a:cubicBezTo>
                    <a:pt x="98" y="188"/>
                    <a:pt x="66" y="206"/>
                    <a:pt x="35" y="253"/>
                  </a:cubicBezTo>
                  <a:cubicBezTo>
                    <a:pt x="0" y="322"/>
                    <a:pt x="0" y="425"/>
                    <a:pt x="35" y="493"/>
                  </a:cubicBezTo>
                  <a:cubicBezTo>
                    <a:pt x="69" y="579"/>
                    <a:pt x="137" y="630"/>
                    <a:pt x="223" y="647"/>
                  </a:cubicBezTo>
                  <a:cubicBezTo>
                    <a:pt x="255" y="655"/>
                    <a:pt x="288" y="658"/>
                    <a:pt x="321" y="658"/>
                  </a:cubicBezTo>
                  <a:cubicBezTo>
                    <a:pt x="446" y="658"/>
                    <a:pt x="573" y="609"/>
                    <a:pt x="668" y="528"/>
                  </a:cubicBezTo>
                  <a:cubicBezTo>
                    <a:pt x="788" y="425"/>
                    <a:pt x="822" y="271"/>
                    <a:pt x="754" y="116"/>
                  </a:cubicBezTo>
                  <a:cubicBezTo>
                    <a:pt x="720" y="65"/>
                    <a:pt x="651" y="14"/>
                    <a:pt x="583" y="14"/>
                  </a:cubicBezTo>
                  <a:cubicBezTo>
                    <a:pt x="540" y="5"/>
                    <a:pt x="501" y="1"/>
                    <a:pt x="4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27"/>
            <p:cNvSpPr/>
            <p:nvPr/>
          </p:nvSpPr>
          <p:spPr>
            <a:xfrm>
              <a:off x="5250375" y="3358675"/>
              <a:ext cx="20150" cy="13900"/>
            </a:xfrm>
            <a:custGeom>
              <a:avLst/>
              <a:gdLst/>
              <a:ahLst/>
              <a:cxnLst/>
              <a:rect l="l" t="t" r="r" b="b"/>
              <a:pathLst>
                <a:path w="806" h="556" extrusionOk="0">
                  <a:moveTo>
                    <a:pt x="617" y="240"/>
                  </a:moveTo>
                  <a:lnTo>
                    <a:pt x="634" y="257"/>
                  </a:lnTo>
                  <a:lnTo>
                    <a:pt x="634" y="274"/>
                  </a:lnTo>
                  <a:lnTo>
                    <a:pt x="634" y="291"/>
                  </a:lnTo>
                  <a:cubicBezTo>
                    <a:pt x="634" y="291"/>
                    <a:pt x="634" y="309"/>
                    <a:pt x="617" y="309"/>
                  </a:cubicBezTo>
                  <a:cubicBezTo>
                    <a:pt x="600" y="326"/>
                    <a:pt x="600" y="326"/>
                    <a:pt x="583" y="343"/>
                  </a:cubicBezTo>
                  <a:lnTo>
                    <a:pt x="360" y="343"/>
                  </a:lnTo>
                  <a:lnTo>
                    <a:pt x="343" y="326"/>
                  </a:lnTo>
                  <a:lnTo>
                    <a:pt x="326" y="326"/>
                  </a:lnTo>
                  <a:cubicBezTo>
                    <a:pt x="317" y="317"/>
                    <a:pt x="309" y="309"/>
                    <a:pt x="303" y="301"/>
                  </a:cubicBezTo>
                  <a:lnTo>
                    <a:pt x="303" y="301"/>
                  </a:lnTo>
                  <a:cubicBezTo>
                    <a:pt x="329" y="282"/>
                    <a:pt x="357" y="270"/>
                    <a:pt x="394" y="257"/>
                  </a:cubicBezTo>
                  <a:lnTo>
                    <a:pt x="411" y="240"/>
                  </a:lnTo>
                  <a:close/>
                  <a:moveTo>
                    <a:pt x="531" y="0"/>
                  </a:moveTo>
                  <a:cubicBezTo>
                    <a:pt x="394" y="0"/>
                    <a:pt x="257" y="52"/>
                    <a:pt x="154" y="137"/>
                  </a:cubicBezTo>
                  <a:cubicBezTo>
                    <a:pt x="137" y="155"/>
                    <a:pt x="124" y="176"/>
                    <a:pt x="118" y="198"/>
                  </a:cubicBezTo>
                  <a:lnTo>
                    <a:pt x="118" y="198"/>
                  </a:lnTo>
                  <a:cubicBezTo>
                    <a:pt x="101" y="203"/>
                    <a:pt x="84" y="211"/>
                    <a:pt x="69" y="223"/>
                  </a:cubicBezTo>
                  <a:cubicBezTo>
                    <a:pt x="17" y="274"/>
                    <a:pt x="0" y="360"/>
                    <a:pt x="69" y="411"/>
                  </a:cubicBezTo>
                  <a:cubicBezTo>
                    <a:pt x="164" y="506"/>
                    <a:pt x="285" y="556"/>
                    <a:pt x="411" y="556"/>
                  </a:cubicBezTo>
                  <a:cubicBezTo>
                    <a:pt x="491" y="556"/>
                    <a:pt x="572" y="536"/>
                    <a:pt x="651" y="497"/>
                  </a:cubicBezTo>
                  <a:cubicBezTo>
                    <a:pt x="737" y="446"/>
                    <a:pt x="805" y="326"/>
                    <a:pt x="788" y="223"/>
                  </a:cubicBezTo>
                  <a:cubicBezTo>
                    <a:pt x="754" y="103"/>
                    <a:pt x="651" y="17"/>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9" name="Google Shape;2169;p27"/>
          <p:cNvGrpSpPr/>
          <p:nvPr/>
        </p:nvGrpSpPr>
        <p:grpSpPr>
          <a:xfrm flipH="1">
            <a:off x="7834142" y="4496136"/>
            <a:ext cx="895421" cy="926163"/>
            <a:chOff x="4791650" y="538625"/>
            <a:chExt cx="731075" cy="756175"/>
          </a:xfrm>
        </p:grpSpPr>
        <p:sp>
          <p:nvSpPr>
            <p:cNvPr id="2170" name="Google Shape;2170;p27"/>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27"/>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27"/>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27"/>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27"/>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27"/>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6" name="Google Shape;2176;p27"/>
          <p:cNvGrpSpPr/>
          <p:nvPr/>
        </p:nvGrpSpPr>
        <p:grpSpPr>
          <a:xfrm flipH="1">
            <a:off x="8131727" y="-100921"/>
            <a:ext cx="793462" cy="846748"/>
            <a:chOff x="3862225" y="4682025"/>
            <a:chExt cx="310650" cy="331525"/>
          </a:xfrm>
        </p:grpSpPr>
        <p:sp>
          <p:nvSpPr>
            <p:cNvPr id="2177" name="Google Shape;2177;p27"/>
            <p:cNvSpPr/>
            <p:nvPr/>
          </p:nvSpPr>
          <p:spPr>
            <a:xfrm>
              <a:off x="3863075" y="4785075"/>
              <a:ext cx="309800" cy="228475"/>
            </a:xfrm>
            <a:custGeom>
              <a:avLst/>
              <a:gdLst/>
              <a:ahLst/>
              <a:cxnLst/>
              <a:rect l="l" t="t" r="r" b="b"/>
              <a:pathLst>
                <a:path w="12392" h="9139" extrusionOk="0">
                  <a:moveTo>
                    <a:pt x="2272" y="0"/>
                  </a:moveTo>
                  <a:cubicBezTo>
                    <a:pt x="1765" y="0"/>
                    <a:pt x="1277" y="238"/>
                    <a:pt x="806" y="611"/>
                  </a:cubicBezTo>
                  <a:cubicBezTo>
                    <a:pt x="1" y="1262"/>
                    <a:pt x="823" y="2358"/>
                    <a:pt x="1542" y="3591"/>
                  </a:cubicBezTo>
                  <a:cubicBezTo>
                    <a:pt x="2227" y="4739"/>
                    <a:pt x="3118" y="5766"/>
                    <a:pt x="4163" y="6589"/>
                  </a:cubicBezTo>
                  <a:cubicBezTo>
                    <a:pt x="5173" y="7411"/>
                    <a:pt x="6886" y="8318"/>
                    <a:pt x="8239" y="8884"/>
                  </a:cubicBezTo>
                  <a:cubicBezTo>
                    <a:pt x="8661" y="9067"/>
                    <a:pt x="9209" y="9139"/>
                    <a:pt x="9766" y="9139"/>
                  </a:cubicBezTo>
                  <a:cubicBezTo>
                    <a:pt x="10974" y="9139"/>
                    <a:pt x="12227" y="8804"/>
                    <a:pt x="12332" y="8558"/>
                  </a:cubicBezTo>
                  <a:cubicBezTo>
                    <a:pt x="12392" y="8412"/>
                    <a:pt x="12246" y="8369"/>
                    <a:pt x="12019" y="8369"/>
                  </a:cubicBezTo>
                  <a:cubicBezTo>
                    <a:pt x="11694" y="8369"/>
                    <a:pt x="11202" y="8458"/>
                    <a:pt x="10919" y="8458"/>
                  </a:cubicBezTo>
                  <a:cubicBezTo>
                    <a:pt x="10891" y="8458"/>
                    <a:pt x="10865" y="8457"/>
                    <a:pt x="10842" y="8455"/>
                  </a:cubicBezTo>
                  <a:cubicBezTo>
                    <a:pt x="10397" y="8404"/>
                    <a:pt x="9318" y="7959"/>
                    <a:pt x="8770" y="7513"/>
                  </a:cubicBezTo>
                  <a:cubicBezTo>
                    <a:pt x="8222" y="7051"/>
                    <a:pt x="7965" y="6469"/>
                    <a:pt x="7365" y="5732"/>
                  </a:cubicBezTo>
                  <a:cubicBezTo>
                    <a:pt x="6749" y="4979"/>
                    <a:pt x="6372" y="4174"/>
                    <a:pt x="5858" y="3540"/>
                  </a:cubicBezTo>
                  <a:cubicBezTo>
                    <a:pt x="5362" y="2906"/>
                    <a:pt x="4385" y="1142"/>
                    <a:pt x="3443" y="440"/>
                  </a:cubicBezTo>
                  <a:cubicBezTo>
                    <a:pt x="3041" y="133"/>
                    <a:pt x="2651" y="0"/>
                    <a:pt x="2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27"/>
            <p:cNvSpPr/>
            <p:nvPr/>
          </p:nvSpPr>
          <p:spPr>
            <a:xfrm>
              <a:off x="3862225" y="4682025"/>
              <a:ext cx="97600" cy="137600"/>
            </a:xfrm>
            <a:custGeom>
              <a:avLst/>
              <a:gdLst/>
              <a:ahLst/>
              <a:cxnLst/>
              <a:rect l="l" t="t" r="r" b="b"/>
              <a:pathLst>
                <a:path w="3904" h="5504" extrusionOk="0">
                  <a:moveTo>
                    <a:pt x="110" y="0"/>
                  </a:moveTo>
                  <a:cubicBezTo>
                    <a:pt x="50" y="0"/>
                    <a:pt x="1" y="23"/>
                    <a:pt x="1" y="23"/>
                  </a:cubicBezTo>
                  <a:cubicBezTo>
                    <a:pt x="1" y="23"/>
                    <a:pt x="1" y="2387"/>
                    <a:pt x="103" y="2781"/>
                  </a:cubicBezTo>
                  <a:cubicBezTo>
                    <a:pt x="206" y="3175"/>
                    <a:pt x="977" y="3911"/>
                    <a:pt x="977" y="3911"/>
                  </a:cubicBezTo>
                  <a:cubicBezTo>
                    <a:pt x="977" y="3911"/>
                    <a:pt x="35" y="4476"/>
                    <a:pt x="412" y="5504"/>
                  </a:cubicBezTo>
                  <a:cubicBezTo>
                    <a:pt x="412" y="5504"/>
                    <a:pt x="1542" y="4733"/>
                    <a:pt x="2210" y="4665"/>
                  </a:cubicBezTo>
                  <a:cubicBezTo>
                    <a:pt x="2878" y="4596"/>
                    <a:pt x="3477" y="4562"/>
                    <a:pt x="3477" y="4562"/>
                  </a:cubicBezTo>
                  <a:cubicBezTo>
                    <a:pt x="3477" y="4562"/>
                    <a:pt x="3605" y="4586"/>
                    <a:pt x="3717" y="4586"/>
                  </a:cubicBezTo>
                  <a:cubicBezTo>
                    <a:pt x="3817" y="4586"/>
                    <a:pt x="3904" y="4566"/>
                    <a:pt x="3871" y="4493"/>
                  </a:cubicBezTo>
                  <a:cubicBezTo>
                    <a:pt x="3871" y="4493"/>
                    <a:pt x="3820" y="3911"/>
                    <a:pt x="2775" y="3791"/>
                  </a:cubicBezTo>
                  <a:cubicBezTo>
                    <a:pt x="2509" y="3760"/>
                    <a:pt x="2281" y="3749"/>
                    <a:pt x="2091" y="3749"/>
                  </a:cubicBezTo>
                  <a:cubicBezTo>
                    <a:pt x="1546" y="3749"/>
                    <a:pt x="1302" y="3843"/>
                    <a:pt x="1302" y="3843"/>
                  </a:cubicBezTo>
                  <a:cubicBezTo>
                    <a:pt x="994" y="3466"/>
                    <a:pt x="737" y="3072"/>
                    <a:pt x="497" y="2644"/>
                  </a:cubicBezTo>
                  <a:cubicBezTo>
                    <a:pt x="257" y="2147"/>
                    <a:pt x="343" y="674"/>
                    <a:pt x="326" y="280"/>
                  </a:cubicBezTo>
                  <a:cubicBezTo>
                    <a:pt x="306" y="48"/>
                    <a:pt x="196" y="0"/>
                    <a:pt x="1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27"/>
            <p:cNvSpPr/>
            <p:nvPr/>
          </p:nvSpPr>
          <p:spPr>
            <a:xfrm>
              <a:off x="3969275" y="4897875"/>
              <a:ext cx="92500" cy="64875"/>
            </a:xfrm>
            <a:custGeom>
              <a:avLst/>
              <a:gdLst/>
              <a:ahLst/>
              <a:cxnLst/>
              <a:rect l="l" t="t" r="r" b="b"/>
              <a:pathLst>
                <a:path w="3700" h="2595" extrusionOk="0">
                  <a:moveTo>
                    <a:pt x="1045" y="1"/>
                  </a:moveTo>
                  <a:cubicBezTo>
                    <a:pt x="1023" y="1"/>
                    <a:pt x="1000" y="2"/>
                    <a:pt x="976" y="4"/>
                  </a:cubicBezTo>
                  <a:cubicBezTo>
                    <a:pt x="343" y="90"/>
                    <a:pt x="0" y="638"/>
                    <a:pt x="617" y="1289"/>
                  </a:cubicBezTo>
                  <a:cubicBezTo>
                    <a:pt x="1158" y="1829"/>
                    <a:pt x="2521" y="2595"/>
                    <a:pt x="3123" y="2595"/>
                  </a:cubicBezTo>
                  <a:cubicBezTo>
                    <a:pt x="3226" y="2595"/>
                    <a:pt x="3307" y="2572"/>
                    <a:pt x="3357" y="2522"/>
                  </a:cubicBezTo>
                  <a:cubicBezTo>
                    <a:pt x="3700" y="2196"/>
                    <a:pt x="2467" y="1683"/>
                    <a:pt x="2124" y="1272"/>
                  </a:cubicBezTo>
                  <a:cubicBezTo>
                    <a:pt x="1810" y="859"/>
                    <a:pt x="1640" y="1"/>
                    <a:pt x="10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27"/>
            <p:cNvSpPr/>
            <p:nvPr/>
          </p:nvSpPr>
          <p:spPr>
            <a:xfrm>
              <a:off x="3874025" y="4781275"/>
              <a:ext cx="48900" cy="29150"/>
            </a:xfrm>
            <a:custGeom>
              <a:avLst/>
              <a:gdLst/>
              <a:ahLst/>
              <a:cxnLst/>
              <a:rect l="l" t="t" r="r" b="b"/>
              <a:pathLst>
                <a:path w="1956" h="1166" extrusionOk="0">
                  <a:moveTo>
                    <a:pt x="1183" y="1"/>
                  </a:moveTo>
                  <a:cubicBezTo>
                    <a:pt x="1018" y="1"/>
                    <a:pt x="846" y="24"/>
                    <a:pt x="693" y="78"/>
                  </a:cubicBezTo>
                  <a:cubicBezTo>
                    <a:pt x="145" y="284"/>
                    <a:pt x="8" y="1123"/>
                    <a:pt x="8" y="1123"/>
                  </a:cubicBezTo>
                  <a:cubicBezTo>
                    <a:pt x="1" y="1153"/>
                    <a:pt x="8" y="1165"/>
                    <a:pt x="27" y="1165"/>
                  </a:cubicBezTo>
                  <a:cubicBezTo>
                    <a:pt x="138" y="1165"/>
                    <a:pt x="654" y="712"/>
                    <a:pt x="933" y="609"/>
                  </a:cubicBezTo>
                  <a:cubicBezTo>
                    <a:pt x="1275" y="506"/>
                    <a:pt x="1721" y="506"/>
                    <a:pt x="1858" y="301"/>
                  </a:cubicBezTo>
                  <a:cubicBezTo>
                    <a:pt x="1955" y="142"/>
                    <a:pt x="1592" y="1"/>
                    <a:pt x="1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1" name="Google Shape;2181;p27"/>
          <p:cNvGrpSpPr/>
          <p:nvPr/>
        </p:nvGrpSpPr>
        <p:grpSpPr>
          <a:xfrm rot="-5400000" flipH="1">
            <a:off x="-107624" y="390942"/>
            <a:ext cx="978615" cy="890307"/>
            <a:chOff x="4688600" y="1410900"/>
            <a:chExt cx="799000" cy="726900"/>
          </a:xfrm>
        </p:grpSpPr>
        <p:sp>
          <p:nvSpPr>
            <p:cNvPr id="2182" name="Google Shape;2182;p27"/>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27"/>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4" name="Google Shape;2184;p27"/>
          <p:cNvGrpSpPr/>
          <p:nvPr/>
        </p:nvGrpSpPr>
        <p:grpSpPr>
          <a:xfrm flipH="1">
            <a:off x="-531453" y="4413353"/>
            <a:ext cx="1782858" cy="827132"/>
            <a:chOff x="4573425" y="2584300"/>
            <a:chExt cx="1222475" cy="567150"/>
          </a:xfrm>
        </p:grpSpPr>
        <p:sp>
          <p:nvSpPr>
            <p:cNvPr id="2185" name="Google Shape;2185;p27"/>
            <p:cNvSpPr/>
            <p:nvPr/>
          </p:nvSpPr>
          <p:spPr>
            <a:xfrm>
              <a:off x="5586475" y="2593100"/>
              <a:ext cx="153750" cy="77950"/>
            </a:xfrm>
            <a:custGeom>
              <a:avLst/>
              <a:gdLst/>
              <a:ahLst/>
              <a:cxnLst/>
              <a:rect l="l" t="t" r="r" b="b"/>
              <a:pathLst>
                <a:path w="6150" h="3118" extrusionOk="0">
                  <a:moveTo>
                    <a:pt x="5095" y="2061"/>
                  </a:moveTo>
                  <a:lnTo>
                    <a:pt x="4916" y="2227"/>
                  </a:lnTo>
                  <a:lnTo>
                    <a:pt x="5053" y="2124"/>
                  </a:lnTo>
                  <a:cubicBezTo>
                    <a:pt x="5053" y="2124"/>
                    <a:pt x="5071" y="2100"/>
                    <a:pt x="5095" y="2061"/>
                  </a:cubicBezTo>
                  <a:close/>
                  <a:moveTo>
                    <a:pt x="4694" y="0"/>
                  </a:moveTo>
                  <a:lnTo>
                    <a:pt x="1919" y="925"/>
                  </a:lnTo>
                  <a:lnTo>
                    <a:pt x="309" y="1524"/>
                  </a:lnTo>
                  <a:lnTo>
                    <a:pt x="1" y="2312"/>
                  </a:lnTo>
                  <a:lnTo>
                    <a:pt x="481" y="3117"/>
                  </a:lnTo>
                  <a:lnTo>
                    <a:pt x="1011" y="2860"/>
                  </a:lnTo>
                  <a:cubicBezTo>
                    <a:pt x="599" y="1923"/>
                    <a:pt x="3794" y="1325"/>
                    <a:pt x="4752" y="1325"/>
                  </a:cubicBezTo>
                  <a:cubicBezTo>
                    <a:pt x="4827" y="1325"/>
                    <a:pt x="4889" y="1328"/>
                    <a:pt x="4934" y="1336"/>
                  </a:cubicBezTo>
                  <a:cubicBezTo>
                    <a:pt x="5435" y="1420"/>
                    <a:pt x="5200" y="1889"/>
                    <a:pt x="5095" y="2061"/>
                  </a:cubicBezTo>
                  <a:lnTo>
                    <a:pt x="5095" y="2061"/>
                  </a:lnTo>
                  <a:lnTo>
                    <a:pt x="6150" y="1079"/>
                  </a:lnTo>
                  <a:lnTo>
                    <a:pt x="5944" y="343"/>
                  </a:lnTo>
                  <a:lnTo>
                    <a:pt x="46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27"/>
            <p:cNvSpPr/>
            <p:nvPr/>
          </p:nvSpPr>
          <p:spPr>
            <a:xfrm>
              <a:off x="5299600" y="2584300"/>
              <a:ext cx="496300" cy="293125"/>
            </a:xfrm>
            <a:custGeom>
              <a:avLst/>
              <a:gdLst/>
              <a:ahLst/>
              <a:cxnLst/>
              <a:rect l="l" t="t" r="r" b="b"/>
              <a:pathLst>
                <a:path w="19852" h="11725" extrusionOk="0">
                  <a:moveTo>
                    <a:pt x="16402" y="1132"/>
                  </a:moveTo>
                  <a:cubicBezTo>
                    <a:pt x="16779" y="1132"/>
                    <a:pt x="17005" y="1229"/>
                    <a:pt x="16957" y="1465"/>
                  </a:cubicBezTo>
                  <a:cubicBezTo>
                    <a:pt x="16820" y="2048"/>
                    <a:pt x="15569" y="2476"/>
                    <a:pt x="14370" y="2801"/>
                  </a:cubicBezTo>
                  <a:cubicBezTo>
                    <a:pt x="13706" y="2978"/>
                    <a:pt x="13063" y="3134"/>
                    <a:pt x="12618" y="3134"/>
                  </a:cubicBezTo>
                  <a:cubicBezTo>
                    <a:pt x="12374" y="3134"/>
                    <a:pt x="12189" y="3088"/>
                    <a:pt x="12093" y="2972"/>
                  </a:cubicBezTo>
                  <a:cubicBezTo>
                    <a:pt x="11636" y="2421"/>
                    <a:pt x="15028" y="1132"/>
                    <a:pt x="16402" y="1132"/>
                  </a:cubicBezTo>
                  <a:close/>
                  <a:moveTo>
                    <a:pt x="17574" y="0"/>
                  </a:moveTo>
                  <a:cubicBezTo>
                    <a:pt x="14577" y="0"/>
                    <a:pt x="1826" y="5835"/>
                    <a:pt x="1" y="8967"/>
                  </a:cubicBezTo>
                  <a:lnTo>
                    <a:pt x="823" y="11724"/>
                  </a:lnTo>
                  <a:cubicBezTo>
                    <a:pt x="823" y="11724"/>
                    <a:pt x="9249" y="5696"/>
                    <a:pt x="13959" y="4856"/>
                  </a:cubicBezTo>
                  <a:cubicBezTo>
                    <a:pt x="16443" y="4428"/>
                    <a:pt x="17864" y="3880"/>
                    <a:pt x="18652" y="3452"/>
                  </a:cubicBezTo>
                  <a:cubicBezTo>
                    <a:pt x="19457" y="3041"/>
                    <a:pt x="19851" y="2099"/>
                    <a:pt x="19577" y="1226"/>
                  </a:cubicBezTo>
                  <a:cubicBezTo>
                    <a:pt x="19389" y="660"/>
                    <a:pt x="18892" y="146"/>
                    <a:pt x="17762" y="9"/>
                  </a:cubicBezTo>
                  <a:cubicBezTo>
                    <a:pt x="17704" y="3"/>
                    <a:pt x="17641" y="0"/>
                    <a:pt x="175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27"/>
            <p:cNvSpPr/>
            <p:nvPr/>
          </p:nvSpPr>
          <p:spPr>
            <a:xfrm>
              <a:off x="5245225" y="2808450"/>
              <a:ext cx="76250" cy="95950"/>
            </a:xfrm>
            <a:custGeom>
              <a:avLst/>
              <a:gdLst/>
              <a:ahLst/>
              <a:cxnLst/>
              <a:rect l="l" t="t" r="r" b="b"/>
              <a:pathLst>
                <a:path w="3050" h="3838" fill="none" extrusionOk="0">
                  <a:moveTo>
                    <a:pt x="3049" y="2227"/>
                  </a:moveTo>
                  <a:cubicBezTo>
                    <a:pt x="3049" y="2227"/>
                    <a:pt x="652" y="3837"/>
                    <a:pt x="549" y="3598"/>
                  </a:cubicBezTo>
                  <a:cubicBezTo>
                    <a:pt x="429" y="3341"/>
                    <a:pt x="1" y="2758"/>
                    <a:pt x="18" y="2604"/>
                  </a:cubicBezTo>
                  <a:cubicBezTo>
                    <a:pt x="35" y="2433"/>
                    <a:pt x="926" y="789"/>
                    <a:pt x="926" y="789"/>
                  </a:cubicBezTo>
                  <a:lnTo>
                    <a:pt x="2176" y="1"/>
                  </a:lnTo>
                  <a:close/>
                </a:path>
              </a:pathLst>
            </a:custGeom>
            <a:noFill/>
            <a:ln w="2575" cap="flat" cmpd="sng">
              <a:solidFill>
                <a:schemeClr val="accent6"/>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27"/>
            <p:cNvSpPr/>
            <p:nvPr/>
          </p:nvSpPr>
          <p:spPr>
            <a:xfrm>
              <a:off x="4573425" y="2685675"/>
              <a:ext cx="725350" cy="465575"/>
            </a:xfrm>
            <a:custGeom>
              <a:avLst/>
              <a:gdLst/>
              <a:ahLst/>
              <a:cxnLst/>
              <a:rect l="l" t="t" r="r" b="b"/>
              <a:pathLst>
                <a:path w="29014" h="18623" extrusionOk="0">
                  <a:moveTo>
                    <a:pt x="22588" y="0"/>
                  </a:moveTo>
                  <a:cubicBezTo>
                    <a:pt x="20613" y="0"/>
                    <a:pt x="18216" y="363"/>
                    <a:pt x="15552" y="1024"/>
                  </a:cubicBezTo>
                  <a:cubicBezTo>
                    <a:pt x="5224" y="3559"/>
                    <a:pt x="1902" y="8217"/>
                    <a:pt x="1097" y="10290"/>
                  </a:cubicBezTo>
                  <a:cubicBezTo>
                    <a:pt x="0" y="13133"/>
                    <a:pt x="6355" y="17278"/>
                    <a:pt x="7279" y="17980"/>
                  </a:cubicBezTo>
                  <a:cubicBezTo>
                    <a:pt x="7760" y="18352"/>
                    <a:pt x="9022" y="18623"/>
                    <a:pt x="10818" y="18623"/>
                  </a:cubicBezTo>
                  <a:cubicBezTo>
                    <a:pt x="12415" y="18623"/>
                    <a:pt x="14434" y="18408"/>
                    <a:pt x="16699" y="17860"/>
                  </a:cubicBezTo>
                  <a:cubicBezTo>
                    <a:pt x="21512" y="16695"/>
                    <a:pt x="25982" y="13441"/>
                    <a:pt x="27506" y="11489"/>
                  </a:cubicBezTo>
                  <a:cubicBezTo>
                    <a:pt x="29014" y="9553"/>
                    <a:pt x="28226" y="3542"/>
                    <a:pt x="28226" y="3542"/>
                  </a:cubicBezTo>
                  <a:cubicBezTo>
                    <a:pt x="28128" y="1073"/>
                    <a:pt x="25983" y="0"/>
                    <a:pt x="225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27"/>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27"/>
            <p:cNvSpPr/>
            <p:nvPr/>
          </p:nvSpPr>
          <p:spPr>
            <a:xfrm>
              <a:off x="4598275" y="2704925"/>
              <a:ext cx="725750" cy="329200"/>
            </a:xfrm>
            <a:custGeom>
              <a:avLst/>
              <a:gdLst/>
              <a:ahLst/>
              <a:cxnLst/>
              <a:rect l="l" t="t" r="r" b="b"/>
              <a:pathLst>
                <a:path w="29030" h="13168" extrusionOk="0">
                  <a:moveTo>
                    <a:pt x="21303" y="0"/>
                  </a:moveTo>
                  <a:cubicBezTo>
                    <a:pt x="13798" y="0"/>
                    <a:pt x="0" y="6060"/>
                    <a:pt x="976" y="10565"/>
                  </a:cubicBezTo>
                  <a:cubicBezTo>
                    <a:pt x="1381" y="12393"/>
                    <a:pt x="3686" y="13167"/>
                    <a:pt x="6751" y="13167"/>
                  </a:cubicBezTo>
                  <a:cubicBezTo>
                    <a:pt x="15083" y="13167"/>
                    <a:pt x="29029" y="7442"/>
                    <a:pt x="25673" y="1607"/>
                  </a:cubicBezTo>
                  <a:cubicBezTo>
                    <a:pt x="25027" y="479"/>
                    <a:pt x="23414" y="0"/>
                    <a:pt x="213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27"/>
            <p:cNvSpPr/>
            <p:nvPr/>
          </p:nvSpPr>
          <p:spPr>
            <a:xfrm>
              <a:off x="5124925" y="2907800"/>
              <a:ext cx="47550" cy="30425"/>
            </a:xfrm>
            <a:custGeom>
              <a:avLst/>
              <a:gdLst/>
              <a:ahLst/>
              <a:cxnLst/>
              <a:rect l="l" t="t" r="r" b="b"/>
              <a:pathLst>
                <a:path w="1902" h="1217" extrusionOk="0">
                  <a:moveTo>
                    <a:pt x="1901" y="0"/>
                  </a:moveTo>
                  <a:cubicBezTo>
                    <a:pt x="1285" y="446"/>
                    <a:pt x="651" y="857"/>
                    <a:pt x="0" y="1216"/>
                  </a:cubicBezTo>
                  <a:cubicBezTo>
                    <a:pt x="651" y="857"/>
                    <a:pt x="1285" y="446"/>
                    <a:pt x="190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27"/>
            <p:cNvSpPr/>
            <p:nvPr/>
          </p:nvSpPr>
          <p:spPr>
            <a:xfrm>
              <a:off x="5172875" y="2874825"/>
              <a:ext cx="38550" cy="33000"/>
            </a:xfrm>
            <a:custGeom>
              <a:avLst/>
              <a:gdLst/>
              <a:ahLst/>
              <a:cxnLst/>
              <a:rect l="l" t="t" r="r" b="b"/>
              <a:pathLst>
                <a:path w="1542" h="1320" extrusionOk="0">
                  <a:moveTo>
                    <a:pt x="1542" y="1"/>
                  </a:moveTo>
                  <a:cubicBezTo>
                    <a:pt x="1062" y="480"/>
                    <a:pt x="548" y="926"/>
                    <a:pt x="0" y="1319"/>
                  </a:cubicBezTo>
                  <a:cubicBezTo>
                    <a:pt x="548" y="926"/>
                    <a:pt x="1062" y="480"/>
                    <a:pt x="154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27"/>
            <p:cNvSpPr/>
            <p:nvPr/>
          </p:nvSpPr>
          <p:spPr>
            <a:xfrm>
              <a:off x="5211825" y="2851275"/>
              <a:ext cx="19300" cy="23150"/>
            </a:xfrm>
            <a:custGeom>
              <a:avLst/>
              <a:gdLst/>
              <a:ahLst/>
              <a:cxnLst/>
              <a:rect l="l" t="t" r="r" b="b"/>
              <a:pathLst>
                <a:path w="772" h="926" extrusionOk="0">
                  <a:moveTo>
                    <a:pt x="772" y="1"/>
                  </a:moveTo>
                  <a:cubicBezTo>
                    <a:pt x="532" y="326"/>
                    <a:pt x="275" y="634"/>
                    <a:pt x="1" y="926"/>
                  </a:cubicBezTo>
                  <a:cubicBezTo>
                    <a:pt x="275" y="634"/>
                    <a:pt x="532" y="326"/>
                    <a:pt x="772"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27"/>
            <p:cNvSpPr/>
            <p:nvPr/>
          </p:nvSpPr>
          <p:spPr>
            <a:xfrm>
              <a:off x="5231525" y="2839300"/>
              <a:ext cx="7300" cy="11575"/>
            </a:xfrm>
            <a:custGeom>
              <a:avLst/>
              <a:gdLst/>
              <a:ahLst/>
              <a:cxnLst/>
              <a:rect l="l" t="t" r="r" b="b"/>
              <a:pathLst>
                <a:path w="292" h="463" extrusionOk="0">
                  <a:moveTo>
                    <a:pt x="292" y="0"/>
                  </a:moveTo>
                  <a:cubicBezTo>
                    <a:pt x="206" y="154"/>
                    <a:pt x="103" y="308"/>
                    <a:pt x="1" y="463"/>
                  </a:cubicBezTo>
                  <a:cubicBezTo>
                    <a:pt x="103" y="308"/>
                    <a:pt x="206" y="154"/>
                    <a:pt x="292"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27"/>
            <p:cNvSpPr/>
            <p:nvPr/>
          </p:nvSpPr>
          <p:spPr>
            <a:xfrm>
              <a:off x="4861575" y="3018700"/>
              <a:ext cx="39850" cy="7300"/>
            </a:xfrm>
            <a:custGeom>
              <a:avLst/>
              <a:gdLst/>
              <a:ahLst/>
              <a:cxnLst/>
              <a:rect l="l" t="t" r="r" b="b"/>
              <a:pathLst>
                <a:path w="1594" h="292" extrusionOk="0">
                  <a:moveTo>
                    <a:pt x="1593" y="0"/>
                  </a:moveTo>
                  <a:lnTo>
                    <a:pt x="1593" y="0"/>
                  </a:lnTo>
                  <a:cubicBezTo>
                    <a:pt x="1063" y="120"/>
                    <a:pt x="532" y="206"/>
                    <a:pt x="1" y="292"/>
                  </a:cubicBezTo>
                  <a:cubicBezTo>
                    <a:pt x="532" y="223"/>
                    <a:pt x="1063" y="120"/>
                    <a:pt x="1593"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27"/>
            <p:cNvSpPr/>
            <p:nvPr/>
          </p:nvSpPr>
          <p:spPr>
            <a:xfrm>
              <a:off x="4967350" y="2989150"/>
              <a:ext cx="40700" cy="12875"/>
            </a:xfrm>
            <a:custGeom>
              <a:avLst/>
              <a:gdLst/>
              <a:ahLst/>
              <a:cxnLst/>
              <a:rect l="l" t="t" r="r" b="b"/>
              <a:pathLst>
                <a:path w="1628" h="515" extrusionOk="0">
                  <a:moveTo>
                    <a:pt x="1627" y="1"/>
                  </a:moveTo>
                  <a:cubicBezTo>
                    <a:pt x="1079" y="189"/>
                    <a:pt x="548" y="360"/>
                    <a:pt x="0" y="514"/>
                  </a:cubicBezTo>
                  <a:cubicBezTo>
                    <a:pt x="548" y="360"/>
                    <a:pt x="1079" y="189"/>
                    <a:pt x="1627"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27"/>
            <p:cNvSpPr/>
            <p:nvPr/>
          </p:nvSpPr>
          <p:spPr>
            <a:xfrm>
              <a:off x="4841900" y="3026825"/>
              <a:ext cx="18000" cy="2600"/>
            </a:xfrm>
            <a:custGeom>
              <a:avLst/>
              <a:gdLst/>
              <a:ahLst/>
              <a:cxnLst/>
              <a:rect l="l" t="t" r="r" b="b"/>
              <a:pathLst>
                <a:path w="720" h="104" extrusionOk="0">
                  <a:moveTo>
                    <a:pt x="719" y="1"/>
                  </a:moveTo>
                  <a:lnTo>
                    <a:pt x="0" y="104"/>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27"/>
            <p:cNvSpPr/>
            <p:nvPr/>
          </p:nvSpPr>
          <p:spPr>
            <a:xfrm>
              <a:off x="4802075" y="3029400"/>
              <a:ext cx="37275" cy="3450"/>
            </a:xfrm>
            <a:custGeom>
              <a:avLst/>
              <a:gdLst/>
              <a:ahLst/>
              <a:cxnLst/>
              <a:rect l="l" t="t" r="r" b="b"/>
              <a:pathLst>
                <a:path w="1491" h="138" extrusionOk="0">
                  <a:moveTo>
                    <a:pt x="1490" y="1"/>
                  </a:moveTo>
                  <a:cubicBezTo>
                    <a:pt x="977" y="52"/>
                    <a:pt x="480" y="103"/>
                    <a:pt x="0" y="138"/>
                  </a:cubicBezTo>
                  <a:cubicBezTo>
                    <a:pt x="480" y="103"/>
                    <a:pt x="977" y="52"/>
                    <a:pt x="149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7"/>
            <p:cNvSpPr/>
            <p:nvPr/>
          </p:nvSpPr>
          <p:spPr>
            <a:xfrm>
              <a:off x="4904400" y="3013550"/>
              <a:ext cx="19725" cy="4750"/>
            </a:xfrm>
            <a:custGeom>
              <a:avLst/>
              <a:gdLst/>
              <a:ahLst/>
              <a:cxnLst/>
              <a:rect l="l" t="t" r="r" b="b"/>
              <a:pathLst>
                <a:path w="789" h="190" extrusionOk="0">
                  <a:moveTo>
                    <a:pt x="789" y="1"/>
                  </a:moveTo>
                  <a:cubicBezTo>
                    <a:pt x="514" y="69"/>
                    <a:pt x="258" y="121"/>
                    <a:pt x="1" y="189"/>
                  </a:cubicBezTo>
                  <a:cubicBezTo>
                    <a:pt x="258" y="121"/>
                    <a:pt x="514"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27"/>
            <p:cNvSpPr/>
            <p:nvPr/>
          </p:nvSpPr>
          <p:spPr>
            <a:xfrm>
              <a:off x="4924100" y="3008425"/>
              <a:ext cx="21000" cy="5150"/>
            </a:xfrm>
            <a:custGeom>
              <a:avLst/>
              <a:gdLst/>
              <a:ahLst/>
              <a:cxnLst/>
              <a:rect l="l" t="t" r="r" b="b"/>
              <a:pathLst>
                <a:path w="840" h="206" extrusionOk="0">
                  <a:moveTo>
                    <a:pt x="1" y="206"/>
                  </a:moveTo>
                  <a:cubicBezTo>
                    <a:pt x="275" y="137"/>
                    <a:pt x="566" y="69"/>
                    <a:pt x="840" y="0"/>
                  </a:cubicBezTo>
                  <a:cubicBezTo>
                    <a:pt x="566" y="69"/>
                    <a:pt x="275" y="137"/>
                    <a:pt x="1" y="206"/>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27"/>
            <p:cNvSpPr/>
            <p:nvPr/>
          </p:nvSpPr>
          <p:spPr>
            <a:xfrm>
              <a:off x="5029000" y="2965625"/>
              <a:ext cx="38975" cy="15850"/>
            </a:xfrm>
            <a:custGeom>
              <a:avLst/>
              <a:gdLst/>
              <a:ahLst/>
              <a:cxnLst/>
              <a:rect l="l" t="t" r="r" b="b"/>
              <a:pathLst>
                <a:path w="1559" h="634" extrusionOk="0">
                  <a:moveTo>
                    <a:pt x="1558" y="0"/>
                  </a:moveTo>
                  <a:lnTo>
                    <a:pt x="1558" y="0"/>
                  </a:lnTo>
                  <a:cubicBezTo>
                    <a:pt x="1062" y="223"/>
                    <a:pt x="531" y="445"/>
                    <a:pt x="1" y="633"/>
                  </a:cubicBezTo>
                  <a:cubicBezTo>
                    <a:pt x="548" y="445"/>
                    <a:pt x="1062" y="223"/>
                    <a:pt x="1558"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27"/>
            <p:cNvSpPr/>
            <p:nvPr/>
          </p:nvSpPr>
          <p:spPr>
            <a:xfrm>
              <a:off x="5008875" y="2982300"/>
              <a:ext cx="19300" cy="6875"/>
            </a:xfrm>
            <a:custGeom>
              <a:avLst/>
              <a:gdLst/>
              <a:ahLst/>
              <a:cxnLst/>
              <a:rect l="l" t="t" r="r" b="b"/>
              <a:pathLst>
                <a:path w="772" h="275" extrusionOk="0">
                  <a:moveTo>
                    <a:pt x="771" y="1"/>
                  </a:moveTo>
                  <a:cubicBezTo>
                    <a:pt x="514" y="86"/>
                    <a:pt x="258" y="172"/>
                    <a:pt x="1" y="275"/>
                  </a:cubicBezTo>
                  <a:cubicBezTo>
                    <a:pt x="258" y="189"/>
                    <a:pt x="514" y="103"/>
                    <a:pt x="77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27"/>
            <p:cNvSpPr/>
            <p:nvPr/>
          </p:nvSpPr>
          <p:spPr>
            <a:xfrm>
              <a:off x="4945500" y="3002850"/>
              <a:ext cx="19725" cy="5175"/>
            </a:xfrm>
            <a:custGeom>
              <a:avLst/>
              <a:gdLst/>
              <a:ahLst/>
              <a:cxnLst/>
              <a:rect l="l" t="t" r="r" b="b"/>
              <a:pathLst>
                <a:path w="789" h="207" extrusionOk="0">
                  <a:moveTo>
                    <a:pt x="789" y="1"/>
                  </a:moveTo>
                  <a:cubicBezTo>
                    <a:pt x="515" y="69"/>
                    <a:pt x="258" y="155"/>
                    <a:pt x="1" y="206"/>
                  </a:cubicBezTo>
                  <a:cubicBezTo>
                    <a:pt x="258" y="155"/>
                    <a:pt x="532" y="69"/>
                    <a:pt x="789"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27"/>
            <p:cNvSpPr/>
            <p:nvPr/>
          </p:nvSpPr>
          <p:spPr>
            <a:xfrm>
              <a:off x="5069250" y="2938625"/>
              <a:ext cx="54825" cy="27000"/>
            </a:xfrm>
            <a:custGeom>
              <a:avLst/>
              <a:gdLst/>
              <a:ahLst/>
              <a:cxnLst/>
              <a:rect l="l" t="t" r="r" b="b"/>
              <a:pathLst>
                <a:path w="2193" h="1080" extrusionOk="0">
                  <a:moveTo>
                    <a:pt x="1" y="1080"/>
                  </a:moveTo>
                  <a:cubicBezTo>
                    <a:pt x="771" y="737"/>
                    <a:pt x="1508" y="377"/>
                    <a:pt x="2193" y="1"/>
                  </a:cubicBezTo>
                  <a:cubicBezTo>
                    <a:pt x="1508" y="377"/>
                    <a:pt x="771" y="737"/>
                    <a:pt x="1" y="108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27"/>
            <p:cNvSpPr/>
            <p:nvPr/>
          </p:nvSpPr>
          <p:spPr>
            <a:xfrm>
              <a:off x="4683900" y="2828875"/>
              <a:ext cx="554925" cy="205400"/>
            </a:xfrm>
            <a:custGeom>
              <a:avLst/>
              <a:gdLst/>
              <a:ahLst/>
              <a:cxnLst/>
              <a:rect l="l" t="t" r="r" b="b"/>
              <a:pathLst>
                <a:path w="22197" h="8216" extrusionOk="0">
                  <a:moveTo>
                    <a:pt x="19361" y="0"/>
                  </a:moveTo>
                  <a:cubicBezTo>
                    <a:pt x="13323" y="0"/>
                    <a:pt x="3215" y="3918"/>
                    <a:pt x="0" y="7799"/>
                  </a:cubicBezTo>
                  <a:cubicBezTo>
                    <a:pt x="926" y="8083"/>
                    <a:pt x="2062" y="8216"/>
                    <a:pt x="3326" y="8216"/>
                  </a:cubicBezTo>
                  <a:cubicBezTo>
                    <a:pt x="9827" y="8216"/>
                    <a:pt x="19745" y="4719"/>
                    <a:pt x="22197" y="417"/>
                  </a:cubicBezTo>
                  <a:cubicBezTo>
                    <a:pt x="21432" y="131"/>
                    <a:pt x="20464" y="0"/>
                    <a:pt x="19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27"/>
            <p:cNvSpPr/>
            <p:nvPr/>
          </p:nvSpPr>
          <p:spPr>
            <a:xfrm>
              <a:off x="4617950" y="2809750"/>
              <a:ext cx="669275" cy="341700"/>
            </a:xfrm>
            <a:custGeom>
              <a:avLst/>
              <a:gdLst/>
              <a:ahLst/>
              <a:cxnLst/>
              <a:rect l="l" t="t" r="r" b="b"/>
              <a:pathLst>
                <a:path w="26771" h="13668" extrusionOk="0">
                  <a:moveTo>
                    <a:pt x="26582" y="0"/>
                  </a:moveTo>
                  <a:lnTo>
                    <a:pt x="26582" y="0"/>
                  </a:lnTo>
                  <a:cubicBezTo>
                    <a:pt x="25212" y="2587"/>
                    <a:pt x="21769" y="6372"/>
                    <a:pt x="13137" y="8684"/>
                  </a:cubicBezTo>
                  <a:cubicBezTo>
                    <a:pt x="10417" y="9403"/>
                    <a:pt x="8167" y="9685"/>
                    <a:pt x="6306" y="9685"/>
                  </a:cubicBezTo>
                  <a:cubicBezTo>
                    <a:pt x="3293" y="9685"/>
                    <a:pt x="1303" y="8945"/>
                    <a:pt x="1" y="8119"/>
                  </a:cubicBezTo>
                  <a:lnTo>
                    <a:pt x="1" y="8119"/>
                  </a:lnTo>
                  <a:cubicBezTo>
                    <a:pt x="1559" y="10362"/>
                    <a:pt x="4865" y="12537"/>
                    <a:pt x="5498" y="13034"/>
                  </a:cubicBezTo>
                  <a:cubicBezTo>
                    <a:pt x="5984" y="13403"/>
                    <a:pt x="7229" y="13667"/>
                    <a:pt x="8998" y="13667"/>
                  </a:cubicBezTo>
                  <a:cubicBezTo>
                    <a:pt x="10600" y="13667"/>
                    <a:pt x="12632" y="13450"/>
                    <a:pt x="14918" y="12897"/>
                  </a:cubicBezTo>
                  <a:cubicBezTo>
                    <a:pt x="19731" y="11732"/>
                    <a:pt x="24218" y="8478"/>
                    <a:pt x="25725" y="6543"/>
                  </a:cubicBezTo>
                  <a:cubicBezTo>
                    <a:pt x="26770" y="5190"/>
                    <a:pt x="26719" y="1901"/>
                    <a:pt x="26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7" name="Google Shape;2207;p27"/>
          <p:cNvGrpSpPr/>
          <p:nvPr/>
        </p:nvGrpSpPr>
        <p:grpSpPr>
          <a:xfrm>
            <a:off x="-379037" y="1946157"/>
            <a:ext cx="725327" cy="725970"/>
            <a:chOff x="1813400" y="1392650"/>
            <a:chExt cx="592200" cy="592725"/>
          </a:xfrm>
        </p:grpSpPr>
        <p:sp>
          <p:nvSpPr>
            <p:cNvPr id="2208" name="Google Shape;2208;p27"/>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27"/>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27"/>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27"/>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27"/>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3" name="Google Shape;2213;p27"/>
          <p:cNvGrpSpPr/>
          <p:nvPr/>
        </p:nvGrpSpPr>
        <p:grpSpPr>
          <a:xfrm>
            <a:off x="-128214" y="3292881"/>
            <a:ext cx="528501" cy="499718"/>
            <a:chOff x="2776800" y="970450"/>
            <a:chExt cx="431500" cy="408000"/>
          </a:xfrm>
        </p:grpSpPr>
        <p:sp>
          <p:nvSpPr>
            <p:cNvPr id="2214" name="Google Shape;2214;p27"/>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27"/>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27"/>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27"/>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27"/>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27"/>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27"/>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27"/>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27"/>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7"/>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4" name="Google Shape;2224;p27"/>
          <p:cNvGrpSpPr/>
          <p:nvPr/>
        </p:nvGrpSpPr>
        <p:grpSpPr>
          <a:xfrm>
            <a:off x="6076821" y="-277337"/>
            <a:ext cx="970450" cy="929550"/>
            <a:chOff x="4644875" y="480450"/>
            <a:chExt cx="970450" cy="929550"/>
          </a:xfrm>
        </p:grpSpPr>
        <p:sp>
          <p:nvSpPr>
            <p:cNvPr id="2225" name="Google Shape;2225;p27"/>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27"/>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27"/>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27"/>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27"/>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27"/>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27"/>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7"/>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3" name="Google Shape;2233;p27"/>
          <p:cNvGrpSpPr/>
          <p:nvPr/>
        </p:nvGrpSpPr>
        <p:grpSpPr>
          <a:xfrm>
            <a:off x="6266966" y="4413339"/>
            <a:ext cx="490621" cy="499721"/>
            <a:chOff x="4344225" y="923400"/>
            <a:chExt cx="366600" cy="373400"/>
          </a:xfrm>
        </p:grpSpPr>
        <p:sp>
          <p:nvSpPr>
            <p:cNvPr id="2234" name="Google Shape;2234;p27"/>
            <p:cNvSpPr/>
            <p:nvPr/>
          </p:nvSpPr>
          <p:spPr>
            <a:xfrm>
              <a:off x="4452825" y="1070825"/>
              <a:ext cx="258000" cy="225975"/>
            </a:xfrm>
            <a:custGeom>
              <a:avLst/>
              <a:gdLst/>
              <a:ahLst/>
              <a:cxnLst/>
              <a:rect l="l" t="t" r="r" b="b"/>
              <a:pathLst>
                <a:path w="10320" h="9039" extrusionOk="0">
                  <a:moveTo>
                    <a:pt x="6041" y="1"/>
                  </a:moveTo>
                  <a:cubicBezTo>
                    <a:pt x="6010" y="1"/>
                    <a:pt x="5979" y="1"/>
                    <a:pt x="5949" y="2"/>
                  </a:cubicBezTo>
                  <a:cubicBezTo>
                    <a:pt x="3960" y="53"/>
                    <a:pt x="3485" y="1974"/>
                    <a:pt x="3485" y="1974"/>
                  </a:cubicBezTo>
                  <a:lnTo>
                    <a:pt x="1989" y="3011"/>
                  </a:lnTo>
                  <a:cubicBezTo>
                    <a:pt x="1" y="5254"/>
                    <a:pt x="2363" y="8534"/>
                    <a:pt x="4317" y="8959"/>
                  </a:cubicBezTo>
                  <a:cubicBezTo>
                    <a:pt x="4553" y="9012"/>
                    <a:pt x="4792" y="9039"/>
                    <a:pt x="5033" y="9039"/>
                  </a:cubicBezTo>
                  <a:cubicBezTo>
                    <a:pt x="6789" y="9039"/>
                    <a:pt x="8609" y="7636"/>
                    <a:pt x="9416" y="5050"/>
                  </a:cubicBezTo>
                  <a:cubicBezTo>
                    <a:pt x="10320" y="2138"/>
                    <a:pt x="8010" y="1"/>
                    <a:pt x="60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7"/>
            <p:cNvSpPr/>
            <p:nvPr/>
          </p:nvSpPr>
          <p:spPr>
            <a:xfrm>
              <a:off x="4485400" y="1082200"/>
              <a:ext cx="221950" cy="174625"/>
            </a:xfrm>
            <a:custGeom>
              <a:avLst/>
              <a:gdLst/>
              <a:ahLst/>
              <a:cxnLst/>
              <a:rect l="l" t="t" r="r" b="b"/>
              <a:pathLst>
                <a:path w="8878" h="6985" extrusionOk="0">
                  <a:moveTo>
                    <a:pt x="4781" y="0"/>
                  </a:moveTo>
                  <a:cubicBezTo>
                    <a:pt x="3326" y="0"/>
                    <a:pt x="2987" y="1148"/>
                    <a:pt x="2725" y="2029"/>
                  </a:cubicBezTo>
                  <a:cubicBezTo>
                    <a:pt x="2454" y="2946"/>
                    <a:pt x="1043" y="2131"/>
                    <a:pt x="448" y="3796"/>
                  </a:cubicBezTo>
                  <a:cubicBezTo>
                    <a:pt x="1" y="5049"/>
                    <a:pt x="1178" y="6984"/>
                    <a:pt x="3055" y="6984"/>
                  </a:cubicBezTo>
                  <a:cubicBezTo>
                    <a:pt x="3673" y="6984"/>
                    <a:pt x="4368" y="6774"/>
                    <a:pt x="5105" y="6261"/>
                  </a:cubicBezTo>
                  <a:cubicBezTo>
                    <a:pt x="8878" y="3626"/>
                    <a:pt x="6583" y="125"/>
                    <a:pt x="4969" y="6"/>
                  </a:cubicBezTo>
                  <a:cubicBezTo>
                    <a:pt x="4904" y="2"/>
                    <a:pt x="4842" y="0"/>
                    <a:pt x="4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27"/>
            <p:cNvSpPr/>
            <p:nvPr/>
          </p:nvSpPr>
          <p:spPr>
            <a:xfrm>
              <a:off x="4344225" y="923400"/>
              <a:ext cx="209325" cy="218450"/>
            </a:xfrm>
            <a:custGeom>
              <a:avLst/>
              <a:gdLst/>
              <a:ahLst/>
              <a:cxnLst/>
              <a:rect l="l" t="t" r="r" b="b"/>
              <a:pathLst>
                <a:path w="8373" h="8738" extrusionOk="0">
                  <a:moveTo>
                    <a:pt x="1146" y="1"/>
                  </a:moveTo>
                  <a:cubicBezTo>
                    <a:pt x="613" y="1"/>
                    <a:pt x="0" y="212"/>
                    <a:pt x="11" y="580"/>
                  </a:cubicBezTo>
                  <a:cubicBezTo>
                    <a:pt x="28" y="1158"/>
                    <a:pt x="1099" y="1277"/>
                    <a:pt x="1099" y="1277"/>
                  </a:cubicBezTo>
                  <a:cubicBezTo>
                    <a:pt x="1608" y="6035"/>
                    <a:pt x="8135" y="8738"/>
                    <a:pt x="8135" y="8738"/>
                  </a:cubicBezTo>
                  <a:lnTo>
                    <a:pt x="8372" y="8381"/>
                  </a:lnTo>
                  <a:cubicBezTo>
                    <a:pt x="1252" y="5288"/>
                    <a:pt x="1591" y="1209"/>
                    <a:pt x="1591" y="1209"/>
                  </a:cubicBezTo>
                  <a:cubicBezTo>
                    <a:pt x="1591" y="1209"/>
                    <a:pt x="2152" y="716"/>
                    <a:pt x="1880" y="257"/>
                  </a:cubicBezTo>
                  <a:cubicBezTo>
                    <a:pt x="1776" y="82"/>
                    <a:pt x="1476" y="1"/>
                    <a:pt x="1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7" name="Google Shape;2237;p27"/>
          <p:cNvGrpSpPr/>
          <p:nvPr/>
        </p:nvGrpSpPr>
        <p:grpSpPr>
          <a:xfrm>
            <a:off x="3992965" y="4386274"/>
            <a:ext cx="1197445" cy="881276"/>
            <a:chOff x="3544875" y="238025"/>
            <a:chExt cx="1058375" cy="778925"/>
          </a:xfrm>
        </p:grpSpPr>
        <p:sp>
          <p:nvSpPr>
            <p:cNvPr id="2238" name="Google Shape;2238;p27"/>
            <p:cNvSpPr/>
            <p:nvPr/>
          </p:nvSpPr>
          <p:spPr>
            <a:xfrm>
              <a:off x="3545300" y="238100"/>
              <a:ext cx="1057950" cy="778850"/>
            </a:xfrm>
            <a:custGeom>
              <a:avLst/>
              <a:gdLst/>
              <a:ahLst/>
              <a:cxnLst/>
              <a:rect l="l" t="t" r="r" b="b"/>
              <a:pathLst>
                <a:path w="42318" h="31154" extrusionOk="0">
                  <a:moveTo>
                    <a:pt x="33342" y="0"/>
                  </a:moveTo>
                  <a:cubicBezTo>
                    <a:pt x="31202" y="0"/>
                    <a:pt x="26457" y="2400"/>
                    <a:pt x="24626" y="3876"/>
                  </a:cubicBezTo>
                  <a:cubicBezTo>
                    <a:pt x="22417" y="5660"/>
                    <a:pt x="19425" y="6595"/>
                    <a:pt x="15992" y="8974"/>
                  </a:cubicBezTo>
                  <a:cubicBezTo>
                    <a:pt x="12576" y="11354"/>
                    <a:pt x="11761" y="12781"/>
                    <a:pt x="9449" y="14345"/>
                  </a:cubicBezTo>
                  <a:cubicBezTo>
                    <a:pt x="7138" y="15925"/>
                    <a:pt x="0" y="20718"/>
                    <a:pt x="0" y="20718"/>
                  </a:cubicBezTo>
                  <a:cubicBezTo>
                    <a:pt x="2127" y="25534"/>
                    <a:pt x="8962" y="31153"/>
                    <a:pt x="16736" y="31153"/>
                  </a:cubicBezTo>
                  <a:cubicBezTo>
                    <a:pt x="21197" y="31153"/>
                    <a:pt x="25968" y="29303"/>
                    <a:pt x="30336" y="24389"/>
                  </a:cubicBezTo>
                  <a:cubicBezTo>
                    <a:pt x="42318" y="10895"/>
                    <a:pt x="35316" y="1599"/>
                    <a:pt x="34262" y="307"/>
                  </a:cubicBezTo>
                  <a:cubicBezTo>
                    <a:pt x="34086" y="94"/>
                    <a:pt x="33764" y="0"/>
                    <a:pt x="33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7"/>
            <p:cNvSpPr/>
            <p:nvPr/>
          </p:nvSpPr>
          <p:spPr>
            <a:xfrm>
              <a:off x="3545300" y="238025"/>
              <a:ext cx="931775" cy="778625"/>
            </a:xfrm>
            <a:custGeom>
              <a:avLst/>
              <a:gdLst/>
              <a:ahLst/>
              <a:cxnLst/>
              <a:rect l="l" t="t" r="r" b="b"/>
              <a:pathLst>
                <a:path w="37271" h="31145" extrusionOk="0">
                  <a:moveTo>
                    <a:pt x="33343" y="1"/>
                  </a:moveTo>
                  <a:cubicBezTo>
                    <a:pt x="32760" y="1"/>
                    <a:pt x="31990" y="178"/>
                    <a:pt x="31135" y="463"/>
                  </a:cubicBezTo>
                  <a:cubicBezTo>
                    <a:pt x="31798" y="1551"/>
                    <a:pt x="32767" y="3522"/>
                    <a:pt x="33141" y="4661"/>
                  </a:cubicBezTo>
                  <a:cubicBezTo>
                    <a:pt x="33820" y="6802"/>
                    <a:pt x="34126" y="8026"/>
                    <a:pt x="33922" y="10048"/>
                  </a:cubicBezTo>
                  <a:cubicBezTo>
                    <a:pt x="33718" y="12071"/>
                    <a:pt x="33599" y="14467"/>
                    <a:pt x="31781" y="17764"/>
                  </a:cubicBezTo>
                  <a:cubicBezTo>
                    <a:pt x="29962" y="21078"/>
                    <a:pt x="27736" y="23202"/>
                    <a:pt x="25034" y="25089"/>
                  </a:cubicBezTo>
                  <a:cubicBezTo>
                    <a:pt x="22332" y="26975"/>
                    <a:pt x="21601" y="26533"/>
                    <a:pt x="18831" y="27621"/>
                  </a:cubicBezTo>
                  <a:cubicBezTo>
                    <a:pt x="17844" y="28005"/>
                    <a:pt x="16823" y="28153"/>
                    <a:pt x="15824" y="28153"/>
                  </a:cubicBezTo>
                  <a:cubicBezTo>
                    <a:pt x="14032" y="28153"/>
                    <a:pt x="12310" y="27677"/>
                    <a:pt x="10979" y="27230"/>
                  </a:cubicBezTo>
                  <a:cubicBezTo>
                    <a:pt x="8888" y="26550"/>
                    <a:pt x="6356" y="24715"/>
                    <a:pt x="4861" y="23066"/>
                  </a:cubicBezTo>
                  <a:cubicBezTo>
                    <a:pt x="4215" y="22336"/>
                    <a:pt x="2838" y="20568"/>
                    <a:pt x="1988" y="19378"/>
                  </a:cubicBezTo>
                  <a:lnTo>
                    <a:pt x="0" y="20721"/>
                  </a:lnTo>
                  <a:cubicBezTo>
                    <a:pt x="51" y="20840"/>
                    <a:pt x="102" y="20959"/>
                    <a:pt x="153" y="21078"/>
                  </a:cubicBezTo>
                  <a:cubicBezTo>
                    <a:pt x="272" y="21316"/>
                    <a:pt x="408" y="21571"/>
                    <a:pt x="544" y="21809"/>
                  </a:cubicBezTo>
                  <a:cubicBezTo>
                    <a:pt x="833" y="22302"/>
                    <a:pt x="1139" y="22777"/>
                    <a:pt x="1496" y="23253"/>
                  </a:cubicBezTo>
                  <a:cubicBezTo>
                    <a:pt x="2158" y="24137"/>
                    <a:pt x="2906" y="24970"/>
                    <a:pt x="3705" y="25718"/>
                  </a:cubicBezTo>
                  <a:lnTo>
                    <a:pt x="4079" y="26058"/>
                  </a:lnTo>
                  <a:cubicBezTo>
                    <a:pt x="4589" y="26499"/>
                    <a:pt x="5116" y="26924"/>
                    <a:pt x="5676" y="27332"/>
                  </a:cubicBezTo>
                  <a:cubicBezTo>
                    <a:pt x="8720" y="29549"/>
                    <a:pt x="12598" y="31144"/>
                    <a:pt x="16741" y="31144"/>
                  </a:cubicBezTo>
                  <a:cubicBezTo>
                    <a:pt x="21204" y="31144"/>
                    <a:pt x="25973" y="29293"/>
                    <a:pt x="30336" y="24375"/>
                  </a:cubicBezTo>
                  <a:cubicBezTo>
                    <a:pt x="34840" y="19344"/>
                    <a:pt x="36659" y="14858"/>
                    <a:pt x="37134" y="11187"/>
                  </a:cubicBezTo>
                  <a:cubicBezTo>
                    <a:pt x="37151" y="11034"/>
                    <a:pt x="37168" y="10881"/>
                    <a:pt x="37185" y="10728"/>
                  </a:cubicBezTo>
                  <a:cubicBezTo>
                    <a:pt x="37236" y="10286"/>
                    <a:pt x="37253" y="9844"/>
                    <a:pt x="37270" y="9419"/>
                  </a:cubicBezTo>
                  <a:lnTo>
                    <a:pt x="37270" y="8587"/>
                  </a:lnTo>
                  <a:cubicBezTo>
                    <a:pt x="37253" y="8179"/>
                    <a:pt x="37219" y="7771"/>
                    <a:pt x="37168" y="7397"/>
                  </a:cubicBezTo>
                  <a:cubicBezTo>
                    <a:pt x="37100" y="6785"/>
                    <a:pt x="36981" y="6190"/>
                    <a:pt x="36845" y="5595"/>
                  </a:cubicBezTo>
                  <a:cubicBezTo>
                    <a:pt x="36777" y="5374"/>
                    <a:pt x="36726" y="5154"/>
                    <a:pt x="36659" y="4950"/>
                  </a:cubicBezTo>
                  <a:cubicBezTo>
                    <a:pt x="36625" y="4848"/>
                    <a:pt x="36608" y="4729"/>
                    <a:pt x="36557" y="4627"/>
                  </a:cubicBezTo>
                  <a:cubicBezTo>
                    <a:pt x="36506" y="4423"/>
                    <a:pt x="36438" y="4236"/>
                    <a:pt x="36353" y="4032"/>
                  </a:cubicBezTo>
                  <a:cubicBezTo>
                    <a:pt x="36319" y="3947"/>
                    <a:pt x="36285" y="3845"/>
                    <a:pt x="36251" y="3760"/>
                  </a:cubicBezTo>
                  <a:cubicBezTo>
                    <a:pt x="36166" y="3573"/>
                    <a:pt x="36098" y="3386"/>
                    <a:pt x="36030" y="3216"/>
                  </a:cubicBezTo>
                  <a:cubicBezTo>
                    <a:pt x="35571" y="2179"/>
                    <a:pt x="34993" y="1194"/>
                    <a:pt x="34279" y="310"/>
                  </a:cubicBezTo>
                  <a:cubicBezTo>
                    <a:pt x="34093" y="95"/>
                    <a:pt x="33768" y="1"/>
                    <a:pt x="333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27"/>
            <p:cNvSpPr/>
            <p:nvPr/>
          </p:nvSpPr>
          <p:spPr>
            <a:xfrm>
              <a:off x="3544875" y="238225"/>
              <a:ext cx="1057950" cy="778725"/>
            </a:xfrm>
            <a:custGeom>
              <a:avLst/>
              <a:gdLst/>
              <a:ahLst/>
              <a:cxnLst/>
              <a:rect l="l" t="t" r="r" b="b"/>
              <a:pathLst>
                <a:path w="42318" h="31149" extrusionOk="0">
                  <a:moveTo>
                    <a:pt x="33365" y="1"/>
                  </a:moveTo>
                  <a:cubicBezTo>
                    <a:pt x="33069" y="1"/>
                    <a:pt x="32723" y="47"/>
                    <a:pt x="32342" y="132"/>
                  </a:cubicBezTo>
                  <a:cubicBezTo>
                    <a:pt x="32869" y="982"/>
                    <a:pt x="33735" y="2052"/>
                    <a:pt x="34194" y="3072"/>
                  </a:cubicBezTo>
                  <a:cubicBezTo>
                    <a:pt x="35010" y="4891"/>
                    <a:pt x="34432" y="4772"/>
                    <a:pt x="34823" y="7457"/>
                  </a:cubicBezTo>
                  <a:cubicBezTo>
                    <a:pt x="35214" y="10125"/>
                    <a:pt x="35112" y="14918"/>
                    <a:pt x="34211" y="16855"/>
                  </a:cubicBezTo>
                  <a:cubicBezTo>
                    <a:pt x="33310" y="18793"/>
                    <a:pt x="31203" y="21461"/>
                    <a:pt x="28433" y="24146"/>
                  </a:cubicBezTo>
                  <a:cubicBezTo>
                    <a:pt x="25646" y="26848"/>
                    <a:pt x="22740" y="29007"/>
                    <a:pt x="19273" y="29568"/>
                  </a:cubicBezTo>
                  <a:cubicBezTo>
                    <a:pt x="18747" y="29653"/>
                    <a:pt x="18200" y="29691"/>
                    <a:pt x="17641" y="29691"/>
                  </a:cubicBezTo>
                  <a:cubicBezTo>
                    <a:pt x="14527" y="29691"/>
                    <a:pt x="11069" y="28496"/>
                    <a:pt x="9296" y="27545"/>
                  </a:cubicBezTo>
                  <a:cubicBezTo>
                    <a:pt x="7206" y="26406"/>
                    <a:pt x="5795" y="26118"/>
                    <a:pt x="4283" y="24656"/>
                  </a:cubicBezTo>
                  <a:cubicBezTo>
                    <a:pt x="3229" y="23636"/>
                    <a:pt x="1717" y="21376"/>
                    <a:pt x="901" y="20118"/>
                  </a:cubicBezTo>
                  <a:lnTo>
                    <a:pt x="0" y="20713"/>
                  </a:lnTo>
                  <a:cubicBezTo>
                    <a:pt x="2127" y="25529"/>
                    <a:pt x="8968" y="31148"/>
                    <a:pt x="16748" y="31148"/>
                  </a:cubicBezTo>
                  <a:cubicBezTo>
                    <a:pt x="21212" y="31148"/>
                    <a:pt x="25985" y="29298"/>
                    <a:pt x="30353" y="24384"/>
                  </a:cubicBezTo>
                  <a:cubicBezTo>
                    <a:pt x="42318" y="10890"/>
                    <a:pt x="35333" y="1611"/>
                    <a:pt x="34279" y="302"/>
                  </a:cubicBezTo>
                  <a:cubicBezTo>
                    <a:pt x="34100" y="93"/>
                    <a:pt x="33782" y="1"/>
                    <a:pt x="33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27"/>
            <p:cNvSpPr/>
            <p:nvPr/>
          </p:nvSpPr>
          <p:spPr>
            <a:xfrm>
              <a:off x="3605200" y="257225"/>
              <a:ext cx="777975" cy="654850"/>
            </a:xfrm>
            <a:custGeom>
              <a:avLst/>
              <a:gdLst/>
              <a:ahLst/>
              <a:cxnLst/>
              <a:rect l="l" t="t" r="r" b="b"/>
              <a:pathLst>
                <a:path w="31119" h="26194" extrusionOk="0">
                  <a:moveTo>
                    <a:pt x="27957" y="1"/>
                  </a:moveTo>
                  <a:cubicBezTo>
                    <a:pt x="25816" y="817"/>
                    <a:pt x="23420" y="2159"/>
                    <a:pt x="22230" y="3111"/>
                  </a:cubicBezTo>
                  <a:cubicBezTo>
                    <a:pt x="20021" y="4895"/>
                    <a:pt x="17029" y="5830"/>
                    <a:pt x="13596" y="8209"/>
                  </a:cubicBezTo>
                  <a:cubicBezTo>
                    <a:pt x="10180" y="10606"/>
                    <a:pt x="9365" y="12016"/>
                    <a:pt x="7053" y="13597"/>
                  </a:cubicBezTo>
                  <a:cubicBezTo>
                    <a:pt x="5609" y="14566"/>
                    <a:pt x="2295" y="16809"/>
                    <a:pt x="0" y="18339"/>
                  </a:cubicBezTo>
                  <a:cubicBezTo>
                    <a:pt x="1173" y="19800"/>
                    <a:pt x="2499" y="21109"/>
                    <a:pt x="3977" y="22247"/>
                  </a:cubicBezTo>
                  <a:cubicBezTo>
                    <a:pt x="6754" y="24323"/>
                    <a:pt x="9966" y="26194"/>
                    <a:pt x="13124" y="26194"/>
                  </a:cubicBezTo>
                  <a:cubicBezTo>
                    <a:pt x="13715" y="26194"/>
                    <a:pt x="14304" y="26128"/>
                    <a:pt x="14888" y="25986"/>
                  </a:cubicBezTo>
                  <a:cubicBezTo>
                    <a:pt x="18610" y="25069"/>
                    <a:pt x="19392" y="25409"/>
                    <a:pt x="22723" y="22723"/>
                  </a:cubicBezTo>
                  <a:cubicBezTo>
                    <a:pt x="26037" y="20055"/>
                    <a:pt x="29028" y="17115"/>
                    <a:pt x="30065" y="13597"/>
                  </a:cubicBezTo>
                  <a:cubicBezTo>
                    <a:pt x="31118" y="10079"/>
                    <a:pt x="30711" y="5337"/>
                    <a:pt x="29589" y="2788"/>
                  </a:cubicBezTo>
                  <a:cubicBezTo>
                    <a:pt x="29130" y="1802"/>
                    <a:pt x="28586" y="868"/>
                    <a:pt x="279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27"/>
            <p:cNvSpPr/>
            <p:nvPr/>
          </p:nvSpPr>
          <p:spPr>
            <a:xfrm>
              <a:off x="3657175" y="331850"/>
              <a:ext cx="681375" cy="521350"/>
            </a:xfrm>
            <a:custGeom>
              <a:avLst/>
              <a:gdLst/>
              <a:ahLst/>
              <a:cxnLst/>
              <a:rect l="l" t="t" r="r" b="b"/>
              <a:pathLst>
                <a:path w="27255" h="20854" extrusionOk="0">
                  <a:moveTo>
                    <a:pt x="24447" y="1"/>
                  </a:moveTo>
                  <a:cubicBezTo>
                    <a:pt x="23561" y="1"/>
                    <a:pt x="22360" y="531"/>
                    <a:pt x="20933" y="1146"/>
                  </a:cubicBezTo>
                  <a:cubicBezTo>
                    <a:pt x="18723" y="2114"/>
                    <a:pt x="11127" y="7128"/>
                    <a:pt x="9274" y="8454"/>
                  </a:cubicBezTo>
                  <a:cubicBezTo>
                    <a:pt x="7405" y="9796"/>
                    <a:pt x="6028" y="11122"/>
                    <a:pt x="4617" y="12192"/>
                  </a:cubicBezTo>
                  <a:cubicBezTo>
                    <a:pt x="3207" y="13246"/>
                    <a:pt x="726" y="14742"/>
                    <a:pt x="726" y="14742"/>
                  </a:cubicBezTo>
                  <a:cubicBezTo>
                    <a:pt x="1" y="17311"/>
                    <a:pt x="7879" y="20854"/>
                    <a:pt x="11708" y="20854"/>
                  </a:cubicBezTo>
                  <a:cubicBezTo>
                    <a:pt x="11830" y="20854"/>
                    <a:pt x="11948" y="20850"/>
                    <a:pt x="12061" y="20843"/>
                  </a:cubicBezTo>
                  <a:cubicBezTo>
                    <a:pt x="15715" y="20588"/>
                    <a:pt x="22173" y="16611"/>
                    <a:pt x="24706" y="12039"/>
                  </a:cubicBezTo>
                  <a:cubicBezTo>
                    <a:pt x="27255" y="7485"/>
                    <a:pt x="26405" y="1638"/>
                    <a:pt x="25606" y="551"/>
                  </a:cubicBezTo>
                  <a:cubicBezTo>
                    <a:pt x="25324" y="160"/>
                    <a:pt x="24932" y="1"/>
                    <a:pt x="244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27"/>
            <p:cNvSpPr/>
            <p:nvPr/>
          </p:nvSpPr>
          <p:spPr>
            <a:xfrm>
              <a:off x="4178350" y="400425"/>
              <a:ext cx="39975" cy="25575"/>
            </a:xfrm>
            <a:custGeom>
              <a:avLst/>
              <a:gdLst/>
              <a:ahLst/>
              <a:cxnLst/>
              <a:rect l="l" t="t" r="r" b="b"/>
              <a:pathLst>
                <a:path w="1599" h="1023" extrusionOk="0">
                  <a:moveTo>
                    <a:pt x="1" y="0"/>
                  </a:moveTo>
                  <a:lnTo>
                    <a:pt x="1" y="0"/>
                  </a:lnTo>
                  <a:cubicBezTo>
                    <a:pt x="1" y="0"/>
                    <a:pt x="490" y="1023"/>
                    <a:pt x="895" y="1023"/>
                  </a:cubicBezTo>
                  <a:cubicBezTo>
                    <a:pt x="996" y="1023"/>
                    <a:pt x="1092" y="959"/>
                    <a:pt x="1173" y="799"/>
                  </a:cubicBezTo>
                  <a:cubicBezTo>
                    <a:pt x="1598" y="17"/>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27"/>
            <p:cNvSpPr/>
            <p:nvPr/>
          </p:nvSpPr>
          <p:spPr>
            <a:xfrm>
              <a:off x="3933625" y="617950"/>
              <a:ext cx="39975" cy="25425"/>
            </a:xfrm>
            <a:custGeom>
              <a:avLst/>
              <a:gdLst/>
              <a:ahLst/>
              <a:cxnLst/>
              <a:rect l="l" t="t" r="r" b="b"/>
              <a:pathLst>
                <a:path w="1599" h="1017" extrusionOk="0">
                  <a:moveTo>
                    <a:pt x="1" y="1"/>
                  </a:moveTo>
                  <a:lnTo>
                    <a:pt x="1" y="1"/>
                  </a:lnTo>
                  <a:cubicBezTo>
                    <a:pt x="1" y="1"/>
                    <a:pt x="492" y="1017"/>
                    <a:pt x="897" y="1017"/>
                  </a:cubicBezTo>
                  <a:cubicBezTo>
                    <a:pt x="997" y="1017"/>
                    <a:pt x="1092" y="954"/>
                    <a:pt x="1173" y="799"/>
                  </a:cubicBezTo>
                  <a:cubicBezTo>
                    <a:pt x="1598" y="1"/>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27"/>
            <p:cNvSpPr/>
            <p:nvPr/>
          </p:nvSpPr>
          <p:spPr>
            <a:xfrm>
              <a:off x="3877475" y="719925"/>
              <a:ext cx="40450" cy="35700"/>
            </a:xfrm>
            <a:custGeom>
              <a:avLst/>
              <a:gdLst/>
              <a:ahLst/>
              <a:cxnLst/>
              <a:rect l="l" t="t" r="r" b="b"/>
              <a:pathLst>
                <a:path w="1618" h="1428" extrusionOk="0">
                  <a:moveTo>
                    <a:pt x="462" y="0"/>
                  </a:moveTo>
                  <a:cubicBezTo>
                    <a:pt x="462" y="1"/>
                    <a:pt x="1" y="1427"/>
                    <a:pt x="592" y="1427"/>
                  </a:cubicBezTo>
                  <a:cubicBezTo>
                    <a:pt x="642" y="1427"/>
                    <a:pt x="701" y="1417"/>
                    <a:pt x="768" y="1394"/>
                  </a:cubicBezTo>
                  <a:cubicBezTo>
                    <a:pt x="1618" y="1105"/>
                    <a:pt x="462" y="1"/>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27"/>
            <p:cNvSpPr/>
            <p:nvPr/>
          </p:nvSpPr>
          <p:spPr>
            <a:xfrm>
              <a:off x="3831525" y="650250"/>
              <a:ext cx="40100" cy="35700"/>
            </a:xfrm>
            <a:custGeom>
              <a:avLst/>
              <a:gdLst/>
              <a:ahLst/>
              <a:cxnLst/>
              <a:rect l="l" t="t" r="r" b="b"/>
              <a:pathLst>
                <a:path w="1604" h="1428" extrusionOk="0">
                  <a:moveTo>
                    <a:pt x="448" y="0"/>
                  </a:moveTo>
                  <a:lnTo>
                    <a:pt x="448" y="0"/>
                  </a:lnTo>
                  <a:cubicBezTo>
                    <a:pt x="448" y="0"/>
                    <a:pt x="1" y="1427"/>
                    <a:pt x="594" y="1427"/>
                  </a:cubicBezTo>
                  <a:cubicBezTo>
                    <a:pt x="645" y="1427"/>
                    <a:pt x="703" y="1417"/>
                    <a:pt x="771" y="1394"/>
                  </a:cubicBezTo>
                  <a:cubicBezTo>
                    <a:pt x="1603" y="1122"/>
                    <a:pt x="448" y="0"/>
                    <a:pt x="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27"/>
            <p:cNvSpPr/>
            <p:nvPr/>
          </p:nvSpPr>
          <p:spPr>
            <a:xfrm>
              <a:off x="4135875" y="577175"/>
              <a:ext cx="40375" cy="25575"/>
            </a:xfrm>
            <a:custGeom>
              <a:avLst/>
              <a:gdLst/>
              <a:ahLst/>
              <a:cxnLst/>
              <a:rect l="l" t="t" r="r" b="b"/>
              <a:pathLst>
                <a:path w="1615" h="1023" extrusionOk="0">
                  <a:moveTo>
                    <a:pt x="0" y="0"/>
                  </a:moveTo>
                  <a:cubicBezTo>
                    <a:pt x="0" y="0"/>
                    <a:pt x="490" y="1023"/>
                    <a:pt x="903" y="1023"/>
                  </a:cubicBezTo>
                  <a:cubicBezTo>
                    <a:pt x="1006" y="1023"/>
                    <a:pt x="1105" y="959"/>
                    <a:pt x="1190" y="799"/>
                  </a:cubicBezTo>
                  <a:cubicBezTo>
                    <a:pt x="1615" y="17"/>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27"/>
            <p:cNvSpPr/>
            <p:nvPr/>
          </p:nvSpPr>
          <p:spPr>
            <a:xfrm>
              <a:off x="3741250" y="681250"/>
              <a:ext cx="42850" cy="48900"/>
            </a:xfrm>
            <a:custGeom>
              <a:avLst/>
              <a:gdLst/>
              <a:ahLst/>
              <a:cxnLst/>
              <a:rect l="l" t="t" r="r" b="b"/>
              <a:pathLst>
                <a:path w="1714" h="1956" extrusionOk="0">
                  <a:moveTo>
                    <a:pt x="1203" y="1"/>
                  </a:moveTo>
                  <a:lnTo>
                    <a:pt x="1203" y="1"/>
                  </a:lnTo>
                  <a:cubicBezTo>
                    <a:pt x="1203" y="1"/>
                    <a:pt x="1" y="1956"/>
                    <a:pt x="825" y="1956"/>
                  </a:cubicBezTo>
                  <a:cubicBezTo>
                    <a:pt x="832" y="1956"/>
                    <a:pt x="839" y="1956"/>
                    <a:pt x="847" y="1955"/>
                  </a:cubicBezTo>
                  <a:cubicBezTo>
                    <a:pt x="1713" y="1921"/>
                    <a:pt x="120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9" name="Google Shape;2249;p27"/>
          <p:cNvGrpSpPr/>
          <p:nvPr/>
        </p:nvGrpSpPr>
        <p:grpSpPr>
          <a:xfrm>
            <a:off x="2327960" y="4377891"/>
            <a:ext cx="588450" cy="570600"/>
            <a:chOff x="3294600" y="4601775"/>
            <a:chExt cx="889300" cy="862325"/>
          </a:xfrm>
        </p:grpSpPr>
        <p:sp>
          <p:nvSpPr>
            <p:cNvPr id="2250" name="Google Shape;2250;p27"/>
            <p:cNvSpPr/>
            <p:nvPr/>
          </p:nvSpPr>
          <p:spPr>
            <a:xfrm>
              <a:off x="3294600" y="4601775"/>
              <a:ext cx="889300" cy="862325"/>
            </a:xfrm>
            <a:custGeom>
              <a:avLst/>
              <a:gdLst/>
              <a:ahLst/>
              <a:cxnLst/>
              <a:rect l="l" t="t" r="r" b="b"/>
              <a:pathLst>
                <a:path w="35572" h="34493" extrusionOk="0">
                  <a:moveTo>
                    <a:pt x="17448" y="0"/>
                  </a:moveTo>
                  <a:cubicBezTo>
                    <a:pt x="14543" y="0"/>
                    <a:pt x="11331" y="772"/>
                    <a:pt x="7530" y="2900"/>
                  </a:cubicBezTo>
                  <a:cubicBezTo>
                    <a:pt x="1" y="7098"/>
                    <a:pt x="222" y="17856"/>
                    <a:pt x="222" y="17856"/>
                  </a:cubicBezTo>
                  <a:cubicBezTo>
                    <a:pt x="324" y="21748"/>
                    <a:pt x="1768" y="29175"/>
                    <a:pt x="9518" y="32489"/>
                  </a:cubicBezTo>
                  <a:cubicBezTo>
                    <a:pt x="12617" y="33818"/>
                    <a:pt x="15238" y="34492"/>
                    <a:pt x="17697" y="34492"/>
                  </a:cubicBezTo>
                  <a:cubicBezTo>
                    <a:pt x="21402" y="34492"/>
                    <a:pt x="24743" y="32963"/>
                    <a:pt x="28808" y="29837"/>
                  </a:cubicBezTo>
                  <a:cubicBezTo>
                    <a:pt x="35572" y="24620"/>
                    <a:pt x="35028" y="17414"/>
                    <a:pt x="34025" y="12434"/>
                  </a:cubicBezTo>
                  <a:cubicBezTo>
                    <a:pt x="33022" y="7438"/>
                    <a:pt x="30473" y="3563"/>
                    <a:pt x="25375" y="1677"/>
                  </a:cubicBezTo>
                  <a:cubicBezTo>
                    <a:pt x="22850" y="743"/>
                    <a:pt x="20297" y="0"/>
                    <a:pt x="174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27"/>
            <p:cNvSpPr/>
            <p:nvPr/>
          </p:nvSpPr>
          <p:spPr>
            <a:xfrm>
              <a:off x="3317550" y="4643275"/>
              <a:ext cx="840425" cy="758100"/>
            </a:xfrm>
            <a:custGeom>
              <a:avLst/>
              <a:gdLst/>
              <a:ahLst/>
              <a:cxnLst/>
              <a:rect l="l" t="t" r="r" b="b"/>
              <a:pathLst>
                <a:path w="33617" h="30324" extrusionOk="0">
                  <a:moveTo>
                    <a:pt x="16063" y="1"/>
                  </a:moveTo>
                  <a:cubicBezTo>
                    <a:pt x="12339" y="1"/>
                    <a:pt x="9915" y="954"/>
                    <a:pt x="7241" y="2600"/>
                  </a:cubicBezTo>
                  <a:cubicBezTo>
                    <a:pt x="4351" y="4367"/>
                    <a:pt x="2210" y="7019"/>
                    <a:pt x="1173" y="9551"/>
                  </a:cubicBezTo>
                  <a:cubicBezTo>
                    <a:pt x="137" y="12066"/>
                    <a:pt x="1" y="17454"/>
                    <a:pt x="1105" y="20785"/>
                  </a:cubicBezTo>
                  <a:cubicBezTo>
                    <a:pt x="2210" y="24099"/>
                    <a:pt x="6119" y="27957"/>
                    <a:pt x="6119" y="27957"/>
                  </a:cubicBezTo>
                  <a:cubicBezTo>
                    <a:pt x="6942" y="29405"/>
                    <a:pt x="11267" y="30323"/>
                    <a:pt x="15645" y="30323"/>
                  </a:cubicBezTo>
                  <a:cubicBezTo>
                    <a:pt x="18408" y="30323"/>
                    <a:pt x="21191" y="29958"/>
                    <a:pt x="23131" y="29129"/>
                  </a:cubicBezTo>
                  <a:cubicBezTo>
                    <a:pt x="28145" y="26988"/>
                    <a:pt x="30065" y="22994"/>
                    <a:pt x="31850" y="19595"/>
                  </a:cubicBezTo>
                  <a:cubicBezTo>
                    <a:pt x="33617" y="16196"/>
                    <a:pt x="31917" y="12134"/>
                    <a:pt x="31323" y="9772"/>
                  </a:cubicBezTo>
                  <a:cubicBezTo>
                    <a:pt x="30745" y="7409"/>
                    <a:pt x="29045" y="3857"/>
                    <a:pt x="26598" y="2464"/>
                  </a:cubicBezTo>
                  <a:cubicBezTo>
                    <a:pt x="24151" y="1053"/>
                    <a:pt x="21126" y="170"/>
                    <a:pt x="16911" y="17"/>
                  </a:cubicBezTo>
                  <a:cubicBezTo>
                    <a:pt x="16621" y="6"/>
                    <a:pt x="16338" y="1"/>
                    <a:pt x="160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27"/>
            <p:cNvSpPr/>
            <p:nvPr/>
          </p:nvSpPr>
          <p:spPr>
            <a:xfrm>
              <a:off x="3302675" y="4672825"/>
              <a:ext cx="814950" cy="720550"/>
            </a:xfrm>
            <a:custGeom>
              <a:avLst/>
              <a:gdLst/>
              <a:ahLst/>
              <a:cxnLst/>
              <a:rect l="l" t="t" r="r" b="b"/>
              <a:pathLst>
                <a:path w="32598" h="28822" extrusionOk="0">
                  <a:moveTo>
                    <a:pt x="19125" y="0"/>
                  </a:moveTo>
                  <a:cubicBezTo>
                    <a:pt x="18687" y="0"/>
                    <a:pt x="18116" y="21"/>
                    <a:pt x="17285" y="41"/>
                  </a:cubicBezTo>
                  <a:cubicBezTo>
                    <a:pt x="13750" y="143"/>
                    <a:pt x="10810" y="636"/>
                    <a:pt x="7768" y="2505"/>
                  </a:cubicBezTo>
                  <a:cubicBezTo>
                    <a:pt x="4725" y="4375"/>
                    <a:pt x="2754" y="9864"/>
                    <a:pt x="2754" y="9864"/>
                  </a:cubicBezTo>
                  <a:cubicBezTo>
                    <a:pt x="1" y="14980"/>
                    <a:pt x="3536" y="23206"/>
                    <a:pt x="6884" y="25772"/>
                  </a:cubicBezTo>
                  <a:cubicBezTo>
                    <a:pt x="9142" y="27500"/>
                    <a:pt x="11447" y="28822"/>
                    <a:pt x="14842" y="28822"/>
                  </a:cubicBezTo>
                  <a:cubicBezTo>
                    <a:pt x="16455" y="28822"/>
                    <a:pt x="18314" y="28523"/>
                    <a:pt x="20531" y="27828"/>
                  </a:cubicBezTo>
                  <a:cubicBezTo>
                    <a:pt x="27397" y="25670"/>
                    <a:pt x="29470" y="21744"/>
                    <a:pt x="31034" y="18209"/>
                  </a:cubicBezTo>
                  <a:cubicBezTo>
                    <a:pt x="32597" y="14674"/>
                    <a:pt x="32020" y="10459"/>
                    <a:pt x="30830" y="7706"/>
                  </a:cubicBezTo>
                  <a:cubicBezTo>
                    <a:pt x="29657" y="4953"/>
                    <a:pt x="27499" y="2998"/>
                    <a:pt x="23573" y="1418"/>
                  </a:cubicBezTo>
                  <a:cubicBezTo>
                    <a:pt x="20570" y="222"/>
                    <a:pt x="20550" y="0"/>
                    <a:pt x="191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27"/>
            <p:cNvSpPr/>
            <p:nvPr/>
          </p:nvSpPr>
          <p:spPr>
            <a:xfrm>
              <a:off x="3404650" y="4741425"/>
              <a:ext cx="303400" cy="251650"/>
            </a:xfrm>
            <a:custGeom>
              <a:avLst/>
              <a:gdLst/>
              <a:ahLst/>
              <a:cxnLst/>
              <a:rect l="l" t="t" r="r" b="b"/>
              <a:pathLst>
                <a:path w="12136" h="10066" extrusionOk="0">
                  <a:moveTo>
                    <a:pt x="7357" y="0"/>
                  </a:moveTo>
                  <a:cubicBezTo>
                    <a:pt x="5622" y="0"/>
                    <a:pt x="1" y="5153"/>
                    <a:pt x="1" y="6628"/>
                  </a:cubicBezTo>
                  <a:cubicBezTo>
                    <a:pt x="1" y="8063"/>
                    <a:pt x="7668" y="10065"/>
                    <a:pt x="10312" y="10065"/>
                  </a:cubicBezTo>
                  <a:cubicBezTo>
                    <a:pt x="10704" y="10065"/>
                    <a:pt x="10986" y="10021"/>
                    <a:pt x="11115" y="9925"/>
                  </a:cubicBezTo>
                  <a:cubicBezTo>
                    <a:pt x="12135" y="9160"/>
                    <a:pt x="8651" y="1512"/>
                    <a:pt x="7767" y="186"/>
                  </a:cubicBezTo>
                  <a:cubicBezTo>
                    <a:pt x="7682" y="59"/>
                    <a:pt x="7542" y="0"/>
                    <a:pt x="73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27"/>
            <p:cNvSpPr/>
            <p:nvPr/>
          </p:nvSpPr>
          <p:spPr>
            <a:xfrm>
              <a:off x="3608400" y="4705275"/>
              <a:ext cx="179950" cy="269875"/>
            </a:xfrm>
            <a:custGeom>
              <a:avLst/>
              <a:gdLst/>
              <a:ahLst/>
              <a:cxnLst/>
              <a:rect l="l" t="t" r="r" b="b"/>
              <a:pathLst>
                <a:path w="7198" h="10795" extrusionOk="0">
                  <a:moveTo>
                    <a:pt x="5107" y="0"/>
                  </a:moveTo>
                  <a:cubicBezTo>
                    <a:pt x="3759" y="0"/>
                    <a:pt x="2025" y="508"/>
                    <a:pt x="1266" y="1004"/>
                  </a:cubicBezTo>
                  <a:cubicBezTo>
                    <a:pt x="1" y="1813"/>
                    <a:pt x="3558" y="10794"/>
                    <a:pt x="4525" y="10794"/>
                  </a:cubicBezTo>
                  <a:cubicBezTo>
                    <a:pt x="4532" y="10794"/>
                    <a:pt x="4539" y="10794"/>
                    <a:pt x="4546" y="10793"/>
                  </a:cubicBezTo>
                  <a:cubicBezTo>
                    <a:pt x="5498" y="10674"/>
                    <a:pt x="7197" y="2448"/>
                    <a:pt x="6891" y="868"/>
                  </a:cubicBezTo>
                  <a:cubicBezTo>
                    <a:pt x="6761" y="235"/>
                    <a:pt x="6023" y="0"/>
                    <a:pt x="51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27"/>
            <p:cNvSpPr/>
            <p:nvPr/>
          </p:nvSpPr>
          <p:spPr>
            <a:xfrm>
              <a:off x="3753900" y="4733200"/>
              <a:ext cx="216350" cy="248550"/>
            </a:xfrm>
            <a:custGeom>
              <a:avLst/>
              <a:gdLst/>
              <a:ahLst/>
              <a:cxnLst/>
              <a:rect l="l" t="t" r="r" b="b"/>
              <a:pathLst>
                <a:path w="8654" h="9942" extrusionOk="0">
                  <a:moveTo>
                    <a:pt x="2815" y="1"/>
                  </a:moveTo>
                  <a:cubicBezTo>
                    <a:pt x="2764" y="1"/>
                    <a:pt x="2715" y="2"/>
                    <a:pt x="2669" y="6"/>
                  </a:cubicBezTo>
                  <a:cubicBezTo>
                    <a:pt x="1003" y="141"/>
                    <a:pt x="256" y="9625"/>
                    <a:pt x="256" y="9625"/>
                  </a:cubicBezTo>
                  <a:cubicBezTo>
                    <a:pt x="256" y="9625"/>
                    <a:pt x="1" y="9829"/>
                    <a:pt x="324" y="9914"/>
                  </a:cubicBezTo>
                  <a:cubicBezTo>
                    <a:pt x="433" y="9934"/>
                    <a:pt x="543" y="9942"/>
                    <a:pt x="652" y="9942"/>
                  </a:cubicBezTo>
                  <a:cubicBezTo>
                    <a:pt x="730" y="9942"/>
                    <a:pt x="807" y="9938"/>
                    <a:pt x="884" y="9931"/>
                  </a:cubicBezTo>
                  <a:cubicBezTo>
                    <a:pt x="1972" y="9863"/>
                    <a:pt x="7648" y="4934"/>
                    <a:pt x="8158" y="3422"/>
                  </a:cubicBezTo>
                  <a:cubicBezTo>
                    <a:pt x="8654" y="1952"/>
                    <a:pt x="4560" y="1"/>
                    <a:pt x="28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27"/>
            <p:cNvSpPr/>
            <p:nvPr/>
          </p:nvSpPr>
          <p:spPr>
            <a:xfrm>
              <a:off x="3767925" y="4849550"/>
              <a:ext cx="305075" cy="178950"/>
            </a:xfrm>
            <a:custGeom>
              <a:avLst/>
              <a:gdLst/>
              <a:ahLst/>
              <a:cxnLst/>
              <a:rect l="l" t="t" r="r" b="b"/>
              <a:pathLst>
                <a:path w="12203" h="7158" extrusionOk="0">
                  <a:moveTo>
                    <a:pt x="8809" y="1"/>
                  </a:moveTo>
                  <a:cubicBezTo>
                    <a:pt x="6627" y="1"/>
                    <a:pt x="510" y="6160"/>
                    <a:pt x="510" y="6160"/>
                  </a:cubicBezTo>
                  <a:cubicBezTo>
                    <a:pt x="510" y="6160"/>
                    <a:pt x="0" y="6534"/>
                    <a:pt x="442" y="6993"/>
                  </a:cubicBezTo>
                  <a:cubicBezTo>
                    <a:pt x="556" y="7106"/>
                    <a:pt x="1217" y="7157"/>
                    <a:pt x="2161" y="7157"/>
                  </a:cubicBezTo>
                  <a:cubicBezTo>
                    <a:pt x="4899" y="7157"/>
                    <a:pt x="10010" y="6729"/>
                    <a:pt x="10945" y="6160"/>
                  </a:cubicBezTo>
                  <a:cubicBezTo>
                    <a:pt x="12203" y="5413"/>
                    <a:pt x="10809" y="1487"/>
                    <a:pt x="9297" y="161"/>
                  </a:cubicBezTo>
                  <a:cubicBezTo>
                    <a:pt x="9171" y="51"/>
                    <a:pt x="9006" y="1"/>
                    <a:pt x="8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27"/>
            <p:cNvSpPr/>
            <p:nvPr/>
          </p:nvSpPr>
          <p:spPr>
            <a:xfrm>
              <a:off x="3383825" y="4950450"/>
              <a:ext cx="287825" cy="167800"/>
            </a:xfrm>
            <a:custGeom>
              <a:avLst/>
              <a:gdLst/>
              <a:ahLst/>
              <a:cxnLst/>
              <a:rect l="l" t="t" r="r" b="b"/>
              <a:pathLst>
                <a:path w="11513" h="6712" extrusionOk="0">
                  <a:moveTo>
                    <a:pt x="1410" y="1"/>
                  </a:moveTo>
                  <a:cubicBezTo>
                    <a:pt x="1084" y="1"/>
                    <a:pt x="858" y="53"/>
                    <a:pt x="766" y="170"/>
                  </a:cubicBezTo>
                  <a:cubicBezTo>
                    <a:pt x="1" y="1122"/>
                    <a:pt x="188" y="6305"/>
                    <a:pt x="511" y="6679"/>
                  </a:cubicBezTo>
                  <a:cubicBezTo>
                    <a:pt x="529" y="6701"/>
                    <a:pt x="581" y="6712"/>
                    <a:pt x="662" y="6712"/>
                  </a:cubicBezTo>
                  <a:cubicBezTo>
                    <a:pt x="2012" y="6712"/>
                    <a:pt x="11512" y="3805"/>
                    <a:pt x="11320" y="3212"/>
                  </a:cubicBezTo>
                  <a:cubicBezTo>
                    <a:pt x="11156" y="2646"/>
                    <a:pt x="3737" y="1"/>
                    <a:pt x="14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27"/>
            <p:cNvSpPr/>
            <p:nvPr/>
          </p:nvSpPr>
          <p:spPr>
            <a:xfrm>
              <a:off x="3417300" y="5048075"/>
              <a:ext cx="276300" cy="287000"/>
            </a:xfrm>
            <a:custGeom>
              <a:avLst/>
              <a:gdLst/>
              <a:ahLst/>
              <a:cxnLst/>
              <a:rect l="l" t="t" r="r" b="b"/>
              <a:pathLst>
                <a:path w="11052" h="11480" extrusionOk="0">
                  <a:moveTo>
                    <a:pt x="10249" y="0"/>
                  </a:moveTo>
                  <a:cubicBezTo>
                    <a:pt x="8236" y="0"/>
                    <a:pt x="1" y="4701"/>
                    <a:pt x="259" y="5918"/>
                  </a:cubicBezTo>
                  <a:cubicBezTo>
                    <a:pt x="543" y="7254"/>
                    <a:pt x="6064" y="11480"/>
                    <a:pt x="8012" y="11480"/>
                  </a:cubicBezTo>
                  <a:cubicBezTo>
                    <a:pt x="8046" y="11480"/>
                    <a:pt x="8079" y="11478"/>
                    <a:pt x="8111" y="11476"/>
                  </a:cubicBezTo>
                  <a:cubicBezTo>
                    <a:pt x="9947" y="11340"/>
                    <a:pt x="11051" y="1550"/>
                    <a:pt x="10677" y="208"/>
                  </a:cubicBezTo>
                  <a:cubicBezTo>
                    <a:pt x="10636" y="65"/>
                    <a:pt x="10486" y="0"/>
                    <a:pt x="102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27"/>
            <p:cNvSpPr/>
            <p:nvPr/>
          </p:nvSpPr>
          <p:spPr>
            <a:xfrm>
              <a:off x="3661475" y="5066825"/>
              <a:ext cx="201650" cy="283050"/>
            </a:xfrm>
            <a:custGeom>
              <a:avLst/>
              <a:gdLst/>
              <a:ahLst/>
              <a:cxnLst/>
              <a:rect l="l" t="t" r="r" b="b"/>
              <a:pathLst>
                <a:path w="8066" h="11322" extrusionOk="0">
                  <a:moveTo>
                    <a:pt x="2338" y="1"/>
                  </a:moveTo>
                  <a:cubicBezTo>
                    <a:pt x="1380" y="1"/>
                    <a:pt x="180" y="10590"/>
                    <a:pt x="180" y="10590"/>
                  </a:cubicBezTo>
                  <a:cubicBezTo>
                    <a:pt x="0" y="11097"/>
                    <a:pt x="1080" y="11321"/>
                    <a:pt x="2430" y="11321"/>
                  </a:cubicBezTo>
                  <a:cubicBezTo>
                    <a:pt x="4018" y="11321"/>
                    <a:pt x="5980" y="11011"/>
                    <a:pt x="6706" y="10488"/>
                  </a:cubicBezTo>
                  <a:cubicBezTo>
                    <a:pt x="8065" y="9519"/>
                    <a:pt x="3375" y="563"/>
                    <a:pt x="2406" y="19"/>
                  </a:cubicBezTo>
                  <a:cubicBezTo>
                    <a:pt x="2384" y="6"/>
                    <a:pt x="2361" y="1"/>
                    <a:pt x="23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27"/>
            <p:cNvSpPr/>
            <p:nvPr/>
          </p:nvSpPr>
          <p:spPr>
            <a:xfrm>
              <a:off x="3755600" y="5053825"/>
              <a:ext cx="235450" cy="251075"/>
            </a:xfrm>
            <a:custGeom>
              <a:avLst/>
              <a:gdLst/>
              <a:ahLst/>
              <a:cxnLst/>
              <a:rect l="l" t="t" r="r" b="b"/>
              <a:pathLst>
                <a:path w="9418" h="10043" extrusionOk="0">
                  <a:moveTo>
                    <a:pt x="746" y="1"/>
                  </a:moveTo>
                  <a:cubicBezTo>
                    <a:pt x="720" y="1"/>
                    <a:pt x="698" y="4"/>
                    <a:pt x="680" y="12"/>
                  </a:cubicBezTo>
                  <a:cubicBezTo>
                    <a:pt x="1" y="318"/>
                    <a:pt x="4045" y="9682"/>
                    <a:pt x="4011" y="9852"/>
                  </a:cubicBezTo>
                  <a:cubicBezTo>
                    <a:pt x="3985" y="9984"/>
                    <a:pt x="4053" y="10042"/>
                    <a:pt x="4192" y="10042"/>
                  </a:cubicBezTo>
                  <a:cubicBezTo>
                    <a:pt x="5021" y="10042"/>
                    <a:pt x="8360" y="7938"/>
                    <a:pt x="8855" y="6657"/>
                  </a:cubicBezTo>
                  <a:cubicBezTo>
                    <a:pt x="9418" y="5183"/>
                    <a:pt x="1756" y="1"/>
                    <a:pt x="7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27"/>
            <p:cNvSpPr/>
            <p:nvPr/>
          </p:nvSpPr>
          <p:spPr>
            <a:xfrm>
              <a:off x="3778550" y="5028425"/>
              <a:ext cx="282925" cy="139400"/>
            </a:xfrm>
            <a:custGeom>
              <a:avLst/>
              <a:gdLst/>
              <a:ahLst/>
              <a:cxnLst/>
              <a:rect l="l" t="t" r="r" b="b"/>
              <a:pathLst>
                <a:path w="11317" h="5576" extrusionOk="0">
                  <a:moveTo>
                    <a:pt x="9173" y="0"/>
                  </a:moveTo>
                  <a:cubicBezTo>
                    <a:pt x="6338" y="0"/>
                    <a:pt x="1559" y="573"/>
                    <a:pt x="918" y="739"/>
                  </a:cubicBezTo>
                  <a:cubicBezTo>
                    <a:pt x="0" y="977"/>
                    <a:pt x="8668" y="5532"/>
                    <a:pt x="8668" y="5532"/>
                  </a:cubicBezTo>
                  <a:cubicBezTo>
                    <a:pt x="8707" y="5561"/>
                    <a:pt x="8749" y="5575"/>
                    <a:pt x="8794" y="5575"/>
                  </a:cubicBezTo>
                  <a:cubicBezTo>
                    <a:pt x="9586" y="5575"/>
                    <a:pt x="11316" y="1315"/>
                    <a:pt x="11268" y="399"/>
                  </a:cubicBezTo>
                  <a:cubicBezTo>
                    <a:pt x="11258" y="107"/>
                    <a:pt x="10396" y="0"/>
                    <a:pt x="91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2" name="Google Shape;2262;p27"/>
          <p:cNvGrpSpPr/>
          <p:nvPr/>
        </p:nvGrpSpPr>
        <p:grpSpPr>
          <a:xfrm>
            <a:off x="1911293" y="-253203"/>
            <a:ext cx="1189290" cy="881281"/>
            <a:chOff x="4882375" y="2533975"/>
            <a:chExt cx="1025250" cy="759725"/>
          </a:xfrm>
        </p:grpSpPr>
        <p:sp>
          <p:nvSpPr>
            <p:cNvPr id="2263" name="Google Shape;2263;p27"/>
            <p:cNvSpPr/>
            <p:nvPr/>
          </p:nvSpPr>
          <p:spPr>
            <a:xfrm>
              <a:off x="4932100" y="2552500"/>
              <a:ext cx="916050" cy="647475"/>
            </a:xfrm>
            <a:custGeom>
              <a:avLst/>
              <a:gdLst/>
              <a:ahLst/>
              <a:cxnLst/>
              <a:rect l="l" t="t" r="r" b="b"/>
              <a:pathLst>
                <a:path w="36642" h="25899" extrusionOk="0">
                  <a:moveTo>
                    <a:pt x="32394" y="1"/>
                  </a:moveTo>
                  <a:cubicBezTo>
                    <a:pt x="32037" y="1"/>
                    <a:pt x="31592" y="59"/>
                    <a:pt x="30965" y="150"/>
                  </a:cubicBezTo>
                  <a:cubicBezTo>
                    <a:pt x="29096" y="405"/>
                    <a:pt x="27651" y="1153"/>
                    <a:pt x="26546" y="1442"/>
                  </a:cubicBezTo>
                  <a:cubicBezTo>
                    <a:pt x="25459" y="1714"/>
                    <a:pt x="24728" y="2139"/>
                    <a:pt x="23521" y="2870"/>
                  </a:cubicBezTo>
                  <a:cubicBezTo>
                    <a:pt x="22689" y="3397"/>
                    <a:pt x="21822" y="3889"/>
                    <a:pt x="20938" y="4331"/>
                  </a:cubicBezTo>
                  <a:cubicBezTo>
                    <a:pt x="19867" y="4858"/>
                    <a:pt x="18661" y="5742"/>
                    <a:pt x="17488" y="6405"/>
                  </a:cubicBezTo>
                  <a:cubicBezTo>
                    <a:pt x="16298" y="7067"/>
                    <a:pt x="16213" y="7611"/>
                    <a:pt x="15279" y="8410"/>
                  </a:cubicBezTo>
                  <a:cubicBezTo>
                    <a:pt x="14344" y="9209"/>
                    <a:pt x="14701" y="8886"/>
                    <a:pt x="13392" y="9804"/>
                  </a:cubicBezTo>
                  <a:cubicBezTo>
                    <a:pt x="12084" y="10704"/>
                    <a:pt x="12152" y="11112"/>
                    <a:pt x="10928" y="12251"/>
                  </a:cubicBezTo>
                  <a:cubicBezTo>
                    <a:pt x="9687" y="13390"/>
                    <a:pt x="8974" y="13560"/>
                    <a:pt x="7682" y="14562"/>
                  </a:cubicBezTo>
                  <a:cubicBezTo>
                    <a:pt x="6407" y="15548"/>
                    <a:pt x="5914" y="15956"/>
                    <a:pt x="5031" y="16891"/>
                  </a:cubicBezTo>
                  <a:cubicBezTo>
                    <a:pt x="4130" y="17842"/>
                    <a:pt x="4045" y="17859"/>
                    <a:pt x="3331" y="18692"/>
                  </a:cubicBezTo>
                  <a:cubicBezTo>
                    <a:pt x="2600" y="19525"/>
                    <a:pt x="1921" y="19627"/>
                    <a:pt x="1258" y="20511"/>
                  </a:cubicBezTo>
                  <a:cubicBezTo>
                    <a:pt x="612" y="21377"/>
                    <a:pt x="0" y="22924"/>
                    <a:pt x="51" y="23077"/>
                  </a:cubicBezTo>
                  <a:lnTo>
                    <a:pt x="1326" y="25898"/>
                  </a:lnTo>
                  <a:cubicBezTo>
                    <a:pt x="1326" y="25898"/>
                    <a:pt x="1367" y="25899"/>
                    <a:pt x="1445" y="25899"/>
                  </a:cubicBezTo>
                  <a:cubicBezTo>
                    <a:pt x="2137" y="25899"/>
                    <a:pt x="5734" y="25844"/>
                    <a:pt x="9262" y="24759"/>
                  </a:cubicBezTo>
                  <a:cubicBezTo>
                    <a:pt x="13205" y="23570"/>
                    <a:pt x="16451" y="21139"/>
                    <a:pt x="20819" y="18539"/>
                  </a:cubicBezTo>
                  <a:cubicBezTo>
                    <a:pt x="25187" y="15922"/>
                    <a:pt x="25459" y="14613"/>
                    <a:pt x="28416" y="12234"/>
                  </a:cubicBezTo>
                  <a:cubicBezTo>
                    <a:pt x="31373" y="9838"/>
                    <a:pt x="34500" y="6541"/>
                    <a:pt x="35571" y="4671"/>
                  </a:cubicBezTo>
                  <a:cubicBezTo>
                    <a:pt x="36642" y="2802"/>
                    <a:pt x="35333" y="1884"/>
                    <a:pt x="34211" y="898"/>
                  </a:cubicBezTo>
                  <a:cubicBezTo>
                    <a:pt x="33466" y="232"/>
                    <a:pt x="33103" y="1"/>
                    <a:pt x="32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27"/>
            <p:cNvSpPr/>
            <p:nvPr/>
          </p:nvSpPr>
          <p:spPr>
            <a:xfrm>
              <a:off x="4882375" y="2533975"/>
              <a:ext cx="1025250" cy="759725"/>
            </a:xfrm>
            <a:custGeom>
              <a:avLst/>
              <a:gdLst/>
              <a:ahLst/>
              <a:cxnLst/>
              <a:rect l="l" t="t" r="r" b="b"/>
              <a:pathLst>
                <a:path w="41010" h="30389" extrusionOk="0">
                  <a:moveTo>
                    <a:pt x="35468" y="1"/>
                  </a:moveTo>
                  <a:cubicBezTo>
                    <a:pt x="34512" y="1"/>
                    <a:pt x="33501" y="220"/>
                    <a:pt x="32546" y="484"/>
                  </a:cubicBezTo>
                  <a:cubicBezTo>
                    <a:pt x="33056" y="942"/>
                    <a:pt x="33532" y="1435"/>
                    <a:pt x="33991" y="1945"/>
                  </a:cubicBezTo>
                  <a:cubicBezTo>
                    <a:pt x="35232" y="3441"/>
                    <a:pt x="36625" y="5157"/>
                    <a:pt x="34977" y="5378"/>
                  </a:cubicBezTo>
                  <a:cubicBezTo>
                    <a:pt x="34903" y="5388"/>
                    <a:pt x="34828" y="5393"/>
                    <a:pt x="34751" y="5393"/>
                  </a:cubicBezTo>
                  <a:cubicBezTo>
                    <a:pt x="33091" y="5393"/>
                    <a:pt x="30724" y="3191"/>
                    <a:pt x="29164" y="2557"/>
                  </a:cubicBezTo>
                  <a:cubicBezTo>
                    <a:pt x="28773" y="2404"/>
                    <a:pt x="28315" y="2217"/>
                    <a:pt x="27822" y="2013"/>
                  </a:cubicBezTo>
                  <a:cubicBezTo>
                    <a:pt x="26955" y="2370"/>
                    <a:pt x="26054" y="2761"/>
                    <a:pt x="25170" y="3186"/>
                  </a:cubicBezTo>
                  <a:cubicBezTo>
                    <a:pt x="26870" y="4172"/>
                    <a:pt x="28790" y="4970"/>
                    <a:pt x="29810" y="6313"/>
                  </a:cubicBezTo>
                  <a:cubicBezTo>
                    <a:pt x="30881" y="7707"/>
                    <a:pt x="32104" y="10052"/>
                    <a:pt x="31085" y="10290"/>
                  </a:cubicBezTo>
                  <a:cubicBezTo>
                    <a:pt x="31027" y="10302"/>
                    <a:pt x="30966" y="10308"/>
                    <a:pt x="30902" y="10308"/>
                  </a:cubicBezTo>
                  <a:cubicBezTo>
                    <a:pt x="29839" y="10308"/>
                    <a:pt x="27831" y="8659"/>
                    <a:pt x="25748" y="7554"/>
                  </a:cubicBezTo>
                  <a:cubicBezTo>
                    <a:pt x="23590" y="6398"/>
                    <a:pt x="22621" y="5837"/>
                    <a:pt x="20871" y="5599"/>
                  </a:cubicBezTo>
                  <a:cubicBezTo>
                    <a:pt x="19919" y="6279"/>
                    <a:pt x="19001" y="7027"/>
                    <a:pt x="18134" y="7825"/>
                  </a:cubicBezTo>
                  <a:cubicBezTo>
                    <a:pt x="18389" y="7910"/>
                    <a:pt x="18678" y="8012"/>
                    <a:pt x="18967" y="8114"/>
                  </a:cubicBezTo>
                  <a:cubicBezTo>
                    <a:pt x="21941" y="9134"/>
                    <a:pt x="22553" y="10239"/>
                    <a:pt x="23743" y="11581"/>
                  </a:cubicBezTo>
                  <a:cubicBezTo>
                    <a:pt x="24950" y="12941"/>
                    <a:pt x="26564" y="15167"/>
                    <a:pt x="25663" y="16238"/>
                  </a:cubicBezTo>
                  <a:cubicBezTo>
                    <a:pt x="25499" y="16430"/>
                    <a:pt x="25288" y="16513"/>
                    <a:pt x="25037" y="16513"/>
                  </a:cubicBezTo>
                  <a:cubicBezTo>
                    <a:pt x="23906" y="16513"/>
                    <a:pt x="21961" y="14833"/>
                    <a:pt x="19834" y="13791"/>
                  </a:cubicBezTo>
                  <a:cubicBezTo>
                    <a:pt x="17217" y="12499"/>
                    <a:pt x="17999" y="13196"/>
                    <a:pt x="14973" y="12193"/>
                  </a:cubicBezTo>
                  <a:cubicBezTo>
                    <a:pt x="14498" y="12023"/>
                    <a:pt x="14090" y="11887"/>
                    <a:pt x="13733" y="11751"/>
                  </a:cubicBezTo>
                  <a:cubicBezTo>
                    <a:pt x="13206" y="12176"/>
                    <a:pt x="12679" y="12584"/>
                    <a:pt x="12084" y="13060"/>
                  </a:cubicBezTo>
                  <a:cubicBezTo>
                    <a:pt x="11081" y="13876"/>
                    <a:pt x="9671" y="14827"/>
                    <a:pt x="8430" y="15779"/>
                  </a:cubicBezTo>
                  <a:cubicBezTo>
                    <a:pt x="8532" y="15782"/>
                    <a:pt x="8635" y="15783"/>
                    <a:pt x="8740" y="15783"/>
                  </a:cubicBezTo>
                  <a:cubicBezTo>
                    <a:pt x="9296" y="15783"/>
                    <a:pt x="9897" y="15748"/>
                    <a:pt x="10502" y="15748"/>
                  </a:cubicBezTo>
                  <a:cubicBezTo>
                    <a:pt x="11065" y="15748"/>
                    <a:pt x="11632" y="15779"/>
                    <a:pt x="12169" y="15898"/>
                  </a:cubicBezTo>
                  <a:cubicBezTo>
                    <a:pt x="14481" y="16425"/>
                    <a:pt x="18202" y="17853"/>
                    <a:pt x="17200" y="19960"/>
                  </a:cubicBezTo>
                  <a:cubicBezTo>
                    <a:pt x="16897" y="20592"/>
                    <a:pt x="16555" y="20823"/>
                    <a:pt x="16140" y="20823"/>
                  </a:cubicBezTo>
                  <a:cubicBezTo>
                    <a:pt x="15182" y="20823"/>
                    <a:pt x="13834" y="19592"/>
                    <a:pt x="11676" y="19212"/>
                  </a:cubicBezTo>
                  <a:cubicBezTo>
                    <a:pt x="8566" y="18651"/>
                    <a:pt x="8906" y="18838"/>
                    <a:pt x="7207" y="18702"/>
                  </a:cubicBezTo>
                  <a:cubicBezTo>
                    <a:pt x="6697" y="18634"/>
                    <a:pt x="6187" y="18515"/>
                    <a:pt x="5677" y="18345"/>
                  </a:cubicBezTo>
                  <a:cubicBezTo>
                    <a:pt x="5116" y="18872"/>
                    <a:pt x="4453" y="19484"/>
                    <a:pt x="3808" y="20147"/>
                  </a:cubicBezTo>
                  <a:cubicBezTo>
                    <a:pt x="4521" y="20504"/>
                    <a:pt x="5354" y="20878"/>
                    <a:pt x="5932" y="21303"/>
                  </a:cubicBezTo>
                  <a:cubicBezTo>
                    <a:pt x="7411" y="22441"/>
                    <a:pt x="9909" y="22883"/>
                    <a:pt x="10045" y="24702"/>
                  </a:cubicBezTo>
                  <a:cubicBezTo>
                    <a:pt x="10089" y="25382"/>
                    <a:pt x="9755" y="25623"/>
                    <a:pt x="9241" y="25623"/>
                  </a:cubicBezTo>
                  <a:cubicBezTo>
                    <a:pt x="8368" y="25623"/>
                    <a:pt x="6975" y="24926"/>
                    <a:pt x="6034" y="24498"/>
                  </a:cubicBezTo>
                  <a:cubicBezTo>
                    <a:pt x="4538" y="23801"/>
                    <a:pt x="4266" y="23614"/>
                    <a:pt x="3162" y="22373"/>
                  </a:cubicBezTo>
                  <a:cubicBezTo>
                    <a:pt x="2941" y="22101"/>
                    <a:pt x="2737" y="21829"/>
                    <a:pt x="2550" y="21524"/>
                  </a:cubicBezTo>
                  <a:cubicBezTo>
                    <a:pt x="2227" y="21914"/>
                    <a:pt x="1938" y="22322"/>
                    <a:pt x="1666" y="22747"/>
                  </a:cubicBezTo>
                  <a:cubicBezTo>
                    <a:pt x="1411" y="23138"/>
                    <a:pt x="1207" y="23563"/>
                    <a:pt x="1020" y="24022"/>
                  </a:cubicBezTo>
                  <a:cubicBezTo>
                    <a:pt x="1" y="26758"/>
                    <a:pt x="1972" y="29460"/>
                    <a:pt x="1972" y="29460"/>
                  </a:cubicBezTo>
                  <a:cubicBezTo>
                    <a:pt x="2376" y="30112"/>
                    <a:pt x="2869" y="30389"/>
                    <a:pt x="3622" y="30389"/>
                  </a:cubicBezTo>
                  <a:cubicBezTo>
                    <a:pt x="4676" y="30389"/>
                    <a:pt x="6241" y="29848"/>
                    <a:pt x="8787" y="29035"/>
                  </a:cubicBezTo>
                  <a:cubicBezTo>
                    <a:pt x="13155" y="27642"/>
                    <a:pt x="17047" y="24872"/>
                    <a:pt x="21873" y="22390"/>
                  </a:cubicBezTo>
                  <a:cubicBezTo>
                    <a:pt x="26700" y="19926"/>
                    <a:pt x="28060" y="17071"/>
                    <a:pt x="31561" y="14216"/>
                  </a:cubicBezTo>
                  <a:cubicBezTo>
                    <a:pt x="35045" y="11360"/>
                    <a:pt x="34892" y="11055"/>
                    <a:pt x="37951" y="8182"/>
                  </a:cubicBezTo>
                  <a:cubicBezTo>
                    <a:pt x="41010" y="5327"/>
                    <a:pt x="40296" y="2897"/>
                    <a:pt x="38206" y="959"/>
                  </a:cubicBezTo>
                  <a:cubicBezTo>
                    <a:pt x="37443" y="250"/>
                    <a:pt x="36486" y="1"/>
                    <a:pt x="35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5" name="Google Shape;2265;p27"/>
          <p:cNvGrpSpPr/>
          <p:nvPr/>
        </p:nvGrpSpPr>
        <p:grpSpPr>
          <a:xfrm>
            <a:off x="4185039" y="-230085"/>
            <a:ext cx="807326" cy="835044"/>
            <a:chOff x="4791650" y="538625"/>
            <a:chExt cx="731075" cy="756175"/>
          </a:xfrm>
        </p:grpSpPr>
        <p:sp>
          <p:nvSpPr>
            <p:cNvPr id="2266" name="Google Shape;2266;p27"/>
            <p:cNvSpPr/>
            <p:nvPr/>
          </p:nvSpPr>
          <p:spPr>
            <a:xfrm>
              <a:off x="4791650" y="538625"/>
              <a:ext cx="513550" cy="357200"/>
            </a:xfrm>
            <a:custGeom>
              <a:avLst/>
              <a:gdLst/>
              <a:ahLst/>
              <a:cxnLst/>
              <a:rect l="l" t="t" r="r" b="b"/>
              <a:pathLst>
                <a:path w="20542" h="14288" extrusionOk="0">
                  <a:moveTo>
                    <a:pt x="9923" y="1"/>
                  </a:moveTo>
                  <a:cubicBezTo>
                    <a:pt x="8747" y="1"/>
                    <a:pt x="8675" y="1335"/>
                    <a:pt x="8330" y="2024"/>
                  </a:cubicBezTo>
                  <a:cubicBezTo>
                    <a:pt x="8286" y="2108"/>
                    <a:pt x="8231" y="2145"/>
                    <a:pt x="8166" y="2145"/>
                  </a:cubicBezTo>
                  <a:cubicBezTo>
                    <a:pt x="7717" y="2145"/>
                    <a:pt x="6814" y="374"/>
                    <a:pt x="6086" y="374"/>
                  </a:cubicBezTo>
                  <a:cubicBezTo>
                    <a:pt x="5979" y="374"/>
                    <a:pt x="5876" y="412"/>
                    <a:pt x="5778" y="500"/>
                  </a:cubicBezTo>
                  <a:cubicBezTo>
                    <a:pt x="4922" y="1253"/>
                    <a:pt x="5384" y="2435"/>
                    <a:pt x="5384" y="3617"/>
                  </a:cubicBezTo>
                  <a:cubicBezTo>
                    <a:pt x="5367" y="4799"/>
                    <a:pt x="8638" y="5398"/>
                    <a:pt x="9066" y="5963"/>
                  </a:cubicBezTo>
                  <a:cubicBezTo>
                    <a:pt x="9495" y="6529"/>
                    <a:pt x="12492" y="10673"/>
                    <a:pt x="12817" y="10965"/>
                  </a:cubicBezTo>
                  <a:cubicBezTo>
                    <a:pt x="12845" y="10989"/>
                    <a:pt x="12852" y="11001"/>
                    <a:pt x="12841" y="11001"/>
                  </a:cubicBezTo>
                  <a:cubicBezTo>
                    <a:pt x="12724" y="11001"/>
                    <a:pt x="10556" y="9666"/>
                    <a:pt x="10180" y="9149"/>
                  </a:cubicBezTo>
                  <a:cubicBezTo>
                    <a:pt x="9991" y="8900"/>
                    <a:pt x="9667" y="8831"/>
                    <a:pt x="9301" y="8831"/>
                  </a:cubicBezTo>
                  <a:cubicBezTo>
                    <a:pt x="8836" y="8831"/>
                    <a:pt x="8305" y="8944"/>
                    <a:pt x="7902" y="8944"/>
                  </a:cubicBezTo>
                  <a:cubicBezTo>
                    <a:pt x="7182" y="8944"/>
                    <a:pt x="8159" y="7282"/>
                    <a:pt x="8159" y="6340"/>
                  </a:cubicBezTo>
                  <a:cubicBezTo>
                    <a:pt x="8159" y="5398"/>
                    <a:pt x="5744" y="5467"/>
                    <a:pt x="4939" y="5176"/>
                  </a:cubicBezTo>
                  <a:cubicBezTo>
                    <a:pt x="4878" y="5154"/>
                    <a:pt x="4823" y="5145"/>
                    <a:pt x="4772" y="5145"/>
                  </a:cubicBezTo>
                  <a:cubicBezTo>
                    <a:pt x="4170" y="5145"/>
                    <a:pt x="4281" y="6563"/>
                    <a:pt x="4408" y="7179"/>
                  </a:cubicBezTo>
                  <a:cubicBezTo>
                    <a:pt x="4425" y="7251"/>
                    <a:pt x="4417" y="7283"/>
                    <a:pt x="4389" y="7283"/>
                  </a:cubicBezTo>
                  <a:cubicBezTo>
                    <a:pt x="4161" y="7283"/>
                    <a:pt x="2595" y="5184"/>
                    <a:pt x="1924" y="4833"/>
                  </a:cubicBezTo>
                  <a:cubicBezTo>
                    <a:pt x="1856" y="4800"/>
                    <a:pt x="1784" y="4784"/>
                    <a:pt x="1711" y="4784"/>
                  </a:cubicBezTo>
                  <a:cubicBezTo>
                    <a:pt x="956" y="4784"/>
                    <a:pt x="1" y="6428"/>
                    <a:pt x="297" y="7334"/>
                  </a:cubicBezTo>
                  <a:cubicBezTo>
                    <a:pt x="606" y="8344"/>
                    <a:pt x="503" y="9937"/>
                    <a:pt x="1068" y="10930"/>
                  </a:cubicBezTo>
                  <a:cubicBezTo>
                    <a:pt x="1305" y="11354"/>
                    <a:pt x="1792" y="11486"/>
                    <a:pt x="2326" y="11486"/>
                  </a:cubicBezTo>
                  <a:cubicBezTo>
                    <a:pt x="3067" y="11486"/>
                    <a:pt x="3900" y="11233"/>
                    <a:pt x="4288" y="11153"/>
                  </a:cubicBezTo>
                  <a:cubicBezTo>
                    <a:pt x="4309" y="11149"/>
                    <a:pt x="4330" y="11147"/>
                    <a:pt x="4350" y="11147"/>
                  </a:cubicBezTo>
                  <a:cubicBezTo>
                    <a:pt x="4965" y="11147"/>
                    <a:pt x="5120" y="13119"/>
                    <a:pt x="5932" y="13534"/>
                  </a:cubicBezTo>
                  <a:cubicBezTo>
                    <a:pt x="6002" y="13569"/>
                    <a:pt x="6075" y="13585"/>
                    <a:pt x="6150" y="13585"/>
                  </a:cubicBezTo>
                  <a:cubicBezTo>
                    <a:pt x="6999" y="13585"/>
                    <a:pt x="8137" y="11540"/>
                    <a:pt x="8279" y="11273"/>
                  </a:cubicBezTo>
                  <a:cubicBezTo>
                    <a:pt x="8361" y="11098"/>
                    <a:pt x="8904" y="10949"/>
                    <a:pt x="9510" y="10949"/>
                  </a:cubicBezTo>
                  <a:cubicBezTo>
                    <a:pt x="9916" y="10949"/>
                    <a:pt x="10350" y="11016"/>
                    <a:pt x="10694" y="11187"/>
                  </a:cubicBezTo>
                  <a:cubicBezTo>
                    <a:pt x="11533" y="11615"/>
                    <a:pt x="13519" y="14287"/>
                    <a:pt x="13519" y="14287"/>
                  </a:cubicBezTo>
                  <a:lnTo>
                    <a:pt x="16243" y="12917"/>
                  </a:lnTo>
                  <a:lnTo>
                    <a:pt x="14547" y="9200"/>
                  </a:lnTo>
                  <a:cubicBezTo>
                    <a:pt x="14547" y="9200"/>
                    <a:pt x="14461" y="7967"/>
                    <a:pt x="15318" y="7693"/>
                  </a:cubicBezTo>
                  <a:cubicBezTo>
                    <a:pt x="16174" y="7419"/>
                    <a:pt x="16363" y="7025"/>
                    <a:pt x="16465" y="5655"/>
                  </a:cubicBezTo>
                  <a:cubicBezTo>
                    <a:pt x="16508" y="5092"/>
                    <a:pt x="16900" y="4948"/>
                    <a:pt x="17410" y="4948"/>
                  </a:cubicBezTo>
                  <a:cubicBezTo>
                    <a:pt x="17942" y="4948"/>
                    <a:pt x="18602" y="5104"/>
                    <a:pt x="19128" y="5104"/>
                  </a:cubicBezTo>
                  <a:cubicBezTo>
                    <a:pt x="19326" y="5104"/>
                    <a:pt x="19505" y="5082"/>
                    <a:pt x="19651" y="5021"/>
                  </a:cubicBezTo>
                  <a:cubicBezTo>
                    <a:pt x="20542" y="4645"/>
                    <a:pt x="19668" y="2178"/>
                    <a:pt x="19343" y="705"/>
                  </a:cubicBezTo>
                  <a:cubicBezTo>
                    <a:pt x="19239" y="235"/>
                    <a:pt x="18907" y="50"/>
                    <a:pt x="18465" y="50"/>
                  </a:cubicBezTo>
                  <a:cubicBezTo>
                    <a:pt x="17522" y="50"/>
                    <a:pt x="16082" y="896"/>
                    <a:pt x="15301" y="1630"/>
                  </a:cubicBezTo>
                  <a:cubicBezTo>
                    <a:pt x="14342" y="2572"/>
                    <a:pt x="14068" y="4011"/>
                    <a:pt x="14667" y="5227"/>
                  </a:cubicBezTo>
                  <a:cubicBezTo>
                    <a:pt x="15129" y="6186"/>
                    <a:pt x="13468" y="6409"/>
                    <a:pt x="13177" y="6974"/>
                  </a:cubicBezTo>
                  <a:cubicBezTo>
                    <a:pt x="12886" y="7539"/>
                    <a:pt x="14479" y="10965"/>
                    <a:pt x="14479" y="10965"/>
                  </a:cubicBezTo>
                  <a:lnTo>
                    <a:pt x="10488" y="6443"/>
                  </a:lnTo>
                  <a:cubicBezTo>
                    <a:pt x="10488" y="6443"/>
                    <a:pt x="12817" y="4645"/>
                    <a:pt x="12971" y="3189"/>
                  </a:cubicBezTo>
                  <a:cubicBezTo>
                    <a:pt x="13108" y="1716"/>
                    <a:pt x="11790" y="329"/>
                    <a:pt x="10282" y="37"/>
                  </a:cubicBezTo>
                  <a:cubicBezTo>
                    <a:pt x="10152" y="13"/>
                    <a:pt x="10033" y="1"/>
                    <a:pt x="99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27"/>
            <p:cNvSpPr/>
            <p:nvPr/>
          </p:nvSpPr>
          <p:spPr>
            <a:xfrm>
              <a:off x="5124050" y="567100"/>
              <a:ext cx="167875" cy="262775"/>
            </a:xfrm>
            <a:custGeom>
              <a:avLst/>
              <a:gdLst/>
              <a:ahLst/>
              <a:cxnLst/>
              <a:rect l="l" t="t" r="r" b="b"/>
              <a:pathLst>
                <a:path w="6715" h="10511" extrusionOk="0">
                  <a:moveTo>
                    <a:pt x="5216" y="1"/>
                  </a:moveTo>
                  <a:cubicBezTo>
                    <a:pt x="4261" y="1"/>
                    <a:pt x="2565" y="1011"/>
                    <a:pt x="2107" y="1724"/>
                  </a:cubicBezTo>
                  <a:cubicBezTo>
                    <a:pt x="1525" y="2632"/>
                    <a:pt x="2090" y="3677"/>
                    <a:pt x="2159" y="5030"/>
                  </a:cubicBezTo>
                  <a:cubicBezTo>
                    <a:pt x="2227" y="6383"/>
                    <a:pt x="1354" y="5749"/>
                    <a:pt x="686" y="6691"/>
                  </a:cubicBezTo>
                  <a:cubicBezTo>
                    <a:pt x="1" y="7633"/>
                    <a:pt x="1833" y="10511"/>
                    <a:pt x="1833" y="10511"/>
                  </a:cubicBezTo>
                  <a:cubicBezTo>
                    <a:pt x="1833" y="10511"/>
                    <a:pt x="754" y="7616"/>
                    <a:pt x="994" y="7000"/>
                  </a:cubicBezTo>
                  <a:cubicBezTo>
                    <a:pt x="1234" y="6400"/>
                    <a:pt x="2176" y="6400"/>
                    <a:pt x="2707" y="5784"/>
                  </a:cubicBezTo>
                  <a:cubicBezTo>
                    <a:pt x="3238" y="5184"/>
                    <a:pt x="2930" y="3985"/>
                    <a:pt x="3358" y="3146"/>
                  </a:cubicBezTo>
                  <a:cubicBezTo>
                    <a:pt x="3461" y="2936"/>
                    <a:pt x="3661" y="2862"/>
                    <a:pt x="3912" y="2862"/>
                  </a:cubicBezTo>
                  <a:cubicBezTo>
                    <a:pt x="4502" y="2862"/>
                    <a:pt x="5370" y="3270"/>
                    <a:pt x="5895" y="3270"/>
                  </a:cubicBezTo>
                  <a:cubicBezTo>
                    <a:pt x="6038" y="3270"/>
                    <a:pt x="6155" y="3240"/>
                    <a:pt x="6235" y="3163"/>
                  </a:cubicBezTo>
                  <a:cubicBezTo>
                    <a:pt x="6715" y="2684"/>
                    <a:pt x="6286" y="1074"/>
                    <a:pt x="5790" y="252"/>
                  </a:cubicBezTo>
                  <a:cubicBezTo>
                    <a:pt x="5680" y="76"/>
                    <a:pt x="5475" y="1"/>
                    <a:pt x="5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27"/>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27"/>
            <p:cNvSpPr/>
            <p:nvPr/>
          </p:nvSpPr>
          <p:spPr>
            <a:xfrm>
              <a:off x="4978475" y="811200"/>
              <a:ext cx="544250" cy="483600"/>
            </a:xfrm>
            <a:custGeom>
              <a:avLst/>
              <a:gdLst/>
              <a:ahLst/>
              <a:cxnLst/>
              <a:rect l="l" t="t" r="r" b="b"/>
              <a:pathLst>
                <a:path w="21770" h="19344" extrusionOk="0">
                  <a:moveTo>
                    <a:pt x="14149" y="1"/>
                  </a:moveTo>
                  <a:cubicBezTo>
                    <a:pt x="10773" y="1"/>
                    <a:pt x="6847" y="1347"/>
                    <a:pt x="5002" y="3333"/>
                  </a:cubicBezTo>
                  <a:cubicBezTo>
                    <a:pt x="1850" y="6724"/>
                    <a:pt x="1" y="14346"/>
                    <a:pt x="3940" y="16452"/>
                  </a:cubicBezTo>
                  <a:cubicBezTo>
                    <a:pt x="4895" y="16965"/>
                    <a:pt x="5956" y="17159"/>
                    <a:pt x="7015" y="17159"/>
                  </a:cubicBezTo>
                  <a:cubicBezTo>
                    <a:pt x="10302" y="17159"/>
                    <a:pt x="13565" y="15288"/>
                    <a:pt x="13565" y="15288"/>
                  </a:cubicBezTo>
                  <a:cubicBezTo>
                    <a:pt x="14062" y="15544"/>
                    <a:pt x="14559" y="15836"/>
                    <a:pt x="15021" y="16144"/>
                  </a:cubicBezTo>
                  <a:cubicBezTo>
                    <a:pt x="15535" y="16521"/>
                    <a:pt x="13582" y="18268"/>
                    <a:pt x="14576" y="19124"/>
                  </a:cubicBezTo>
                  <a:cubicBezTo>
                    <a:pt x="14755" y="19279"/>
                    <a:pt x="15006" y="19343"/>
                    <a:pt x="15298" y="19343"/>
                  </a:cubicBezTo>
                  <a:cubicBezTo>
                    <a:pt x="16645" y="19343"/>
                    <a:pt x="18857" y="17977"/>
                    <a:pt x="18857" y="17977"/>
                  </a:cubicBezTo>
                  <a:lnTo>
                    <a:pt x="18857" y="17977"/>
                  </a:lnTo>
                  <a:cubicBezTo>
                    <a:pt x="18857" y="17977"/>
                    <a:pt x="17392" y="18353"/>
                    <a:pt x="16265" y="18353"/>
                  </a:cubicBezTo>
                  <a:cubicBezTo>
                    <a:pt x="15930" y="18353"/>
                    <a:pt x="15625" y="18320"/>
                    <a:pt x="15398" y="18233"/>
                  </a:cubicBezTo>
                  <a:cubicBezTo>
                    <a:pt x="14404" y="17839"/>
                    <a:pt x="17128" y="16949"/>
                    <a:pt x="17641" y="15681"/>
                  </a:cubicBezTo>
                  <a:cubicBezTo>
                    <a:pt x="18155" y="14414"/>
                    <a:pt x="15312" y="15099"/>
                    <a:pt x="14935" y="14191"/>
                  </a:cubicBezTo>
                  <a:cubicBezTo>
                    <a:pt x="14576" y="13301"/>
                    <a:pt x="21769" y="6125"/>
                    <a:pt x="19560" y="2271"/>
                  </a:cubicBezTo>
                  <a:cubicBezTo>
                    <a:pt x="18651" y="674"/>
                    <a:pt x="16538" y="1"/>
                    <a:pt x="14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27"/>
            <p:cNvSpPr/>
            <p:nvPr/>
          </p:nvSpPr>
          <p:spPr>
            <a:xfrm>
              <a:off x="4799075" y="668725"/>
              <a:ext cx="265875" cy="135900"/>
            </a:xfrm>
            <a:custGeom>
              <a:avLst/>
              <a:gdLst/>
              <a:ahLst/>
              <a:cxnLst/>
              <a:rect l="l" t="t" r="r" b="b"/>
              <a:pathLst>
                <a:path w="10635" h="5436" extrusionOk="0">
                  <a:moveTo>
                    <a:pt x="1267" y="1"/>
                  </a:moveTo>
                  <a:cubicBezTo>
                    <a:pt x="882" y="1"/>
                    <a:pt x="708" y="626"/>
                    <a:pt x="394" y="1410"/>
                  </a:cubicBezTo>
                  <a:cubicBezTo>
                    <a:pt x="0" y="2455"/>
                    <a:pt x="942" y="3842"/>
                    <a:pt x="2004" y="4390"/>
                  </a:cubicBezTo>
                  <a:cubicBezTo>
                    <a:pt x="2199" y="4489"/>
                    <a:pt x="2391" y="4528"/>
                    <a:pt x="2581" y="4528"/>
                  </a:cubicBezTo>
                  <a:cubicBezTo>
                    <a:pt x="3317" y="4528"/>
                    <a:pt x="4017" y="3937"/>
                    <a:pt x="4668" y="3937"/>
                  </a:cubicBezTo>
                  <a:cubicBezTo>
                    <a:pt x="4781" y="3937"/>
                    <a:pt x="4892" y="3955"/>
                    <a:pt x="5002" y="3996"/>
                  </a:cubicBezTo>
                  <a:cubicBezTo>
                    <a:pt x="5926" y="4339"/>
                    <a:pt x="6149" y="4853"/>
                    <a:pt x="7005" y="4887"/>
                  </a:cubicBezTo>
                  <a:cubicBezTo>
                    <a:pt x="7862" y="4921"/>
                    <a:pt x="9797" y="5418"/>
                    <a:pt x="10225" y="5435"/>
                  </a:cubicBezTo>
                  <a:cubicBezTo>
                    <a:pt x="10229" y="5435"/>
                    <a:pt x="10232" y="5435"/>
                    <a:pt x="10236" y="5435"/>
                  </a:cubicBezTo>
                  <a:cubicBezTo>
                    <a:pt x="10634" y="5435"/>
                    <a:pt x="9518" y="4438"/>
                    <a:pt x="8975" y="4031"/>
                  </a:cubicBezTo>
                  <a:cubicBezTo>
                    <a:pt x="8758" y="3880"/>
                    <a:pt x="8416" y="3862"/>
                    <a:pt x="8054" y="3862"/>
                  </a:cubicBezTo>
                  <a:cubicBezTo>
                    <a:pt x="7943" y="3862"/>
                    <a:pt x="7831" y="3864"/>
                    <a:pt x="7720" y="3864"/>
                  </a:cubicBezTo>
                  <a:cubicBezTo>
                    <a:pt x="7245" y="3864"/>
                    <a:pt x="6791" y="3834"/>
                    <a:pt x="6594" y="3517"/>
                  </a:cubicBezTo>
                  <a:cubicBezTo>
                    <a:pt x="6200" y="2866"/>
                    <a:pt x="7160" y="1993"/>
                    <a:pt x="6988" y="1068"/>
                  </a:cubicBezTo>
                  <a:cubicBezTo>
                    <a:pt x="6875" y="458"/>
                    <a:pt x="6129" y="339"/>
                    <a:pt x="5467" y="339"/>
                  </a:cubicBezTo>
                  <a:cubicBezTo>
                    <a:pt x="5125" y="339"/>
                    <a:pt x="4806" y="371"/>
                    <a:pt x="4608" y="383"/>
                  </a:cubicBezTo>
                  <a:cubicBezTo>
                    <a:pt x="4025" y="417"/>
                    <a:pt x="4659" y="2010"/>
                    <a:pt x="4522" y="2866"/>
                  </a:cubicBezTo>
                  <a:cubicBezTo>
                    <a:pt x="4503" y="2969"/>
                    <a:pt x="4457" y="3015"/>
                    <a:pt x="4389" y="3015"/>
                  </a:cubicBezTo>
                  <a:cubicBezTo>
                    <a:pt x="3905" y="3015"/>
                    <a:pt x="2327" y="690"/>
                    <a:pt x="1696" y="194"/>
                  </a:cubicBezTo>
                  <a:cubicBezTo>
                    <a:pt x="1526" y="61"/>
                    <a:pt x="1386" y="1"/>
                    <a:pt x="12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27"/>
            <p:cNvSpPr/>
            <p:nvPr/>
          </p:nvSpPr>
          <p:spPr>
            <a:xfrm>
              <a:off x="5005125" y="556400"/>
              <a:ext cx="106550" cy="230225"/>
            </a:xfrm>
            <a:custGeom>
              <a:avLst/>
              <a:gdLst/>
              <a:ahLst/>
              <a:cxnLst/>
              <a:rect l="l" t="t" r="r" b="b"/>
              <a:pathLst>
                <a:path w="4262" h="9209" extrusionOk="0">
                  <a:moveTo>
                    <a:pt x="853" y="1"/>
                  </a:moveTo>
                  <a:cubicBezTo>
                    <a:pt x="1" y="1"/>
                    <a:pt x="564" y="605"/>
                    <a:pt x="596" y="1416"/>
                  </a:cubicBezTo>
                  <a:cubicBezTo>
                    <a:pt x="630" y="2272"/>
                    <a:pt x="31" y="1964"/>
                    <a:pt x="253" y="3043"/>
                  </a:cubicBezTo>
                  <a:cubicBezTo>
                    <a:pt x="369" y="3594"/>
                    <a:pt x="747" y="3647"/>
                    <a:pt x="1135" y="3647"/>
                  </a:cubicBezTo>
                  <a:cubicBezTo>
                    <a:pt x="1227" y="3647"/>
                    <a:pt x="1320" y="3644"/>
                    <a:pt x="1410" y="3644"/>
                  </a:cubicBezTo>
                  <a:cubicBezTo>
                    <a:pt x="1670" y="3644"/>
                    <a:pt x="1906" y="3669"/>
                    <a:pt x="2035" y="3865"/>
                  </a:cubicBezTo>
                  <a:cubicBezTo>
                    <a:pt x="2394" y="4413"/>
                    <a:pt x="1401" y="4670"/>
                    <a:pt x="1264" y="5389"/>
                  </a:cubicBezTo>
                  <a:cubicBezTo>
                    <a:pt x="1127" y="6126"/>
                    <a:pt x="4261" y="9209"/>
                    <a:pt x="4261" y="9209"/>
                  </a:cubicBezTo>
                  <a:cubicBezTo>
                    <a:pt x="4261" y="9209"/>
                    <a:pt x="1658" y="6366"/>
                    <a:pt x="1983" y="5407"/>
                  </a:cubicBezTo>
                  <a:cubicBezTo>
                    <a:pt x="2309" y="4447"/>
                    <a:pt x="4073" y="3574"/>
                    <a:pt x="4141" y="2015"/>
                  </a:cubicBezTo>
                  <a:cubicBezTo>
                    <a:pt x="4210" y="440"/>
                    <a:pt x="2223" y="97"/>
                    <a:pt x="1076" y="12"/>
                  </a:cubicBezTo>
                  <a:cubicBezTo>
                    <a:pt x="992" y="4"/>
                    <a:pt x="918" y="1"/>
                    <a:pt x="8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l="-6000" r="-6000"/>
          </a:stretch>
        </a:blipFill>
        <a:effectLst/>
      </p:bgPr>
    </p:bg>
    <p:spTree>
      <p:nvGrpSpPr>
        <p:cNvPr id="1" name="Shape 876"/>
        <p:cNvGrpSpPr/>
        <p:nvPr/>
      </p:nvGrpSpPr>
      <p:grpSpPr>
        <a:xfrm>
          <a:off x="0" y="0"/>
          <a:ext cx="0" cy="0"/>
          <a:chOff x="0" y="0"/>
          <a:chExt cx="0" cy="0"/>
        </a:xfrm>
      </p:grpSpPr>
    </p:spTree>
    <p:extLst>
      <p:ext uri="{BB962C8B-B14F-4D97-AF65-F5344CB8AC3E}">
        <p14:creationId xmlns:p14="http://schemas.microsoft.com/office/powerpoint/2010/main" val="33995554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6376739" y="233601"/>
            <a:ext cx="207969" cy="207928"/>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5" name="Google Shape;985;p14"/>
          <p:cNvSpPr/>
          <p:nvPr/>
        </p:nvSpPr>
        <p:spPr>
          <a:xfrm>
            <a:off x="440189" y="4526427"/>
            <a:ext cx="207969" cy="207928"/>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6" name="Google Shape;986;p14"/>
          <p:cNvSpPr/>
          <p:nvPr/>
        </p:nvSpPr>
        <p:spPr>
          <a:xfrm>
            <a:off x="539401" y="233601"/>
            <a:ext cx="207969" cy="207928"/>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7" name="Google Shape;987;p14"/>
          <p:cNvSpPr/>
          <p:nvPr/>
        </p:nvSpPr>
        <p:spPr>
          <a:xfrm>
            <a:off x="8574527" y="4526427"/>
            <a:ext cx="207969" cy="207928"/>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122102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5"/>
        <p:cNvGrpSpPr/>
        <p:nvPr/>
      </p:nvGrpSpPr>
      <p:grpSpPr>
        <a:xfrm>
          <a:off x="0" y="0"/>
          <a:ext cx="0" cy="0"/>
          <a:chOff x="0" y="0"/>
          <a:chExt cx="0" cy="0"/>
        </a:xfrm>
      </p:grpSpPr>
      <p:sp>
        <p:nvSpPr>
          <p:cNvPr id="96" name="Google Shape;96;p3"/>
          <p:cNvSpPr/>
          <p:nvPr/>
        </p:nvSpPr>
        <p:spPr>
          <a:xfrm flipH="1">
            <a:off x="988298" y="-102213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3"/>
          <p:cNvGrpSpPr/>
          <p:nvPr/>
        </p:nvGrpSpPr>
        <p:grpSpPr>
          <a:xfrm>
            <a:off x="-184237" y="2991193"/>
            <a:ext cx="570560" cy="742266"/>
            <a:chOff x="3523950" y="4973225"/>
            <a:chExt cx="385175" cy="501125"/>
          </a:xfrm>
        </p:grpSpPr>
        <p:sp>
          <p:nvSpPr>
            <p:cNvPr id="98" name="Google Shape;98;p3"/>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01;p3"/>
          <p:cNvGrpSpPr/>
          <p:nvPr/>
        </p:nvGrpSpPr>
        <p:grpSpPr>
          <a:xfrm>
            <a:off x="2474550" y="-430333"/>
            <a:ext cx="944420" cy="860652"/>
            <a:chOff x="3080800" y="238100"/>
            <a:chExt cx="714225" cy="650875"/>
          </a:xfrm>
        </p:grpSpPr>
        <p:sp>
          <p:nvSpPr>
            <p:cNvPr id="102" name="Google Shape;102;p3"/>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3"/>
          <p:cNvGrpSpPr/>
          <p:nvPr/>
        </p:nvGrpSpPr>
        <p:grpSpPr>
          <a:xfrm>
            <a:off x="4153317" y="4608580"/>
            <a:ext cx="944418" cy="859268"/>
            <a:chOff x="4688600" y="1410900"/>
            <a:chExt cx="799000" cy="726900"/>
          </a:xfrm>
        </p:grpSpPr>
        <p:sp>
          <p:nvSpPr>
            <p:cNvPr id="106" name="Google Shape;106;p3"/>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3"/>
          <p:cNvGrpSpPr/>
          <p:nvPr/>
        </p:nvGrpSpPr>
        <p:grpSpPr>
          <a:xfrm>
            <a:off x="8182233" y="-294967"/>
            <a:ext cx="783095" cy="829875"/>
            <a:chOff x="2291250" y="337875"/>
            <a:chExt cx="626025" cy="663475"/>
          </a:xfrm>
        </p:grpSpPr>
        <p:sp>
          <p:nvSpPr>
            <p:cNvPr id="109" name="Google Shape;109;p3"/>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3"/>
          <p:cNvGrpSpPr/>
          <p:nvPr/>
        </p:nvGrpSpPr>
        <p:grpSpPr>
          <a:xfrm>
            <a:off x="-387014" y="1564977"/>
            <a:ext cx="783066" cy="783760"/>
            <a:chOff x="1813400" y="1392650"/>
            <a:chExt cx="592200" cy="592725"/>
          </a:xfrm>
        </p:grpSpPr>
        <p:sp>
          <p:nvSpPr>
            <p:cNvPr id="115" name="Google Shape;115;p3"/>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3"/>
          <p:cNvGrpSpPr/>
          <p:nvPr/>
        </p:nvGrpSpPr>
        <p:grpSpPr>
          <a:xfrm>
            <a:off x="2295213" y="4787140"/>
            <a:ext cx="570553" cy="633359"/>
            <a:chOff x="3041425" y="4736025"/>
            <a:chExt cx="377225" cy="418750"/>
          </a:xfrm>
        </p:grpSpPr>
        <p:sp>
          <p:nvSpPr>
            <p:cNvPr id="121" name="Google Shape;121;p3"/>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3106075" y="4770000"/>
              <a:ext cx="152875" cy="93300"/>
            </a:xfrm>
            <a:custGeom>
              <a:avLst/>
              <a:gdLst/>
              <a:ahLst/>
              <a:cxnLst/>
              <a:rect l="l" t="t" r="r" b="b"/>
              <a:pathLst>
                <a:path w="6115" h="3732" extrusionOk="0">
                  <a:moveTo>
                    <a:pt x="5816" y="0"/>
                  </a:moveTo>
                  <a:cubicBezTo>
                    <a:pt x="4839" y="0"/>
                    <a:pt x="4624" y="529"/>
                    <a:pt x="4624" y="529"/>
                  </a:cubicBezTo>
                  <a:cubicBezTo>
                    <a:pt x="3357" y="598"/>
                    <a:pt x="2261" y="1831"/>
                    <a:pt x="2261" y="1831"/>
                  </a:cubicBezTo>
                  <a:cubicBezTo>
                    <a:pt x="1182" y="1916"/>
                    <a:pt x="257" y="2687"/>
                    <a:pt x="0" y="3732"/>
                  </a:cubicBezTo>
                  <a:cubicBezTo>
                    <a:pt x="884" y="3184"/>
                    <a:pt x="2163" y="3089"/>
                    <a:pt x="2943" y="3089"/>
                  </a:cubicBezTo>
                  <a:cubicBezTo>
                    <a:pt x="3357" y="3089"/>
                    <a:pt x="3631" y="3115"/>
                    <a:pt x="3631" y="3115"/>
                  </a:cubicBezTo>
                  <a:cubicBezTo>
                    <a:pt x="3837" y="1505"/>
                    <a:pt x="6115" y="15"/>
                    <a:pt x="6115" y="15"/>
                  </a:cubicBezTo>
                  <a:cubicBezTo>
                    <a:pt x="6008" y="5"/>
                    <a:pt x="5909" y="0"/>
                    <a:pt x="5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3060675" y="4736025"/>
              <a:ext cx="168725" cy="108025"/>
            </a:xfrm>
            <a:custGeom>
              <a:avLst/>
              <a:gdLst/>
              <a:ahLst/>
              <a:cxnLst/>
              <a:rect l="l" t="t" r="r" b="b"/>
              <a:pathLst>
                <a:path w="6749" h="4321" extrusionOk="0">
                  <a:moveTo>
                    <a:pt x="2568" y="0"/>
                  </a:moveTo>
                  <a:cubicBezTo>
                    <a:pt x="1998" y="0"/>
                    <a:pt x="1346" y="232"/>
                    <a:pt x="617" y="843"/>
                  </a:cubicBezTo>
                  <a:cubicBezTo>
                    <a:pt x="617" y="843"/>
                    <a:pt x="1" y="1374"/>
                    <a:pt x="360" y="1785"/>
                  </a:cubicBezTo>
                  <a:cubicBezTo>
                    <a:pt x="686" y="2126"/>
                    <a:pt x="1203" y="2593"/>
                    <a:pt x="1536" y="2593"/>
                  </a:cubicBezTo>
                  <a:cubicBezTo>
                    <a:pt x="1589" y="2593"/>
                    <a:pt x="1637" y="2582"/>
                    <a:pt x="1679" y="2556"/>
                  </a:cubicBezTo>
                  <a:cubicBezTo>
                    <a:pt x="1996" y="2373"/>
                    <a:pt x="2118" y="1217"/>
                    <a:pt x="2455" y="1217"/>
                  </a:cubicBezTo>
                  <a:cubicBezTo>
                    <a:pt x="2465" y="1217"/>
                    <a:pt x="2474" y="1218"/>
                    <a:pt x="2484" y="1220"/>
                  </a:cubicBezTo>
                  <a:cubicBezTo>
                    <a:pt x="2827" y="1272"/>
                    <a:pt x="4077" y="3190"/>
                    <a:pt x="4077" y="3190"/>
                  </a:cubicBezTo>
                  <a:cubicBezTo>
                    <a:pt x="4077" y="3190"/>
                    <a:pt x="2878" y="3686"/>
                    <a:pt x="2878" y="4320"/>
                  </a:cubicBezTo>
                  <a:cubicBezTo>
                    <a:pt x="2878" y="4320"/>
                    <a:pt x="3873" y="3829"/>
                    <a:pt x="4600" y="3829"/>
                  </a:cubicBezTo>
                  <a:cubicBezTo>
                    <a:pt x="4741" y="3829"/>
                    <a:pt x="4873" y="3847"/>
                    <a:pt x="4985" y="3892"/>
                  </a:cubicBezTo>
                  <a:cubicBezTo>
                    <a:pt x="4985" y="3892"/>
                    <a:pt x="6064" y="2282"/>
                    <a:pt x="6749" y="2231"/>
                  </a:cubicBezTo>
                  <a:cubicBezTo>
                    <a:pt x="6749" y="2231"/>
                    <a:pt x="6348" y="2121"/>
                    <a:pt x="5936" y="2121"/>
                  </a:cubicBezTo>
                  <a:cubicBezTo>
                    <a:pt x="5717" y="2121"/>
                    <a:pt x="5494" y="2152"/>
                    <a:pt x="5327" y="2248"/>
                  </a:cubicBezTo>
                  <a:cubicBezTo>
                    <a:pt x="5327" y="2248"/>
                    <a:pt x="4346" y="0"/>
                    <a:pt x="2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3"/>
          <p:cNvGrpSpPr/>
          <p:nvPr/>
        </p:nvGrpSpPr>
        <p:grpSpPr>
          <a:xfrm>
            <a:off x="178673" y="-276521"/>
            <a:ext cx="1222378" cy="1199042"/>
            <a:chOff x="1931075" y="728875"/>
            <a:chExt cx="789650" cy="774575"/>
          </a:xfrm>
        </p:grpSpPr>
        <p:sp>
          <p:nvSpPr>
            <p:cNvPr id="125" name="Google Shape;125;p3"/>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3"/>
          <p:cNvGrpSpPr/>
          <p:nvPr/>
        </p:nvGrpSpPr>
        <p:grpSpPr>
          <a:xfrm>
            <a:off x="437090" y="4375916"/>
            <a:ext cx="570572" cy="539498"/>
            <a:chOff x="2776800" y="970450"/>
            <a:chExt cx="431500" cy="408000"/>
          </a:xfrm>
        </p:grpSpPr>
        <p:sp>
          <p:nvSpPr>
            <p:cNvPr id="128" name="Google Shape;128;p3"/>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3"/>
          <p:cNvGrpSpPr/>
          <p:nvPr/>
        </p:nvGrpSpPr>
        <p:grpSpPr>
          <a:xfrm>
            <a:off x="4492469" y="-276517"/>
            <a:ext cx="856616" cy="820514"/>
            <a:chOff x="4644875" y="480450"/>
            <a:chExt cx="970450" cy="929550"/>
          </a:xfrm>
        </p:grpSpPr>
        <p:sp>
          <p:nvSpPr>
            <p:cNvPr id="139" name="Google Shape;139;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3"/>
          <p:cNvGrpSpPr/>
          <p:nvPr/>
        </p:nvGrpSpPr>
        <p:grpSpPr>
          <a:xfrm flipH="1">
            <a:off x="8782825" y="1200619"/>
            <a:ext cx="553650" cy="966675"/>
            <a:chOff x="1987675" y="4319675"/>
            <a:chExt cx="553650" cy="966675"/>
          </a:xfrm>
        </p:grpSpPr>
        <p:sp>
          <p:nvSpPr>
            <p:cNvPr id="148" name="Google Shape;148;p3"/>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3"/>
          <p:cNvGrpSpPr/>
          <p:nvPr/>
        </p:nvGrpSpPr>
        <p:grpSpPr>
          <a:xfrm>
            <a:off x="6422584" y="-345825"/>
            <a:ext cx="686150" cy="691650"/>
            <a:chOff x="2730425" y="489525"/>
            <a:chExt cx="686150" cy="691650"/>
          </a:xfrm>
        </p:grpSpPr>
        <p:sp>
          <p:nvSpPr>
            <p:cNvPr id="152" name="Google Shape;152;p3"/>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61;p3"/>
          <p:cNvGrpSpPr/>
          <p:nvPr/>
        </p:nvGrpSpPr>
        <p:grpSpPr>
          <a:xfrm>
            <a:off x="8168371" y="4003416"/>
            <a:ext cx="1222406" cy="905820"/>
            <a:chOff x="4882375" y="2533975"/>
            <a:chExt cx="1025250" cy="759725"/>
          </a:xfrm>
        </p:grpSpPr>
        <p:sp>
          <p:nvSpPr>
            <p:cNvPr id="162" name="Google Shape;162;p3"/>
            <p:cNvSpPr/>
            <p:nvPr/>
          </p:nvSpPr>
          <p:spPr>
            <a:xfrm>
              <a:off x="4932100" y="2552500"/>
              <a:ext cx="916050" cy="647475"/>
            </a:xfrm>
            <a:custGeom>
              <a:avLst/>
              <a:gdLst/>
              <a:ahLst/>
              <a:cxnLst/>
              <a:rect l="l" t="t" r="r" b="b"/>
              <a:pathLst>
                <a:path w="36642" h="25899" extrusionOk="0">
                  <a:moveTo>
                    <a:pt x="32394" y="1"/>
                  </a:moveTo>
                  <a:cubicBezTo>
                    <a:pt x="32037" y="1"/>
                    <a:pt x="31592" y="59"/>
                    <a:pt x="30965" y="150"/>
                  </a:cubicBezTo>
                  <a:cubicBezTo>
                    <a:pt x="29096" y="405"/>
                    <a:pt x="27651" y="1153"/>
                    <a:pt x="26546" y="1442"/>
                  </a:cubicBezTo>
                  <a:cubicBezTo>
                    <a:pt x="25459" y="1714"/>
                    <a:pt x="24728" y="2139"/>
                    <a:pt x="23521" y="2870"/>
                  </a:cubicBezTo>
                  <a:cubicBezTo>
                    <a:pt x="22689" y="3397"/>
                    <a:pt x="21822" y="3889"/>
                    <a:pt x="20938" y="4331"/>
                  </a:cubicBezTo>
                  <a:cubicBezTo>
                    <a:pt x="19867" y="4858"/>
                    <a:pt x="18661" y="5742"/>
                    <a:pt x="17488" y="6405"/>
                  </a:cubicBezTo>
                  <a:cubicBezTo>
                    <a:pt x="16298" y="7067"/>
                    <a:pt x="16213" y="7611"/>
                    <a:pt x="15279" y="8410"/>
                  </a:cubicBezTo>
                  <a:cubicBezTo>
                    <a:pt x="14344" y="9209"/>
                    <a:pt x="14701" y="8886"/>
                    <a:pt x="13392" y="9804"/>
                  </a:cubicBezTo>
                  <a:cubicBezTo>
                    <a:pt x="12084" y="10704"/>
                    <a:pt x="12152" y="11112"/>
                    <a:pt x="10928" y="12251"/>
                  </a:cubicBezTo>
                  <a:cubicBezTo>
                    <a:pt x="9687" y="13390"/>
                    <a:pt x="8974" y="13560"/>
                    <a:pt x="7682" y="14562"/>
                  </a:cubicBezTo>
                  <a:cubicBezTo>
                    <a:pt x="6407" y="15548"/>
                    <a:pt x="5914" y="15956"/>
                    <a:pt x="5031" y="16891"/>
                  </a:cubicBezTo>
                  <a:cubicBezTo>
                    <a:pt x="4130" y="17842"/>
                    <a:pt x="4045" y="17859"/>
                    <a:pt x="3331" y="18692"/>
                  </a:cubicBezTo>
                  <a:cubicBezTo>
                    <a:pt x="2600" y="19525"/>
                    <a:pt x="1921" y="19627"/>
                    <a:pt x="1258" y="20511"/>
                  </a:cubicBezTo>
                  <a:cubicBezTo>
                    <a:pt x="612" y="21377"/>
                    <a:pt x="0" y="22924"/>
                    <a:pt x="51" y="23077"/>
                  </a:cubicBezTo>
                  <a:lnTo>
                    <a:pt x="1326" y="25898"/>
                  </a:lnTo>
                  <a:cubicBezTo>
                    <a:pt x="1326" y="25898"/>
                    <a:pt x="1367" y="25899"/>
                    <a:pt x="1445" y="25899"/>
                  </a:cubicBezTo>
                  <a:cubicBezTo>
                    <a:pt x="2137" y="25899"/>
                    <a:pt x="5734" y="25844"/>
                    <a:pt x="9262" y="24759"/>
                  </a:cubicBezTo>
                  <a:cubicBezTo>
                    <a:pt x="13205" y="23570"/>
                    <a:pt x="16451" y="21139"/>
                    <a:pt x="20819" y="18539"/>
                  </a:cubicBezTo>
                  <a:cubicBezTo>
                    <a:pt x="25187" y="15922"/>
                    <a:pt x="25459" y="14613"/>
                    <a:pt x="28416" y="12234"/>
                  </a:cubicBezTo>
                  <a:cubicBezTo>
                    <a:pt x="31373" y="9838"/>
                    <a:pt x="34500" y="6541"/>
                    <a:pt x="35571" y="4671"/>
                  </a:cubicBezTo>
                  <a:cubicBezTo>
                    <a:pt x="36642" y="2802"/>
                    <a:pt x="35333" y="1884"/>
                    <a:pt x="34211" y="898"/>
                  </a:cubicBezTo>
                  <a:cubicBezTo>
                    <a:pt x="33466" y="232"/>
                    <a:pt x="33103" y="1"/>
                    <a:pt x="32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4882375" y="2533975"/>
              <a:ext cx="1025250" cy="759725"/>
            </a:xfrm>
            <a:custGeom>
              <a:avLst/>
              <a:gdLst/>
              <a:ahLst/>
              <a:cxnLst/>
              <a:rect l="l" t="t" r="r" b="b"/>
              <a:pathLst>
                <a:path w="41010" h="30389" extrusionOk="0">
                  <a:moveTo>
                    <a:pt x="35468" y="1"/>
                  </a:moveTo>
                  <a:cubicBezTo>
                    <a:pt x="34512" y="1"/>
                    <a:pt x="33501" y="220"/>
                    <a:pt x="32546" y="484"/>
                  </a:cubicBezTo>
                  <a:cubicBezTo>
                    <a:pt x="33056" y="942"/>
                    <a:pt x="33532" y="1435"/>
                    <a:pt x="33991" y="1945"/>
                  </a:cubicBezTo>
                  <a:cubicBezTo>
                    <a:pt x="35232" y="3441"/>
                    <a:pt x="36625" y="5157"/>
                    <a:pt x="34977" y="5378"/>
                  </a:cubicBezTo>
                  <a:cubicBezTo>
                    <a:pt x="34903" y="5388"/>
                    <a:pt x="34828" y="5393"/>
                    <a:pt x="34751" y="5393"/>
                  </a:cubicBezTo>
                  <a:cubicBezTo>
                    <a:pt x="33091" y="5393"/>
                    <a:pt x="30724" y="3191"/>
                    <a:pt x="29164" y="2557"/>
                  </a:cubicBezTo>
                  <a:cubicBezTo>
                    <a:pt x="28773" y="2404"/>
                    <a:pt x="28315" y="2217"/>
                    <a:pt x="27822" y="2013"/>
                  </a:cubicBezTo>
                  <a:cubicBezTo>
                    <a:pt x="26955" y="2370"/>
                    <a:pt x="26054" y="2761"/>
                    <a:pt x="25170" y="3186"/>
                  </a:cubicBezTo>
                  <a:cubicBezTo>
                    <a:pt x="26870" y="4172"/>
                    <a:pt x="28790" y="4970"/>
                    <a:pt x="29810" y="6313"/>
                  </a:cubicBezTo>
                  <a:cubicBezTo>
                    <a:pt x="30881" y="7707"/>
                    <a:pt x="32104" y="10052"/>
                    <a:pt x="31085" y="10290"/>
                  </a:cubicBezTo>
                  <a:cubicBezTo>
                    <a:pt x="31027" y="10302"/>
                    <a:pt x="30966" y="10308"/>
                    <a:pt x="30902" y="10308"/>
                  </a:cubicBezTo>
                  <a:cubicBezTo>
                    <a:pt x="29839" y="10308"/>
                    <a:pt x="27831" y="8659"/>
                    <a:pt x="25748" y="7554"/>
                  </a:cubicBezTo>
                  <a:cubicBezTo>
                    <a:pt x="23590" y="6398"/>
                    <a:pt x="22621" y="5837"/>
                    <a:pt x="20871" y="5599"/>
                  </a:cubicBezTo>
                  <a:cubicBezTo>
                    <a:pt x="19919" y="6279"/>
                    <a:pt x="19001" y="7027"/>
                    <a:pt x="18134" y="7825"/>
                  </a:cubicBezTo>
                  <a:cubicBezTo>
                    <a:pt x="18389" y="7910"/>
                    <a:pt x="18678" y="8012"/>
                    <a:pt x="18967" y="8114"/>
                  </a:cubicBezTo>
                  <a:cubicBezTo>
                    <a:pt x="21941" y="9134"/>
                    <a:pt x="22553" y="10239"/>
                    <a:pt x="23743" y="11581"/>
                  </a:cubicBezTo>
                  <a:cubicBezTo>
                    <a:pt x="24950" y="12941"/>
                    <a:pt x="26564" y="15167"/>
                    <a:pt x="25663" y="16238"/>
                  </a:cubicBezTo>
                  <a:cubicBezTo>
                    <a:pt x="25499" y="16430"/>
                    <a:pt x="25288" y="16513"/>
                    <a:pt x="25037" y="16513"/>
                  </a:cubicBezTo>
                  <a:cubicBezTo>
                    <a:pt x="23906" y="16513"/>
                    <a:pt x="21961" y="14833"/>
                    <a:pt x="19834" y="13791"/>
                  </a:cubicBezTo>
                  <a:cubicBezTo>
                    <a:pt x="17217" y="12499"/>
                    <a:pt x="17999" y="13196"/>
                    <a:pt x="14973" y="12193"/>
                  </a:cubicBezTo>
                  <a:cubicBezTo>
                    <a:pt x="14498" y="12023"/>
                    <a:pt x="14090" y="11887"/>
                    <a:pt x="13733" y="11751"/>
                  </a:cubicBezTo>
                  <a:cubicBezTo>
                    <a:pt x="13206" y="12176"/>
                    <a:pt x="12679" y="12584"/>
                    <a:pt x="12084" y="13060"/>
                  </a:cubicBezTo>
                  <a:cubicBezTo>
                    <a:pt x="11081" y="13876"/>
                    <a:pt x="9671" y="14827"/>
                    <a:pt x="8430" y="15779"/>
                  </a:cubicBezTo>
                  <a:cubicBezTo>
                    <a:pt x="8532" y="15782"/>
                    <a:pt x="8635" y="15783"/>
                    <a:pt x="8740" y="15783"/>
                  </a:cubicBezTo>
                  <a:cubicBezTo>
                    <a:pt x="9296" y="15783"/>
                    <a:pt x="9897" y="15748"/>
                    <a:pt x="10502" y="15748"/>
                  </a:cubicBezTo>
                  <a:cubicBezTo>
                    <a:pt x="11065" y="15748"/>
                    <a:pt x="11632" y="15779"/>
                    <a:pt x="12169" y="15898"/>
                  </a:cubicBezTo>
                  <a:cubicBezTo>
                    <a:pt x="14481" y="16425"/>
                    <a:pt x="18202" y="17853"/>
                    <a:pt x="17200" y="19960"/>
                  </a:cubicBezTo>
                  <a:cubicBezTo>
                    <a:pt x="16897" y="20592"/>
                    <a:pt x="16555" y="20823"/>
                    <a:pt x="16140" y="20823"/>
                  </a:cubicBezTo>
                  <a:cubicBezTo>
                    <a:pt x="15182" y="20823"/>
                    <a:pt x="13834" y="19592"/>
                    <a:pt x="11676" y="19212"/>
                  </a:cubicBezTo>
                  <a:cubicBezTo>
                    <a:pt x="8566" y="18651"/>
                    <a:pt x="8906" y="18838"/>
                    <a:pt x="7207" y="18702"/>
                  </a:cubicBezTo>
                  <a:cubicBezTo>
                    <a:pt x="6697" y="18634"/>
                    <a:pt x="6187" y="18515"/>
                    <a:pt x="5677" y="18345"/>
                  </a:cubicBezTo>
                  <a:cubicBezTo>
                    <a:pt x="5116" y="18872"/>
                    <a:pt x="4453" y="19484"/>
                    <a:pt x="3808" y="20147"/>
                  </a:cubicBezTo>
                  <a:cubicBezTo>
                    <a:pt x="4521" y="20504"/>
                    <a:pt x="5354" y="20878"/>
                    <a:pt x="5932" y="21303"/>
                  </a:cubicBezTo>
                  <a:cubicBezTo>
                    <a:pt x="7411" y="22441"/>
                    <a:pt x="9909" y="22883"/>
                    <a:pt x="10045" y="24702"/>
                  </a:cubicBezTo>
                  <a:cubicBezTo>
                    <a:pt x="10089" y="25382"/>
                    <a:pt x="9755" y="25623"/>
                    <a:pt x="9241" y="25623"/>
                  </a:cubicBezTo>
                  <a:cubicBezTo>
                    <a:pt x="8368" y="25623"/>
                    <a:pt x="6975" y="24926"/>
                    <a:pt x="6034" y="24498"/>
                  </a:cubicBezTo>
                  <a:cubicBezTo>
                    <a:pt x="4538" y="23801"/>
                    <a:pt x="4266" y="23614"/>
                    <a:pt x="3162" y="22373"/>
                  </a:cubicBezTo>
                  <a:cubicBezTo>
                    <a:pt x="2941" y="22101"/>
                    <a:pt x="2737" y="21829"/>
                    <a:pt x="2550" y="21524"/>
                  </a:cubicBezTo>
                  <a:cubicBezTo>
                    <a:pt x="2227" y="21914"/>
                    <a:pt x="1938" y="22322"/>
                    <a:pt x="1666" y="22747"/>
                  </a:cubicBezTo>
                  <a:cubicBezTo>
                    <a:pt x="1411" y="23138"/>
                    <a:pt x="1207" y="23563"/>
                    <a:pt x="1020" y="24022"/>
                  </a:cubicBezTo>
                  <a:cubicBezTo>
                    <a:pt x="1" y="26758"/>
                    <a:pt x="1972" y="29460"/>
                    <a:pt x="1972" y="29460"/>
                  </a:cubicBezTo>
                  <a:cubicBezTo>
                    <a:pt x="2376" y="30112"/>
                    <a:pt x="2869" y="30389"/>
                    <a:pt x="3622" y="30389"/>
                  </a:cubicBezTo>
                  <a:cubicBezTo>
                    <a:pt x="4676" y="30389"/>
                    <a:pt x="6241" y="29848"/>
                    <a:pt x="8787" y="29035"/>
                  </a:cubicBezTo>
                  <a:cubicBezTo>
                    <a:pt x="13155" y="27642"/>
                    <a:pt x="17047" y="24872"/>
                    <a:pt x="21873" y="22390"/>
                  </a:cubicBezTo>
                  <a:cubicBezTo>
                    <a:pt x="26700" y="19926"/>
                    <a:pt x="28060" y="17071"/>
                    <a:pt x="31561" y="14216"/>
                  </a:cubicBezTo>
                  <a:cubicBezTo>
                    <a:pt x="35045" y="11360"/>
                    <a:pt x="34892" y="11055"/>
                    <a:pt x="37951" y="8182"/>
                  </a:cubicBezTo>
                  <a:cubicBezTo>
                    <a:pt x="41010" y="5327"/>
                    <a:pt x="40296" y="2897"/>
                    <a:pt x="38206" y="959"/>
                  </a:cubicBezTo>
                  <a:cubicBezTo>
                    <a:pt x="37443" y="250"/>
                    <a:pt x="36486" y="1"/>
                    <a:pt x="35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64;p3"/>
          <p:cNvGrpSpPr/>
          <p:nvPr/>
        </p:nvGrpSpPr>
        <p:grpSpPr>
          <a:xfrm>
            <a:off x="6385286" y="4766144"/>
            <a:ext cx="495533" cy="504687"/>
            <a:chOff x="4344225" y="923400"/>
            <a:chExt cx="366600" cy="373400"/>
          </a:xfrm>
        </p:grpSpPr>
        <p:sp>
          <p:nvSpPr>
            <p:cNvPr id="165" name="Google Shape;165;p3"/>
            <p:cNvSpPr/>
            <p:nvPr/>
          </p:nvSpPr>
          <p:spPr>
            <a:xfrm>
              <a:off x="4452825" y="1070825"/>
              <a:ext cx="258000" cy="225975"/>
            </a:xfrm>
            <a:custGeom>
              <a:avLst/>
              <a:gdLst/>
              <a:ahLst/>
              <a:cxnLst/>
              <a:rect l="l" t="t" r="r" b="b"/>
              <a:pathLst>
                <a:path w="10320" h="9039" extrusionOk="0">
                  <a:moveTo>
                    <a:pt x="6041" y="1"/>
                  </a:moveTo>
                  <a:cubicBezTo>
                    <a:pt x="6010" y="1"/>
                    <a:pt x="5979" y="1"/>
                    <a:pt x="5949" y="2"/>
                  </a:cubicBezTo>
                  <a:cubicBezTo>
                    <a:pt x="3960" y="53"/>
                    <a:pt x="3485" y="1974"/>
                    <a:pt x="3485" y="1974"/>
                  </a:cubicBezTo>
                  <a:lnTo>
                    <a:pt x="1989" y="3011"/>
                  </a:lnTo>
                  <a:cubicBezTo>
                    <a:pt x="1" y="5254"/>
                    <a:pt x="2363" y="8534"/>
                    <a:pt x="4317" y="8959"/>
                  </a:cubicBezTo>
                  <a:cubicBezTo>
                    <a:pt x="4553" y="9012"/>
                    <a:pt x="4792" y="9039"/>
                    <a:pt x="5033" y="9039"/>
                  </a:cubicBezTo>
                  <a:cubicBezTo>
                    <a:pt x="6789" y="9039"/>
                    <a:pt x="8609" y="7636"/>
                    <a:pt x="9416" y="5050"/>
                  </a:cubicBezTo>
                  <a:cubicBezTo>
                    <a:pt x="10320" y="2138"/>
                    <a:pt x="8010" y="1"/>
                    <a:pt x="60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4485400" y="1082200"/>
              <a:ext cx="221950" cy="174625"/>
            </a:xfrm>
            <a:custGeom>
              <a:avLst/>
              <a:gdLst/>
              <a:ahLst/>
              <a:cxnLst/>
              <a:rect l="l" t="t" r="r" b="b"/>
              <a:pathLst>
                <a:path w="8878" h="6985" extrusionOk="0">
                  <a:moveTo>
                    <a:pt x="4781" y="0"/>
                  </a:moveTo>
                  <a:cubicBezTo>
                    <a:pt x="3326" y="0"/>
                    <a:pt x="2987" y="1148"/>
                    <a:pt x="2725" y="2029"/>
                  </a:cubicBezTo>
                  <a:cubicBezTo>
                    <a:pt x="2454" y="2946"/>
                    <a:pt x="1043" y="2131"/>
                    <a:pt x="448" y="3796"/>
                  </a:cubicBezTo>
                  <a:cubicBezTo>
                    <a:pt x="1" y="5049"/>
                    <a:pt x="1178" y="6984"/>
                    <a:pt x="3055" y="6984"/>
                  </a:cubicBezTo>
                  <a:cubicBezTo>
                    <a:pt x="3673" y="6984"/>
                    <a:pt x="4368" y="6774"/>
                    <a:pt x="5105" y="6261"/>
                  </a:cubicBezTo>
                  <a:cubicBezTo>
                    <a:pt x="8878" y="3626"/>
                    <a:pt x="6583" y="125"/>
                    <a:pt x="4969" y="6"/>
                  </a:cubicBezTo>
                  <a:cubicBezTo>
                    <a:pt x="4904" y="2"/>
                    <a:pt x="4842" y="0"/>
                    <a:pt x="4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4344225" y="923400"/>
              <a:ext cx="209325" cy="218450"/>
            </a:xfrm>
            <a:custGeom>
              <a:avLst/>
              <a:gdLst/>
              <a:ahLst/>
              <a:cxnLst/>
              <a:rect l="l" t="t" r="r" b="b"/>
              <a:pathLst>
                <a:path w="8373" h="8738" extrusionOk="0">
                  <a:moveTo>
                    <a:pt x="1146" y="1"/>
                  </a:moveTo>
                  <a:cubicBezTo>
                    <a:pt x="613" y="1"/>
                    <a:pt x="0" y="212"/>
                    <a:pt x="11" y="580"/>
                  </a:cubicBezTo>
                  <a:cubicBezTo>
                    <a:pt x="28" y="1158"/>
                    <a:pt x="1099" y="1277"/>
                    <a:pt x="1099" y="1277"/>
                  </a:cubicBezTo>
                  <a:cubicBezTo>
                    <a:pt x="1608" y="6035"/>
                    <a:pt x="8135" y="8738"/>
                    <a:pt x="8135" y="8738"/>
                  </a:cubicBezTo>
                  <a:lnTo>
                    <a:pt x="8372" y="8381"/>
                  </a:lnTo>
                  <a:cubicBezTo>
                    <a:pt x="1252" y="5288"/>
                    <a:pt x="1591" y="1209"/>
                    <a:pt x="1591" y="1209"/>
                  </a:cubicBezTo>
                  <a:cubicBezTo>
                    <a:pt x="1591" y="1209"/>
                    <a:pt x="2152" y="716"/>
                    <a:pt x="1880" y="257"/>
                  </a:cubicBezTo>
                  <a:cubicBezTo>
                    <a:pt x="1776" y="82"/>
                    <a:pt x="1476" y="1"/>
                    <a:pt x="1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3"/>
          <p:cNvGrpSpPr/>
          <p:nvPr/>
        </p:nvGrpSpPr>
        <p:grpSpPr>
          <a:xfrm>
            <a:off x="8473075" y="2833005"/>
            <a:ext cx="588475" cy="504700"/>
            <a:chOff x="1755275" y="2954425"/>
            <a:chExt cx="588475" cy="504700"/>
          </a:xfrm>
        </p:grpSpPr>
        <p:sp>
          <p:nvSpPr>
            <p:cNvPr id="169" name="Google Shape;169;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3"/>
          <p:cNvSpPr txBox="1">
            <a:spLocks noGrp="1"/>
          </p:cNvSpPr>
          <p:nvPr>
            <p:ph type="title"/>
          </p:nvPr>
        </p:nvSpPr>
        <p:spPr>
          <a:xfrm>
            <a:off x="4319676" y="2204250"/>
            <a:ext cx="3848700" cy="1512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7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77" name="Google Shape;177;p3"/>
          <p:cNvSpPr txBox="1">
            <a:spLocks noGrp="1"/>
          </p:cNvSpPr>
          <p:nvPr>
            <p:ph type="title" idx="2" hasCustomPrompt="1"/>
          </p:nvPr>
        </p:nvSpPr>
        <p:spPr>
          <a:xfrm>
            <a:off x="5587476" y="1018938"/>
            <a:ext cx="1313100" cy="9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178" name="Google Shape;178;p3"/>
          <p:cNvSpPr txBox="1">
            <a:spLocks noGrp="1"/>
          </p:cNvSpPr>
          <p:nvPr>
            <p:ph type="subTitle" idx="1"/>
          </p:nvPr>
        </p:nvSpPr>
        <p:spPr>
          <a:xfrm>
            <a:off x="4724376" y="3715973"/>
            <a:ext cx="3039300" cy="699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None/>
              <a:defRPr sz="1800"/>
            </a:lvl1pPr>
            <a:lvl2pPr lvl="1" algn="ctr">
              <a:lnSpc>
                <a:spcPct val="100000"/>
              </a:lnSpc>
              <a:spcBef>
                <a:spcPts val="0"/>
              </a:spcBef>
              <a:spcAft>
                <a:spcPts val="0"/>
              </a:spcAft>
              <a:buNone/>
              <a:defRPr sz="1800"/>
            </a:lvl2pPr>
            <a:lvl3pPr lvl="2" algn="ctr">
              <a:lnSpc>
                <a:spcPct val="100000"/>
              </a:lnSpc>
              <a:spcBef>
                <a:spcPts val="0"/>
              </a:spcBef>
              <a:spcAft>
                <a:spcPts val="0"/>
              </a:spcAft>
              <a:buNone/>
              <a:defRPr sz="1800"/>
            </a:lvl3pPr>
            <a:lvl4pPr lvl="3" algn="ctr">
              <a:lnSpc>
                <a:spcPct val="100000"/>
              </a:lnSpc>
              <a:spcBef>
                <a:spcPts val="0"/>
              </a:spcBef>
              <a:spcAft>
                <a:spcPts val="0"/>
              </a:spcAft>
              <a:buNone/>
              <a:defRPr sz="1800"/>
            </a:lvl4pPr>
            <a:lvl5pPr lvl="4" algn="ctr">
              <a:lnSpc>
                <a:spcPct val="100000"/>
              </a:lnSpc>
              <a:spcBef>
                <a:spcPts val="0"/>
              </a:spcBef>
              <a:spcAft>
                <a:spcPts val="0"/>
              </a:spcAft>
              <a:buNone/>
              <a:defRPr sz="1800"/>
            </a:lvl5pPr>
            <a:lvl6pPr lvl="5" algn="ctr">
              <a:lnSpc>
                <a:spcPct val="100000"/>
              </a:lnSpc>
              <a:spcBef>
                <a:spcPts val="0"/>
              </a:spcBef>
              <a:spcAft>
                <a:spcPts val="0"/>
              </a:spcAft>
              <a:buNone/>
              <a:defRPr sz="1800"/>
            </a:lvl6pPr>
            <a:lvl7pPr lvl="6" algn="ctr">
              <a:lnSpc>
                <a:spcPct val="100000"/>
              </a:lnSpc>
              <a:spcBef>
                <a:spcPts val="0"/>
              </a:spcBef>
              <a:spcAft>
                <a:spcPts val="0"/>
              </a:spcAft>
              <a:buNone/>
              <a:defRPr sz="1800"/>
            </a:lvl7pPr>
            <a:lvl8pPr lvl="7" algn="ctr">
              <a:lnSpc>
                <a:spcPct val="100000"/>
              </a:lnSpc>
              <a:spcBef>
                <a:spcPts val="0"/>
              </a:spcBef>
              <a:spcAft>
                <a:spcPts val="0"/>
              </a:spcAft>
              <a:buNone/>
              <a:defRPr sz="1800"/>
            </a:lvl8pPr>
            <a:lvl9pPr lvl="8" algn="ctr">
              <a:lnSpc>
                <a:spcPct val="100000"/>
              </a:lnSpc>
              <a:spcBef>
                <a:spcPts val="0"/>
              </a:spcBef>
              <a:spcAft>
                <a:spcPts val="0"/>
              </a:spcAft>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95"/>
        <p:cNvGrpSpPr/>
        <p:nvPr/>
      </p:nvGrpSpPr>
      <p:grpSpPr>
        <a:xfrm>
          <a:off x="0" y="0"/>
          <a:ext cx="0" cy="0"/>
          <a:chOff x="0" y="0"/>
          <a:chExt cx="0" cy="0"/>
        </a:xfrm>
      </p:grpSpPr>
      <p:sp>
        <p:nvSpPr>
          <p:cNvPr id="96" name="Google Shape;96;p3"/>
          <p:cNvSpPr/>
          <p:nvPr/>
        </p:nvSpPr>
        <p:spPr>
          <a:xfrm flipH="1">
            <a:off x="988298" y="-102213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3"/>
          <p:cNvGrpSpPr/>
          <p:nvPr/>
        </p:nvGrpSpPr>
        <p:grpSpPr>
          <a:xfrm>
            <a:off x="-184237" y="2991193"/>
            <a:ext cx="570560" cy="742266"/>
            <a:chOff x="3523950" y="4973225"/>
            <a:chExt cx="385175" cy="501125"/>
          </a:xfrm>
        </p:grpSpPr>
        <p:sp>
          <p:nvSpPr>
            <p:cNvPr id="98" name="Google Shape;98;p3"/>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01;p3"/>
          <p:cNvGrpSpPr/>
          <p:nvPr/>
        </p:nvGrpSpPr>
        <p:grpSpPr>
          <a:xfrm>
            <a:off x="2474550" y="-430333"/>
            <a:ext cx="944420" cy="860652"/>
            <a:chOff x="3080800" y="238100"/>
            <a:chExt cx="714225" cy="650875"/>
          </a:xfrm>
        </p:grpSpPr>
        <p:sp>
          <p:nvSpPr>
            <p:cNvPr id="102" name="Google Shape;102;p3"/>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3"/>
          <p:cNvGrpSpPr/>
          <p:nvPr/>
        </p:nvGrpSpPr>
        <p:grpSpPr>
          <a:xfrm>
            <a:off x="4153317" y="4608580"/>
            <a:ext cx="944418" cy="859268"/>
            <a:chOff x="4688600" y="1410900"/>
            <a:chExt cx="799000" cy="726900"/>
          </a:xfrm>
        </p:grpSpPr>
        <p:sp>
          <p:nvSpPr>
            <p:cNvPr id="106" name="Google Shape;106;p3"/>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3"/>
          <p:cNvGrpSpPr/>
          <p:nvPr/>
        </p:nvGrpSpPr>
        <p:grpSpPr>
          <a:xfrm>
            <a:off x="8182233" y="-294967"/>
            <a:ext cx="783095" cy="829875"/>
            <a:chOff x="2291250" y="337875"/>
            <a:chExt cx="626025" cy="663475"/>
          </a:xfrm>
        </p:grpSpPr>
        <p:sp>
          <p:nvSpPr>
            <p:cNvPr id="109" name="Google Shape;109;p3"/>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3"/>
          <p:cNvGrpSpPr/>
          <p:nvPr/>
        </p:nvGrpSpPr>
        <p:grpSpPr>
          <a:xfrm>
            <a:off x="-387014" y="1564977"/>
            <a:ext cx="783066" cy="783760"/>
            <a:chOff x="1813400" y="1392650"/>
            <a:chExt cx="592200" cy="592725"/>
          </a:xfrm>
        </p:grpSpPr>
        <p:sp>
          <p:nvSpPr>
            <p:cNvPr id="115" name="Google Shape;115;p3"/>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3"/>
          <p:cNvGrpSpPr/>
          <p:nvPr/>
        </p:nvGrpSpPr>
        <p:grpSpPr>
          <a:xfrm>
            <a:off x="2295213" y="4787140"/>
            <a:ext cx="570553" cy="633359"/>
            <a:chOff x="3041425" y="4736025"/>
            <a:chExt cx="377225" cy="418750"/>
          </a:xfrm>
        </p:grpSpPr>
        <p:sp>
          <p:nvSpPr>
            <p:cNvPr id="121" name="Google Shape;121;p3"/>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3106075" y="4770000"/>
              <a:ext cx="152875" cy="93300"/>
            </a:xfrm>
            <a:custGeom>
              <a:avLst/>
              <a:gdLst/>
              <a:ahLst/>
              <a:cxnLst/>
              <a:rect l="l" t="t" r="r" b="b"/>
              <a:pathLst>
                <a:path w="6115" h="3732" extrusionOk="0">
                  <a:moveTo>
                    <a:pt x="5816" y="0"/>
                  </a:moveTo>
                  <a:cubicBezTo>
                    <a:pt x="4839" y="0"/>
                    <a:pt x="4624" y="529"/>
                    <a:pt x="4624" y="529"/>
                  </a:cubicBezTo>
                  <a:cubicBezTo>
                    <a:pt x="3357" y="598"/>
                    <a:pt x="2261" y="1831"/>
                    <a:pt x="2261" y="1831"/>
                  </a:cubicBezTo>
                  <a:cubicBezTo>
                    <a:pt x="1182" y="1916"/>
                    <a:pt x="257" y="2687"/>
                    <a:pt x="0" y="3732"/>
                  </a:cubicBezTo>
                  <a:cubicBezTo>
                    <a:pt x="884" y="3184"/>
                    <a:pt x="2163" y="3089"/>
                    <a:pt x="2943" y="3089"/>
                  </a:cubicBezTo>
                  <a:cubicBezTo>
                    <a:pt x="3357" y="3089"/>
                    <a:pt x="3631" y="3115"/>
                    <a:pt x="3631" y="3115"/>
                  </a:cubicBezTo>
                  <a:cubicBezTo>
                    <a:pt x="3837" y="1505"/>
                    <a:pt x="6115" y="15"/>
                    <a:pt x="6115" y="15"/>
                  </a:cubicBezTo>
                  <a:cubicBezTo>
                    <a:pt x="6008" y="5"/>
                    <a:pt x="5909" y="0"/>
                    <a:pt x="5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3060675" y="4736025"/>
              <a:ext cx="168725" cy="108025"/>
            </a:xfrm>
            <a:custGeom>
              <a:avLst/>
              <a:gdLst/>
              <a:ahLst/>
              <a:cxnLst/>
              <a:rect l="l" t="t" r="r" b="b"/>
              <a:pathLst>
                <a:path w="6749" h="4321" extrusionOk="0">
                  <a:moveTo>
                    <a:pt x="2568" y="0"/>
                  </a:moveTo>
                  <a:cubicBezTo>
                    <a:pt x="1998" y="0"/>
                    <a:pt x="1346" y="232"/>
                    <a:pt x="617" y="843"/>
                  </a:cubicBezTo>
                  <a:cubicBezTo>
                    <a:pt x="617" y="843"/>
                    <a:pt x="1" y="1374"/>
                    <a:pt x="360" y="1785"/>
                  </a:cubicBezTo>
                  <a:cubicBezTo>
                    <a:pt x="686" y="2126"/>
                    <a:pt x="1203" y="2593"/>
                    <a:pt x="1536" y="2593"/>
                  </a:cubicBezTo>
                  <a:cubicBezTo>
                    <a:pt x="1589" y="2593"/>
                    <a:pt x="1637" y="2582"/>
                    <a:pt x="1679" y="2556"/>
                  </a:cubicBezTo>
                  <a:cubicBezTo>
                    <a:pt x="1996" y="2373"/>
                    <a:pt x="2118" y="1217"/>
                    <a:pt x="2455" y="1217"/>
                  </a:cubicBezTo>
                  <a:cubicBezTo>
                    <a:pt x="2465" y="1217"/>
                    <a:pt x="2474" y="1218"/>
                    <a:pt x="2484" y="1220"/>
                  </a:cubicBezTo>
                  <a:cubicBezTo>
                    <a:pt x="2827" y="1272"/>
                    <a:pt x="4077" y="3190"/>
                    <a:pt x="4077" y="3190"/>
                  </a:cubicBezTo>
                  <a:cubicBezTo>
                    <a:pt x="4077" y="3190"/>
                    <a:pt x="2878" y="3686"/>
                    <a:pt x="2878" y="4320"/>
                  </a:cubicBezTo>
                  <a:cubicBezTo>
                    <a:pt x="2878" y="4320"/>
                    <a:pt x="3873" y="3829"/>
                    <a:pt x="4600" y="3829"/>
                  </a:cubicBezTo>
                  <a:cubicBezTo>
                    <a:pt x="4741" y="3829"/>
                    <a:pt x="4873" y="3847"/>
                    <a:pt x="4985" y="3892"/>
                  </a:cubicBezTo>
                  <a:cubicBezTo>
                    <a:pt x="4985" y="3892"/>
                    <a:pt x="6064" y="2282"/>
                    <a:pt x="6749" y="2231"/>
                  </a:cubicBezTo>
                  <a:cubicBezTo>
                    <a:pt x="6749" y="2231"/>
                    <a:pt x="6348" y="2121"/>
                    <a:pt x="5936" y="2121"/>
                  </a:cubicBezTo>
                  <a:cubicBezTo>
                    <a:pt x="5717" y="2121"/>
                    <a:pt x="5494" y="2152"/>
                    <a:pt x="5327" y="2248"/>
                  </a:cubicBezTo>
                  <a:cubicBezTo>
                    <a:pt x="5327" y="2248"/>
                    <a:pt x="4346" y="0"/>
                    <a:pt x="2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3"/>
          <p:cNvGrpSpPr/>
          <p:nvPr/>
        </p:nvGrpSpPr>
        <p:grpSpPr>
          <a:xfrm>
            <a:off x="178673" y="-276521"/>
            <a:ext cx="1222378" cy="1199042"/>
            <a:chOff x="1931075" y="728875"/>
            <a:chExt cx="789650" cy="774575"/>
          </a:xfrm>
        </p:grpSpPr>
        <p:sp>
          <p:nvSpPr>
            <p:cNvPr id="125" name="Google Shape;125;p3"/>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3"/>
          <p:cNvGrpSpPr/>
          <p:nvPr/>
        </p:nvGrpSpPr>
        <p:grpSpPr>
          <a:xfrm>
            <a:off x="437090" y="4375916"/>
            <a:ext cx="570572" cy="539498"/>
            <a:chOff x="2776800" y="970450"/>
            <a:chExt cx="431500" cy="408000"/>
          </a:xfrm>
        </p:grpSpPr>
        <p:sp>
          <p:nvSpPr>
            <p:cNvPr id="128" name="Google Shape;128;p3"/>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3"/>
          <p:cNvGrpSpPr/>
          <p:nvPr/>
        </p:nvGrpSpPr>
        <p:grpSpPr>
          <a:xfrm>
            <a:off x="4492469" y="-276517"/>
            <a:ext cx="856616" cy="820514"/>
            <a:chOff x="4644875" y="480450"/>
            <a:chExt cx="970450" cy="929550"/>
          </a:xfrm>
        </p:grpSpPr>
        <p:sp>
          <p:nvSpPr>
            <p:cNvPr id="139" name="Google Shape;139;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3"/>
          <p:cNvGrpSpPr/>
          <p:nvPr/>
        </p:nvGrpSpPr>
        <p:grpSpPr>
          <a:xfrm flipH="1">
            <a:off x="8782825" y="1200619"/>
            <a:ext cx="553650" cy="966675"/>
            <a:chOff x="1987675" y="4319675"/>
            <a:chExt cx="553650" cy="966675"/>
          </a:xfrm>
        </p:grpSpPr>
        <p:sp>
          <p:nvSpPr>
            <p:cNvPr id="148" name="Google Shape;148;p3"/>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3"/>
          <p:cNvGrpSpPr/>
          <p:nvPr/>
        </p:nvGrpSpPr>
        <p:grpSpPr>
          <a:xfrm>
            <a:off x="6422584" y="-345825"/>
            <a:ext cx="686150" cy="691650"/>
            <a:chOff x="2730425" y="489525"/>
            <a:chExt cx="686150" cy="691650"/>
          </a:xfrm>
        </p:grpSpPr>
        <p:sp>
          <p:nvSpPr>
            <p:cNvPr id="152" name="Google Shape;152;p3"/>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61;p3"/>
          <p:cNvGrpSpPr/>
          <p:nvPr/>
        </p:nvGrpSpPr>
        <p:grpSpPr>
          <a:xfrm>
            <a:off x="8168371" y="4003416"/>
            <a:ext cx="1222406" cy="905820"/>
            <a:chOff x="4882375" y="2533975"/>
            <a:chExt cx="1025250" cy="759725"/>
          </a:xfrm>
        </p:grpSpPr>
        <p:sp>
          <p:nvSpPr>
            <p:cNvPr id="162" name="Google Shape;162;p3"/>
            <p:cNvSpPr/>
            <p:nvPr/>
          </p:nvSpPr>
          <p:spPr>
            <a:xfrm>
              <a:off x="4932100" y="2552500"/>
              <a:ext cx="916050" cy="647475"/>
            </a:xfrm>
            <a:custGeom>
              <a:avLst/>
              <a:gdLst/>
              <a:ahLst/>
              <a:cxnLst/>
              <a:rect l="l" t="t" r="r" b="b"/>
              <a:pathLst>
                <a:path w="36642" h="25899" extrusionOk="0">
                  <a:moveTo>
                    <a:pt x="32394" y="1"/>
                  </a:moveTo>
                  <a:cubicBezTo>
                    <a:pt x="32037" y="1"/>
                    <a:pt x="31592" y="59"/>
                    <a:pt x="30965" y="150"/>
                  </a:cubicBezTo>
                  <a:cubicBezTo>
                    <a:pt x="29096" y="405"/>
                    <a:pt x="27651" y="1153"/>
                    <a:pt x="26546" y="1442"/>
                  </a:cubicBezTo>
                  <a:cubicBezTo>
                    <a:pt x="25459" y="1714"/>
                    <a:pt x="24728" y="2139"/>
                    <a:pt x="23521" y="2870"/>
                  </a:cubicBezTo>
                  <a:cubicBezTo>
                    <a:pt x="22689" y="3397"/>
                    <a:pt x="21822" y="3889"/>
                    <a:pt x="20938" y="4331"/>
                  </a:cubicBezTo>
                  <a:cubicBezTo>
                    <a:pt x="19867" y="4858"/>
                    <a:pt x="18661" y="5742"/>
                    <a:pt x="17488" y="6405"/>
                  </a:cubicBezTo>
                  <a:cubicBezTo>
                    <a:pt x="16298" y="7067"/>
                    <a:pt x="16213" y="7611"/>
                    <a:pt x="15279" y="8410"/>
                  </a:cubicBezTo>
                  <a:cubicBezTo>
                    <a:pt x="14344" y="9209"/>
                    <a:pt x="14701" y="8886"/>
                    <a:pt x="13392" y="9804"/>
                  </a:cubicBezTo>
                  <a:cubicBezTo>
                    <a:pt x="12084" y="10704"/>
                    <a:pt x="12152" y="11112"/>
                    <a:pt x="10928" y="12251"/>
                  </a:cubicBezTo>
                  <a:cubicBezTo>
                    <a:pt x="9687" y="13390"/>
                    <a:pt x="8974" y="13560"/>
                    <a:pt x="7682" y="14562"/>
                  </a:cubicBezTo>
                  <a:cubicBezTo>
                    <a:pt x="6407" y="15548"/>
                    <a:pt x="5914" y="15956"/>
                    <a:pt x="5031" y="16891"/>
                  </a:cubicBezTo>
                  <a:cubicBezTo>
                    <a:pt x="4130" y="17842"/>
                    <a:pt x="4045" y="17859"/>
                    <a:pt x="3331" y="18692"/>
                  </a:cubicBezTo>
                  <a:cubicBezTo>
                    <a:pt x="2600" y="19525"/>
                    <a:pt x="1921" y="19627"/>
                    <a:pt x="1258" y="20511"/>
                  </a:cubicBezTo>
                  <a:cubicBezTo>
                    <a:pt x="612" y="21377"/>
                    <a:pt x="0" y="22924"/>
                    <a:pt x="51" y="23077"/>
                  </a:cubicBezTo>
                  <a:lnTo>
                    <a:pt x="1326" y="25898"/>
                  </a:lnTo>
                  <a:cubicBezTo>
                    <a:pt x="1326" y="25898"/>
                    <a:pt x="1367" y="25899"/>
                    <a:pt x="1445" y="25899"/>
                  </a:cubicBezTo>
                  <a:cubicBezTo>
                    <a:pt x="2137" y="25899"/>
                    <a:pt x="5734" y="25844"/>
                    <a:pt x="9262" y="24759"/>
                  </a:cubicBezTo>
                  <a:cubicBezTo>
                    <a:pt x="13205" y="23570"/>
                    <a:pt x="16451" y="21139"/>
                    <a:pt x="20819" y="18539"/>
                  </a:cubicBezTo>
                  <a:cubicBezTo>
                    <a:pt x="25187" y="15922"/>
                    <a:pt x="25459" y="14613"/>
                    <a:pt x="28416" y="12234"/>
                  </a:cubicBezTo>
                  <a:cubicBezTo>
                    <a:pt x="31373" y="9838"/>
                    <a:pt x="34500" y="6541"/>
                    <a:pt x="35571" y="4671"/>
                  </a:cubicBezTo>
                  <a:cubicBezTo>
                    <a:pt x="36642" y="2802"/>
                    <a:pt x="35333" y="1884"/>
                    <a:pt x="34211" y="898"/>
                  </a:cubicBezTo>
                  <a:cubicBezTo>
                    <a:pt x="33466" y="232"/>
                    <a:pt x="33103" y="1"/>
                    <a:pt x="32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4882375" y="2533975"/>
              <a:ext cx="1025250" cy="759725"/>
            </a:xfrm>
            <a:custGeom>
              <a:avLst/>
              <a:gdLst/>
              <a:ahLst/>
              <a:cxnLst/>
              <a:rect l="l" t="t" r="r" b="b"/>
              <a:pathLst>
                <a:path w="41010" h="30389" extrusionOk="0">
                  <a:moveTo>
                    <a:pt x="35468" y="1"/>
                  </a:moveTo>
                  <a:cubicBezTo>
                    <a:pt x="34512" y="1"/>
                    <a:pt x="33501" y="220"/>
                    <a:pt x="32546" y="484"/>
                  </a:cubicBezTo>
                  <a:cubicBezTo>
                    <a:pt x="33056" y="942"/>
                    <a:pt x="33532" y="1435"/>
                    <a:pt x="33991" y="1945"/>
                  </a:cubicBezTo>
                  <a:cubicBezTo>
                    <a:pt x="35232" y="3441"/>
                    <a:pt x="36625" y="5157"/>
                    <a:pt x="34977" y="5378"/>
                  </a:cubicBezTo>
                  <a:cubicBezTo>
                    <a:pt x="34903" y="5388"/>
                    <a:pt x="34828" y="5393"/>
                    <a:pt x="34751" y="5393"/>
                  </a:cubicBezTo>
                  <a:cubicBezTo>
                    <a:pt x="33091" y="5393"/>
                    <a:pt x="30724" y="3191"/>
                    <a:pt x="29164" y="2557"/>
                  </a:cubicBezTo>
                  <a:cubicBezTo>
                    <a:pt x="28773" y="2404"/>
                    <a:pt x="28315" y="2217"/>
                    <a:pt x="27822" y="2013"/>
                  </a:cubicBezTo>
                  <a:cubicBezTo>
                    <a:pt x="26955" y="2370"/>
                    <a:pt x="26054" y="2761"/>
                    <a:pt x="25170" y="3186"/>
                  </a:cubicBezTo>
                  <a:cubicBezTo>
                    <a:pt x="26870" y="4172"/>
                    <a:pt x="28790" y="4970"/>
                    <a:pt x="29810" y="6313"/>
                  </a:cubicBezTo>
                  <a:cubicBezTo>
                    <a:pt x="30881" y="7707"/>
                    <a:pt x="32104" y="10052"/>
                    <a:pt x="31085" y="10290"/>
                  </a:cubicBezTo>
                  <a:cubicBezTo>
                    <a:pt x="31027" y="10302"/>
                    <a:pt x="30966" y="10308"/>
                    <a:pt x="30902" y="10308"/>
                  </a:cubicBezTo>
                  <a:cubicBezTo>
                    <a:pt x="29839" y="10308"/>
                    <a:pt x="27831" y="8659"/>
                    <a:pt x="25748" y="7554"/>
                  </a:cubicBezTo>
                  <a:cubicBezTo>
                    <a:pt x="23590" y="6398"/>
                    <a:pt x="22621" y="5837"/>
                    <a:pt x="20871" y="5599"/>
                  </a:cubicBezTo>
                  <a:cubicBezTo>
                    <a:pt x="19919" y="6279"/>
                    <a:pt x="19001" y="7027"/>
                    <a:pt x="18134" y="7825"/>
                  </a:cubicBezTo>
                  <a:cubicBezTo>
                    <a:pt x="18389" y="7910"/>
                    <a:pt x="18678" y="8012"/>
                    <a:pt x="18967" y="8114"/>
                  </a:cubicBezTo>
                  <a:cubicBezTo>
                    <a:pt x="21941" y="9134"/>
                    <a:pt x="22553" y="10239"/>
                    <a:pt x="23743" y="11581"/>
                  </a:cubicBezTo>
                  <a:cubicBezTo>
                    <a:pt x="24950" y="12941"/>
                    <a:pt x="26564" y="15167"/>
                    <a:pt x="25663" y="16238"/>
                  </a:cubicBezTo>
                  <a:cubicBezTo>
                    <a:pt x="25499" y="16430"/>
                    <a:pt x="25288" y="16513"/>
                    <a:pt x="25037" y="16513"/>
                  </a:cubicBezTo>
                  <a:cubicBezTo>
                    <a:pt x="23906" y="16513"/>
                    <a:pt x="21961" y="14833"/>
                    <a:pt x="19834" y="13791"/>
                  </a:cubicBezTo>
                  <a:cubicBezTo>
                    <a:pt x="17217" y="12499"/>
                    <a:pt x="17999" y="13196"/>
                    <a:pt x="14973" y="12193"/>
                  </a:cubicBezTo>
                  <a:cubicBezTo>
                    <a:pt x="14498" y="12023"/>
                    <a:pt x="14090" y="11887"/>
                    <a:pt x="13733" y="11751"/>
                  </a:cubicBezTo>
                  <a:cubicBezTo>
                    <a:pt x="13206" y="12176"/>
                    <a:pt x="12679" y="12584"/>
                    <a:pt x="12084" y="13060"/>
                  </a:cubicBezTo>
                  <a:cubicBezTo>
                    <a:pt x="11081" y="13876"/>
                    <a:pt x="9671" y="14827"/>
                    <a:pt x="8430" y="15779"/>
                  </a:cubicBezTo>
                  <a:cubicBezTo>
                    <a:pt x="8532" y="15782"/>
                    <a:pt x="8635" y="15783"/>
                    <a:pt x="8740" y="15783"/>
                  </a:cubicBezTo>
                  <a:cubicBezTo>
                    <a:pt x="9296" y="15783"/>
                    <a:pt x="9897" y="15748"/>
                    <a:pt x="10502" y="15748"/>
                  </a:cubicBezTo>
                  <a:cubicBezTo>
                    <a:pt x="11065" y="15748"/>
                    <a:pt x="11632" y="15779"/>
                    <a:pt x="12169" y="15898"/>
                  </a:cubicBezTo>
                  <a:cubicBezTo>
                    <a:pt x="14481" y="16425"/>
                    <a:pt x="18202" y="17853"/>
                    <a:pt x="17200" y="19960"/>
                  </a:cubicBezTo>
                  <a:cubicBezTo>
                    <a:pt x="16897" y="20592"/>
                    <a:pt x="16555" y="20823"/>
                    <a:pt x="16140" y="20823"/>
                  </a:cubicBezTo>
                  <a:cubicBezTo>
                    <a:pt x="15182" y="20823"/>
                    <a:pt x="13834" y="19592"/>
                    <a:pt x="11676" y="19212"/>
                  </a:cubicBezTo>
                  <a:cubicBezTo>
                    <a:pt x="8566" y="18651"/>
                    <a:pt x="8906" y="18838"/>
                    <a:pt x="7207" y="18702"/>
                  </a:cubicBezTo>
                  <a:cubicBezTo>
                    <a:pt x="6697" y="18634"/>
                    <a:pt x="6187" y="18515"/>
                    <a:pt x="5677" y="18345"/>
                  </a:cubicBezTo>
                  <a:cubicBezTo>
                    <a:pt x="5116" y="18872"/>
                    <a:pt x="4453" y="19484"/>
                    <a:pt x="3808" y="20147"/>
                  </a:cubicBezTo>
                  <a:cubicBezTo>
                    <a:pt x="4521" y="20504"/>
                    <a:pt x="5354" y="20878"/>
                    <a:pt x="5932" y="21303"/>
                  </a:cubicBezTo>
                  <a:cubicBezTo>
                    <a:pt x="7411" y="22441"/>
                    <a:pt x="9909" y="22883"/>
                    <a:pt x="10045" y="24702"/>
                  </a:cubicBezTo>
                  <a:cubicBezTo>
                    <a:pt x="10089" y="25382"/>
                    <a:pt x="9755" y="25623"/>
                    <a:pt x="9241" y="25623"/>
                  </a:cubicBezTo>
                  <a:cubicBezTo>
                    <a:pt x="8368" y="25623"/>
                    <a:pt x="6975" y="24926"/>
                    <a:pt x="6034" y="24498"/>
                  </a:cubicBezTo>
                  <a:cubicBezTo>
                    <a:pt x="4538" y="23801"/>
                    <a:pt x="4266" y="23614"/>
                    <a:pt x="3162" y="22373"/>
                  </a:cubicBezTo>
                  <a:cubicBezTo>
                    <a:pt x="2941" y="22101"/>
                    <a:pt x="2737" y="21829"/>
                    <a:pt x="2550" y="21524"/>
                  </a:cubicBezTo>
                  <a:cubicBezTo>
                    <a:pt x="2227" y="21914"/>
                    <a:pt x="1938" y="22322"/>
                    <a:pt x="1666" y="22747"/>
                  </a:cubicBezTo>
                  <a:cubicBezTo>
                    <a:pt x="1411" y="23138"/>
                    <a:pt x="1207" y="23563"/>
                    <a:pt x="1020" y="24022"/>
                  </a:cubicBezTo>
                  <a:cubicBezTo>
                    <a:pt x="1" y="26758"/>
                    <a:pt x="1972" y="29460"/>
                    <a:pt x="1972" y="29460"/>
                  </a:cubicBezTo>
                  <a:cubicBezTo>
                    <a:pt x="2376" y="30112"/>
                    <a:pt x="2869" y="30389"/>
                    <a:pt x="3622" y="30389"/>
                  </a:cubicBezTo>
                  <a:cubicBezTo>
                    <a:pt x="4676" y="30389"/>
                    <a:pt x="6241" y="29848"/>
                    <a:pt x="8787" y="29035"/>
                  </a:cubicBezTo>
                  <a:cubicBezTo>
                    <a:pt x="13155" y="27642"/>
                    <a:pt x="17047" y="24872"/>
                    <a:pt x="21873" y="22390"/>
                  </a:cubicBezTo>
                  <a:cubicBezTo>
                    <a:pt x="26700" y="19926"/>
                    <a:pt x="28060" y="17071"/>
                    <a:pt x="31561" y="14216"/>
                  </a:cubicBezTo>
                  <a:cubicBezTo>
                    <a:pt x="35045" y="11360"/>
                    <a:pt x="34892" y="11055"/>
                    <a:pt x="37951" y="8182"/>
                  </a:cubicBezTo>
                  <a:cubicBezTo>
                    <a:pt x="41010" y="5327"/>
                    <a:pt x="40296" y="2897"/>
                    <a:pt x="38206" y="959"/>
                  </a:cubicBezTo>
                  <a:cubicBezTo>
                    <a:pt x="37443" y="250"/>
                    <a:pt x="36486" y="1"/>
                    <a:pt x="35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64;p3"/>
          <p:cNvGrpSpPr/>
          <p:nvPr/>
        </p:nvGrpSpPr>
        <p:grpSpPr>
          <a:xfrm>
            <a:off x="6385286" y="4766144"/>
            <a:ext cx="495533" cy="504687"/>
            <a:chOff x="4344225" y="923400"/>
            <a:chExt cx="366600" cy="373400"/>
          </a:xfrm>
        </p:grpSpPr>
        <p:sp>
          <p:nvSpPr>
            <p:cNvPr id="165" name="Google Shape;165;p3"/>
            <p:cNvSpPr/>
            <p:nvPr/>
          </p:nvSpPr>
          <p:spPr>
            <a:xfrm>
              <a:off x="4452825" y="1070825"/>
              <a:ext cx="258000" cy="225975"/>
            </a:xfrm>
            <a:custGeom>
              <a:avLst/>
              <a:gdLst/>
              <a:ahLst/>
              <a:cxnLst/>
              <a:rect l="l" t="t" r="r" b="b"/>
              <a:pathLst>
                <a:path w="10320" h="9039" extrusionOk="0">
                  <a:moveTo>
                    <a:pt x="6041" y="1"/>
                  </a:moveTo>
                  <a:cubicBezTo>
                    <a:pt x="6010" y="1"/>
                    <a:pt x="5979" y="1"/>
                    <a:pt x="5949" y="2"/>
                  </a:cubicBezTo>
                  <a:cubicBezTo>
                    <a:pt x="3960" y="53"/>
                    <a:pt x="3485" y="1974"/>
                    <a:pt x="3485" y="1974"/>
                  </a:cubicBezTo>
                  <a:lnTo>
                    <a:pt x="1989" y="3011"/>
                  </a:lnTo>
                  <a:cubicBezTo>
                    <a:pt x="1" y="5254"/>
                    <a:pt x="2363" y="8534"/>
                    <a:pt x="4317" y="8959"/>
                  </a:cubicBezTo>
                  <a:cubicBezTo>
                    <a:pt x="4553" y="9012"/>
                    <a:pt x="4792" y="9039"/>
                    <a:pt x="5033" y="9039"/>
                  </a:cubicBezTo>
                  <a:cubicBezTo>
                    <a:pt x="6789" y="9039"/>
                    <a:pt x="8609" y="7636"/>
                    <a:pt x="9416" y="5050"/>
                  </a:cubicBezTo>
                  <a:cubicBezTo>
                    <a:pt x="10320" y="2138"/>
                    <a:pt x="8010" y="1"/>
                    <a:pt x="60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4485400" y="1082200"/>
              <a:ext cx="221950" cy="174625"/>
            </a:xfrm>
            <a:custGeom>
              <a:avLst/>
              <a:gdLst/>
              <a:ahLst/>
              <a:cxnLst/>
              <a:rect l="l" t="t" r="r" b="b"/>
              <a:pathLst>
                <a:path w="8878" h="6985" extrusionOk="0">
                  <a:moveTo>
                    <a:pt x="4781" y="0"/>
                  </a:moveTo>
                  <a:cubicBezTo>
                    <a:pt x="3326" y="0"/>
                    <a:pt x="2987" y="1148"/>
                    <a:pt x="2725" y="2029"/>
                  </a:cubicBezTo>
                  <a:cubicBezTo>
                    <a:pt x="2454" y="2946"/>
                    <a:pt x="1043" y="2131"/>
                    <a:pt x="448" y="3796"/>
                  </a:cubicBezTo>
                  <a:cubicBezTo>
                    <a:pt x="1" y="5049"/>
                    <a:pt x="1178" y="6984"/>
                    <a:pt x="3055" y="6984"/>
                  </a:cubicBezTo>
                  <a:cubicBezTo>
                    <a:pt x="3673" y="6984"/>
                    <a:pt x="4368" y="6774"/>
                    <a:pt x="5105" y="6261"/>
                  </a:cubicBezTo>
                  <a:cubicBezTo>
                    <a:pt x="8878" y="3626"/>
                    <a:pt x="6583" y="125"/>
                    <a:pt x="4969" y="6"/>
                  </a:cubicBezTo>
                  <a:cubicBezTo>
                    <a:pt x="4904" y="2"/>
                    <a:pt x="4842" y="0"/>
                    <a:pt x="4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4344225" y="923400"/>
              <a:ext cx="209325" cy="218450"/>
            </a:xfrm>
            <a:custGeom>
              <a:avLst/>
              <a:gdLst/>
              <a:ahLst/>
              <a:cxnLst/>
              <a:rect l="l" t="t" r="r" b="b"/>
              <a:pathLst>
                <a:path w="8373" h="8738" extrusionOk="0">
                  <a:moveTo>
                    <a:pt x="1146" y="1"/>
                  </a:moveTo>
                  <a:cubicBezTo>
                    <a:pt x="613" y="1"/>
                    <a:pt x="0" y="212"/>
                    <a:pt x="11" y="580"/>
                  </a:cubicBezTo>
                  <a:cubicBezTo>
                    <a:pt x="28" y="1158"/>
                    <a:pt x="1099" y="1277"/>
                    <a:pt x="1099" y="1277"/>
                  </a:cubicBezTo>
                  <a:cubicBezTo>
                    <a:pt x="1608" y="6035"/>
                    <a:pt x="8135" y="8738"/>
                    <a:pt x="8135" y="8738"/>
                  </a:cubicBezTo>
                  <a:lnTo>
                    <a:pt x="8372" y="8381"/>
                  </a:lnTo>
                  <a:cubicBezTo>
                    <a:pt x="1252" y="5288"/>
                    <a:pt x="1591" y="1209"/>
                    <a:pt x="1591" y="1209"/>
                  </a:cubicBezTo>
                  <a:cubicBezTo>
                    <a:pt x="1591" y="1209"/>
                    <a:pt x="2152" y="716"/>
                    <a:pt x="1880" y="257"/>
                  </a:cubicBezTo>
                  <a:cubicBezTo>
                    <a:pt x="1776" y="82"/>
                    <a:pt x="1476" y="1"/>
                    <a:pt x="1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3"/>
          <p:cNvGrpSpPr/>
          <p:nvPr/>
        </p:nvGrpSpPr>
        <p:grpSpPr>
          <a:xfrm>
            <a:off x="8473075" y="2833005"/>
            <a:ext cx="588475" cy="504700"/>
            <a:chOff x="1755275" y="2954425"/>
            <a:chExt cx="588475" cy="504700"/>
          </a:xfrm>
        </p:grpSpPr>
        <p:sp>
          <p:nvSpPr>
            <p:cNvPr id="169" name="Google Shape;169;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3"/>
          <p:cNvSpPr txBox="1">
            <a:spLocks noGrp="1"/>
          </p:cNvSpPr>
          <p:nvPr>
            <p:ph type="title"/>
          </p:nvPr>
        </p:nvSpPr>
        <p:spPr>
          <a:xfrm>
            <a:off x="4319676" y="2204250"/>
            <a:ext cx="3848700" cy="1512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7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77" name="Google Shape;177;p3"/>
          <p:cNvSpPr txBox="1">
            <a:spLocks noGrp="1"/>
          </p:cNvSpPr>
          <p:nvPr>
            <p:ph type="title" idx="2" hasCustomPrompt="1"/>
          </p:nvPr>
        </p:nvSpPr>
        <p:spPr>
          <a:xfrm>
            <a:off x="5587476" y="1018938"/>
            <a:ext cx="1313100" cy="9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178" name="Google Shape;178;p3"/>
          <p:cNvSpPr txBox="1">
            <a:spLocks noGrp="1"/>
          </p:cNvSpPr>
          <p:nvPr>
            <p:ph type="subTitle" idx="1"/>
          </p:nvPr>
        </p:nvSpPr>
        <p:spPr>
          <a:xfrm>
            <a:off x="4724376" y="3715973"/>
            <a:ext cx="3039300" cy="699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None/>
              <a:defRPr sz="1800"/>
            </a:lvl1pPr>
            <a:lvl2pPr lvl="1" algn="ctr">
              <a:lnSpc>
                <a:spcPct val="100000"/>
              </a:lnSpc>
              <a:spcBef>
                <a:spcPts val="0"/>
              </a:spcBef>
              <a:spcAft>
                <a:spcPts val="0"/>
              </a:spcAft>
              <a:buNone/>
              <a:defRPr sz="1800"/>
            </a:lvl2pPr>
            <a:lvl3pPr lvl="2" algn="ctr">
              <a:lnSpc>
                <a:spcPct val="100000"/>
              </a:lnSpc>
              <a:spcBef>
                <a:spcPts val="0"/>
              </a:spcBef>
              <a:spcAft>
                <a:spcPts val="0"/>
              </a:spcAft>
              <a:buNone/>
              <a:defRPr sz="1800"/>
            </a:lvl3pPr>
            <a:lvl4pPr lvl="3" algn="ctr">
              <a:lnSpc>
                <a:spcPct val="100000"/>
              </a:lnSpc>
              <a:spcBef>
                <a:spcPts val="0"/>
              </a:spcBef>
              <a:spcAft>
                <a:spcPts val="0"/>
              </a:spcAft>
              <a:buNone/>
              <a:defRPr sz="1800"/>
            </a:lvl4pPr>
            <a:lvl5pPr lvl="4" algn="ctr">
              <a:lnSpc>
                <a:spcPct val="100000"/>
              </a:lnSpc>
              <a:spcBef>
                <a:spcPts val="0"/>
              </a:spcBef>
              <a:spcAft>
                <a:spcPts val="0"/>
              </a:spcAft>
              <a:buNone/>
              <a:defRPr sz="1800"/>
            </a:lvl5pPr>
            <a:lvl6pPr lvl="5" algn="ctr">
              <a:lnSpc>
                <a:spcPct val="100000"/>
              </a:lnSpc>
              <a:spcBef>
                <a:spcPts val="0"/>
              </a:spcBef>
              <a:spcAft>
                <a:spcPts val="0"/>
              </a:spcAft>
              <a:buNone/>
              <a:defRPr sz="1800"/>
            </a:lvl6pPr>
            <a:lvl7pPr lvl="6" algn="ctr">
              <a:lnSpc>
                <a:spcPct val="100000"/>
              </a:lnSpc>
              <a:spcBef>
                <a:spcPts val="0"/>
              </a:spcBef>
              <a:spcAft>
                <a:spcPts val="0"/>
              </a:spcAft>
              <a:buNone/>
              <a:defRPr sz="1800"/>
            </a:lvl7pPr>
            <a:lvl8pPr lvl="7" algn="ctr">
              <a:lnSpc>
                <a:spcPct val="100000"/>
              </a:lnSpc>
              <a:spcBef>
                <a:spcPts val="0"/>
              </a:spcBef>
              <a:spcAft>
                <a:spcPts val="0"/>
              </a:spcAft>
              <a:buNone/>
              <a:defRPr sz="1800"/>
            </a:lvl8pPr>
            <a:lvl9pPr lvl="8" algn="ctr">
              <a:lnSpc>
                <a:spcPct val="100000"/>
              </a:lnSpc>
              <a:spcBef>
                <a:spcPts val="0"/>
              </a:spcBef>
              <a:spcAft>
                <a:spcPts val="0"/>
              </a:spcAft>
              <a:buNone/>
              <a:defRPr sz="1800"/>
            </a:lvl9pPr>
          </a:lstStyle>
          <a:p>
            <a:endParaRPr/>
          </a:p>
        </p:txBody>
      </p:sp>
    </p:spTree>
    <p:extLst>
      <p:ext uri="{BB962C8B-B14F-4D97-AF65-F5344CB8AC3E}">
        <p14:creationId xmlns:p14="http://schemas.microsoft.com/office/powerpoint/2010/main" val="1891349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95"/>
        <p:cNvGrpSpPr/>
        <p:nvPr/>
      </p:nvGrpSpPr>
      <p:grpSpPr>
        <a:xfrm>
          <a:off x="0" y="0"/>
          <a:ext cx="0" cy="0"/>
          <a:chOff x="0" y="0"/>
          <a:chExt cx="0" cy="0"/>
        </a:xfrm>
      </p:grpSpPr>
      <p:sp>
        <p:nvSpPr>
          <p:cNvPr id="96" name="Google Shape;96;p3"/>
          <p:cNvSpPr/>
          <p:nvPr/>
        </p:nvSpPr>
        <p:spPr>
          <a:xfrm flipH="1">
            <a:off x="988298" y="-102213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3"/>
          <p:cNvGrpSpPr/>
          <p:nvPr/>
        </p:nvGrpSpPr>
        <p:grpSpPr>
          <a:xfrm>
            <a:off x="-184237" y="2991193"/>
            <a:ext cx="570560" cy="742266"/>
            <a:chOff x="3523950" y="4973225"/>
            <a:chExt cx="385175" cy="501125"/>
          </a:xfrm>
        </p:grpSpPr>
        <p:sp>
          <p:nvSpPr>
            <p:cNvPr id="98" name="Google Shape;98;p3"/>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01;p3"/>
          <p:cNvGrpSpPr/>
          <p:nvPr/>
        </p:nvGrpSpPr>
        <p:grpSpPr>
          <a:xfrm>
            <a:off x="2474550" y="-430333"/>
            <a:ext cx="944420" cy="860652"/>
            <a:chOff x="3080800" y="238100"/>
            <a:chExt cx="714225" cy="650875"/>
          </a:xfrm>
        </p:grpSpPr>
        <p:sp>
          <p:nvSpPr>
            <p:cNvPr id="102" name="Google Shape;102;p3"/>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3"/>
          <p:cNvGrpSpPr/>
          <p:nvPr/>
        </p:nvGrpSpPr>
        <p:grpSpPr>
          <a:xfrm>
            <a:off x="4153317" y="4608580"/>
            <a:ext cx="944418" cy="859268"/>
            <a:chOff x="4688600" y="1410900"/>
            <a:chExt cx="799000" cy="726900"/>
          </a:xfrm>
        </p:grpSpPr>
        <p:sp>
          <p:nvSpPr>
            <p:cNvPr id="106" name="Google Shape;106;p3"/>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3"/>
          <p:cNvGrpSpPr/>
          <p:nvPr/>
        </p:nvGrpSpPr>
        <p:grpSpPr>
          <a:xfrm>
            <a:off x="8182233" y="-294967"/>
            <a:ext cx="783095" cy="829875"/>
            <a:chOff x="2291250" y="337875"/>
            <a:chExt cx="626025" cy="663475"/>
          </a:xfrm>
        </p:grpSpPr>
        <p:sp>
          <p:nvSpPr>
            <p:cNvPr id="109" name="Google Shape;109;p3"/>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3"/>
          <p:cNvGrpSpPr/>
          <p:nvPr/>
        </p:nvGrpSpPr>
        <p:grpSpPr>
          <a:xfrm>
            <a:off x="-387014" y="1564977"/>
            <a:ext cx="783066" cy="783760"/>
            <a:chOff x="1813400" y="1392650"/>
            <a:chExt cx="592200" cy="592725"/>
          </a:xfrm>
        </p:grpSpPr>
        <p:sp>
          <p:nvSpPr>
            <p:cNvPr id="115" name="Google Shape;115;p3"/>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3"/>
          <p:cNvGrpSpPr/>
          <p:nvPr/>
        </p:nvGrpSpPr>
        <p:grpSpPr>
          <a:xfrm>
            <a:off x="2295213" y="4787140"/>
            <a:ext cx="570553" cy="633359"/>
            <a:chOff x="3041425" y="4736025"/>
            <a:chExt cx="377225" cy="418750"/>
          </a:xfrm>
        </p:grpSpPr>
        <p:sp>
          <p:nvSpPr>
            <p:cNvPr id="121" name="Google Shape;121;p3"/>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3106075" y="4770000"/>
              <a:ext cx="152875" cy="93300"/>
            </a:xfrm>
            <a:custGeom>
              <a:avLst/>
              <a:gdLst/>
              <a:ahLst/>
              <a:cxnLst/>
              <a:rect l="l" t="t" r="r" b="b"/>
              <a:pathLst>
                <a:path w="6115" h="3732" extrusionOk="0">
                  <a:moveTo>
                    <a:pt x="5816" y="0"/>
                  </a:moveTo>
                  <a:cubicBezTo>
                    <a:pt x="4839" y="0"/>
                    <a:pt x="4624" y="529"/>
                    <a:pt x="4624" y="529"/>
                  </a:cubicBezTo>
                  <a:cubicBezTo>
                    <a:pt x="3357" y="598"/>
                    <a:pt x="2261" y="1831"/>
                    <a:pt x="2261" y="1831"/>
                  </a:cubicBezTo>
                  <a:cubicBezTo>
                    <a:pt x="1182" y="1916"/>
                    <a:pt x="257" y="2687"/>
                    <a:pt x="0" y="3732"/>
                  </a:cubicBezTo>
                  <a:cubicBezTo>
                    <a:pt x="884" y="3184"/>
                    <a:pt x="2163" y="3089"/>
                    <a:pt x="2943" y="3089"/>
                  </a:cubicBezTo>
                  <a:cubicBezTo>
                    <a:pt x="3357" y="3089"/>
                    <a:pt x="3631" y="3115"/>
                    <a:pt x="3631" y="3115"/>
                  </a:cubicBezTo>
                  <a:cubicBezTo>
                    <a:pt x="3837" y="1505"/>
                    <a:pt x="6115" y="15"/>
                    <a:pt x="6115" y="15"/>
                  </a:cubicBezTo>
                  <a:cubicBezTo>
                    <a:pt x="6008" y="5"/>
                    <a:pt x="5909" y="0"/>
                    <a:pt x="5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3060675" y="4736025"/>
              <a:ext cx="168725" cy="108025"/>
            </a:xfrm>
            <a:custGeom>
              <a:avLst/>
              <a:gdLst/>
              <a:ahLst/>
              <a:cxnLst/>
              <a:rect l="l" t="t" r="r" b="b"/>
              <a:pathLst>
                <a:path w="6749" h="4321" extrusionOk="0">
                  <a:moveTo>
                    <a:pt x="2568" y="0"/>
                  </a:moveTo>
                  <a:cubicBezTo>
                    <a:pt x="1998" y="0"/>
                    <a:pt x="1346" y="232"/>
                    <a:pt x="617" y="843"/>
                  </a:cubicBezTo>
                  <a:cubicBezTo>
                    <a:pt x="617" y="843"/>
                    <a:pt x="1" y="1374"/>
                    <a:pt x="360" y="1785"/>
                  </a:cubicBezTo>
                  <a:cubicBezTo>
                    <a:pt x="686" y="2126"/>
                    <a:pt x="1203" y="2593"/>
                    <a:pt x="1536" y="2593"/>
                  </a:cubicBezTo>
                  <a:cubicBezTo>
                    <a:pt x="1589" y="2593"/>
                    <a:pt x="1637" y="2582"/>
                    <a:pt x="1679" y="2556"/>
                  </a:cubicBezTo>
                  <a:cubicBezTo>
                    <a:pt x="1996" y="2373"/>
                    <a:pt x="2118" y="1217"/>
                    <a:pt x="2455" y="1217"/>
                  </a:cubicBezTo>
                  <a:cubicBezTo>
                    <a:pt x="2465" y="1217"/>
                    <a:pt x="2474" y="1218"/>
                    <a:pt x="2484" y="1220"/>
                  </a:cubicBezTo>
                  <a:cubicBezTo>
                    <a:pt x="2827" y="1272"/>
                    <a:pt x="4077" y="3190"/>
                    <a:pt x="4077" y="3190"/>
                  </a:cubicBezTo>
                  <a:cubicBezTo>
                    <a:pt x="4077" y="3190"/>
                    <a:pt x="2878" y="3686"/>
                    <a:pt x="2878" y="4320"/>
                  </a:cubicBezTo>
                  <a:cubicBezTo>
                    <a:pt x="2878" y="4320"/>
                    <a:pt x="3873" y="3829"/>
                    <a:pt x="4600" y="3829"/>
                  </a:cubicBezTo>
                  <a:cubicBezTo>
                    <a:pt x="4741" y="3829"/>
                    <a:pt x="4873" y="3847"/>
                    <a:pt x="4985" y="3892"/>
                  </a:cubicBezTo>
                  <a:cubicBezTo>
                    <a:pt x="4985" y="3892"/>
                    <a:pt x="6064" y="2282"/>
                    <a:pt x="6749" y="2231"/>
                  </a:cubicBezTo>
                  <a:cubicBezTo>
                    <a:pt x="6749" y="2231"/>
                    <a:pt x="6348" y="2121"/>
                    <a:pt x="5936" y="2121"/>
                  </a:cubicBezTo>
                  <a:cubicBezTo>
                    <a:pt x="5717" y="2121"/>
                    <a:pt x="5494" y="2152"/>
                    <a:pt x="5327" y="2248"/>
                  </a:cubicBezTo>
                  <a:cubicBezTo>
                    <a:pt x="5327" y="2248"/>
                    <a:pt x="4346" y="0"/>
                    <a:pt x="2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3"/>
          <p:cNvGrpSpPr/>
          <p:nvPr/>
        </p:nvGrpSpPr>
        <p:grpSpPr>
          <a:xfrm>
            <a:off x="178673" y="-276521"/>
            <a:ext cx="1222378" cy="1199042"/>
            <a:chOff x="1931075" y="728875"/>
            <a:chExt cx="789650" cy="774575"/>
          </a:xfrm>
        </p:grpSpPr>
        <p:sp>
          <p:nvSpPr>
            <p:cNvPr id="125" name="Google Shape;125;p3"/>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3"/>
          <p:cNvGrpSpPr/>
          <p:nvPr/>
        </p:nvGrpSpPr>
        <p:grpSpPr>
          <a:xfrm>
            <a:off x="437090" y="4375916"/>
            <a:ext cx="570572" cy="539498"/>
            <a:chOff x="2776800" y="970450"/>
            <a:chExt cx="431500" cy="408000"/>
          </a:xfrm>
        </p:grpSpPr>
        <p:sp>
          <p:nvSpPr>
            <p:cNvPr id="128" name="Google Shape;128;p3"/>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3"/>
          <p:cNvGrpSpPr/>
          <p:nvPr/>
        </p:nvGrpSpPr>
        <p:grpSpPr>
          <a:xfrm>
            <a:off x="4492469" y="-276517"/>
            <a:ext cx="856616" cy="820514"/>
            <a:chOff x="4644875" y="480450"/>
            <a:chExt cx="970450" cy="929550"/>
          </a:xfrm>
        </p:grpSpPr>
        <p:sp>
          <p:nvSpPr>
            <p:cNvPr id="139" name="Google Shape;139;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3"/>
          <p:cNvGrpSpPr/>
          <p:nvPr/>
        </p:nvGrpSpPr>
        <p:grpSpPr>
          <a:xfrm flipH="1">
            <a:off x="8782825" y="1200619"/>
            <a:ext cx="553650" cy="966675"/>
            <a:chOff x="1987675" y="4319675"/>
            <a:chExt cx="553650" cy="966675"/>
          </a:xfrm>
        </p:grpSpPr>
        <p:sp>
          <p:nvSpPr>
            <p:cNvPr id="148" name="Google Shape;148;p3"/>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3"/>
          <p:cNvGrpSpPr/>
          <p:nvPr/>
        </p:nvGrpSpPr>
        <p:grpSpPr>
          <a:xfrm>
            <a:off x="6422584" y="-345825"/>
            <a:ext cx="686150" cy="691650"/>
            <a:chOff x="2730425" y="489525"/>
            <a:chExt cx="686150" cy="691650"/>
          </a:xfrm>
        </p:grpSpPr>
        <p:sp>
          <p:nvSpPr>
            <p:cNvPr id="152" name="Google Shape;152;p3"/>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61;p3"/>
          <p:cNvGrpSpPr/>
          <p:nvPr/>
        </p:nvGrpSpPr>
        <p:grpSpPr>
          <a:xfrm>
            <a:off x="8168371" y="4003416"/>
            <a:ext cx="1222406" cy="905820"/>
            <a:chOff x="4882375" y="2533975"/>
            <a:chExt cx="1025250" cy="759725"/>
          </a:xfrm>
        </p:grpSpPr>
        <p:sp>
          <p:nvSpPr>
            <p:cNvPr id="162" name="Google Shape;162;p3"/>
            <p:cNvSpPr/>
            <p:nvPr/>
          </p:nvSpPr>
          <p:spPr>
            <a:xfrm>
              <a:off x="4932100" y="2552500"/>
              <a:ext cx="916050" cy="647475"/>
            </a:xfrm>
            <a:custGeom>
              <a:avLst/>
              <a:gdLst/>
              <a:ahLst/>
              <a:cxnLst/>
              <a:rect l="l" t="t" r="r" b="b"/>
              <a:pathLst>
                <a:path w="36642" h="25899" extrusionOk="0">
                  <a:moveTo>
                    <a:pt x="32394" y="1"/>
                  </a:moveTo>
                  <a:cubicBezTo>
                    <a:pt x="32037" y="1"/>
                    <a:pt x="31592" y="59"/>
                    <a:pt x="30965" y="150"/>
                  </a:cubicBezTo>
                  <a:cubicBezTo>
                    <a:pt x="29096" y="405"/>
                    <a:pt x="27651" y="1153"/>
                    <a:pt x="26546" y="1442"/>
                  </a:cubicBezTo>
                  <a:cubicBezTo>
                    <a:pt x="25459" y="1714"/>
                    <a:pt x="24728" y="2139"/>
                    <a:pt x="23521" y="2870"/>
                  </a:cubicBezTo>
                  <a:cubicBezTo>
                    <a:pt x="22689" y="3397"/>
                    <a:pt x="21822" y="3889"/>
                    <a:pt x="20938" y="4331"/>
                  </a:cubicBezTo>
                  <a:cubicBezTo>
                    <a:pt x="19867" y="4858"/>
                    <a:pt x="18661" y="5742"/>
                    <a:pt x="17488" y="6405"/>
                  </a:cubicBezTo>
                  <a:cubicBezTo>
                    <a:pt x="16298" y="7067"/>
                    <a:pt x="16213" y="7611"/>
                    <a:pt x="15279" y="8410"/>
                  </a:cubicBezTo>
                  <a:cubicBezTo>
                    <a:pt x="14344" y="9209"/>
                    <a:pt x="14701" y="8886"/>
                    <a:pt x="13392" y="9804"/>
                  </a:cubicBezTo>
                  <a:cubicBezTo>
                    <a:pt x="12084" y="10704"/>
                    <a:pt x="12152" y="11112"/>
                    <a:pt x="10928" y="12251"/>
                  </a:cubicBezTo>
                  <a:cubicBezTo>
                    <a:pt x="9687" y="13390"/>
                    <a:pt x="8974" y="13560"/>
                    <a:pt x="7682" y="14562"/>
                  </a:cubicBezTo>
                  <a:cubicBezTo>
                    <a:pt x="6407" y="15548"/>
                    <a:pt x="5914" y="15956"/>
                    <a:pt x="5031" y="16891"/>
                  </a:cubicBezTo>
                  <a:cubicBezTo>
                    <a:pt x="4130" y="17842"/>
                    <a:pt x="4045" y="17859"/>
                    <a:pt x="3331" y="18692"/>
                  </a:cubicBezTo>
                  <a:cubicBezTo>
                    <a:pt x="2600" y="19525"/>
                    <a:pt x="1921" y="19627"/>
                    <a:pt x="1258" y="20511"/>
                  </a:cubicBezTo>
                  <a:cubicBezTo>
                    <a:pt x="612" y="21377"/>
                    <a:pt x="0" y="22924"/>
                    <a:pt x="51" y="23077"/>
                  </a:cubicBezTo>
                  <a:lnTo>
                    <a:pt x="1326" y="25898"/>
                  </a:lnTo>
                  <a:cubicBezTo>
                    <a:pt x="1326" y="25898"/>
                    <a:pt x="1367" y="25899"/>
                    <a:pt x="1445" y="25899"/>
                  </a:cubicBezTo>
                  <a:cubicBezTo>
                    <a:pt x="2137" y="25899"/>
                    <a:pt x="5734" y="25844"/>
                    <a:pt x="9262" y="24759"/>
                  </a:cubicBezTo>
                  <a:cubicBezTo>
                    <a:pt x="13205" y="23570"/>
                    <a:pt x="16451" y="21139"/>
                    <a:pt x="20819" y="18539"/>
                  </a:cubicBezTo>
                  <a:cubicBezTo>
                    <a:pt x="25187" y="15922"/>
                    <a:pt x="25459" y="14613"/>
                    <a:pt x="28416" y="12234"/>
                  </a:cubicBezTo>
                  <a:cubicBezTo>
                    <a:pt x="31373" y="9838"/>
                    <a:pt x="34500" y="6541"/>
                    <a:pt x="35571" y="4671"/>
                  </a:cubicBezTo>
                  <a:cubicBezTo>
                    <a:pt x="36642" y="2802"/>
                    <a:pt x="35333" y="1884"/>
                    <a:pt x="34211" y="898"/>
                  </a:cubicBezTo>
                  <a:cubicBezTo>
                    <a:pt x="33466" y="232"/>
                    <a:pt x="33103" y="1"/>
                    <a:pt x="32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4882375" y="2533975"/>
              <a:ext cx="1025250" cy="759725"/>
            </a:xfrm>
            <a:custGeom>
              <a:avLst/>
              <a:gdLst/>
              <a:ahLst/>
              <a:cxnLst/>
              <a:rect l="l" t="t" r="r" b="b"/>
              <a:pathLst>
                <a:path w="41010" h="30389" extrusionOk="0">
                  <a:moveTo>
                    <a:pt x="35468" y="1"/>
                  </a:moveTo>
                  <a:cubicBezTo>
                    <a:pt x="34512" y="1"/>
                    <a:pt x="33501" y="220"/>
                    <a:pt x="32546" y="484"/>
                  </a:cubicBezTo>
                  <a:cubicBezTo>
                    <a:pt x="33056" y="942"/>
                    <a:pt x="33532" y="1435"/>
                    <a:pt x="33991" y="1945"/>
                  </a:cubicBezTo>
                  <a:cubicBezTo>
                    <a:pt x="35232" y="3441"/>
                    <a:pt x="36625" y="5157"/>
                    <a:pt x="34977" y="5378"/>
                  </a:cubicBezTo>
                  <a:cubicBezTo>
                    <a:pt x="34903" y="5388"/>
                    <a:pt x="34828" y="5393"/>
                    <a:pt x="34751" y="5393"/>
                  </a:cubicBezTo>
                  <a:cubicBezTo>
                    <a:pt x="33091" y="5393"/>
                    <a:pt x="30724" y="3191"/>
                    <a:pt x="29164" y="2557"/>
                  </a:cubicBezTo>
                  <a:cubicBezTo>
                    <a:pt x="28773" y="2404"/>
                    <a:pt x="28315" y="2217"/>
                    <a:pt x="27822" y="2013"/>
                  </a:cubicBezTo>
                  <a:cubicBezTo>
                    <a:pt x="26955" y="2370"/>
                    <a:pt x="26054" y="2761"/>
                    <a:pt x="25170" y="3186"/>
                  </a:cubicBezTo>
                  <a:cubicBezTo>
                    <a:pt x="26870" y="4172"/>
                    <a:pt x="28790" y="4970"/>
                    <a:pt x="29810" y="6313"/>
                  </a:cubicBezTo>
                  <a:cubicBezTo>
                    <a:pt x="30881" y="7707"/>
                    <a:pt x="32104" y="10052"/>
                    <a:pt x="31085" y="10290"/>
                  </a:cubicBezTo>
                  <a:cubicBezTo>
                    <a:pt x="31027" y="10302"/>
                    <a:pt x="30966" y="10308"/>
                    <a:pt x="30902" y="10308"/>
                  </a:cubicBezTo>
                  <a:cubicBezTo>
                    <a:pt x="29839" y="10308"/>
                    <a:pt x="27831" y="8659"/>
                    <a:pt x="25748" y="7554"/>
                  </a:cubicBezTo>
                  <a:cubicBezTo>
                    <a:pt x="23590" y="6398"/>
                    <a:pt x="22621" y="5837"/>
                    <a:pt x="20871" y="5599"/>
                  </a:cubicBezTo>
                  <a:cubicBezTo>
                    <a:pt x="19919" y="6279"/>
                    <a:pt x="19001" y="7027"/>
                    <a:pt x="18134" y="7825"/>
                  </a:cubicBezTo>
                  <a:cubicBezTo>
                    <a:pt x="18389" y="7910"/>
                    <a:pt x="18678" y="8012"/>
                    <a:pt x="18967" y="8114"/>
                  </a:cubicBezTo>
                  <a:cubicBezTo>
                    <a:pt x="21941" y="9134"/>
                    <a:pt x="22553" y="10239"/>
                    <a:pt x="23743" y="11581"/>
                  </a:cubicBezTo>
                  <a:cubicBezTo>
                    <a:pt x="24950" y="12941"/>
                    <a:pt x="26564" y="15167"/>
                    <a:pt x="25663" y="16238"/>
                  </a:cubicBezTo>
                  <a:cubicBezTo>
                    <a:pt x="25499" y="16430"/>
                    <a:pt x="25288" y="16513"/>
                    <a:pt x="25037" y="16513"/>
                  </a:cubicBezTo>
                  <a:cubicBezTo>
                    <a:pt x="23906" y="16513"/>
                    <a:pt x="21961" y="14833"/>
                    <a:pt x="19834" y="13791"/>
                  </a:cubicBezTo>
                  <a:cubicBezTo>
                    <a:pt x="17217" y="12499"/>
                    <a:pt x="17999" y="13196"/>
                    <a:pt x="14973" y="12193"/>
                  </a:cubicBezTo>
                  <a:cubicBezTo>
                    <a:pt x="14498" y="12023"/>
                    <a:pt x="14090" y="11887"/>
                    <a:pt x="13733" y="11751"/>
                  </a:cubicBezTo>
                  <a:cubicBezTo>
                    <a:pt x="13206" y="12176"/>
                    <a:pt x="12679" y="12584"/>
                    <a:pt x="12084" y="13060"/>
                  </a:cubicBezTo>
                  <a:cubicBezTo>
                    <a:pt x="11081" y="13876"/>
                    <a:pt x="9671" y="14827"/>
                    <a:pt x="8430" y="15779"/>
                  </a:cubicBezTo>
                  <a:cubicBezTo>
                    <a:pt x="8532" y="15782"/>
                    <a:pt x="8635" y="15783"/>
                    <a:pt x="8740" y="15783"/>
                  </a:cubicBezTo>
                  <a:cubicBezTo>
                    <a:pt x="9296" y="15783"/>
                    <a:pt x="9897" y="15748"/>
                    <a:pt x="10502" y="15748"/>
                  </a:cubicBezTo>
                  <a:cubicBezTo>
                    <a:pt x="11065" y="15748"/>
                    <a:pt x="11632" y="15779"/>
                    <a:pt x="12169" y="15898"/>
                  </a:cubicBezTo>
                  <a:cubicBezTo>
                    <a:pt x="14481" y="16425"/>
                    <a:pt x="18202" y="17853"/>
                    <a:pt x="17200" y="19960"/>
                  </a:cubicBezTo>
                  <a:cubicBezTo>
                    <a:pt x="16897" y="20592"/>
                    <a:pt x="16555" y="20823"/>
                    <a:pt x="16140" y="20823"/>
                  </a:cubicBezTo>
                  <a:cubicBezTo>
                    <a:pt x="15182" y="20823"/>
                    <a:pt x="13834" y="19592"/>
                    <a:pt x="11676" y="19212"/>
                  </a:cubicBezTo>
                  <a:cubicBezTo>
                    <a:pt x="8566" y="18651"/>
                    <a:pt x="8906" y="18838"/>
                    <a:pt x="7207" y="18702"/>
                  </a:cubicBezTo>
                  <a:cubicBezTo>
                    <a:pt x="6697" y="18634"/>
                    <a:pt x="6187" y="18515"/>
                    <a:pt x="5677" y="18345"/>
                  </a:cubicBezTo>
                  <a:cubicBezTo>
                    <a:pt x="5116" y="18872"/>
                    <a:pt x="4453" y="19484"/>
                    <a:pt x="3808" y="20147"/>
                  </a:cubicBezTo>
                  <a:cubicBezTo>
                    <a:pt x="4521" y="20504"/>
                    <a:pt x="5354" y="20878"/>
                    <a:pt x="5932" y="21303"/>
                  </a:cubicBezTo>
                  <a:cubicBezTo>
                    <a:pt x="7411" y="22441"/>
                    <a:pt x="9909" y="22883"/>
                    <a:pt x="10045" y="24702"/>
                  </a:cubicBezTo>
                  <a:cubicBezTo>
                    <a:pt x="10089" y="25382"/>
                    <a:pt x="9755" y="25623"/>
                    <a:pt x="9241" y="25623"/>
                  </a:cubicBezTo>
                  <a:cubicBezTo>
                    <a:pt x="8368" y="25623"/>
                    <a:pt x="6975" y="24926"/>
                    <a:pt x="6034" y="24498"/>
                  </a:cubicBezTo>
                  <a:cubicBezTo>
                    <a:pt x="4538" y="23801"/>
                    <a:pt x="4266" y="23614"/>
                    <a:pt x="3162" y="22373"/>
                  </a:cubicBezTo>
                  <a:cubicBezTo>
                    <a:pt x="2941" y="22101"/>
                    <a:pt x="2737" y="21829"/>
                    <a:pt x="2550" y="21524"/>
                  </a:cubicBezTo>
                  <a:cubicBezTo>
                    <a:pt x="2227" y="21914"/>
                    <a:pt x="1938" y="22322"/>
                    <a:pt x="1666" y="22747"/>
                  </a:cubicBezTo>
                  <a:cubicBezTo>
                    <a:pt x="1411" y="23138"/>
                    <a:pt x="1207" y="23563"/>
                    <a:pt x="1020" y="24022"/>
                  </a:cubicBezTo>
                  <a:cubicBezTo>
                    <a:pt x="1" y="26758"/>
                    <a:pt x="1972" y="29460"/>
                    <a:pt x="1972" y="29460"/>
                  </a:cubicBezTo>
                  <a:cubicBezTo>
                    <a:pt x="2376" y="30112"/>
                    <a:pt x="2869" y="30389"/>
                    <a:pt x="3622" y="30389"/>
                  </a:cubicBezTo>
                  <a:cubicBezTo>
                    <a:pt x="4676" y="30389"/>
                    <a:pt x="6241" y="29848"/>
                    <a:pt x="8787" y="29035"/>
                  </a:cubicBezTo>
                  <a:cubicBezTo>
                    <a:pt x="13155" y="27642"/>
                    <a:pt x="17047" y="24872"/>
                    <a:pt x="21873" y="22390"/>
                  </a:cubicBezTo>
                  <a:cubicBezTo>
                    <a:pt x="26700" y="19926"/>
                    <a:pt x="28060" y="17071"/>
                    <a:pt x="31561" y="14216"/>
                  </a:cubicBezTo>
                  <a:cubicBezTo>
                    <a:pt x="35045" y="11360"/>
                    <a:pt x="34892" y="11055"/>
                    <a:pt x="37951" y="8182"/>
                  </a:cubicBezTo>
                  <a:cubicBezTo>
                    <a:pt x="41010" y="5327"/>
                    <a:pt x="40296" y="2897"/>
                    <a:pt x="38206" y="959"/>
                  </a:cubicBezTo>
                  <a:cubicBezTo>
                    <a:pt x="37443" y="250"/>
                    <a:pt x="36486" y="1"/>
                    <a:pt x="35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64;p3"/>
          <p:cNvGrpSpPr/>
          <p:nvPr/>
        </p:nvGrpSpPr>
        <p:grpSpPr>
          <a:xfrm>
            <a:off x="6385286" y="4766144"/>
            <a:ext cx="495533" cy="504687"/>
            <a:chOff x="4344225" y="923400"/>
            <a:chExt cx="366600" cy="373400"/>
          </a:xfrm>
        </p:grpSpPr>
        <p:sp>
          <p:nvSpPr>
            <p:cNvPr id="165" name="Google Shape;165;p3"/>
            <p:cNvSpPr/>
            <p:nvPr/>
          </p:nvSpPr>
          <p:spPr>
            <a:xfrm>
              <a:off x="4452825" y="1070825"/>
              <a:ext cx="258000" cy="225975"/>
            </a:xfrm>
            <a:custGeom>
              <a:avLst/>
              <a:gdLst/>
              <a:ahLst/>
              <a:cxnLst/>
              <a:rect l="l" t="t" r="r" b="b"/>
              <a:pathLst>
                <a:path w="10320" h="9039" extrusionOk="0">
                  <a:moveTo>
                    <a:pt x="6041" y="1"/>
                  </a:moveTo>
                  <a:cubicBezTo>
                    <a:pt x="6010" y="1"/>
                    <a:pt x="5979" y="1"/>
                    <a:pt x="5949" y="2"/>
                  </a:cubicBezTo>
                  <a:cubicBezTo>
                    <a:pt x="3960" y="53"/>
                    <a:pt x="3485" y="1974"/>
                    <a:pt x="3485" y="1974"/>
                  </a:cubicBezTo>
                  <a:lnTo>
                    <a:pt x="1989" y="3011"/>
                  </a:lnTo>
                  <a:cubicBezTo>
                    <a:pt x="1" y="5254"/>
                    <a:pt x="2363" y="8534"/>
                    <a:pt x="4317" y="8959"/>
                  </a:cubicBezTo>
                  <a:cubicBezTo>
                    <a:pt x="4553" y="9012"/>
                    <a:pt x="4792" y="9039"/>
                    <a:pt x="5033" y="9039"/>
                  </a:cubicBezTo>
                  <a:cubicBezTo>
                    <a:pt x="6789" y="9039"/>
                    <a:pt x="8609" y="7636"/>
                    <a:pt x="9416" y="5050"/>
                  </a:cubicBezTo>
                  <a:cubicBezTo>
                    <a:pt x="10320" y="2138"/>
                    <a:pt x="8010" y="1"/>
                    <a:pt x="60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4485400" y="1082200"/>
              <a:ext cx="221950" cy="174625"/>
            </a:xfrm>
            <a:custGeom>
              <a:avLst/>
              <a:gdLst/>
              <a:ahLst/>
              <a:cxnLst/>
              <a:rect l="l" t="t" r="r" b="b"/>
              <a:pathLst>
                <a:path w="8878" h="6985" extrusionOk="0">
                  <a:moveTo>
                    <a:pt x="4781" y="0"/>
                  </a:moveTo>
                  <a:cubicBezTo>
                    <a:pt x="3326" y="0"/>
                    <a:pt x="2987" y="1148"/>
                    <a:pt x="2725" y="2029"/>
                  </a:cubicBezTo>
                  <a:cubicBezTo>
                    <a:pt x="2454" y="2946"/>
                    <a:pt x="1043" y="2131"/>
                    <a:pt x="448" y="3796"/>
                  </a:cubicBezTo>
                  <a:cubicBezTo>
                    <a:pt x="1" y="5049"/>
                    <a:pt x="1178" y="6984"/>
                    <a:pt x="3055" y="6984"/>
                  </a:cubicBezTo>
                  <a:cubicBezTo>
                    <a:pt x="3673" y="6984"/>
                    <a:pt x="4368" y="6774"/>
                    <a:pt x="5105" y="6261"/>
                  </a:cubicBezTo>
                  <a:cubicBezTo>
                    <a:pt x="8878" y="3626"/>
                    <a:pt x="6583" y="125"/>
                    <a:pt x="4969" y="6"/>
                  </a:cubicBezTo>
                  <a:cubicBezTo>
                    <a:pt x="4904" y="2"/>
                    <a:pt x="4842" y="0"/>
                    <a:pt x="4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4344225" y="923400"/>
              <a:ext cx="209325" cy="218450"/>
            </a:xfrm>
            <a:custGeom>
              <a:avLst/>
              <a:gdLst/>
              <a:ahLst/>
              <a:cxnLst/>
              <a:rect l="l" t="t" r="r" b="b"/>
              <a:pathLst>
                <a:path w="8373" h="8738" extrusionOk="0">
                  <a:moveTo>
                    <a:pt x="1146" y="1"/>
                  </a:moveTo>
                  <a:cubicBezTo>
                    <a:pt x="613" y="1"/>
                    <a:pt x="0" y="212"/>
                    <a:pt x="11" y="580"/>
                  </a:cubicBezTo>
                  <a:cubicBezTo>
                    <a:pt x="28" y="1158"/>
                    <a:pt x="1099" y="1277"/>
                    <a:pt x="1099" y="1277"/>
                  </a:cubicBezTo>
                  <a:cubicBezTo>
                    <a:pt x="1608" y="6035"/>
                    <a:pt x="8135" y="8738"/>
                    <a:pt x="8135" y="8738"/>
                  </a:cubicBezTo>
                  <a:lnTo>
                    <a:pt x="8372" y="8381"/>
                  </a:lnTo>
                  <a:cubicBezTo>
                    <a:pt x="1252" y="5288"/>
                    <a:pt x="1591" y="1209"/>
                    <a:pt x="1591" y="1209"/>
                  </a:cubicBezTo>
                  <a:cubicBezTo>
                    <a:pt x="1591" y="1209"/>
                    <a:pt x="2152" y="716"/>
                    <a:pt x="1880" y="257"/>
                  </a:cubicBezTo>
                  <a:cubicBezTo>
                    <a:pt x="1776" y="82"/>
                    <a:pt x="1476" y="1"/>
                    <a:pt x="1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3"/>
          <p:cNvGrpSpPr/>
          <p:nvPr/>
        </p:nvGrpSpPr>
        <p:grpSpPr>
          <a:xfrm>
            <a:off x="8473075" y="2833005"/>
            <a:ext cx="588475" cy="504700"/>
            <a:chOff x="1755275" y="2954425"/>
            <a:chExt cx="588475" cy="504700"/>
          </a:xfrm>
        </p:grpSpPr>
        <p:sp>
          <p:nvSpPr>
            <p:cNvPr id="169" name="Google Shape;169;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3"/>
          <p:cNvSpPr txBox="1">
            <a:spLocks noGrp="1"/>
          </p:cNvSpPr>
          <p:nvPr>
            <p:ph type="title"/>
          </p:nvPr>
        </p:nvSpPr>
        <p:spPr>
          <a:xfrm>
            <a:off x="4319676" y="2204250"/>
            <a:ext cx="3848700" cy="1512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7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77" name="Google Shape;177;p3"/>
          <p:cNvSpPr txBox="1">
            <a:spLocks noGrp="1"/>
          </p:cNvSpPr>
          <p:nvPr>
            <p:ph type="title" idx="2" hasCustomPrompt="1"/>
          </p:nvPr>
        </p:nvSpPr>
        <p:spPr>
          <a:xfrm>
            <a:off x="5587476" y="1018938"/>
            <a:ext cx="1313100" cy="9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178" name="Google Shape;178;p3"/>
          <p:cNvSpPr txBox="1">
            <a:spLocks noGrp="1"/>
          </p:cNvSpPr>
          <p:nvPr>
            <p:ph type="subTitle" idx="1"/>
          </p:nvPr>
        </p:nvSpPr>
        <p:spPr>
          <a:xfrm>
            <a:off x="4724376" y="3715973"/>
            <a:ext cx="3039300" cy="699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None/>
              <a:defRPr sz="1800"/>
            </a:lvl1pPr>
            <a:lvl2pPr lvl="1" algn="ctr">
              <a:lnSpc>
                <a:spcPct val="100000"/>
              </a:lnSpc>
              <a:spcBef>
                <a:spcPts val="0"/>
              </a:spcBef>
              <a:spcAft>
                <a:spcPts val="0"/>
              </a:spcAft>
              <a:buNone/>
              <a:defRPr sz="1800"/>
            </a:lvl2pPr>
            <a:lvl3pPr lvl="2" algn="ctr">
              <a:lnSpc>
                <a:spcPct val="100000"/>
              </a:lnSpc>
              <a:spcBef>
                <a:spcPts val="0"/>
              </a:spcBef>
              <a:spcAft>
                <a:spcPts val="0"/>
              </a:spcAft>
              <a:buNone/>
              <a:defRPr sz="1800"/>
            </a:lvl3pPr>
            <a:lvl4pPr lvl="3" algn="ctr">
              <a:lnSpc>
                <a:spcPct val="100000"/>
              </a:lnSpc>
              <a:spcBef>
                <a:spcPts val="0"/>
              </a:spcBef>
              <a:spcAft>
                <a:spcPts val="0"/>
              </a:spcAft>
              <a:buNone/>
              <a:defRPr sz="1800"/>
            </a:lvl4pPr>
            <a:lvl5pPr lvl="4" algn="ctr">
              <a:lnSpc>
                <a:spcPct val="100000"/>
              </a:lnSpc>
              <a:spcBef>
                <a:spcPts val="0"/>
              </a:spcBef>
              <a:spcAft>
                <a:spcPts val="0"/>
              </a:spcAft>
              <a:buNone/>
              <a:defRPr sz="1800"/>
            </a:lvl5pPr>
            <a:lvl6pPr lvl="5" algn="ctr">
              <a:lnSpc>
                <a:spcPct val="100000"/>
              </a:lnSpc>
              <a:spcBef>
                <a:spcPts val="0"/>
              </a:spcBef>
              <a:spcAft>
                <a:spcPts val="0"/>
              </a:spcAft>
              <a:buNone/>
              <a:defRPr sz="1800"/>
            </a:lvl6pPr>
            <a:lvl7pPr lvl="6" algn="ctr">
              <a:lnSpc>
                <a:spcPct val="100000"/>
              </a:lnSpc>
              <a:spcBef>
                <a:spcPts val="0"/>
              </a:spcBef>
              <a:spcAft>
                <a:spcPts val="0"/>
              </a:spcAft>
              <a:buNone/>
              <a:defRPr sz="1800"/>
            </a:lvl7pPr>
            <a:lvl8pPr lvl="7" algn="ctr">
              <a:lnSpc>
                <a:spcPct val="100000"/>
              </a:lnSpc>
              <a:spcBef>
                <a:spcPts val="0"/>
              </a:spcBef>
              <a:spcAft>
                <a:spcPts val="0"/>
              </a:spcAft>
              <a:buNone/>
              <a:defRPr sz="1800"/>
            </a:lvl8pPr>
            <a:lvl9pPr lvl="8" algn="ctr">
              <a:lnSpc>
                <a:spcPct val="100000"/>
              </a:lnSpc>
              <a:spcBef>
                <a:spcPts val="0"/>
              </a:spcBef>
              <a:spcAft>
                <a:spcPts val="0"/>
              </a:spcAft>
              <a:buNone/>
              <a:defRPr sz="1800"/>
            </a:lvl9pPr>
          </a:lstStyle>
          <a:p>
            <a:endParaRPr/>
          </a:p>
        </p:txBody>
      </p:sp>
    </p:spTree>
    <p:extLst>
      <p:ext uri="{BB962C8B-B14F-4D97-AF65-F5344CB8AC3E}">
        <p14:creationId xmlns:p14="http://schemas.microsoft.com/office/powerpoint/2010/main" val="381591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95"/>
        <p:cNvGrpSpPr/>
        <p:nvPr/>
      </p:nvGrpSpPr>
      <p:grpSpPr>
        <a:xfrm>
          <a:off x="0" y="0"/>
          <a:ext cx="0" cy="0"/>
          <a:chOff x="0" y="0"/>
          <a:chExt cx="0" cy="0"/>
        </a:xfrm>
      </p:grpSpPr>
      <p:sp>
        <p:nvSpPr>
          <p:cNvPr id="96" name="Google Shape;96;p3"/>
          <p:cNvSpPr/>
          <p:nvPr/>
        </p:nvSpPr>
        <p:spPr>
          <a:xfrm flipH="1">
            <a:off x="988298" y="-102213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3"/>
          <p:cNvGrpSpPr/>
          <p:nvPr/>
        </p:nvGrpSpPr>
        <p:grpSpPr>
          <a:xfrm>
            <a:off x="-184237" y="2991193"/>
            <a:ext cx="570560" cy="742266"/>
            <a:chOff x="3523950" y="4973225"/>
            <a:chExt cx="385175" cy="501125"/>
          </a:xfrm>
        </p:grpSpPr>
        <p:sp>
          <p:nvSpPr>
            <p:cNvPr id="98" name="Google Shape;98;p3"/>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01;p3"/>
          <p:cNvGrpSpPr/>
          <p:nvPr/>
        </p:nvGrpSpPr>
        <p:grpSpPr>
          <a:xfrm>
            <a:off x="2474550" y="-430333"/>
            <a:ext cx="944420" cy="860652"/>
            <a:chOff x="3080800" y="238100"/>
            <a:chExt cx="714225" cy="650875"/>
          </a:xfrm>
        </p:grpSpPr>
        <p:sp>
          <p:nvSpPr>
            <p:cNvPr id="102" name="Google Shape;102;p3"/>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3"/>
          <p:cNvGrpSpPr/>
          <p:nvPr/>
        </p:nvGrpSpPr>
        <p:grpSpPr>
          <a:xfrm>
            <a:off x="4153317" y="4608580"/>
            <a:ext cx="944418" cy="859268"/>
            <a:chOff x="4688600" y="1410900"/>
            <a:chExt cx="799000" cy="726900"/>
          </a:xfrm>
        </p:grpSpPr>
        <p:sp>
          <p:nvSpPr>
            <p:cNvPr id="106" name="Google Shape;106;p3"/>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3"/>
          <p:cNvGrpSpPr/>
          <p:nvPr/>
        </p:nvGrpSpPr>
        <p:grpSpPr>
          <a:xfrm>
            <a:off x="8182233" y="-294967"/>
            <a:ext cx="783095" cy="829875"/>
            <a:chOff x="2291250" y="337875"/>
            <a:chExt cx="626025" cy="663475"/>
          </a:xfrm>
        </p:grpSpPr>
        <p:sp>
          <p:nvSpPr>
            <p:cNvPr id="109" name="Google Shape;109;p3"/>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3"/>
          <p:cNvGrpSpPr/>
          <p:nvPr/>
        </p:nvGrpSpPr>
        <p:grpSpPr>
          <a:xfrm>
            <a:off x="-387014" y="1564977"/>
            <a:ext cx="783066" cy="783760"/>
            <a:chOff x="1813400" y="1392650"/>
            <a:chExt cx="592200" cy="592725"/>
          </a:xfrm>
        </p:grpSpPr>
        <p:sp>
          <p:nvSpPr>
            <p:cNvPr id="115" name="Google Shape;115;p3"/>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3"/>
          <p:cNvGrpSpPr/>
          <p:nvPr/>
        </p:nvGrpSpPr>
        <p:grpSpPr>
          <a:xfrm>
            <a:off x="2295213" y="4787140"/>
            <a:ext cx="570553" cy="633359"/>
            <a:chOff x="3041425" y="4736025"/>
            <a:chExt cx="377225" cy="418750"/>
          </a:xfrm>
        </p:grpSpPr>
        <p:sp>
          <p:nvSpPr>
            <p:cNvPr id="121" name="Google Shape;121;p3"/>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3106075" y="4770000"/>
              <a:ext cx="152875" cy="93300"/>
            </a:xfrm>
            <a:custGeom>
              <a:avLst/>
              <a:gdLst/>
              <a:ahLst/>
              <a:cxnLst/>
              <a:rect l="l" t="t" r="r" b="b"/>
              <a:pathLst>
                <a:path w="6115" h="3732" extrusionOk="0">
                  <a:moveTo>
                    <a:pt x="5816" y="0"/>
                  </a:moveTo>
                  <a:cubicBezTo>
                    <a:pt x="4839" y="0"/>
                    <a:pt x="4624" y="529"/>
                    <a:pt x="4624" y="529"/>
                  </a:cubicBezTo>
                  <a:cubicBezTo>
                    <a:pt x="3357" y="598"/>
                    <a:pt x="2261" y="1831"/>
                    <a:pt x="2261" y="1831"/>
                  </a:cubicBezTo>
                  <a:cubicBezTo>
                    <a:pt x="1182" y="1916"/>
                    <a:pt x="257" y="2687"/>
                    <a:pt x="0" y="3732"/>
                  </a:cubicBezTo>
                  <a:cubicBezTo>
                    <a:pt x="884" y="3184"/>
                    <a:pt x="2163" y="3089"/>
                    <a:pt x="2943" y="3089"/>
                  </a:cubicBezTo>
                  <a:cubicBezTo>
                    <a:pt x="3357" y="3089"/>
                    <a:pt x="3631" y="3115"/>
                    <a:pt x="3631" y="3115"/>
                  </a:cubicBezTo>
                  <a:cubicBezTo>
                    <a:pt x="3837" y="1505"/>
                    <a:pt x="6115" y="15"/>
                    <a:pt x="6115" y="15"/>
                  </a:cubicBezTo>
                  <a:cubicBezTo>
                    <a:pt x="6008" y="5"/>
                    <a:pt x="5909" y="0"/>
                    <a:pt x="5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3060675" y="4736025"/>
              <a:ext cx="168725" cy="108025"/>
            </a:xfrm>
            <a:custGeom>
              <a:avLst/>
              <a:gdLst/>
              <a:ahLst/>
              <a:cxnLst/>
              <a:rect l="l" t="t" r="r" b="b"/>
              <a:pathLst>
                <a:path w="6749" h="4321" extrusionOk="0">
                  <a:moveTo>
                    <a:pt x="2568" y="0"/>
                  </a:moveTo>
                  <a:cubicBezTo>
                    <a:pt x="1998" y="0"/>
                    <a:pt x="1346" y="232"/>
                    <a:pt x="617" y="843"/>
                  </a:cubicBezTo>
                  <a:cubicBezTo>
                    <a:pt x="617" y="843"/>
                    <a:pt x="1" y="1374"/>
                    <a:pt x="360" y="1785"/>
                  </a:cubicBezTo>
                  <a:cubicBezTo>
                    <a:pt x="686" y="2126"/>
                    <a:pt x="1203" y="2593"/>
                    <a:pt x="1536" y="2593"/>
                  </a:cubicBezTo>
                  <a:cubicBezTo>
                    <a:pt x="1589" y="2593"/>
                    <a:pt x="1637" y="2582"/>
                    <a:pt x="1679" y="2556"/>
                  </a:cubicBezTo>
                  <a:cubicBezTo>
                    <a:pt x="1996" y="2373"/>
                    <a:pt x="2118" y="1217"/>
                    <a:pt x="2455" y="1217"/>
                  </a:cubicBezTo>
                  <a:cubicBezTo>
                    <a:pt x="2465" y="1217"/>
                    <a:pt x="2474" y="1218"/>
                    <a:pt x="2484" y="1220"/>
                  </a:cubicBezTo>
                  <a:cubicBezTo>
                    <a:pt x="2827" y="1272"/>
                    <a:pt x="4077" y="3190"/>
                    <a:pt x="4077" y="3190"/>
                  </a:cubicBezTo>
                  <a:cubicBezTo>
                    <a:pt x="4077" y="3190"/>
                    <a:pt x="2878" y="3686"/>
                    <a:pt x="2878" y="4320"/>
                  </a:cubicBezTo>
                  <a:cubicBezTo>
                    <a:pt x="2878" y="4320"/>
                    <a:pt x="3873" y="3829"/>
                    <a:pt x="4600" y="3829"/>
                  </a:cubicBezTo>
                  <a:cubicBezTo>
                    <a:pt x="4741" y="3829"/>
                    <a:pt x="4873" y="3847"/>
                    <a:pt x="4985" y="3892"/>
                  </a:cubicBezTo>
                  <a:cubicBezTo>
                    <a:pt x="4985" y="3892"/>
                    <a:pt x="6064" y="2282"/>
                    <a:pt x="6749" y="2231"/>
                  </a:cubicBezTo>
                  <a:cubicBezTo>
                    <a:pt x="6749" y="2231"/>
                    <a:pt x="6348" y="2121"/>
                    <a:pt x="5936" y="2121"/>
                  </a:cubicBezTo>
                  <a:cubicBezTo>
                    <a:pt x="5717" y="2121"/>
                    <a:pt x="5494" y="2152"/>
                    <a:pt x="5327" y="2248"/>
                  </a:cubicBezTo>
                  <a:cubicBezTo>
                    <a:pt x="5327" y="2248"/>
                    <a:pt x="4346" y="0"/>
                    <a:pt x="2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3"/>
          <p:cNvGrpSpPr/>
          <p:nvPr/>
        </p:nvGrpSpPr>
        <p:grpSpPr>
          <a:xfrm>
            <a:off x="178673" y="-276521"/>
            <a:ext cx="1222378" cy="1199042"/>
            <a:chOff x="1931075" y="728875"/>
            <a:chExt cx="789650" cy="774575"/>
          </a:xfrm>
        </p:grpSpPr>
        <p:sp>
          <p:nvSpPr>
            <p:cNvPr id="125" name="Google Shape;125;p3"/>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3"/>
          <p:cNvGrpSpPr/>
          <p:nvPr/>
        </p:nvGrpSpPr>
        <p:grpSpPr>
          <a:xfrm>
            <a:off x="437090" y="4375916"/>
            <a:ext cx="570572" cy="539498"/>
            <a:chOff x="2776800" y="970450"/>
            <a:chExt cx="431500" cy="408000"/>
          </a:xfrm>
        </p:grpSpPr>
        <p:sp>
          <p:nvSpPr>
            <p:cNvPr id="128" name="Google Shape;128;p3"/>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3"/>
          <p:cNvGrpSpPr/>
          <p:nvPr/>
        </p:nvGrpSpPr>
        <p:grpSpPr>
          <a:xfrm>
            <a:off x="4492469" y="-276517"/>
            <a:ext cx="856616" cy="820514"/>
            <a:chOff x="4644875" y="480450"/>
            <a:chExt cx="970450" cy="929550"/>
          </a:xfrm>
        </p:grpSpPr>
        <p:sp>
          <p:nvSpPr>
            <p:cNvPr id="139" name="Google Shape;139;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3"/>
          <p:cNvGrpSpPr/>
          <p:nvPr/>
        </p:nvGrpSpPr>
        <p:grpSpPr>
          <a:xfrm flipH="1">
            <a:off x="8782825" y="1200619"/>
            <a:ext cx="553650" cy="966675"/>
            <a:chOff x="1987675" y="4319675"/>
            <a:chExt cx="553650" cy="966675"/>
          </a:xfrm>
        </p:grpSpPr>
        <p:sp>
          <p:nvSpPr>
            <p:cNvPr id="148" name="Google Shape;148;p3"/>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3"/>
          <p:cNvGrpSpPr/>
          <p:nvPr/>
        </p:nvGrpSpPr>
        <p:grpSpPr>
          <a:xfrm>
            <a:off x="6422584" y="-345825"/>
            <a:ext cx="686150" cy="691650"/>
            <a:chOff x="2730425" y="489525"/>
            <a:chExt cx="686150" cy="691650"/>
          </a:xfrm>
        </p:grpSpPr>
        <p:sp>
          <p:nvSpPr>
            <p:cNvPr id="152" name="Google Shape;152;p3"/>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61;p3"/>
          <p:cNvGrpSpPr/>
          <p:nvPr/>
        </p:nvGrpSpPr>
        <p:grpSpPr>
          <a:xfrm>
            <a:off x="8168371" y="4003416"/>
            <a:ext cx="1222406" cy="905820"/>
            <a:chOff x="4882375" y="2533975"/>
            <a:chExt cx="1025250" cy="759725"/>
          </a:xfrm>
        </p:grpSpPr>
        <p:sp>
          <p:nvSpPr>
            <p:cNvPr id="162" name="Google Shape;162;p3"/>
            <p:cNvSpPr/>
            <p:nvPr/>
          </p:nvSpPr>
          <p:spPr>
            <a:xfrm>
              <a:off x="4932100" y="2552500"/>
              <a:ext cx="916050" cy="647475"/>
            </a:xfrm>
            <a:custGeom>
              <a:avLst/>
              <a:gdLst/>
              <a:ahLst/>
              <a:cxnLst/>
              <a:rect l="l" t="t" r="r" b="b"/>
              <a:pathLst>
                <a:path w="36642" h="25899" extrusionOk="0">
                  <a:moveTo>
                    <a:pt x="32394" y="1"/>
                  </a:moveTo>
                  <a:cubicBezTo>
                    <a:pt x="32037" y="1"/>
                    <a:pt x="31592" y="59"/>
                    <a:pt x="30965" y="150"/>
                  </a:cubicBezTo>
                  <a:cubicBezTo>
                    <a:pt x="29096" y="405"/>
                    <a:pt x="27651" y="1153"/>
                    <a:pt x="26546" y="1442"/>
                  </a:cubicBezTo>
                  <a:cubicBezTo>
                    <a:pt x="25459" y="1714"/>
                    <a:pt x="24728" y="2139"/>
                    <a:pt x="23521" y="2870"/>
                  </a:cubicBezTo>
                  <a:cubicBezTo>
                    <a:pt x="22689" y="3397"/>
                    <a:pt x="21822" y="3889"/>
                    <a:pt x="20938" y="4331"/>
                  </a:cubicBezTo>
                  <a:cubicBezTo>
                    <a:pt x="19867" y="4858"/>
                    <a:pt x="18661" y="5742"/>
                    <a:pt x="17488" y="6405"/>
                  </a:cubicBezTo>
                  <a:cubicBezTo>
                    <a:pt x="16298" y="7067"/>
                    <a:pt x="16213" y="7611"/>
                    <a:pt x="15279" y="8410"/>
                  </a:cubicBezTo>
                  <a:cubicBezTo>
                    <a:pt x="14344" y="9209"/>
                    <a:pt x="14701" y="8886"/>
                    <a:pt x="13392" y="9804"/>
                  </a:cubicBezTo>
                  <a:cubicBezTo>
                    <a:pt x="12084" y="10704"/>
                    <a:pt x="12152" y="11112"/>
                    <a:pt x="10928" y="12251"/>
                  </a:cubicBezTo>
                  <a:cubicBezTo>
                    <a:pt x="9687" y="13390"/>
                    <a:pt x="8974" y="13560"/>
                    <a:pt x="7682" y="14562"/>
                  </a:cubicBezTo>
                  <a:cubicBezTo>
                    <a:pt x="6407" y="15548"/>
                    <a:pt x="5914" y="15956"/>
                    <a:pt x="5031" y="16891"/>
                  </a:cubicBezTo>
                  <a:cubicBezTo>
                    <a:pt x="4130" y="17842"/>
                    <a:pt x="4045" y="17859"/>
                    <a:pt x="3331" y="18692"/>
                  </a:cubicBezTo>
                  <a:cubicBezTo>
                    <a:pt x="2600" y="19525"/>
                    <a:pt x="1921" y="19627"/>
                    <a:pt x="1258" y="20511"/>
                  </a:cubicBezTo>
                  <a:cubicBezTo>
                    <a:pt x="612" y="21377"/>
                    <a:pt x="0" y="22924"/>
                    <a:pt x="51" y="23077"/>
                  </a:cubicBezTo>
                  <a:lnTo>
                    <a:pt x="1326" y="25898"/>
                  </a:lnTo>
                  <a:cubicBezTo>
                    <a:pt x="1326" y="25898"/>
                    <a:pt x="1367" y="25899"/>
                    <a:pt x="1445" y="25899"/>
                  </a:cubicBezTo>
                  <a:cubicBezTo>
                    <a:pt x="2137" y="25899"/>
                    <a:pt x="5734" y="25844"/>
                    <a:pt x="9262" y="24759"/>
                  </a:cubicBezTo>
                  <a:cubicBezTo>
                    <a:pt x="13205" y="23570"/>
                    <a:pt x="16451" y="21139"/>
                    <a:pt x="20819" y="18539"/>
                  </a:cubicBezTo>
                  <a:cubicBezTo>
                    <a:pt x="25187" y="15922"/>
                    <a:pt x="25459" y="14613"/>
                    <a:pt x="28416" y="12234"/>
                  </a:cubicBezTo>
                  <a:cubicBezTo>
                    <a:pt x="31373" y="9838"/>
                    <a:pt x="34500" y="6541"/>
                    <a:pt x="35571" y="4671"/>
                  </a:cubicBezTo>
                  <a:cubicBezTo>
                    <a:pt x="36642" y="2802"/>
                    <a:pt x="35333" y="1884"/>
                    <a:pt x="34211" y="898"/>
                  </a:cubicBezTo>
                  <a:cubicBezTo>
                    <a:pt x="33466" y="232"/>
                    <a:pt x="33103" y="1"/>
                    <a:pt x="32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4882375" y="2533975"/>
              <a:ext cx="1025250" cy="759725"/>
            </a:xfrm>
            <a:custGeom>
              <a:avLst/>
              <a:gdLst/>
              <a:ahLst/>
              <a:cxnLst/>
              <a:rect l="l" t="t" r="r" b="b"/>
              <a:pathLst>
                <a:path w="41010" h="30389" extrusionOk="0">
                  <a:moveTo>
                    <a:pt x="35468" y="1"/>
                  </a:moveTo>
                  <a:cubicBezTo>
                    <a:pt x="34512" y="1"/>
                    <a:pt x="33501" y="220"/>
                    <a:pt x="32546" y="484"/>
                  </a:cubicBezTo>
                  <a:cubicBezTo>
                    <a:pt x="33056" y="942"/>
                    <a:pt x="33532" y="1435"/>
                    <a:pt x="33991" y="1945"/>
                  </a:cubicBezTo>
                  <a:cubicBezTo>
                    <a:pt x="35232" y="3441"/>
                    <a:pt x="36625" y="5157"/>
                    <a:pt x="34977" y="5378"/>
                  </a:cubicBezTo>
                  <a:cubicBezTo>
                    <a:pt x="34903" y="5388"/>
                    <a:pt x="34828" y="5393"/>
                    <a:pt x="34751" y="5393"/>
                  </a:cubicBezTo>
                  <a:cubicBezTo>
                    <a:pt x="33091" y="5393"/>
                    <a:pt x="30724" y="3191"/>
                    <a:pt x="29164" y="2557"/>
                  </a:cubicBezTo>
                  <a:cubicBezTo>
                    <a:pt x="28773" y="2404"/>
                    <a:pt x="28315" y="2217"/>
                    <a:pt x="27822" y="2013"/>
                  </a:cubicBezTo>
                  <a:cubicBezTo>
                    <a:pt x="26955" y="2370"/>
                    <a:pt x="26054" y="2761"/>
                    <a:pt x="25170" y="3186"/>
                  </a:cubicBezTo>
                  <a:cubicBezTo>
                    <a:pt x="26870" y="4172"/>
                    <a:pt x="28790" y="4970"/>
                    <a:pt x="29810" y="6313"/>
                  </a:cubicBezTo>
                  <a:cubicBezTo>
                    <a:pt x="30881" y="7707"/>
                    <a:pt x="32104" y="10052"/>
                    <a:pt x="31085" y="10290"/>
                  </a:cubicBezTo>
                  <a:cubicBezTo>
                    <a:pt x="31027" y="10302"/>
                    <a:pt x="30966" y="10308"/>
                    <a:pt x="30902" y="10308"/>
                  </a:cubicBezTo>
                  <a:cubicBezTo>
                    <a:pt x="29839" y="10308"/>
                    <a:pt x="27831" y="8659"/>
                    <a:pt x="25748" y="7554"/>
                  </a:cubicBezTo>
                  <a:cubicBezTo>
                    <a:pt x="23590" y="6398"/>
                    <a:pt x="22621" y="5837"/>
                    <a:pt x="20871" y="5599"/>
                  </a:cubicBezTo>
                  <a:cubicBezTo>
                    <a:pt x="19919" y="6279"/>
                    <a:pt x="19001" y="7027"/>
                    <a:pt x="18134" y="7825"/>
                  </a:cubicBezTo>
                  <a:cubicBezTo>
                    <a:pt x="18389" y="7910"/>
                    <a:pt x="18678" y="8012"/>
                    <a:pt x="18967" y="8114"/>
                  </a:cubicBezTo>
                  <a:cubicBezTo>
                    <a:pt x="21941" y="9134"/>
                    <a:pt x="22553" y="10239"/>
                    <a:pt x="23743" y="11581"/>
                  </a:cubicBezTo>
                  <a:cubicBezTo>
                    <a:pt x="24950" y="12941"/>
                    <a:pt x="26564" y="15167"/>
                    <a:pt x="25663" y="16238"/>
                  </a:cubicBezTo>
                  <a:cubicBezTo>
                    <a:pt x="25499" y="16430"/>
                    <a:pt x="25288" y="16513"/>
                    <a:pt x="25037" y="16513"/>
                  </a:cubicBezTo>
                  <a:cubicBezTo>
                    <a:pt x="23906" y="16513"/>
                    <a:pt x="21961" y="14833"/>
                    <a:pt x="19834" y="13791"/>
                  </a:cubicBezTo>
                  <a:cubicBezTo>
                    <a:pt x="17217" y="12499"/>
                    <a:pt x="17999" y="13196"/>
                    <a:pt x="14973" y="12193"/>
                  </a:cubicBezTo>
                  <a:cubicBezTo>
                    <a:pt x="14498" y="12023"/>
                    <a:pt x="14090" y="11887"/>
                    <a:pt x="13733" y="11751"/>
                  </a:cubicBezTo>
                  <a:cubicBezTo>
                    <a:pt x="13206" y="12176"/>
                    <a:pt x="12679" y="12584"/>
                    <a:pt x="12084" y="13060"/>
                  </a:cubicBezTo>
                  <a:cubicBezTo>
                    <a:pt x="11081" y="13876"/>
                    <a:pt x="9671" y="14827"/>
                    <a:pt x="8430" y="15779"/>
                  </a:cubicBezTo>
                  <a:cubicBezTo>
                    <a:pt x="8532" y="15782"/>
                    <a:pt x="8635" y="15783"/>
                    <a:pt x="8740" y="15783"/>
                  </a:cubicBezTo>
                  <a:cubicBezTo>
                    <a:pt x="9296" y="15783"/>
                    <a:pt x="9897" y="15748"/>
                    <a:pt x="10502" y="15748"/>
                  </a:cubicBezTo>
                  <a:cubicBezTo>
                    <a:pt x="11065" y="15748"/>
                    <a:pt x="11632" y="15779"/>
                    <a:pt x="12169" y="15898"/>
                  </a:cubicBezTo>
                  <a:cubicBezTo>
                    <a:pt x="14481" y="16425"/>
                    <a:pt x="18202" y="17853"/>
                    <a:pt x="17200" y="19960"/>
                  </a:cubicBezTo>
                  <a:cubicBezTo>
                    <a:pt x="16897" y="20592"/>
                    <a:pt x="16555" y="20823"/>
                    <a:pt x="16140" y="20823"/>
                  </a:cubicBezTo>
                  <a:cubicBezTo>
                    <a:pt x="15182" y="20823"/>
                    <a:pt x="13834" y="19592"/>
                    <a:pt x="11676" y="19212"/>
                  </a:cubicBezTo>
                  <a:cubicBezTo>
                    <a:pt x="8566" y="18651"/>
                    <a:pt x="8906" y="18838"/>
                    <a:pt x="7207" y="18702"/>
                  </a:cubicBezTo>
                  <a:cubicBezTo>
                    <a:pt x="6697" y="18634"/>
                    <a:pt x="6187" y="18515"/>
                    <a:pt x="5677" y="18345"/>
                  </a:cubicBezTo>
                  <a:cubicBezTo>
                    <a:pt x="5116" y="18872"/>
                    <a:pt x="4453" y="19484"/>
                    <a:pt x="3808" y="20147"/>
                  </a:cubicBezTo>
                  <a:cubicBezTo>
                    <a:pt x="4521" y="20504"/>
                    <a:pt x="5354" y="20878"/>
                    <a:pt x="5932" y="21303"/>
                  </a:cubicBezTo>
                  <a:cubicBezTo>
                    <a:pt x="7411" y="22441"/>
                    <a:pt x="9909" y="22883"/>
                    <a:pt x="10045" y="24702"/>
                  </a:cubicBezTo>
                  <a:cubicBezTo>
                    <a:pt x="10089" y="25382"/>
                    <a:pt x="9755" y="25623"/>
                    <a:pt x="9241" y="25623"/>
                  </a:cubicBezTo>
                  <a:cubicBezTo>
                    <a:pt x="8368" y="25623"/>
                    <a:pt x="6975" y="24926"/>
                    <a:pt x="6034" y="24498"/>
                  </a:cubicBezTo>
                  <a:cubicBezTo>
                    <a:pt x="4538" y="23801"/>
                    <a:pt x="4266" y="23614"/>
                    <a:pt x="3162" y="22373"/>
                  </a:cubicBezTo>
                  <a:cubicBezTo>
                    <a:pt x="2941" y="22101"/>
                    <a:pt x="2737" y="21829"/>
                    <a:pt x="2550" y="21524"/>
                  </a:cubicBezTo>
                  <a:cubicBezTo>
                    <a:pt x="2227" y="21914"/>
                    <a:pt x="1938" y="22322"/>
                    <a:pt x="1666" y="22747"/>
                  </a:cubicBezTo>
                  <a:cubicBezTo>
                    <a:pt x="1411" y="23138"/>
                    <a:pt x="1207" y="23563"/>
                    <a:pt x="1020" y="24022"/>
                  </a:cubicBezTo>
                  <a:cubicBezTo>
                    <a:pt x="1" y="26758"/>
                    <a:pt x="1972" y="29460"/>
                    <a:pt x="1972" y="29460"/>
                  </a:cubicBezTo>
                  <a:cubicBezTo>
                    <a:pt x="2376" y="30112"/>
                    <a:pt x="2869" y="30389"/>
                    <a:pt x="3622" y="30389"/>
                  </a:cubicBezTo>
                  <a:cubicBezTo>
                    <a:pt x="4676" y="30389"/>
                    <a:pt x="6241" y="29848"/>
                    <a:pt x="8787" y="29035"/>
                  </a:cubicBezTo>
                  <a:cubicBezTo>
                    <a:pt x="13155" y="27642"/>
                    <a:pt x="17047" y="24872"/>
                    <a:pt x="21873" y="22390"/>
                  </a:cubicBezTo>
                  <a:cubicBezTo>
                    <a:pt x="26700" y="19926"/>
                    <a:pt x="28060" y="17071"/>
                    <a:pt x="31561" y="14216"/>
                  </a:cubicBezTo>
                  <a:cubicBezTo>
                    <a:pt x="35045" y="11360"/>
                    <a:pt x="34892" y="11055"/>
                    <a:pt x="37951" y="8182"/>
                  </a:cubicBezTo>
                  <a:cubicBezTo>
                    <a:pt x="41010" y="5327"/>
                    <a:pt x="40296" y="2897"/>
                    <a:pt x="38206" y="959"/>
                  </a:cubicBezTo>
                  <a:cubicBezTo>
                    <a:pt x="37443" y="250"/>
                    <a:pt x="36486" y="1"/>
                    <a:pt x="35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64;p3"/>
          <p:cNvGrpSpPr/>
          <p:nvPr/>
        </p:nvGrpSpPr>
        <p:grpSpPr>
          <a:xfrm>
            <a:off x="6385286" y="4766144"/>
            <a:ext cx="495533" cy="504687"/>
            <a:chOff x="4344225" y="923400"/>
            <a:chExt cx="366600" cy="373400"/>
          </a:xfrm>
        </p:grpSpPr>
        <p:sp>
          <p:nvSpPr>
            <p:cNvPr id="165" name="Google Shape;165;p3"/>
            <p:cNvSpPr/>
            <p:nvPr/>
          </p:nvSpPr>
          <p:spPr>
            <a:xfrm>
              <a:off x="4452825" y="1070825"/>
              <a:ext cx="258000" cy="225975"/>
            </a:xfrm>
            <a:custGeom>
              <a:avLst/>
              <a:gdLst/>
              <a:ahLst/>
              <a:cxnLst/>
              <a:rect l="l" t="t" r="r" b="b"/>
              <a:pathLst>
                <a:path w="10320" h="9039" extrusionOk="0">
                  <a:moveTo>
                    <a:pt x="6041" y="1"/>
                  </a:moveTo>
                  <a:cubicBezTo>
                    <a:pt x="6010" y="1"/>
                    <a:pt x="5979" y="1"/>
                    <a:pt x="5949" y="2"/>
                  </a:cubicBezTo>
                  <a:cubicBezTo>
                    <a:pt x="3960" y="53"/>
                    <a:pt x="3485" y="1974"/>
                    <a:pt x="3485" y="1974"/>
                  </a:cubicBezTo>
                  <a:lnTo>
                    <a:pt x="1989" y="3011"/>
                  </a:lnTo>
                  <a:cubicBezTo>
                    <a:pt x="1" y="5254"/>
                    <a:pt x="2363" y="8534"/>
                    <a:pt x="4317" y="8959"/>
                  </a:cubicBezTo>
                  <a:cubicBezTo>
                    <a:pt x="4553" y="9012"/>
                    <a:pt x="4792" y="9039"/>
                    <a:pt x="5033" y="9039"/>
                  </a:cubicBezTo>
                  <a:cubicBezTo>
                    <a:pt x="6789" y="9039"/>
                    <a:pt x="8609" y="7636"/>
                    <a:pt x="9416" y="5050"/>
                  </a:cubicBezTo>
                  <a:cubicBezTo>
                    <a:pt x="10320" y="2138"/>
                    <a:pt x="8010" y="1"/>
                    <a:pt x="60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4485400" y="1082200"/>
              <a:ext cx="221950" cy="174625"/>
            </a:xfrm>
            <a:custGeom>
              <a:avLst/>
              <a:gdLst/>
              <a:ahLst/>
              <a:cxnLst/>
              <a:rect l="l" t="t" r="r" b="b"/>
              <a:pathLst>
                <a:path w="8878" h="6985" extrusionOk="0">
                  <a:moveTo>
                    <a:pt x="4781" y="0"/>
                  </a:moveTo>
                  <a:cubicBezTo>
                    <a:pt x="3326" y="0"/>
                    <a:pt x="2987" y="1148"/>
                    <a:pt x="2725" y="2029"/>
                  </a:cubicBezTo>
                  <a:cubicBezTo>
                    <a:pt x="2454" y="2946"/>
                    <a:pt x="1043" y="2131"/>
                    <a:pt x="448" y="3796"/>
                  </a:cubicBezTo>
                  <a:cubicBezTo>
                    <a:pt x="1" y="5049"/>
                    <a:pt x="1178" y="6984"/>
                    <a:pt x="3055" y="6984"/>
                  </a:cubicBezTo>
                  <a:cubicBezTo>
                    <a:pt x="3673" y="6984"/>
                    <a:pt x="4368" y="6774"/>
                    <a:pt x="5105" y="6261"/>
                  </a:cubicBezTo>
                  <a:cubicBezTo>
                    <a:pt x="8878" y="3626"/>
                    <a:pt x="6583" y="125"/>
                    <a:pt x="4969" y="6"/>
                  </a:cubicBezTo>
                  <a:cubicBezTo>
                    <a:pt x="4904" y="2"/>
                    <a:pt x="4842" y="0"/>
                    <a:pt x="4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4344225" y="923400"/>
              <a:ext cx="209325" cy="218450"/>
            </a:xfrm>
            <a:custGeom>
              <a:avLst/>
              <a:gdLst/>
              <a:ahLst/>
              <a:cxnLst/>
              <a:rect l="l" t="t" r="r" b="b"/>
              <a:pathLst>
                <a:path w="8373" h="8738" extrusionOk="0">
                  <a:moveTo>
                    <a:pt x="1146" y="1"/>
                  </a:moveTo>
                  <a:cubicBezTo>
                    <a:pt x="613" y="1"/>
                    <a:pt x="0" y="212"/>
                    <a:pt x="11" y="580"/>
                  </a:cubicBezTo>
                  <a:cubicBezTo>
                    <a:pt x="28" y="1158"/>
                    <a:pt x="1099" y="1277"/>
                    <a:pt x="1099" y="1277"/>
                  </a:cubicBezTo>
                  <a:cubicBezTo>
                    <a:pt x="1608" y="6035"/>
                    <a:pt x="8135" y="8738"/>
                    <a:pt x="8135" y="8738"/>
                  </a:cubicBezTo>
                  <a:lnTo>
                    <a:pt x="8372" y="8381"/>
                  </a:lnTo>
                  <a:cubicBezTo>
                    <a:pt x="1252" y="5288"/>
                    <a:pt x="1591" y="1209"/>
                    <a:pt x="1591" y="1209"/>
                  </a:cubicBezTo>
                  <a:cubicBezTo>
                    <a:pt x="1591" y="1209"/>
                    <a:pt x="2152" y="716"/>
                    <a:pt x="1880" y="257"/>
                  </a:cubicBezTo>
                  <a:cubicBezTo>
                    <a:pt x="1776" y="82"/>
                    <a:pt x="1476" y="1"/>
                    <a:pt x="1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3"/>
          <p:cNvGrpSpPr/>
          <p:nvPr/>
        </p:nvGrpSpPr>
        <p:grpSpPr>
          <a:xfrm>
            <a:off x="8473075" y="2833005"/>
            <a:ext cx="588475" cy="504700"/>
            <a:chOff x="1755275" y="2954425"/>
            <a:chExt cx="588475" cy="504700"/>
          </a:xfrm>
        </p:grpSpPr>
        <p:sp>
          <p:nvSpPr>
            <p:cNvPr id="169" name="Google Shape;169;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3"/>
          <p:cNvSpPr txBox="1">
            <a:spLocks noGrp="1"/>
          </p:cNvSpPr>
          <p:nvPr>
            <p:ph type="title"/>
          </p:nvPr>
        </p:nvSpPr>
        <p:spPr>
          <a:xfrm>
            <a:off x="4319676" y="2204250"/>
            <a:ext cx="3848700" cy="1512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7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77" name="Google Shape;177;p3"/>
          <p:cNvSpPr txBox="1">
            <a:spLocks noGrp="1"/>
          </p:cNvSpPr>
          <p:nvPr>
            <p:ph type="title" idx="2" hasCustomPrompt="1"/>
          </p:nvPr>
        </p:nvSpPr>
        <p:spPr>
          <a:xfrm>
            <a:off x="5587476" y="1018938"/>
            <a:ext cx="1313100" cy="9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178" name="Google Shape;178;p3"/>
          <p:cNvSpPr txBox="1">
            <a:spLocks noGrp="1"/>
          </p:cNvSpPr>
          <p:nvPr>
            <p:ph type="subTitle" idx="1"/>
          </p:nvPr>
        </p:nvSpPr>
        <p:spPr>
          <a:xfrm>
            <a:off x="4724376" y="3715973"/>
            <a:ext cx="3039300" cy="699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None/>
              <a:defRPr sz="1800"/>
            </a:lvl1pPr>
            <a:lvl2pPr lvl="1" algn="ctr">
              <a:lnSpc>
                <a:spcPct val="100000"/>
              </a:lnSpc>
              <a:spcBef>
                <a:spcPts val="0"/>
              </a:spcBef>
              <a:spcAft>
                <a:spcPts val="0"/>
              </a:spcAft>
              <a:buNone/>
              <a:defRPr sz="1800"/>
            </a:lvl2pPr>
            <a:lvl3pPr lvl="2" algn="ctr">
              <a:lnSpc>
                <a:spcPct val="100000"/>
              </a:lnSpc>
              <a:spcBef>
                <a:spcPts val="0"/>
              </a:spcBef>
              <a:spcAft>
                <a:spcPts val="0"/>
              </a:spcAft>
              <a:buNone/>
              <a:defRPr sz="1800"/>
            </a:lvl3pPr>
            <a:lvl4pPr lvl="3" algn="ctr">
              <a:lnSpc>
                <a:spcPct val="100000"/>
              </a:lnSpc>
              <a:spcBef>
                <a:spcPts val="0"/>
              </a:spcBef>
              <a:spcAft>
                <a:spcPts val="0"/>
              </a:spcAft>
              <a:buNone/>
              <a:defRPr sz="1800"/>
            </a:lvl4pPr>
            <a:lvl5pPr lvl="4" algn="ctr">
              <a:lnSpc>
                <a:spcPct val="100000"/>
              </a:lnSpc>
              <a:spcBef>
                <a:spcPts val="0"/>
              </a:spcBef>
              <a:spcAft>
                <a:spcPts val="0"/>
              </a:spcAft>
              <a:buNone/>
              <a:defRPr sz="1800"/>
            </a:lvl5pPr>
            <a:lvl6pPr lvl="5" algn="ctr">
              <a:lnSpc>
                <a:spcPct val="100000"/>
              </a:lnSpc>
              <a:spcBef>
                <a:spcPts val="0"/>
              </a:spcBef>
              <a:spcAft>
                <a:spcPts val="0"/>
              </a:spcAft>
              <a:buNone/>
              <a:defRPr sz="1800"/>
            </a:lvl6pPr>
            <a:lvl7pPr lvl="6" algn="ctr">
              <a:lnSpc>
                <a:spcPct val="100000"/>
              </a:lnSpc>
              <a:spcBef>
                <a:spcPts val="0"/>
              </a:spcBef>
              <a:spcAft>
                <a:spcPts val="0"/>
              </a:spcAft>
              <a:buNone/>
              <a:defRPr sz="1800"/>
            </a:lvl7pPr>
            <a:lvl8pPr lvl="7" algn="ctr">
              <a:lnSpc>
                <a:spcPct val="100000"/>
              </a:lnSpc>
              <a:spcBef>
                <a:spcPts val="0"/>
              </a:spcBef>
              <a:spcAft>
                <a:spcPts val="0"/>
              </a:spcAft>
              <a:buNone/>
              <a:defRPr sz="1800"/>
            </a:lvl8pPr>
            <a:lvl9pPr lvl="8" algn="ctr">
              <a:lnSpc>
                <a:spcPct val="100000"/>
              </a:lnSpc>
              <a:spcBef>
                <a:spcPts val="0"/>
              </a:spcBef>
              <a:spcAft>
                <a:spcPts val="0"/>
              </a:spcAft>
              <a:buNone/>
              <a:defRPr sz="1800"/>
            </a:lvl9pPr>
          </a:lstStyle>
          <a:p>
            <a:endParaRPr/>
          </a:p>
        </p:txBody>
      </p:sp>
    </p:spTree>
    <p:extLst>
      <p:ext uri="{BB962C8B-B14F-4D97-AF65-F5344CB8AC3E}">
        <p14:creationId xmlns:p14="http://schemas.microsoft.com/office/powerpoint/2010/main" val="952829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95"/>
        <p:cNvGrpSpPr/>
        <p:nvPr/>
      </p:nvGrpSpPr>
      <p:grpSpPr>
        <a:xfrm>
          <a:off x="0" y="0"/>
          <a:ext cx="0" cy="0"/>
          <a:chOff x="0" y="0"/>
          <a:chExt cx="0" cy="0"/>
        </a:xfrm>
      </p:grpSpPr>
      <p:sp>
        <p:nvSpPr>
          <p:cNvPr id="96" name="Google Shape;96;p3"/>
          <p:cNvSpPr/>
          <p:nvPr/>
        </p:nvSpPr>
        <p:spPr>
          <a:xfrm flipH="1">
            <a:off x="988298" y="-102213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3"/>
          <p:cNvGrpSpPr/>
          <p:nvPr/>
        </p:nvGrpSpPr>
        <p:grpSpPr>
          <a:xfrm>
            <a:off x="-184237" y="2991193"/>
            <a:ext cx="570560" cy="742266"/>
            <a:chOff x="3523950" y="4973225"/>
            <a:chExt cx="385175" cy="501125"/>
          </a:xfrm>
        </p:grpSpPr>
        <p:sp>
          <p:nvSpPr>
            <p:cNvPr id="98" name="Google Shape;98;p3"/>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01;p3"/>
          <p:cNvGrpSpPr/>
          <p:nvPr/>
        </p:nvGrpSpPr>
        <p:grpSpPr>
          <a:xfrm>
            <a:off x="2474550" y="-430333"/>
            <a:ext cx="944420" cy="860652"/>
            <a:chOff x="3080800" y="238100"/>
            <a:chExt cx="714225" cy="650875"/>
          </a:xfrm>
        </p:grpSpPr>
        <p:sp>
          <p:nvSpPr>
            <p:cNvPr id="102" name="Google Shape;102;p3"/>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3"/>
          <p:cNvGrpSpPr/>
          <p:nvPr/>
        </p:nvGrpSpPr>
        <p:grpSpPr>
          <a:xfrm>
            <a:off x="4153317" y="4608580"/>
            <a:ext cx="944418" cy="859268"/>
            <a:chOff x="4688600" y="1410900"/>
            <a:chExt cx="799000" cy="726900"/>
          </a:xfrm>
        </p:grpSpPr>
        <p:sp>
          <p:nvSpPr>
            <p:cNvPr id="106" name="Google Shape;106;p3"/>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3"/>
          <p:cNvGrpSpPr/>
          <p:nvPr/>
        </p:nvGrpSpPr>
        <p:grpSpPr>
          <a:xfrm>
            <a:off x="8182233" y="-294967"/>
            <a:ext cx="783095" cy="829875"/>
            <a:chOff x="2291250" y="337875"/>
            <a:chExt cx="626025" cy="663475"/>
          </a:xfrm>
        </p:grpSpPr>
        <p:sp>
          <p:nvSpPr>
            <p:cNvPr id="109" name="Google Shape;109;p3"/>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3"/>
          <p:cNvGrpSpPr/>
          <p:nvPr/>
        </p:nvGrpSpPr>
        <p:grpSpPr>
          <a:xfrm>
            <a:off x="-387014" y="1564977"/>
            <a:ext cx="783066" cy="783760"/>
            <a:chOff x="1813400" y="1392650"/>
            <a:chExt cx="592200" cy="592725"/>
          </a:xfrm>
        </p:grpSpPr>
        <p:sp>
          <p:nvSpPr>
            <p:cNvPr id="115" name="Google Shape;115;p3"/>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3"/>
          <p:cNvGrpSpPr/>
          <p:nvPr/>
        </p:nvGrpSpPr>
        <p:grpSpPr>
          <a:xfrm>
            <a:off x="2295213" y="4787140"/>
            <a:ext cx="570553" cy="633359"/>
            <a:chOff x="3041425" y="4736025"/>
            <a:chExt cx="377225" cy="418750"/>
          </a:xfrm>
        </p:grpSpPr>
        <p:sp>
          <p:nvSpPr>
            <p:cNvPr id="121" name="Google Shape;121;p3"/>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3106075" y="4770000"/>
              <a:ext cx="152875" cy="93300"/>
            </a:xfrm>
            <a:custGeom>
              <a:avLst/>
              <a:gdLst/>
              <a:ahLst/>
              <a:cxnLst/>
              <a:rect l="l" t="t" r="r" b="b"/>
              <a:pathLst>
                <a:path w="6115" h="3732" extrusionOk="0">
                  <a:moveTo>
                    <a:pt x="5816" y="0"/>
                  </a:moveTo>
                  <a:cubicBezTo>
                    <a:pt x="4839" y="0"/>
                    <a:pt x="4624" y="529"/>
                    <a:pt x="4624" y="529"/>
                  </a:cubicBezTo>
                  <a:cubicBezTo>
                    <a:pt x="3357" y="598"/>
                    <a:pt x="2261" y="1831"/>
                    <a:pt x="2261" y="1831"/>
                  </a:cubicBezTo>
                  <a:cubicBezTo>
                    <a:pt x="1182" y="1916"/>
                    <a:pt x="257" y="2687"/>
                    <a:pt x="0" y="3732"/>
                  </a:cubicBezTo>
                  <a:cubicBezTo>
                    <a:pt x="884" y="3184"/>
                    <a:pt x="2163" y="3089"/>
                    <a:pt x="2943" y="3089"/>
                  </a:cubicBezTo>
                  <a:cubicBezTo>
                    <a:pt x="3357" y="3089"/>
                    <a:pt x="3631" y="3115"/>
                    <a:pt x="3631" y="3115"/>
                  </a:cubicBezTo>
                  <a:cubicBezTo>
                    <a:pt x="3837" y="1505"/>
                    <a:pt x="6115" y="15"/>
                    <a:pt x="6115" y="15"/>
                  </a:cubicBezTo>
                  <a:cubicBezTo>
                    <a:pt x="6008" y="5"/>
                    <a:pt x="5909" y="0"/>
                    <a:pt x="5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3060675" y="4736025"/>
              <a:ext cx="168725" cy="108025"/>
            </a:xfrm>
            <a:custGeom>
              <a:avLst/>
              <a:gdLst/>
              <a:ahLst/>
              <a:cxnLst/>
              <a:rect l="l" t="t" r="r" b="b"/>
              <a:pathLst>
                <a:path w="6749" h="4321" extrusionOk="0">
                  <a:moveTo>
                    <a:pt x="2568" y="0"/>
                  </a:moveTo>
                  <a:cubicBezTo>
                    <a:pt x="1998" y="0"/>
                    <a:pt x="1346" y="232"/>
                    <a:pt x="617" y="843"/>
                  </a:cubicBezTo>
                  <a:cubicBezTo>
                    <a:pt x="617" y="843"/>
                    <a:pt x="1" y="1374"/>
                    <a:pt x="360" y="1785"/>
                  </a:cubicBezTo>
                  <a:cubicBezTo>
                    <a:pt x="686" y="2126"/>
                    <a:pt x="1203" y="2593"/>
                    <a:pt x="1536" y="2593"/>
                  </a:cubicBezTo>
                  <a:cubicBezTo>
                    <a:pt x="1589" y="2593"/>
                    <a:pt x="1637" y="2582"/>
                    <a:pt x="1679" y="2556"/>
                  </a:cubicBezTo>
                  <a:cubicBezTo>
                    <a:pt x="1996" y="2373"/>
                    <a:pt x="2118" y="1217"/>
                    <a:pt x="2455" y="1217"/>
                  </a:cubicBezTo>
                  <a:cubicBezTo>
                    <a:pt x="2465" y="1217"/>
                    <a:pt x="2474" y="1218"/>
                    <a:pt x="2484" y="1220"/>
                  </a:cubicBezTo>
                  <a:cubicBezTo>
                    <a:pt x="2827" y="1272"/>
                    <a:pt x="4077" y="3190"/>
                    <a:pt x="4077" y="3190"/>
                  </a:cubicBezTo>
                  <a:cubicBezTo>
                    <a:pt x="4077" y="3190"/>
                    <a:pt x="2878" y="3686"/>
                    <a:pt x="2878" y="4320"/>
                  </a:cubicBezTo>
                  <a:cubicBezTo>
                    <a:pt x="2878" y="4320"/>
                    <a:pt x="3873" y="3829"/>
                    <a:pt x="4600" y="3829"/>
                  </a:cubicBezTo>
                  <a:cubicBezTo>
                    <a:pt x="4741" y="3829"/>
                    <a:pt x="4873" y="3847"/>
                    <a:pt x="4985" y="3892"/>
                  </a:cubicBezTo>
                  <a:cubicBezTo>
                    <a:pt x="4985" y="3892"/>
                    <a:pt x="6064" y="2282"/>
                    <a:pt x="6749" y="2231"/>
                  </a:cubicBezTo>
                  <a:cubicBezTo>
                    <a:pt x="6749" y="2231"/>
                    <a:pt x="6348" y="2121"/>
                    <a:pt x="5936" y="2121"/>
                  </a:cubicBezTo>
                  <a:cubicBezTo>
                    <a:pt x="5717" y="2121"/>
                    <a:pt x="5494" y="2152"/>
                    <a:pt x="5327" y="2248"/>
                  </a:cubicBezTo>
                  <a:cubicBezTo>
                    <a:pt x="5327" y="2248"/>
                    <a:pt x="4346" y="0"/>
                    <a:pt x="2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3"/>
          <p:cNvGrpSpPr/>
          <p:nvPr/>
        </p:nvGrpSpPr>
        <p:grpSpPr>
          <a:xfrm>
            <a:off x="178673" y="-276521"/>
            <a:ext cx="1222378" cy="1199042"/>
            <a:chOff x="1931075" y="728875"/>
            <a:chExt cx="789650" cy="774575"/>
          </a:xfrm>
        </p:grpSpPr>
        <p:sp>
          <p:nvSpPr>
            <p:cNvPr id="125" name="Google Shape;125;p3"/>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3"/>
          <p:cNvGrpSpPr/>
          <p:nvPr/>
        </p:nvGrpSpPr>
        <p:grpSpPr>
          <a:xfrm>
            <a:off x="437090" y="4375916"/>
            <a:ext cx="570572" cy="539498"/>
            <a:chOff x="2776800" y="970450"/>
            <a:chExt cx="431500" cy="408000"/>
          </a:xfrm>
        </p:grpSpPr>
        <p:sp>
          <p:nvSpPr>
            <p:cNvPr id="128" name="Google Shape;128;p3"/>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3"/>
          <p:cNvGrpSpPr/>
          <p:nvPr/>
        </p:nvGrpSpPr>
        <p:grpSpPr>
          <a:xfrm>
            <a:off x="4492469" y="-276517"/>
            <a:ext cx="856616" cy="820514"/>
            <a:chOff x="4644875" y="480450"/>
            <a:chExt cx="970450" cy="929550"/>
          </a:xfrm>
        </p:grpSpPr>
        <p:sp>
          <p:nvSpPr>
            <p:cNvPr id="139" name="Google Shape;139;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3"/>
          <p:cNvGrpSpPr/>
          <p:nvPr/>
        </p:nvGrpSpPr>
        <p:grpSpPr>
          <a:xfrm flipH="1">
            <a:off x="8782825" y="1200619"/>
            <a:ext cx="553650" cy="966675"/>
            <a:chOff x="1987675" y="4319675"/>
            <a:chExt cx="553650" cy="966675"/>
          </a:xfrm>
        </p:grpSpPr>
        <p:sp>
          <p:nvSpPr>
            <p:cNvPr id="148" name="Google Shape;148;p3"/>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3"/>
          <p:cNvGrpSpPr/>
          <p:nvPr/>
        </p:nvGrpSpPr>
        <p:grpSpPr>
          <a:xfrm>
            <a:off x="6422584" y="-345825"/>
            <a:ext cx="686150" cy="691650"/>
            <a:chOff x="2730425" y="489525"/>
            <a:chExt cx="686150" cy="691650"/>
          </a:xfrm>
        </p:grpSpPr>
        <p:sp>
          <p:nvSpPr>
            <p:cNvPr id="152" name="Google Shape;152;p3"/>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61;p3"/>
          <p:cNvGrpSpPr/>
          <p:nvPr/>
        </p:nvGrpSpPr>
        <p:grpSpPr>
          <a:xfrm>
            <a:off x="8168371" y="4003416"/>
            <a:ext cx="1222406" cy="905820"/>
            <a:chOff x="4882375" y="2533975"/>
            <a:chExt cx="1025250" cy="759725"/>
          </a:xfrm>
        </p:grpSpPr>
        <p:sp>
          <p:nvSpPr>
            <p:cNvPr id="162" name="Google Shape;162;p3"/>
            <p:cNvSpPr/>
            <p:nvPr/>
          </p:nvSpPr>
          <p:spPr>
            <a:xfrm>
              <a:off x="4932100" y="2552500"/>
              <a:ext cx="916050" cy="647475"/>
            </a:xfrm>
            <a:custGeom>
              <a:avLst/>
              <a:gdLst/>
              <a:ahLst/>
              <a:cxnLst/>
              <a:rect l="l" t="t" r="r" b="b"/>
              <a:pathLst>
                <a:path w="36642" h="25899" extrusionOk="0">
                  <a:moveTo>
                    <a:pt x="32394" y="1"/>
                  </a:moveTo>
                  <a:cubicBezTo>
                    <a:pt x="32037" y="1"/>
                    <a:pt x="31592" y="59"/>
                    <a:pt x="30965" y="150"/>
                  </a:cubicBezTo>
                  <a:cubicBezTo>
                    <a:pt x="29096" y="405"/>
                    <a:pt x="27651" y="1153"/>
                    <a:pt x="26546" y="1442"/>
                  </a:cubicBezTo>
                  <a:cubicBezTo>
                    <a:pt x="25459" y="1714"/>
                    <a:pt x="24728" y="2139"/>
                    <a:pt x="23521" y="2870"/>
                  </a:cubicBezTo>
                  <a:cubicBezTo>
                    <a:pt x="22689" y="3397"/>
                    <a:pt x="21822" y="3889"/>
                    <a:pt x="20938" y="4331"/>
                  </a:cubicBezTo>
                  <a:cubicBezTo>
                    <a:pt x="19867" y="4858"/>
                    <a:pt x="18661" y="5742"/>
                    <a:pt x="17488" y="6405"/>
                  </a:cubicBezTo>
                  <a:cubicBezTo>
                    <a:pt x="16298" y="7067"/>
                    <a:pt x="16213" y="7611"/>
                    <a:pt x="15279" y="8410"/>
                  </a:cubicBezTo>
                  <a:cubicBezTo>
                    <a:pt x="14344" y="9209"/>
                    <a:pt x="14701" y="8886"/>
                    <a:pt x="13392" y="9804"/>
                  </a:cubicBezTo>
                  <a:cubicBezTo>
                    <a:pt x="12084" y="10704"/>
                    <a:pt x="12152" y="11112"/>
                    <a:pt x="10928" y="12251"/>
                  </a:cubicBezTo>
                  <a:cubicBezTo>
                    <a:pt x="9687" y="13390"/>
                    <a:pt x="8974" y="13560"/>
                    <a:pt x="7682" y="14562"/>
                  </a:cubicBezTo>
                  <a:cubicBezTo>
                    <a:pt x="6407" y="15548"/>
                    <a:pt x="5914" y="15956"/>
                    <a:pt x="5031" y="16891"/>
                  </a:cubicBezTo>
                  <a:cubicBezTo>
                    <a:pt x="4130" y="17842"/>
                    <a:pt x="4045" y="17859"/>
                    <a:pt x="3331" y="18692"/>
                  </a:cubicBezTo>
                  <a:cubicBezTo>
                    <a:pt x="2600" y="19525"/>
                    <a:pt x="1921" y="19627"/>
                    <a:pt x="1258" y="20511"/>
                  </a:cubicBezTo>
                  <a:cubicBezTo>
                    <a:pt x="612" y="21377"/>
                    <a:pt x="0" y="22924"/>
                    <a:pt x="51" y="23077"/>
                  </a:cubicBezTo>
                  <a:lnTo>
                    <a:pt x="1326" y="25898"/>
                  </a:lnTo>
                  <a:cubicBezTo>
                    <a:pt x="1326" y="25898"/>
                    <a:pt x="1367" y="25899"/>
                    <a:pt x="1445" y="25899"/>
                  </a:cubicBezTo>
                  <a:cubicBezTo>
                    <a:pt x="2137" y="25899"/>
                    <a:pt x="5734" y="25844"/>
                    <a:pt x="9262" y="24759"/>
                  </a:cubicBezTo>
                  <a:cubicBezTo>
                    <a:pt x="13205" y="23570"/>
                    <a:pt x="16451" y="21139"/>
                    <a:pt x="20819" y="18539"/>
                  </a:cubicBezTo>
                  <a:cubicBezTo>
                    <a:pt x="25187" y="15922"/>
                    <a:pt x="25459" y="14613"/>
                    <a:pt x="28416" y="12234"/>
                  </a:cubicBezTo>
                  <a:cubicBezTo>
                    <a:pt x="31373" y="9838"/>
                    <a:pt x="34500" y="6541"/>
                    <a:pt x="35571" y="4671"/>
                  </a:cubicBezTo>
                  <a:cubicBezTo>
                    <a:pt x="36642" y="2802"/>
                    <a:pt x="35333" y="1884"/>
                    <a:pt x="34211" y="898"/>
                  </a:cubicBezTo>
                  <a:cubicBezTo>
                    <a:pt x="33466" y="232"/>
                    <a:pt x="33103" y="1"/>
                    <a:pt x="32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4882375" y="2533975"/>
              <a:ext cx="1025250" cy="759725"/>
            </a:xfrm>
            <a:custGeom>
              <a:avLst/>
              <a:gdLst/>
              <a:ahLst/>
              <a:cxnLst/>
              <a:rect l="l" t="t" r="r" b="b"/>
              <a:pathLst>
                <a:path w="41010" h="30389" extrusionOk="0">
                  <a:moveTo>
                    <a:pt x="35468" y="1"/>
                  </a:moveTo>
                  <a:cubicBezTo>
                    <a:pt x="34512" y="1"/>
                    <a:pt x="33501" y="220"/>
                    <a:pt x="32546" y="484"/>
                  </a:cubicBezTo>
                  <a:cubicBezTo>
                    <a:pt x="33056" y="942"/>
                    <a:pt x="33532" y="1435"/>
                    <a:pt x="33991" y="1945"/>
                  </a:cubicBezTo>
                  <a:cubicBezTo>
                    <a:pt x="35232" y="3441"/>
                    <a:pt x="36625" y="5157"/>
                    <a:pt x="34977" y="5378"/>
                  </a:cubicBezTo>
                  <a:cubicBezTo>
                    <a:pt x="34903" y="5388"/>
                    <a:pt x="34828" y="5393"/>
                    <a:pt x="34751" y="5393"/>
                  </a:cubicBezTo>
                  <a:cubicBezTo>
                    <a:pt x="33091" y="5393"/>
                    <a:pt x="30724" y="3191"/>
                    <a:pt x="29164" y="2557"/>
                  </a:cubicBezTo>
                  <a:cubicBezTo>
                    <a:pt x="28773" y="2404"/>
                    <a:pt x="28315" y="2217"/>
                    <a:pt x="27822" y="2013"/>
                  </a:cubicBezTo>
                  <a:cubicBezTo>
                    <a:pt x="26955" y="2370"/>
                    <a:pt x="26054" y="2761"/>
                    <a:pt x="25170" y="3186"/>
                  </a:cubicBezTo>
                  <a:cubicBezTo>
                    <a:pt x="26870" y="4172"/>
                    <a:pt x="28790" y="4970"/>
                    <a:pt x="29810" y="6313"/>
                  </a:cubicBezTo>
                  <a:cubicBezTo>
                    <a:pt x="30881" y="7707"/>
                    <a:pt x="32104" y="10052"/>
                    <a:pt x="31085" y="10290"/>
                  </a:cubicBezTo>
                  <a:cubicBezTo>
                    <a:pt x="31027" y="10302"/>
                    <a:pt x="30966" y="10308"/>
                    <a:pt x="30902" y="10308"/>
                  </a:cubicBezTo>
                  <a:cubicBezTo>
                    <a:pt x="29839" y="10308"/>
                    <a:pt x="27831" y="8659"/>
                    <a:pt x="25748" y="7554"/>
                  </a:cubicBezTo>
                  <a:cubicBezTo>
                    <a:pt x="23590" y="6398"/>
                    <a:pt x="22621" y="5837"/>
                    <a:pt x="20871" y="5599"/>
                  </a:cubicBezTo>
                  <a:cubicBezTo>
                    <a:pt x="19919" y="6279"/>
                    <a:pt x="19001" y="7027"/>
                    <a:pt x="18134" y="7825"/>
                  </a:cubicBezTo>
                  <a:cubicBezTo>
                    <a:pt x="18389" y="7910"/>
                    <a:pt x="18678" y="8012"/>
                    <a:pt x="18967" y="8114"/>
                  </a:cubicBezTo>
                  <a:cubicBezTo>
                    <a:pt x="21941" y="9134"/>
                    <a:pt x="22553" y="10239"/>
                    <a:pt x="23743" y="11581"/>
                  </a:cubicBezTo>
                  <a:cubicBezTo>
                    <a:pt x="24950" y="12941"/>
                    <a:pt x="26564" y="15167"/>
                    <a:pt x="25663" y="16238"/>
                  </a:cubicBezTo>
                  <a:cubicBezTo>
                    <a:pt x="25499" y="16430"/>
                    <a:pt x="25288" y="16513"/>
                    <a:pt x="25037" y="16513"/>
                  </a:cubicBezTo>
                  <a:cubicBezTo>
                    <a:pt x="23906" y="16513"/>
                    <a:pt x="21961" y="14833"/>
                    <a:pt x="19834" y="13791"/>
                  </a:cubicBezTo>
                  <a:cubicBezTo>
                    <a:pt x="17217" y="12499"/>
                    <a:pt x="17999" y="13196"/>
                    <a:pt x="14973" y="12193"/>
                  </a:cubicBezTo>
                  <a:cubicBezTo>
                    <a:pt x="14498" y="12023"/>
                    <a:pt x="14090" y="11887"/>
                    <a:pt x="13733" y="11751"/>
                  </a:cubicBezTo>
                  <a:cubicBezTo>
                    <a:pt x="13206" y="12176"/>
                    <a:pt x="12679" y="12584"/>
                    <a:pt x="12084" y="13060"/>
                  </a:cubicBezTo>
                  <a:cubicBezTo>
                    <a:pt x="11081" y="13876"/>
                    <a:pt x="9671" y="14827"/>
                    <a:pt x="8430" y="15779"/>
                  </a:cubicBezTo>
                  <a:cubicBezTo>
                    <a:pt x="8532" y="15782"/>
                    <a:pt x="8635" y="15783"/>
                    <a:pt x="8740" y="15783"/>
                  </a:cubicBezTo>
                  <a:cubicBezTo>
                    <a:pt x="9296" y="15783"/>
                    <a:pt x="9897" y="15748"/>
                    <a:pt x="10502" y="15748"/>
                  </a:cubicBezTo>
                  <a:cubicBezTo>
                    <a:pt x="11065" y="15748"/>
                    <a:pt x="11632" y="15779"/>
                    <a:pt x="12169" y="15898"/>
                  </a:cubicBezTo>
                  <a:cubicBezTo>
                    <a:pt x="14481" y="16425"/>
                    <a:pt x="18202" y="17853"/>
                    <a:pt x="17200" y="19960"/>
                  </a:cubicBezTo>
                  <a:cubicBezTo>
                    <a:pt x="16897" y="20592"/>
                    <a:pt x="16555" y="20823"/>
                    <a:pt x="16140" y="20823"/>
                  </a:cubicBezTo>
                  <a:cubicBezTo>
                    <a:pt x="15182" y="20823"/>
                    <a:pt x="13834" y="19592"/>
                    <a:pt x="11676" y="19212"/>
                  </a:cubicBezTo>
                  <a:cubicBezTo>
                    <a:pt x="8566" y="18651"/>
                    <a:pt x="8906" y="18838"/>
                    <a:pt x="7207" y="18702"/>
                  </a:cubicBezTo>
                  <a:cubicBezTo>
                    <a:pt x="6697" y="18634"/>
                    <a:pt x="6187" y="18515"/>
                    <a:pt x="5677" y="18345"/>
                  </a:cubicBezTo>
                  <a:cubicBezTo>
                    <a:pt x="5116" y="18872"/>
                    <a:pt x="4453" y="19484"/>
                    <a:pt x="3808" y="20147"/>
                  </a:cubicBezTo>
                  <a:cubicBezTo>
                    <a:pt x="4521" y="20504"/>
                    <a:pt x="5354" y="20878"/>
                    <a:pt x="5932" y="21303"/>
                  </a:cubicBezTo>
                  <a:cubicBezTo>
                    <a:pt x="7411" y="22441"/>
                    <a:pt x="9909" y="22883"/>
                    <a:pt x="10045" y="24702"/>
                  </a:cubicBezTo>
                  <a:cubicBezTo>
                    <a:pt x="10089" y="25382"/>
                    <a:pt x="9755" y="25623"/>
                    <a:pt x="9241" y="25623"/>
                  </a:cubicBezTo>
                  <a:cubicBezTo>
                    <a:pt x="8368" y="25623"/>
                    <a:pt x="6975" y="24926"/>
                    <a:pt x="6034" y="24498"/>
                  </a:cubicBezTo>
                  <a:cubicBezTo>
                    <a:pt x="4538" y="23801"/>
                    <a:pt x="4266" y="23614"/>
                    <a:pt x="3162" y="22373"/>
                  </a:cubicBezTo>
                  <a:cubicBezTo>
                    <a:pt x="2941" y="22101"/>
                    <a:pt x="2737" y="21829"/>
                    <a:pt x="2550" y="21524"/>
                  </a:cubicBezTo>
                  <a:cubicBezTo>
                    <a:pt x="2227" y="21914"/>
                    <a:pt x="1938" y="22322"/>
                    <a:pt x="1666" y="22747"/>
                  </a:cubicBezTo>
                  <a:cubicBezTo>
                    <a:pt x="1411" y="23138"/>
                    <a:pt x="1207" y="23563"/>
                    <a:pt x="1020" y="24022"/>
                  </a:cubicBezTo>
                  <a:cubicBezTo>
                    <a:pt x="1" y="26758"/>
                    <a:pt x="1972" y="29460"/>
                    <a:pt x="1972" y="29460"/>
                  </a:cubicBezTo>
                  <a:cubicBezTo>
                    <a:pt x="2376" y="30112"/>
                    <a:pt x="2869" y="30389"/>
                    <a:pt x="3622" y="30389"/>
                  </a:cubicBezTo>
                  <a:cubicBezTo>
                    <a:pt x="4676" y="30389"/>
                    <a:pt x="6241" y="29848"/>
                    <a:pt x="8787" y="29035"/>
                  </a:cubicBezTo>
                  <a:cubicBezTo>
                    <a:pt x="13155" y="27642"/>
                    <a:pt x="17047" y="24872"/>
                    <a:pt x="21873" y="22390"/>
                  </a:cubicBezTo>
                  <a:cubicBezTo>
                    <a:pt x="26700" y="19926"/>
                    <a:pt x="28060" y="17071"/>
                    <a:pt x="31561" y="14216"/>
                  </a:cubicBezTo>
                  <a:cubicBezTo>
                    <a:pt x="35045" y="11360"/>
                    <a:pt x="34892" y="11055"/>
                    <a:pt x="37951" y="8182"/>
                  </a:cubicBezTo>
                  <a:cubicBezTo>
                    <a:pt x="41010" y="5327"/>
                    <a:pt x="40296" y="2897"/>
                    <a:pt x="38206" y="959"/>
                  </a:cubicBezTo>
                  <a:cubicBezTo>
                    <a:pt x="37443" y="250"/>
                    <a:pt x="36486" y="1"/>
                    <a:pt x="35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64;p3"/>
          <p:cNvGrpSpPr/>
          <p:nvPr/>
        </p:nvGrpSpPr>
        <p:grpSpPr>
          <a:xfrm>
            <a:off x="6385286" y="4766144"/>
            <a:ext cx="495533" cy="504687"/>
            <a:chOff x="4344225" y="923400"/>
            <a:chExt cx="366600" cy="373400"/>
          </a:xfrm>
        </p:grpSpPr>
        <p:sp>
          <p:nvSpPr>
            <p:cNvPr id="165" name="Google Shape;165;p3"/>
            <p:cNvSpPr/>
            <p:nvPr/>
          </p:nvSpPr>
          <p:spPr>
            <a:xfrm>
              <a:off x="4452825" y="1070825"/>
              <a:ext cx="258000" cy="225975"/>
            </a:xfrm>
            <a:custGeom>
              <a:avLst/>
              <a:gdLst/>
              <a:ahLst/>
              <a:cxnLst/>
              <a:rect l="l" t="t" r="r" b="b"/>
              <a:pathLst>
                <a:path w="10320" h="9039" extrusionOk="0">
                  <a:moveTo>
                    <a:pt x="6041" y="1"/>
                  </a:moveTo>
                  <a:cubicBezTo>
                    <a:pt x="6010" y="1"/>
                    <a:pt x="5979" y="1"/>
                    <a:pt x="5949" y="2"/>
                  </a:cubicBezTo>
                  <a:cubicBezTo>
                    <a:pt x="3960" y="53"/>
                    <a:pt x="3485" y="1974"/>
                    <a:pt x="3485" y="1974"/>
                  </a:cubicBezTo>
                  <a:lnTo>
                    <a:pt x="1989" y="3011"/>
                  </a:lnTo>
                  <a:cubicBezTo>
                    <a:pt x="1" y="5254"/>
                    <a:pt x="2363" y="8534"/>
                    <a:pt x="4317" y="8959"/>
                  </a:cubicBezTo>
                  <a:cubicBezTo>
                    <a:pt x="4553" y="9012"/>
                    <a:pt x="4792" y="9039"/>
                    <a:pt x="5033" y="9039"/>
                  </a:cubicBezTo>
                  <a:cubicBezTo>
                    <a:pt x="6789" y="9039"/>
                    <a:pt x="8609" y="7636"/>
                    <a:pt x="9416" y="5050"/>
                  </a:cubicBezTo>
                  <a:cubicBezTo>
                    <a:pt x="10320" y="2138"/>
                    <a:pt x="8010" y="1"/>
                    <a:pt x="60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4485400" y="1082200"/>
              <a:ext cx="221950" cy="174625"/>
            </a:xfrm>
            <a:custGeom>
              <a:avLst/>
              <a:gdLst/>
              <a:ahLst/>
              <a:cxnLst/>
              <a:rect l="l" t="t" r="r" b="b"/>
              <a:pathLst>
                <a:path w="8878" h="6985" extrusionOk="0">
                  <a:moveTo>
                    <a:pt x="4781" y="0"/>
                  </a:moveTo>
                  <a:cubicBezTo>
                    <a:pt x="3326" y="0"/>
                    <a:pt x="2987" y="1148"/>
                    <a:pt x="2725" y="2029"/>
                  </a:cubicBezTo>
                  <a:cubicBezTo>
                    <a:pt x="2454" y="2946"/>
                    <a:pt x="1043" y="2131"/>
                    <a:pt x="448" y="3796"/>
                  </a:cubicBezTo>
                  <a:cubicBezTo>
                    <a:pt x="1" y="5049"/>
                    <a:pt x="1178" y="6984"/>
                    <a:pt x="3055" y="6984"/>
                  </a:cubicBezTo>
                  <a:cubicBezTo>
                    <a:pt x="3673" y="6984"/>
                    <a:pt x="4368" y="6774"/>
                    <a:pt x="5105" y="6261"/>
                  </a:cubicBezTo>
                  <a:cubicBezTo>
                    <a:pt x="8878" y="3626"/>
                    <a:pt x="6583" y="125"/>
                    <a:pt x="4969" y="6"/>
                  </a:cubicBezTo>
                  <a:cubicBezTo>
                    <a:pt x="4904" y="2"/>
                    <a:pt x="4842" y="0"/>
                    <a:pt x="4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4344225" y="923400"/>
              <a:ext cx="209325" cy="218450"/>
            </a:xfrm>
            <a:custGeom>
              <a:avLst/>
              <a:gdLst/>
              <a:ahLst/>
              <a:cxnLst/>
              <a:rect l="l" t="t" r="r" b="b"/>
              <a:pathLst>
                <a:path w="8373" h="8738" extrusionOk="0">
                  <a:moveTo>
                    <a:pt x="1146" y="1"/>
                  </a:moveTo>
                  <a:cubicBezTo>
                    <a:pt x="613" y="1"/>
                    <a:pt x="0" y="212"/>
                    <a:pt x="11" y="580"/>
                  </a:cubicBezTo>
                  <a:cubicBezTo>
                    <a:pt x="28" y="1158"/>
                    <a:pt x="1099" y="1277"/>
                    <a:pt x="1099" y="1277"/>
                  </a:cubicBezTo>
                  <a:cubicBezTo>
                    <a:pt x="1608" y="6035"/>
                    <a:pt x="8135" y="8738"/>
                    <a:pt x="8135" y="8738"/>
                  </a:cubicBezTo>
                  <a:lnTo>
                    <a:pt x="8372" y="8381"/>
                  </a:lnTo>
                  <a:cubicBezTo>
                    <a:pt x="1252" y="5288"/>
                    <a:pt x="1591" y="1209"/>
                    <a:pt x="1591" y="1209"/>
                  </a:cubicBezTo>
                  <a:cubicBezTo>
                    <a:pt x="1591" y="1209"/>
                    <a:pt x="2152" y="716"/>
                    <a:pt x="1880" y="257"/>
                  </a:cubicBezTo>
                  <a:cubicBezTo>
                    <a:pt x="1776" y="82"/>
                    <a:pt x="1476" y="1"/>
                    <a:pt x="1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3"/>
          <p:cNvGrpSpPr/>
          <p:nvPr/>
        </p:nvGrpSpPr>
        <p:grpSpPr>
          <a:xfrm>
            <a:off x="8473075" y="2833005"/>
            <a:ext cx="588475" cy="504700"/>
            <a:chOff x="1755275" y="2954425"/>
            <a:chExt cx="588475" cy="504700"/>
          </a:xfrm>
        </p:grpSpPr>
        <p:sp>
          <p:nvSpPr>
            <p:cNvPr id="169" name="Google Shape;169;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3"/>
          <p:cNvSpPr txBox="1">
            <a:spLocks noGrp="1"/>
          </p:cNvSpPr>
          <p:nvPr>
            <p:ph type="title"/>
          </p:nvPr>
        </p:nvSpPr>
        <p:spPr>
          <a:xfrm>
            <a:off x="4319676" y="2204250"/>
            <a:ext cx="3848700" cy="1512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7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77" name="Google Shape;177;p3"/>
          <p:cNvSpPr txBox="1">
            <a:spLocks noGrp="1"/>
          </p:cNvSpPr>
          <p:nvPr>
            <p:ph type="title" idx="2" hasCustomPrompt="1"/>
          </p:nvPr>
        </p:nvSpPr>
        <p:spPr>
          <a:xfrm>
            <a:off x="5587476" y="1018938"/>
            <a:ext cx="1313100" cy="9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178" name="Google Shape;178;p3"/>
          <p:cNvSpPr txBox="1">
            <a:spLocks noGrp="1"/>
          </p:cNvSpPr>
          <p:nvPr>
            <p:ph type="subTitle" idx="1"/>
          </p:nvPr>
        </p:nvSpPr>
        <p:spPr>
          <a:xfrm>
            <a:off x="4724376" y="3715973"/>
            <a:ext cx="3039300" cy="699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None/>
              <a:defRPr sz="1800"/>
            </a:lvl1pPr>
            <a:lvl2pPr lvl="1" algn="ctr">
              <a:lnSpc>
                <a:spcPct val="100000"/>
              </a:lnSpc>
              <a:spcBef>
                <a:spcPts val="0"/>
              </a:spcBef>
              <a:spcAft>
                <a:spcPts val="0"/>
              </a:spcAft>
              <a:buNone/>
              <a:defRPr sz="1800"/>
            </a:lvl2pPr>
            <a:lvl3pPr lvl="2" algn="ctr">
              <a:lnSpc>
                <a:spcPct val="100000"/>
              </a:lnSpc>
              <a:spcBef>
                <a:spcPts val="0"/>
              </a:spcBef>
              <a:spcAft>
                <a:spcPts val="0"/>
              </a:spcAft>
              <a:buNone/>
              <a:defRPr sz="1800"/>
            </a:lvl3pPr>
            <a:lvl4pPr lvl="3" algn="ctr">
              <a:lnSpc>
                <a:spcPct val="100000"/>
              </a:lnSpc>
              <a:spcBef>
                <a:spcPts val="0"/>
              </a:spcBef>
              <a:spcAft>
                <a:spcPts val="0"/>
              </a:spcAft>
              <a:buNone/>
              <a:defRPr sz="1800"/>
            </a:lvl4pPr>
            <a:lvl5pPr lvl="4" algn="ctr">
              <a:lnSpc>
                <a:spcPct val="100000"/>
              </a:lnSpc>
              <a:spcBef>
                <a:spcPts val="0"/>
              </a:spcBef>
              <a:spcAft>
                <a:spcPts val="0"/>
              </a:spcAft>
              <a:buNone/>
              <a:defRPr sz="1800"/>
            </a:lvl5pPr>
            <a:lvl6pPr lvl="5" algn="ctr">
              <a:lnSpc>
                <a:spcPct val="100000"/>
              </a:lnSpc>
              <a:spcBef>
                <a:spcPts val="0"/>
              </a:spcBef>
              <a:spcAft>
                <a:spcPts val="0"/>
              </a:spcAft>
              <a:buNone/>
              <a:defRPr sz="1800"/>
            </a:lvl6pPr>
            <a:lvl7pPr lvl="6" algn="ctr">
              <a:lnSpc>
                <a:spcPct val="100000"/>
              </a:lnSpc>
              <a:spcBef>
                <a:spcPts val="0"/>
              </a:spcBef>
              <a:spcAft>
                <a:spcPts val="0"/>
              </a:spcAft>
              <a:buNone/>
              <a:defRPr sz="1800"/>
            </a:lvl7pPr>
            <a:lvl8pPr lvl="7" algn="ctr">
              <a:lnSpc>
                <a:spcPct val="100000"/>
              </a:lnSpc>
              <a:spcBef>
                <a:spcPts val="0"/>
              </a:spcBef>
              <a:spcAft>
                <a:spcPts val="0"/>
              </a:spcAft>
              <a:buNone/>
              <a:defRPr sz="1800"/>
            </a:lvl8pPr>
            <a:lvl9pPr lvl="8" algn="ctr">
              <a:lnSpc>
                <a:spcPct val="100000"/>
              </a:lnSpc>
              <a:spcBef>
                <a:spcPts val="0"/>
              </a:spcBef>
              <a:spcAft>
                <a:spcPts val="0"/>
              </a:spcAft>
              <a:buNone/>
              <a:defRPr sz="1800"/>
            </a:lvl9pPr>
          </a:lstStyle>
          <a:p>
            <a:endParaRPr/>
          </a:p>
        </p:txBody>
      </p:sp>
    </p:spTree>
    <p:extLst>
      <p:ext uri="{BB962C8B-B14F-4D97-AF65-F5344CB8AC3E}">
        <p14:creationId xmlns:p14="http://schemas.microsoft.com/office/powerpoint/2010/main" val="1097279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95"/>
        <p:cNvGrpSpPr/>
        <p:nvPr/>
      </p:nvGrpSpPr>
      <p:grpSpPr>
        <a:xfrm>
          <a:off x="0" y="0"/>
          <a:ext cx="0" cy="0"/>
          <a:chOff x="0" y="0"/>
          <a:chExt cx="0" cy="0"/>
        </a:xfrm>
      </p:grpSpPr>
      <p:sp>
        <p:nvSpPr>
          <p:cNvPr id="96" name="Google Shape;96;p3"/>
          <p:cNvSpPr/>
          <p:nvPr/>
        </p:nvSpPr>
        <p:spPr>
          <a:xfrm flipH="1">
            <a:off x="988298" y="-1022133"/>
            <a:ext cx="8155705" cy="11261411"/>
          </a:xfrm>
          <a:custGeom>
            <a:avLst/>
            <a:gdLst/>
            <a:ahLst/>
            <a:cxnLst/>
            <a:rect l="l" t="t" r="r" b="b"/>
            <a:pathLst>
              <a:path w="125782" h="173680" extrusionOk="0">
                <a:moveTo>
                  <a:pt x="67447" y="1"/>
                </a:moveTo>
                <a:cubicBezTo>
                  <a:pt x="65272" y="8718"/>
                  <a:pt x="63542" y="25640"/>
                  <a:pt x="63542" y="25640"/>
                </a:cubicBezTo>
                <a:cubicBezTo>
                  <a:pt x="63542" y="25640"/>
                  <a:pt x="33026" y="18798"/>
                  <a:pt x="23085" y="18798"/>
                </a:cubicBezTo>
                <a:cubicBezTo>
                  <a:pt x="21838" y="18798"/>
                  <a:pt x="20914" y="18906"/>
                  <a:pt x="20416" y="19149"/>
                </a:cubicBezTo>
                <a:cubicBezTo>
                  <a:pt x="17641" y="20485"/>
                  <a:pt x="7416" y="67773"/>
                  <a:pt x="1" y="103739"/>
                </a:cubicBezTo>
                <a:lnTo>
                  <a:pt x="1" y="149931"/>
                </a:lnTo>
                <a:cubicBezTo>
                  <a:pt x="22585" y="156339"/>
                  <a:pt x="88240" y="173680"/>
                  <a:pt x="95781" y="173680"/>
                </a:cubicBezTo>
                <a:cubicBezTo>
                  <a:pt x="96000" y="173680"/>
                  <a:pt x="96170" y="173665"/>
                  <a:pt x="96289" y="173635"/>
                </a:cubicBezTo>
                <a:cubicBezTo>
                  <a:pt x="101307" y="172351"/>
                  <a:pt x="125781" y="47854"/>
                  <a:pt x="124976" y="43932"/>
                </a:cubicBezTo>
                <a:cubicBezTo>
                  <a:pt x="124154" y="40027"/>
                  <a:pt x="84214" y="31532"/>
                  <a:pt x="83443" y="30607"/>
                </a:cubicBezTo>
                <a:cubicBezTo>
                  <a:pt x="82673" y="29682"/>
                  <a:pt x="92863" y="5122"/>
                  <a:pt x="92469" y="1559"/>
                </a:cubicBezTo>
                <a:cubicBezTo>
                  <a:pt x="92401" y="1045"/>
                  <a:pt x="91938" y="514"/>
                  <a:pt x="9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3"/>
          <p:cNvGrpSpPr/>
          <p:nvPr/>
        </p:nvGrpSpPr>
        <p:grpSpPr>
          <a:xfrm>
            <a:off x="-184237" y="2991193"/>
            <a:ext cx="570560" cy="742266"/>
            <a:chOff x="3523950" y="4973225"/>
            <a:chExt cx="385175" cy="501125"/>
          </a:xfrm>
        </p:grpSpPr>
        <p:sp>
          <p:nvSpPr>
            <p:cNvPr id="98" name="Google Shape;98;p3"/>
            <p:cNvSpPr/>
            <p:nvPr/>
          </p:nvSpPr>
          <p:spPr>
            <a:xfrm>
              <a:off x="3523950" y="5103925"/>
              <a:ext cx="385175" cy="370425"/>
            </a:xfrm>
            <a:custGeom>
              <a:avLst/>
              <a:gdLst/>
              <a:ahLst/>
              <a:cxnLst/>
              <a:rect l="l" t="t" r="r" b="b"/>
              <a:pathLst>
                <a:path w="15407" h="14817" extrusionOk="0">
                  <a:moveTo>
                    <a:pt x="7165" y="1"/>
                  </a:moveTo>
                  <a:cubicBezTo>
                    <a:pt x="2060" y="1"/>
                    <a:pt x="0" y="6215"/>
                    <a:pt x="309" y="9472"/>
                  </a:cubicBezTo>
                  <a:cubicBezTo>
                    <a:pt x="618" y="12897"/>
                    <a:pt x="2399" y="13445"/>
                    <a:pt x="7314" y="14610"/>
                  </a:cubicBezTo>
                  <a:cubicBezTo>
                    <a:pt x="7905" y="14751"/>
                    <a:pt x="8465" y="14817"/>
                    <a:pt x="8992" y="14817"/>
                  </a:cubicBezTo>
                  <a:cubicBezTo>
                    <a:pt x="13264" y="14817"/>
                    <a:pt x="15407" y="10508"/>
                    <a:pt x="14782" y="7108"/>
                  </a:cubicBezTo>
                  <a:cubicBezTo>
                    <a:pt x="14165" y="3803"/>
                    <a:pt x="13686" y="737"/>
                    <a:pt x="7982" y="52"/>
                  </a:cubicBezTo>
                  <a:cubicBezTo>
                    <a:pt x="7702" y="17"/>
                    <a:pt x="7429" y="1"/>
                    <a:pt x="71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3588400" y="5151325"/>
              <a:ext cx="318375" cy="237700"/>
            </a:xfrm>
            <a:custGeom>
              <a:avLst/>
              <a:gdLst/>
              <a:ahLst/>
              <a:cxnLst/>
              <a:rect l="l" t="t" r="r" b="b"/>
              <a:pathLst>
                <a:path w="12735" h="9508" extrusionOk="0">
                  <a:moveTo>
                    <a:pt x="6055" y="0"/>
                  </a:moveTo>
                  <a:cubicBezTo>
                    <a:pt x="0" y="0"/>
                    <a:pt x="142" y="8445"/>
                    <a:pt x="6809" y="9442"/>
                  </a:cubicBezTo>
                  <a:cubicBezTo>
                    <a:pt x="7099" y="9487"/>
                    <a:pt x="7375" y="9508"/>
                    <a:pt x="7637" y="9508"/>
                  </a:cubicBezTo>
                  <a:cubicBezTo>
                    <a:pt x="12667" y="9508"/>
                    <a:pt x="12735" y="1771"/>
                    <a:pt x="8795" y="485"/>
                  </a:cubicBezTo>
                  <a:cubicBezTo>
                    <a:pt x="7773" y="149"/>
                    <a:pt x="6859" y="0"/>
                    <a:pt x="60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3702100" y="4973225"/>
              <a:ext cx="194275" cy="174150"/>
            </a:xfrm>
            <a:custGeom>
              <a:avLst/>
              <a:gdLst/>
              <a:ahLst/>
              <a:cxnLst/>
              <a:rect l="l" t="t" r="r" b="b"/>
              <a:pathLst>
                <a:path w="7771" h="6966" extrusionOk="0">
                  <a:moveTo>
                    <a:pt x="1204" y="1"/>
                  </a:moveTo>
                  <a:cubicBezTo>
                    <a:pt x="1083" y="1"/>
                    <a:pt x="885" y="1246"/>
                    <a:pt x="719" y="1512"/>
                  </a:cubicBezTo>
                  <a:cubicBezTo>
                    <a:pt x="548" y="1786"/>
                    <a:pt x="0" y="2762"/>
                    <a:pt x="308" y="3927"/>
                  </a:cubicBezTo>
                  <a:cubicBezTo>
                    <a:pt x="599" y="5074"/>
                    <a:pt x="1815" y="6068"/>
                    <a:pt x="1815" y="6068"/>
                  </a:cubicBezTo>
                  <a:cubicBezTo>
                    <a:pt x="1815" y="6068"/>
                    <a:pt x="3049" y="6616"/>
                    <a:pt x="3357" y="6753"/>
                  </a:cubicBezTo>
                  <a:cubicBezTo>
                    <a:pt x="3562" y="6844"/>
                    <a:pt x="4773" y="6966"/>
                    <a:pt x="5679" y="6966"/>
                  </a:cubicBezTo>
                  <a:cubicBezTo>
                    <a:pt x="6131" y="6966"/>
                    <a:pt x="6508" y="6935"/>
                    <a:pt x="6645" y="6855"/>
                  </a:cubicBezTo>
                  <a:cubicBezTo>
                    <a:pt x="7039" y="6598"/>
                    <a:pt x="7536" y="5794"/>
                    <a:pt x="7741" y="5519"/>
                  </a:cubicBezTo>
                  <a:cubicBezTo>
                    <a:pt x="7767" y="5490"/>
                    <a:pt x="7770" y="5477"/>
                    <a:pt x="7756" y="5477"/>
                  </a:cubicBezTo>
                  <a:cubicBezTo>
                    <a:pt x="7644" y="5477"/>
                    <a:pt x="6459" y="6258"/>
                    <a:pt x="6080" y="6273"/>
                  </a:cubicBezTo>
                  <a:cubicBezTo>
                    <a:pt x="5498" y="6256"/>
                    <a:pt x="4933" y="6205"/>
                    <a:pt x="4367" y="6136"/>
                  </a:cubicBezTo>
                  <a:cubicBezTo>
                    <a:pt x="4367" y="6136"/>
                    <a:pt x="6577" y="5434"/>
                    <a:pt x="6834" y="4937"/>
                  </a:cubicBezTo>
                  <a:cubicBezTo>
                    <a:pt x="7091" y="4440"/>
                    <a:pt x="6765" y="3019"/>
                    <a:pt x="6731" y="2813"/>
                  </a:cubicBezTo>
                  <a:cubicBezTo>
                    <a:pt x="6729" y="2805"/>
                    <a:pt x="6727" y="2801"/>
                    <a:pt x="6725" y="2801"/>
                  </a:cubicBezTo>
                  <a:cubicBezTo>
                    <a:pt x="6675" y="2801"/>
                    <a:pt x="6442" y="4656"/>
                    <a:pt x="6131" y="4869"/>
                  </a:cubicBezTo>
                  <a:cubicBezTo>
                    <a:pt x="5806" y="5091"/>
                    <a:pt x="3374" y="5468"/>
                    <a:pt x="3374" y="5468"/>
                  </a:cubicBezTo>
                  <a:cubicBezTo>
                    <a:pt x="3374" y="5468"/>
                    <a:pt x="4025" y="2676"/>
                    <a:pt x="4042" y="2471"/>
                  </a:cubicBezTo>
                  <a:cubicBezTo>
                    <a:pt x="4059" y="2282"/>
                    <a:pt x="3425" y="2008"/>
                    <a:pt x="3203" y="1974"/>
                  </a:cubicBezTo>
                  <a:cubicBezTo>
                    <a:pt x="3201" y="1974"/>
                    <a:pt x="3199" y="1974"/>
                    <a:pt x="3197" y="1974"/>
                  </a:cubicBezTo>
                  <a:cubicBezTo>
                    <a:pt x="2962" y="1974"/>
                    <a:pt x="2877" y="4237"/>
                    <a:pt x="2860" y="4509"/>
                  </a:cubicBezTo>
                  <a:cubicBezTo>
                    <a:pt x="2860" y="4783"/>
                    <a:pt x="2089" y="5211"/>
                    <a:pt x="2089" y="5365"/>
                  </a:cubicBezTo>
                  <a:cubicBezTo>
                    <a:pt x="2089" y="5371"/>
                    <a:pt x="2086" y="5374"/>
                    <a:pt x="2082" y="5374"/>
                  </a:cubicBezTo>
                  <a:cubicBezTo>
                    <a:pt x="1986" y="5374"/>
                    <a:pt x="943" y="3622"/>
                    <a:pt x="959" y="3293"/>
                  </a:cubicBezTo>
                  <a:cubicBezTo>
                    <a:pt x="976" y="2933"/>
                    <a:pt x="1661" y="1255"/>
                    <a:pt x="1730" y="741"/>
                  </a:cubicBezTo>
                  <a:cubicBezTo>
                    <a:pt x="1781" y="227"/>
                    <a:pt x="1319" y="107"/>
                    <a:pt x="1216" y="5"/>
                  </a:cubicBezTo>
                  <a:cubicBezTo>
                    <a:pt x="1212" y="2"/>
                    <a:pt x="1208" y="1"/>
                    <a:pt x="1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01;p3"/>
          <p:cNvGrpSpPr/>
          <p:nvPr/>
        </p:nvGrpSpPr>
        <p:grpSpPr>
          <a:xfrm>
            <a:off x="2474550" y="-430333"/>
            <a:ext cx="944420" cy="860652"/>
            <a:chOff x="3080800" y="238100"/>
            <a:chExt cx="714225" cy="650875"/>
          </a:xfrm>
        </p:grpSpPr>
        <p:sp>
          <p:nvSpPr>
            <p:cNvPr id="102" name="Google Shape;102;p3"/>
            <p:cNvSpPr/>
            <p:nvPr/>
          </p:nvSpPr>
          <p:spPr>
            <a:xfrm>
              <a:off x="3511975" y="238100"/>
              <a:ext cx="283050" cy="304050"/>
            </a:xfrm>
            <a:custGeom>
              <a:avLst/>
              <a:gdLst/>
              <a:ahLst/>
              <a:cxnLst/>
              <a:rect l="l" t="t" r="r" b="b"/>
              <a:pathLst>
                <a:path w="11322" h="12162" extrusionOk="0">
                  <a:moveTo>
                    <a:pt x="4640" y="1"/>
                  </a:moveTo>
                  <a:cubicBezTo>
                    <a:pt x="4124" y="1"/>
                    <a:pt x="2039" y="8479"/>
                    <a:pt x="1919" y="9010"/>
                  </a:cubicBezTo>
                  <a:cubicBezTo>
                    <a:pt x="1914" y="9030"/>
                    <a:pt x="1911" y="9040"/>
                    <a:pt x="1909" y="9040"/>
                  </a:cubicBezTo>
                  <a:lnTo>
                    <a:pt x="1909" y="9040"/>
                  </a:lnTo>
                  <a:cubicBezTo>
                    <a:pt x="1874" y="9040"/>
                    <a:pt x="3049" y="2418"/>
                    <a:pt x="3032" y="2039"/>
                  </a:cubicBezTo>
                  <a:cubicBezTo>
                    <a:pt x="3025" y="1878"/>
                    <a:pt x="2848" y="1807"/>
                    <a:pt x="2634" y="1807"/>
                  </a:cubicBezTo>
                  <a:cubicBezTo>
                    <a:pt x="2301" y="1807"/>
                    <a:pt x="1878" y="1980"/>
                    <a:pt x="1867" y="2262"/>
                  </a:cubicBezTo>
                  <a:cubicBezTo>
                    <a:pt x="1833" y="2724"/>
                    <a:pt x="1062" y="8153"/>
                    <a:pt x="1165" y="8410"/>
                  </a:cubicBezTo>
                  <a:cubicBezTo>
                    <a:pt x="1247" y="8630"/>
                    <a:pt x="453" y="8652"/>
                    <a:pt x="132" y="8652"/>
                  </a:cubicBezTo>
                  <a:cubicBezTo>
                    <a:pt x="51" y="8652"/>
                    <a:pt x="1" y="8650"/>
                    <a:pt x="1" y="8650"/>
                  </a:cubicBezTo>
                  <a:lnTo>
                    <a:pt x="1" y="8650"/>
                  </a:lnTo>
                  <a:lnTo>
                    <a:pt x="2227" y="12161"/>
                  </a:lnTo>
                  <a:lnTo>
                    <a:pt x="2655" y="11391"/>
                  </a:lnTo>
                  <a:cubicBezTo>
                    <a:pt x="2655" y="11391"/>
                    <a:pt x="5515" y="11559"/>
                    <a:pt x="6899" y="11559"/>
                  </a:cubicBezTo>
                  <a:cubicBezTo>
                    <a:pt x="7221" y="11559"/>
                    <a:pt x="7464" y="11550"/>
                    <a:pt x="7571" y="11528"/>
                  </a:cubicBezTo>
                  <a:cubicBezTo>
                    <a:pt x="8119" y="11425"/>
                    <a:pt x="7536" y="10500"/>
                    <a:pt x="7399" y="10072"/>
                  </a:cubicBezTo>
                  <a:cubicBezTo>
                    <a:pt x="7363" y="9957"/>
                    <a:pt x="7103" y="9917"/>
                    <a:pt x="6733" y="9917"/>
                  </a:cubicBezTo>
                  <a:cubicBezTo>
                    <a:pt x="5919" y="9917"/>
                    <a:pt x="4573" y="10109"/>
                    <a:pt x="3896" y="10109"/>
                  </a:cubicBezTo>
                  <a:cubicBezTo>
                    <a:pt x="3737" y="10109"/>
                    <a:pt x="3615" y="10098"/>
                    <a:pt x="3546" y="10072"/>
                  </a:cubicBezTo>
                  <a:cubicBezTo>
                    <a:pt x="3049" y="9883"/>
                    <a:pt x="11322" y="8445"/>
                    <a:pt x="11322" y="8445"/>
                  </a:cubicBezTo>
                  <a:cubicBezTo>
                    <a:pt x="11322" y="8445"/>
                    <a:pt x="10859" y="6955"/>
                    <a:pt x="10688" y="6681"/>
                  </a:cubicBezTo>
                  <a:cubicBezTo>
                    <a:pt x="10680" y="6668"/>
                    <a:pt x="10660" y="6662"/>
                    <a:pt x="10628" y="6662"/>
                  </a:cubicBezTo>
                  <a:cubicBezTo>
                    <a:pt x="10001" y="6662"/>
                    <a:pt x="4866" y="8952"/>
                    <a:pt x="3546" y="9164"/>
                  </a:cubicBezTo>
                  <a:cubicBezTo>
                    <a:pt x="3492" y="9172"/>
                    <a:pt x="3448" y="9176"/>
                    <a:pt x="3412" y="9176"/>
                  </a:cubicBezTo>
                  <a:cubicBezTo>
                    <a:pt x="2530" y="9176"/>
                    <a:pt x="7057" y="6818"/>
                    <a:pt x="7057" y="6818"/>
                  </a:cubicBezTo>
                  <a:cubicBezTo>
                    <a:pt x="7057" y="6818"/>
                    <a:pt x="6612" y="6047"/>
                    <a:pt x="6149" y="5739"/>
                  </a:cubicBezTo>
                  <a:cubicBezTo>
                    <a:pt x="6127" y="5723"/>
                    <a:pt x="6100" y="5716"/>
                    <a:pt x="6068" y="5716"/>
                  </a:cubicBezTo>
                  <a:cubicBezTo>
                    <a:pt x="5439" y="5716"/>
                    <a:pt x="3029" y="8645"/>
                    <a:pt x="2638" y="8873"/>
                  </a:cubicBezTo>
                  <a:cubicBezTo>
                    <a:pt x="2632" y="8877"/>
                    <a:pt x="2626" y="8879"/>
                    <a:pt x="2622" y="8879"/>
                  </a:cubicBezTo>
                  <a:cubicBezTo>
                    <a:pt x="2359" y="8879"/>
                    <a:pt x="6459" y="1074"/>
                    <a:pt x="6543" y="669"/>
                  </a:cubicBezTo>
                  <a:cubicBezTo>
                    <a:pt x="6629" y="241"/>
                    <a:pt x="5156" y="18"/>
                    <a:pt x="4642" y="1"/>
                  </a:cubicBezTo>
                  <a:cubicBezTo>
                    <a:pt x="4642" y="1"/>
                    <a:pt x="4641" y="1"/>
                    <a:pt x="4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3080800" y="385425"/>
              <a:ext cx="544675" cy="503125"/>
            </a:xfrm>
            <a:custGeom>
              <a:avLst/>
              <a:gdLst/>
              <a:ahLst/>
              <a:cxnLst/>
              <a:rect l="l" t="t" r="r" b="b"/>
              <a:pathLst>
                <a:path w="21787" h="20125" extrusionOk="0">
                  <a:moveTo>
                    <a:pt x="9691" y="0"/>
                  </a:moveTo>
                  <a:cubicBezTo>
                    <a:pt x="9506" y="0"/>
                    <a:pt x="9335" y="11"/>
                    <a:pt x="9181" y="34"/>
                  </a:cubicBezTo>
                  <a:cubicBezTo>
                    <a:pt x="6869" y="377"/>
                    <a:pt x="3203" y="2363"/>
                    <a:pt x="2416" y="5669"/>
                  </a:cubicBezTo>
                  <a:cubicBezTo>
                    <a:pt x="1628" y="8974"/>
                    <a:pt x="4111" y="12246"/>
                    <a:pt x="4111" y="12246"/>
                  </a:cubicBezTo>
                  <a:cubicBezTo>
                    <a:pt x="4111" y="12246"/>
                    <a:pt x="3049" y="13873"/>
                    <a:pt x="2929" y="14661"/>
                  </a:cubicBezTo>
                  <a:cubicBezTo>
                    <a:pt x="2810" y="15448"/>
                    <a:pt x="3495" y="16579"/>
                    <a:pt x="3717" y="17418"/>
                  </a:cubicBezTo>
                  <a:cubicBezTo>
                    <a:pt x="3940" y="18274"/>
                    <a:pt x="2364" y="17812"/>
                    <a:pt x="1182" y="18154"/>
                  </a:cubicBezTo>
                  <a:cubicBezTo>
                    <a:pt x="1" y="18497"/>
                    <a:pt x="1080" y="20124"/>
                    <a:pt x="1080" y="20124"/>
                  </a:cubicBezTo>
                  <a:cubicBezTo>
                    <a:pt x="1080" y="20124"/>
                    <a:pt x="1011" y="19233"/>
                    <a:pt x="1182" y="18840"/>
                  </a:cubicBezTo>
                  <a:cubicBezTo>
                    <a:pt x="1354" y="18446"/>
                    <a:pt x="4282" y="18788"/>
                    <a:pt x="5173" y="18343"/>
                  </a:cubicBezTo>
                  <a:cubicBezTo>
                    <a:pt x="6081" y="17880"/>
                    <a:pt x="4848" y="16202"/>
                    <a:pt x="4728" y="15808"/>
                  </a:cubicBezTo>
                  <a:cubicBezTo>
                    <a:pt x="4625" y="15414"/>
                    <a:pt x="5344" y="14112"/>
                    <a:pt x="6132" y="13770"/>
                  </a:cubicBezTo>
                  <a:cubicBezTo>
                    <a:pt x="6157" y="13760"/>
                    <a:pt x="6189" y="13755"/>
                    <a:pt x="6227" y="13755"/>
                  </a:cubicBezTo>
                  <a:cubicBezTo>
                    <a:pt x="7211" y="13755"/>
                    <a:pt x="12562" y="16985"/>
                    <a:pt x="16276" y="16985"/>
                  </a:cubicBezTo>
                  <a:cubicBezTo>
                    <a:pt x="17033" y="16985"/>
                    <a:pt x="17722" y="16850"/>
                    <a:pt x="18292" y="16527"/>
                  </a:cubicBezTo>
                  <a:cubicBezTo>
                    <a:pt x="21786" y="14558"/>
                    <a:pt x="20827" y="6405"/>
                    <a:pt x="19149" y="4213"/>
                  </a:cubicBezTo>
                  <a:cubicBezTo>
                    <a:pt x="17566" y="2151"/>
                    <a:pt x="12271" y="0"/>
                    <a:pt x="9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3080800" y="470550"/>
              <a:ext cx="517700" cy="418425"/>
            </a:xfrm>
            <a:custGeom>
              <a:avLst/>
              <a:gdLst/>
              <a:ahLst/>
              <a:cxnLst/>
              <a:rect l="l" t="t" r="r" b="b"/>
              <a:pathLst>
                <a:path w="20708" h="16737" extrusionOk="0">
                  <a:moveTo>
                    <a:pt x="5355" y="1"/>
                  </a:moveTo>
                  <a:cubicBezTo>
                    <a:pt x="4630" y="1"/>
                    <a:pt x="6475" y="7111"/>
                    <a:pt x="6475" y="7111"/>
                  </a:cubicBezTo>
                  <a:cubicBezTo>
                    <a:pt x="4351" y="4970"/>
                    <a:pt x="3358" y="2760"/>
                    <a:pt x="2929" y="911"/>
                  </a:cubicBezTo>
                  <a:cubicBezTo>
                    <a:pt x="2707" y="1339"/>
                    <a:pt x="2535" y="1801"/>
                    <a:pt x="2416" y="2264"/>
                  </a:cubicBezTo>
                  <a:cubicBezTo>
                    <a:pt x="1628" y="5586"/>
                    <a:pt x="4111" y="8858"/>
                    <a:pt x="4111" y="8858"/>
                  </a:cubicBezTo>
                  <a:cubicBezTo>
                    <a:pt x="4111" y="8858"/>
                    <a:pt x="3049" y="10485"/>
                    <a:pt x="2929" y="11273"/>
                  </a:cubicBezTo>
                  <a:cubicBezTo>
                    <a:pt x="2810" y="12060"/>
                    <a:pt x="3495" y="13191"/>
                    <a:pt x="3717" y="14030"/>
                  </a:cubicBezTo>
                  <a:cubicBezTo>
                    <a:pt x="3940" y="14869"/>
                    <a:pt x="2364" y="14424"/>
                    <a:pt x="1182" y="14767"/>
                  </a:cubicBezTo>
                  <a:cubicBezTo>
                    <a:pt x="1" y="15109"/>
                    <a:pt x="1063" y="16736"/>
                    <a:pt x="1063" y="16736"/>
                  </a:cubicBezTo>
                  <a:cubicBezTo>
                    <a:pt x="1063" y="16736"/>
                    <a:pt x="1011" y="15828"/>
                    <a:pt x="1182" y="15452"/>
                  </a:cubicBezTo>
                  <a:cubicBezTo>
                    <a:pt x="1354" y="15058"/>
                    <a:pt x="4282" y="15383"/>
                    <a:pt x="5173" y="14938"/>
                  </a:cubicBezTo>
                  <a:cubicBezTo>
                    <a:pt x="6081" y="14493"/>
                    <a:pt x="4848" y="12797"/>
                    <a:pt x="4728" y="12403"/>
                  </a:cubicBezTo>
                  <a:cubicBezTo>
                    <a:pt x="4608" y="12009"/>
                    <a:pt x="5344" y="10725"/>
                    <a:pt x="6132" y="10382"/>
                  </a:cubicBezTo>
                  <a:cubicBezTo>
                    <a:pt x="6158" y="10371"/>
                    <a:pt x="6192" y="10365"/>
                    <a:pt x="6233" y="10365"/>
                  </a:cubicBezTo>
                  <a:cubicBezTo>
                    <a:pt x="7232" y="10365"/>
                    <a:pt x="12569" y="13580"/>
                    <a:pt x="16276" y="13580"/>
                  </a:cubicBezTo>
                  <a:cubicBezTo>
                    <a:pt x="17033" y="13580"/>
                    <a:pt x="17722" y="13445"/>
                    <a:pt x="18292" y="13122"/>
                  </a:cubicBezTo>
                  <a:cubicBezTo>
                    <a:pt x="20091" y="12112"/>
                    <a:pt x="20707" y="9457"/>
                    <a:pt x="20656" y="6837"/>
                  </a:cubicBezTo>
                  <a:lnTo>
                    <a:pt x="20656" y="6837"/>
                  </a:lnTo>
                  <a:cubicBezTo>
                    <a:pt x="20258" y="6877"/>
                    <a:pt x="19859" y="6894"/>
                    <a:pt x="19464" y="6894"/>
                  </a:cubicBezTo>
                  <a:cubicBezTo>
                    <a:pt x="16627" y="6894"/>
                    <a:pt x="13981" y="5991"/>
                    <a:pt x="13274" y="5946"/>
                  </a:cubicBezTo>
                  <a:cubicBezTo>
                    <a:pt x="13265" y="5945"/>
                    <a:pt x="13257" y="5945"/>
                    <a:pt x="13249" y="5945"/>
                  </a:cubicBezTo>
                  <a:cubicBezTo>
                    <a:pt x="12256" y="5945"/>
                    <a:pt x="17111" y="11187"/>
                    <a:pt x="17111" y="11187"/>
                  </a:cubicBezTo>
                  <a:cubicBezTo>
                    <a:pt x="10140" y="9628"/>
                    <a:pt x="6149" y="157"/>
                    <a:pt x="5379" y="3"/>
                  </a:cubicBezTo>
                  <a:cubicBezTo>
                    <a:pt x="5370" y="1"/>
                    <a:pt x="5362" y="1"/>
                    <a:pt x="53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3"/>
          <p:cNvGrpSpPr/>
          <p:nvPr/>
        </p:nvGrpSpPr>
        <p:grpSpPr>
          <a:xfrm>
            <a:off x="4153317" y="4608580"/>
            <a:ext cx="944418" cy="859268"/>
            <a:chOff x="4688600" y="1410900"/>
            <a:chExt cx="799000" cy="726900"/>
          </a:xfrm>
        </p:grpSpPr>
        <p:sp>
          <p:nvSpPr>
            <p:cNvPr id="106" name="Google Shape;106;p3"/>
            <p:cNvSpPr/>
            <p:nvPr/>
          </p:nvSpPr>
          <p:spPr>
            <a:xfrm>
              <a:off x="5004175" y="1511625"/>
              <a:ext cx="483425" cy="626175"/>
            </a:xfrm>
            <a:custGeom>
              <a:avLst/>
              <a:gdLst/>
              <a:ahLst/>
              <a:cxnLst/>
              <a:rect l="l" t="t" r="r" b="b"/>
              <a:pathLst>
                <a:path w="19337" h="25047" extrusionOk="0">
                  <a:moveTo>
                    <a:pt x="4069" y="1"/>
                  </a:moveTo>
                  <a:cubicBezTo>
                    <a:pt x="1880" y="1"/>
                    <a:pt x="663" y="1564"/>
                    <a:pt x="360" y="3490"/>
                  </a:cubicBezTo>
                  <a:cubicBezTo>
                    <a:pt x="0" y="5682"/>
                    <a:pt x="4864" y="7823"/>
                    <a:pt x="4864" y="7823"/>
                  </a:cubicBezTo>
                  <a:cubicBezTo>
                    <a:pt x="4864" y="7823"/>
                    <a:pt x="7673" y="9673"/>
                    <a:pt x="8786" y="10855"/>
                  </a:cubicBezTo>
                  <a:cubicBezTo>
                    <a:pt x="9900" y="12053"/>
                    <a:pt x="11184" y="12053"/>
                    <a:pt x="12297" y="13544"/>
                  </a:cubicBezTo>
                  <a:cubicBezTo>
                    <a:pt x="13411" y="15034"/>
                    <a:pt x="14490" y="17140"/>
                    <a:pt x="15569" y="19230"/>
                  </a:cubicBezTo>
                  <a:cubicBezTo>
                    <a:pt x="16633" y="21275"/>
                    <a:pt x="15599" y="25046"/>
                    <a:pt x="16477" y="25046"/>
                  </a:cubicBezTo>
                  <a:cubicBezTo>
                    <a:pt x="16504" y="25046"/>
                    <a:pt x="16532" y="25043"/>
                    <a:pt x="16562" y="25036"/>
                  </a:cubicBezTo>
                  <a:cubicBezTo>
                    <a:pt x="17573" y="24796"/>
                    <a:pt x="18395" y="21765"/>
                    <a:pt x="18857" y="19298"/>
                  </a:cubicBezTo>
                  <a:cubicBezTo>
                    <a:pt x="19337" y="16832"/>
                    <a:pt x="18463" y="12841"/>
                    <a:pt x="17675" y="11060"/>
                  </a:cubicBezTo>
                  <a:cubicBezTo>
                    <a:pt x="16887" y="9279"/>
                    <a:pt x="15637" y="8354"/>
                    <a:pt x="13736" y="5871"/>
                  </a:cubicBezTo>
                  <a:cubicBezTo>
                    <a:pt x="11818" y="3387"/>
                    <a:pt x="7725" y="561"/>
                    <a:pt x="4967" y="82"/>
                  </a:cubicBezTo>
                  <a:cubicBezTo>
                    <a:pt x="4651" y="27"/>
                    <a:pt x="4352" y="1"/>
                    <a:pt x="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4688600" y="1410900"/>
              <a:ext cx="414925" cy="234100"/>
            </a:xfrm>
            <a:custGeom>
              <a:avLst/>
              <a:gdLst/>
              <a:ahLst/>
              <a:cxnLst/>
              <a:rect l="l" t="t" r="r" b="b"/>
              <a:pathLst>
                <a:path w="16597" h="9364" extrusionOk="0">
                  <a:moveTo>
                    <a:pt x="189" y="0"/>
                  </a:moveTo>
                  <a:cubicBezTo>
                    <a:pt x="189" y="0"/>
                    <a:pt x="1" y="634"/>
                    <a:pt x="720" y="993"/>
                  </a:cubicBezTo>
                  <a:cubicBezTo>
                    <a:pt x="1456" y="1353"/>
                    <a:pt x="5327" y="1028"/>
                    <a:pt x="7177" y="2004"/>
                  </a:cubicBezTo>
                  <a:cubicBezTo>
                    <a:pt x="9009" y="2997"/>
                    <a:pt x="11476" y="5584"/>
                    <a:pt x="11698" y="5960"/>
                  </a:cubicBezTo>
                  <a:cubicBezTo>
                    <a:pt x="11921" y="6320"/>
                    <a:pt x="12041" y="8444"/>
                    <a:pt x="12349" y="9060"/>
                  </a:cubicBezTo>
                  <a:cubicBezTo>
                    <a:pt x="12465" y="9292"/>
                    <a:pt x="12636" y="9364"/>
                    <a:pt x="12804" y="9364"/>
                  </a:cubicBezTo>
                  <a:cubicBezTo>
                    <a:pt x="13085" y="9364"/>
                    <a:pt x="13360" y="9163"/>
                    <a:pt x="13360" y="9163"/>
                  </a:cubicBezTo>
                  <a:cubicBezTo>
                    <a:pt x="13206" y="7005"/>
                    <a:pt x="16597" y="4059"/>
                    <a:pt x="16597" y="4059"/>
                  </a:cubicBezTo>
                  <a:cubicBezTo>
                    <a:pt x="16597" y="4059"/>
                    <a:pt x="15842" y="3719"/>
                    <a:pt x="15000" y="3719"/>
                  </a:cubicBezTo>
                  <a:cubicBezTo>
                    <a:pt x="14860" y="3719"/>
                    <a:pt x="14718" y="3729"/>
                    <a:pt x="14576" y="3751"/>
                  </a:cubicBezTo>
                  <a:cubicBezTo>
                    <a:pt x="13582" y="3922"/>
                    <a:pt x="12058" y="5361"/>
                    <a:pt x="12058" y="5361"/>
                  </a:cubicBezTo>
                  <a:cubicBezTo>
                    <a:pt x="12058" y="5361"/>
                    <a:pt x="8461" y="2090"/>
                    <a:pt x="7211" y="1113"/>
                  </a:cubicBezTo>
                  <a:cubicBezTo>
                    <a:pt x="5944" y="120"/>
                    <a:pt x="189" y="0"/>
                    <a:pt x="1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3"/>
          <p:cNvGrpSpPr/>
          <p:nvPr/>
        </p:nvGrpSpPr>
        <p:grpSpPr>
          <a:xfrm>
            <a:off x="8182233" y="-294967"/>
            <a:ext cx="783095" cy="829875"/>
            <a:chOff x="2291250" y="337875"/>
            <a:chExt cx="626025" cy="663475"/>
          </a:xfrm>
        </p:grpSpPr>
        <p:sp>
          <p:nvSpPr>
            <p:cNvPr id="109" name="Google Shape;109;p3"/>
            <p:cNvSpPr/>
            <p:nvPr/>
          </p:nvSpPr>
          <p:spPr>
            <a:xfrm>
              <a:off x="2291250" y="375100"/>
              <a:ext cx="625600" cy="626200"/>
            </a:xfrm>
            <a:custGeom>
              <a:avLst/>
              <a:gdLst/>
              <a:ahLst/>
              <a:cxnLst/>
              <a:rect l="l" t="t" r="r" b="b"/>
              <a:pathLst>
                <a:path w="25024" h="25048" extrusionOk="0">
                  <a:moveTo>
                    <a:pt x="14118" y="0"/>
                  </a:moveTo>
                  <a:cubicBezTo>
                    <a:pt x="14007" y="0"/>
                    <a:pt x="13897" y="6"/>
                    <a:pt x="13788" y="19"/>
                  </a:cubicBezTo>
                  <a:cubicBezTo>
                    <a:pt x="11527" y="276"/>
                    <a:pt x="9318" y="3324"/>
                    <a:pt x="9318" y="3324"/>
                  </a:cubicBezTo>
                  <a:cubicBezTo>
                    <a:pt x="9222" y="3294"/>
                    <a:pt x="9118" y="3280"/>
                    <a:pt x="9007" y="3280"/>
                  </a:cubicBezTo>
                  <a:cubicBezTo>
                    <a:pt x="7731" y="3280"/>
                    <a:pt x="5466" y="5154"/>
                    <a:pt x="4316" y="6493"/>
                  </a:cubicBezTo>
                  <a:cubicBezTo>
                    <a:pt x="3066" y="7949"/>
                    <a:pt x="2518" y="8925"/>
                    <a:pt x="1970" y="9473"/>
                  </a:cubicBezTo>
                  <a:cubicBezTo>
                    <a:pt x="1405" y="10021"/>
                    <a:pt x="69" y="10466"/>
                    <a:pt x="35" y="12864"/>
                  </a:cubicBezTo>
                  <a:cubicBezTo>
                    <a:pt x="0" y="15279"/>
                    <a:pt x="5430" y="19920"/>
                    <a:pt x="5430" y="19920"/>
                  </a:cubicBezTo>
                  <a:cubicBezTo>
                    <a:pt x="8091" y="23369"/>
                    <a:pt x="12665" y="25048"/>
                    <a:pt x="15896" y="25048"/>
                  </a:cubicBezTo>
                  <a:cubicBezTo>
                    <a:pt x="16532" y="25048"/>
                    <a:pt x="17117" y="24983"/>
                    <a:pt x="17624" y="24853"/>
                  </a:cubicBezTo>
                  <a:cubicBezTo>
                    <a:pt x="20707" y="24065"/>
                    <a:pt x="19679" y="23055"/>
                    <a:pt x="20365" y="21633"/>
                  </a:cubicBezTo>
                  <a:cubicBezTo>
                    <a:pt x="21050" y="20195"/>
                    <a:pt x="23088" y="20708"/>
                    <a:pt x="24064" y="19133"/>
                  </a:cubicBezTo>
                  <a:cubicBezTo>
                    <a:pt x="25023" y="17557"/>
                    <a:pt x="24098" y="15433"/>
                    <a:pt x="23670" y="13172"/>
                  </a:cubicBezTo>
                  <a:cubicBezTo>
                    <a:pt x="23225" y="10912"/>
                    <a:pt x="21512" y="7846"/>
                    <a:pt x="20005" y="5020"/>
                  </a:cubicBezTo>
                  <a:cubicBezTo>
                    <a:pt x="18571" y="2332"/>
                    <a:pt x="16270" y="0"/>
                    <a:pt x="14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2380300" y="439775"/>
              <a:ext cx="196575" cy="187150"/>
            </a:xfrm>
            <a:custGeom>
              <a:avLst/>
              <a:gdLst/>
              <a:ahLst/>
              <a:cxnLst/>
              <a:rect l="l" t="t" r="r" b="b"/>
              <a:pathLst>
                <a:path w="7863" h="7486" extrusionOk="0">
                  <a:moveTo>
                    <a:pt x="7845" y="1"/>
                  </a:moveTo>
                  <a:lnTo>
                    <a:pt x="7845" y="1"/>
                  </a:lnTo>
                  <a:cubicBezTo>
                    <a:pt x="5619" y="943"/>
                    <a:pt x="4317" y="3495"/>
                    <a:pt x="4317" y="3495"/>
                  </a:cubicBezTo>
                  <a:cubicBezTo>
                    <a:pt x="1217" y="3666"/>
                    <a:pt x="1" y="7485"/>
                    <a:pt x="1" y="7485"/>
                  </a:cubicBezTo>
                  <a:cubicBezTo>
                    <a:pt x="570" y="6845"/>
                    <a:pt x="1558" y="6747"/>
                    <a:pt x="2112" y="6747"/>
                  </a:cubicBezTo>
                  <a:cubicBezTo>
                    <a:pt x="2358" y="6747"/>
                    <a:pt x="2519" y="6766"/>
                    <a:pt x="2519" y="6766"/>
                  </a:cubicBezTo>
                  <a:cubicBezTo>
                    <a:pt x="3810" y="5357"/>
                    <a:pt x="5706" y="5256"/>
                    <a:pt x="6222" y="5256"/>
                  </a:cubicBezTo>
                  <a:cubicBezTo>
                    <a:pt x="6307" y="5256"/>
                    <a:pt x="6355" y="5259"/>
                    <a:pt x="6355" y="5259"/>
                  </a:cubicBezTo>
                  <a:cubicBezTo>
                    <a:pt x="6355" y="3409"/>
                    <a:pt x="7862" y="1"/>
                    <a:pt x="7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2312225" y="377275"/>
              <a:ext cx="605050" cy="624025"/>
            </a:xfrm>
            <a:custGeom>
              <a:avLst/>
              <a:gdLst/>
              <a:ahLst/>
              <a:cxnLst/>
              <a:rect l="l" t="t" r="r" b="b"/>
              <a:pathLst>
                <a:path w="24202" h="24961" extrusionOk="0">
                  <a:moveTo>
                    <a:pt x="14028" y="0"/>
                  </a:moveTo>
                  <a:cubicBezTo>
                    <a:pt x="12863" y="514"/>
                    <a:pt x="11972" y="1302"/>
                    <a:pt x="11887" y="2158"/>
                  </a:cubicBezTo>
                  <a:cubicBezTo>
                    <a:pt x="11716" y="3974"/>
                    <a:pt x="13993" y="3340"/>
                    <a:pt x="16049" y="4984"/>
                  </a:cubicBezTo>
                  <a:cubicBezTo>
                    <a:pt x="18121" y="6611"/>
                    <a:pt x="22180" y="13993"/>
                    <a:pt x="21255" y="16716"/>
                  </a:cubicBezTo>
                  <a:cubicBezTo>
                    <a:pt x="21123" y="17109"/>
                    <a:pt x="20944" y="17282"/>
                    <a:pt x="20727" y="17282"/>
                  </a:cubicBezTo>
                  <a:cubicBezTo>
                    <a:pt x="19434" y="17282"/>
                    <a:pt x="16796" y="11141"/>
                    <a:pt x="14610" y="9249"/>
                  </a:cubicBezTo>
                  <a:cubicBezTo>
                    <a:pt x="13717" y="8476"/>
                    <a:pt x="12910" y="8114"/>
                    <a:pt x="12136" y="8114"/>
                  </a:cubicBezTo>
                  <a:cubicBezTo>
                    <a:pt x="10700" y="8114"/>
                    <a:pt x="9381" y="9362"/>
                    <a:pt x="7845" y="11544"/>
                  </a:cubicBezTo>
                  <a:cubicBezTo>
                    <a:pt x="5498" y="14901"/>
                    <a:pt x="13240" y="20364"/>
                    <a:pt x="14319" y="22814"/>
                  </a:cubicBezTo>
                  <a:cubicBezTo>
                    <a:pt x="14643" y="23554"/>
                    <a:pt x="14352" y="23847"/>
                    <a:pt x="13743" y="23847"/>
                  </a:cubicBezTo>
                  <a:cubicBezTo>
                    <a:pt x="12325" y="23847"/>
                    <a:pt x="9182" y="22260"/>
                    <a:pt x="8068" y="21050"/>
                  </a:cubicBezTo>
                  <a:cubicBezTo>
                    <a:pt x="6626" y="19468"/>
                    <a:pt x="2138" y="13423"/>
                    <a:pt x="576" y="13423"/>
                  </a:cubicBezTo>
                  <a:cubicBezTo>
                    <a:pt x="413" y="13423"/>
                    <a:pt x="282" y="13489"/>
                    <a:pt x="189" y="13633"/>
                  </a:cubicBezTo>
                  <a:cubicBezTo>
                    <a:pt x="1" y="13942"/>
                    <a:pt x="86" y="14575"/>
                    <a:pt x="360" y="15380"/>
                  </a:cubicBezTo>
                  <a:cubicBezTo>
                    <a:pt x="1936" y="17556"/>
                    <a:pt x="4591" y="19833"/>
                    <a:pt x="4591" y="19833"/>
                  </a:cubicBezTo>
                  <a:cubicBezTo>
                    <a:pt x="7252" y="23282"/>
                    <a:pt x="11826" y="24961"/>
                    <a:pt x="15057" y="24961"/>
                  </a:cubicBezTo>
                  <a:cubicBezTo>
                    <a:pt x="15693" y="24961"/>
                    <a:pt x="16278" y="24896"/>
                    <a:pt x="16785" y="24766"/>
                  </a:cubicBezTo>
                  <a:cubicBezTo>
                    <a:pt x="19868" y="23961"/>
                    <a:pt x="18840" y="22951"/>
                    <a:pt x="19526" y="21529"/>
                  </a:cubicBezTo>
                  <a:cubicBezTo>
                    <a:pt x="20211" y="20108"/>
                    <a:pt x="22249" y="20621"/>
                    <a:pt x="23225" y="19046"/>
                  </a:cubicBezTo>
                  <a:cubicBezTo>
                    <a:pt x="24201" y="17453"/>
                    <a:pt x="23276" y="15346"/>
                    <a:pt x="22831" y="13068"/>
                  </a:cubicBezTo>
                  <a:cubicBezTo>
                    <a:pt x="22386" y="10808"/>
                    <a:pt x="20656" y="7759"/>
                    <a:pt x="19149" y="4933"/>
                  </a:cubicBezTo>
                  <a:cubicBezTo>
                    <a:pt x="17898" y="2569"/>
                    <a:pt x="15946" y="463"/>
                    <a:pt x="1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2433400" y="337875"/>
              <a:ext cx="117000" cy="248275"/>
            </a:xfrm>
            <a:custGeom>
              <a:avLst/>
              <a:gdLst/>
              <a:ahLst/>
              <a:cxnLst/>
              <a:rect l="l" t="t" r="r" b="b"/>
              <a:pathLst>
                <a:path w="4680" h="9931" extrusionOk="0">
                  <a:moveTo>
                    <a:pt x="1630" y="0"/>
                  </a:moveTo>
                  <a:cubicBezTo>
                    <a:pt x="1096" y="0"/>
                    <a:pt x="1525" y="437"/>
                    <a:pt x="1508" y="857"/>
                  </a:cubicBezTo>
                  <a:cubicBezTo>
                    <a:pt x="1508" y="1268"/>
                    <a:pt x="549" y="1850"/>
                    <a:pt x="275" y="3066"/>
                  </a:cubicBezTo>
                  <a:cubicBezTo>
                    <a:pt x="1" y="4265"/>
                    <a:pt x="1131" y="7691"/>
                    <a:pt x="1422" y="8222"/>
                  </a:cubicBezTo>
                  <a:cubicBezTo>
                    <a:pt x="1696" y="8735"/>
                    <a:pt x="788" y="9866"/>
                    <a:pt x="788" y="9866"/>
                  </a:cubicBezTo>
                  <a:cubicBezTo>
                    <a:pt x="806" y="9910"/>
                    <a:pt x="858" y="9930"/>
                    <a:pt x="937" y="9930"/>
                  </a:cubicBezTo>
                  <a:cubicBezTo>
                    <a:pt x="1468" y="9930"/>
                    <a:pt x="3204" y="9029"/>
                    <a:pt x="3786" y="8581"/>
                  </a:cubicBezTo>
                  <a:cubicBezTo>
                    <a:pt x="4265" y="8187"/>
                    <a:pt x="4574" y="7639"/>
                    <a:pt x="4676" y="7023"/>
                  </a:cubicBezTo>
                  <a:cubicBezTo>
                    <a:pt x="4680" y="6975"/>
                    <a:pt x="4629" y="6957"/>
                    <a:pt x="4544" y="6957"/>
                  </a:cubicBezTo>
                  <a:cubicBezTo>
                    <a:pt x="4290" y="6957"/>
                    <a:pt x="3732" y="7119"/>
                    <a:pt x="3448" y="7119"/>
                  </a:cubicBezTo>
                  <a:cubicBezTo>
                    <a:pt x="3385" y="7119"/>
                    <a:pt x="3336" y="7111"/>
                    <a:pt x="3306" y="7091"/>
                  </a:cubicBezTo>
                  <a:cubicBezTo>
                    <a:pt x="3084" y="6954"/>
                    <a:pt x="2090" y="4300"/>
                    <a:pt x="2022" y="3597"/>
                  </a:cubicBezTo>
                  <a:cubicBezTo>
                    <a:pt x="1936" y="2895"/>
                    <a:pt x="2518" y="2313"/>
                    <a:pt x="2690" y="2022"/>
                  </a:cubicBezTo>
                  <a:cubicBezTo>
                    <a:pt x="2861" y="1713"/>
                    <a:pt x="3580" y="1730"/>
                    <a:pt x="3820" y="1474"/>
                  </a:cubicBezTo>
                  <a:cubicBezTo>
                    <a:pt x="4077" y="1217"/>
                    <a:pt x="2261" y="18"/>
                    <a:pt x="1662" y="1"/>
                  </a:cubicBezTo>
                  <a:cubicBezTo>
                    <a:pt x="1651" y="0"/>
                    <a:pt x="1641" y="0"/>
                    <a:pt x="1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2597825" y="731375"/>
              <a:ext cx="315600" cy="269975"/>
            </a:xfrm>
            <a:custGeom>
              <a:avLst/>
              <a:gdLst/>
              <a:ahLst/>
              <a:cxnLst/>
              <a:rect l="l" t="t" r="r" b="b"/>
              <a:pathLst>
                <a:path w="12624" h="10799" extrusionOk="0">
                  <a:moveTo>
                    <a:pt x="11647" y="0"/>
                  </a:moveTo>
                  <a:cubicBezTo>
                    <a:pt x="11373" y="1473"/>
                    <a:pt x="11030" y="3426"/>
                    <a:pt x="10499" y="4539"/>
                  </a:cubicBezTo>
                  <a:cubicBezTo>
                    <a:pt x="10082" y="5435"/>
                    <a:pt x="9422" y="5624"/>
                    <a:pt x="8725" y="5624"/>
                  </a:cubicBezTo>
                  <a:cubicBezTo>
                    <a:pt x="8217" y="5624"/>
                    <a:pt x="7689" y="5523"/>
                    <a:pt x="7222" y="5523"/>
                  </a:cubicBezTo>
                  <a:cubicBezTo>
                    <a:pt x="6886" y="5523"/>
                    <a:pt x="6581" y="5576"/>
                    <a:pt x="6337" y="5755"/>
                  </a:cubicBezTo>
                  <a:cubicBezTo>
                    <a:pt x="5293" y="6543"/>
                    <a:pt x="7005" y="8136"/>
                    <a:pt x="4882" y="10003"/>
                  </a:cubicBezTo>
                  <a:cubicBezTo>
                    <a:pt x="4432" y="10399"/>
                    <a:pt x="3688" y="10555"/>
                    <a:pt x="2797" y="10555"/>
                  </a:cubicBezTo>
                  <a:cubicBezTo>
                    <a:pt x="1955" y="10555"/>
                    <a:pt x="982" y="10416"/>
                    <a:pt x="0" y="10208"/>
                  </a:cubicBezTo>
                  <a:lnTo>
                    <a:pt x="0" y="10208"/>
                  </a:lnTo>
                  <a:cubicBezTo>
                    <a:pt x="1285" y="10600"/>
                    <a:pt x="2542" y="10798"/>
                    <a:pt x="3644" y="10798"/>
                  </a:cubicBezTo>
                  <a:cubicBezTo>
                    <a:pt x="4275" y="10798"/>
                    <a:pt x="4856" y="10733"/>
                    <a:pt x="5361" y="10602"/>
                  </a:cubicBezTo>
                  <a:cubicBezTo>
                    <a:pt x="8444" y="9814"/>
                    <a:pt x="7416" y="8804"/>
                    <a:pt x="8102" y="7382"/>
                  </a:cubicBezTo>
                  <a:cubicBezTo>
                    <a:pt x="8787" y="5961"/>
                    <a:pt x="10825" y="6457"/>
                    <a:pt x="11801" y="4882"/>
                  </a:cubicBezTo>
                  <a:cubicBezTo>
                    <a:pt x="12623" y="3563"/>
                    <a:pt x="12092" y="1850"/>
                    <a:pt x="11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3"/>
          <p:cNvGrpSpPr/>
          <p:nvPr/>
        </p:nvGrpSpPr>
        <p:grpSpPr>
          <a:xfrm>
            <a:off x="-387014" y="1564977"/>
            <a:ext cx="783066" cy="783760"/>
            <a:chOff x="1813400" y="1392650"/>
            <a:chExt cx="592200" cy="592725"/>
          </a:xfrm>
        </p:grpSpPr>
        <p:sp>
          <p:nvSpPr>
            <p:cNvPr id="115" name="Google Shape;115;p3"/>
            <p:cNvSpPr/>
            <p:nvPr/>
          </p:nvSpPr>
          <p:spPr>
            <a:xfrm>
              <a:off x="1813400" y="1392725"/>
              <a:ext cx="577650" cy="592650"/>
            </a:xfrm>
            <a:custGeom>
              <a:avLst/>
              <a:gdLst/>
              <a:ahLst/>
              <a:cxnLst/>
              <a:rect l="l" t="t" r="r" b="b"/>
              <a:pathLst>
                <a:path w="23106" h="23706" extrusionOk="0">
                  <a:moveTo>
                    <a:pt x="10273" y="1"/>
                  </a:moveTo>
                  <a:cubicBezTo>
                    <a:pt x="9544" y="1"/>
                    <a:pt x="8756" y="124"/>
                    <a:pt x="7931" y="402"/>
                  </a:cubicBezTo>
                  <a:cubicBezTo>
                    <a:pt x="4557" y="1532"/>
                    <a:pt x="2724" y="9222"/>
                    <a:pt x="2416" y="10198"/>
                  </a:cubicBezTo>
                  <a:cubicBezTo>
                    <a:pt x="2107" y="11158"/>
                    <a:pt x="1" y="14566"/>
                    <a:pt x="189" y="16655"/>
                  </a:cubicBezTo>
                  <a:cubicBezTo>
                    <a:pt x="378" y="18728"/>
                    <a:pt x="1542" y="18813"/>
                    <a:pt x="1542" y="18813"/>
                  </a:cubicBezTo>
                  <a:cubicBezTo>
                    <a:pt x="1542" y="18813"/>
                    <a:pt x="994" y="19875"/>
                    <a:pt x="2450" y="21417"/>
                  </a:cubicBezTo>
                  <a:cubicBezTo>
                    <a:pt x="3889" y="22958"/>
                    <a:pt x="6766" y="23198"/>
                    <a:pt x="6766" y="23198"/>
                  </a:cubicBezTo>
                  <a:cubicBezTo>
                    <a:pt x="7135" y="23543"/>
                    <a:pt x="7827" y="23705"/>
                    <a:pt x="8581" y="23705"/>
                  </a:cubicBezTo>
                  <a:cubicBezTo>
                    <a:pt x="9473" y="23705"/>
                    <a:pt x="10451" y="23478"/>
                    <a:pt x="11082" y="23061"/>
                  </a:cubicBezTo>
                  <a:cubicBezTo>
                    <a:pt x="12247" y="22307"/>
                    <a:pt x="15518" y="20166"/>
                    <a:pt x="15518" y="20166"/>
                  </a:cubicBezTo>
                  <a:cubicBezTo>
                    <a:pt x="19902" y="18865"/>
                    <a:pt x="22163" y="15422"/>
                    <a:pt x="22643" y="13230"/>
                  </a:cubicBezTo>
                  <a:cubicBezTo>
                    <a:pt x="23105" y="11038"/>
                    <a:pt x="20913" y="8588"/>
                    <a:pt x="20913" y="8588"/>
                  </a:cubicBezTo>
                  <a:cubicBezTo>
                    <a:pt x="21153" y="5848"/>
                    <a:pt x="18327" y="5146"/>
                    <a:pt x="18327" y="5146"/>
                  </a:cubicBezTo>
                  <a:cubicBezTo>
                    <a:pt x="17967" y="3450"/>
                    <a:pt x="14764" y="2508"/>
                    <a:pt x="14781" y="2508"/>
                  </a:cubicBezTo>
                  <a:cubicBezTo>
                    <a:pt x="14200" y="1152"/>
                    <a:pt x="12509" y="1"/>
                    <a:pt x="102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2128550" y="1443850"/>
              <a:ext cx="183275" cy="182875"/>
            </a:xfrm>
            <a:custGeom>
              <a:avLst/>
              <a:gdLst/>
              <a:ahLst/>
              <a:cxnLst/>
              <a:rect l="l" t="t" r="r" b="b"/>
              <a:pathLst>
                <a:path w="7331" h="7315" extrusionOk="0">
                  <a:moveTo>
                    <a:pt x="0" y="1"/>
                  </a:moveTo>
                  <a:cubicBezTo>
                    <a:pt x="0" y="1"/>
                    <a:pt x="2655" y="2861"/>
                    <a:pt x="2364" y="5190"/>
                  </a:cubicBezTo>
                  <a:cubicBezTo>
                    <a:pt x="2364" y="5190"/>
                    <a:pt x="5635" y="5653"/>
                    <a:pt x="7245" y="7314"/>
                  </a:cubicBezTo>
                  <a:cubicBezTo>
                    <a:pt x="7245" y="7314"/>
                    <a:pt x="7331" y="4745"/>
                    <a:pt x="4744" y="3854"/>
                  </a:cubicBezTo>
                  <a:cubicBezTo>
                    <a:pt x="4744" y="3854"/>
                    <a:pt x="3631" y="1765"/>
                    <a:pt x="1884" y="1234"/>
                  </a:cubicBezTo>
                  <a:cubicBezTo>
                    <a:pt x="1884" y="1234"/>
                    <a:pt x="1730" y="258"/>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813400" y="1392650"/>
              <a:ext cx="572925" cy="592725"/>
            </a:xfrm>
            <a:custGeom>
              <a:avLst/>
              <a:gdLst/>
              <a:ahLst/>
              <a:cxnLst/>
              <a:rect l="l" t="t" r="r" b="b"/>
              <a:pathLst>
                <a:path w="22917" h="23709" extrusionOk="0">
                  <a:moveTo>
                    <a:pt x="10273" y="0"/>
                  </a:moveTo>
                  <a:cubicBezTo>
                    <a:pt x="9476" y="0"/>
                    <a:pt x="8684" y="139"/>
                    <a:pt x="7931" y="405"/>
                  </a:cubicBezTo>
                  <a:cubicBezTo>
                    <a:pt x="4557" y="1535"/>
                    <a:pt x="2724" y="9225"/>
                    <a:pt x="2416" y="10201"/>
                  </a:cubicBezTo>
                  <a:cubicBezTo>
                    <a:pt x="2107" y="11161"/>
                    <a:pt x="1" y="14569"/>
                    <a:pt x="189" y="16658"/>
                  </a:cubicBezTo>
                  <a:cubicBezTo>
                    <a:pt x="378" y="18731"/>
                    <a:pt x="1542" y="18816"/>
                    <a:pt x="1542" y="18816"/>
                  </a:cubicBezTo>
                  <a:cubicBezTo>
                    <a:pt x="1542" y="18816"/>
                    <a:pt x="994" y="19878"/>
                    <a:pt x="2450" y="21420"/>
                  </a:cubicBezTo>
                  <a:cubicBezTo>
                    <a:pt x="3889" y="22961"/>
                    <a:pt x="6766" y="23201"/>
                    <a:pt x="6766" y="23201"/>
                  </a:cubicBezTo>
                  <a:cubicBezTo>
                    <a:pt x="7135" y="23546"/>
                    <a:pt x="7827" y="23708"/>
                    <a:pt x="8581" y="23708"/>
                  </a:cubicBezTo>
                  <a:cubicBezTo>
                    <a:pt x="9473" y="23708"/>
                    <a:pt x="10451" y="23481"/>
                    <a:pt x="11082" y="23064"/>
                  </a:cubicBezTo>
                  <a:cubicBezTo>
                    <a:pt x="12247" y="22293"/>
                    <a:pt x="15518" y="20169"/>
                    <a:pt x="15518" y="20169"/>
                  </a:cubicBezTo>
                  <a:cubicBezTo>
                    <a:pt x="19902" y="18868"/>
                    <a:pt x="22163" y="15425"/>
                    <a:pt x="22643" y="13233"/>
                  </a:cubicBezTo>
                  <a:cubicBezTo>
                    <a:pt x="22917" y="11948"/>
                    <a:pt x="22283" y="10578"/>
                    <a:pt x="21701" y="9670"/>
                  </a:cubicBezTo>
                  <a:cubicBezTo>
                    <a:pt x="21560" y="9610"/>
                    <a:pt x="21422" y="9581"/>
                    <a:pt x="21286" y="9581"/>
                  </a:cubicBezTo>
                  <a:cubicBezTo>
                    <a:pt x="19283" y="9581"/>
                    <a:pt x="17759" y="15821"/>
                    <a:pt x="16460" y="17104"/>
                  </a:cubicBezTo>
                  <a:cubicBezTo>
                    <a:pt x="15055" y="18491"/>
                    <a:pt x="10637" y="20752"/>
                    <a:pt x="8855" y="21711"/>
                  </a:cubicBezTo>
                  <a:cubicBezTo>
                    <a:pt x="8070" y="22137"/>
                    <a:pt x="7243" y="22439"/>
                    <a:pt x="6433" y="22439"/>
                  </a:cubicBezTo>
                  <a:cubicBezTo>
                    <a:pt x="5387" y="22439"/>
                    <a:pt x="4371" y="21936"/>
                    <a:pt x="3512" y="20546"/>
                  </a:cubicBezTo>
                  <a:cubicBezTo>
                    <a:pt x="1987" y="18063"/>
                    <a:pt x="7862" y="12342"/>
                    <a:pt x="9403" y="10715"/>
                  </a:cubicBezTo>
                  <a:cubicBezTo>
                    <a:pt x="10962" y="9088"/>
                    <a:pt x="13839" y="7187"/>
                    <a:pt x="13908" y="6074"/>
                  </a:cubicBezTo>
                  <a:cubicBezTo>
                    <a:pt x="13920" y="5813"/>
                    <a:pt x="13750" y="5695"/>
                    <a:pt x="13461" y="5695"/>
                  </a:cubicBezTo>
                  <a:cubicBezTo>
                    <a:pt x="12513" y="5695"/>
                    <a:pt x="10283" y="6960"/>
                    <a:pt x="8958" y="8626"/>
                  </a:cubicBezTo>
                  <a:cubicBezTo>
                    <a:pt x="7271" y="10731"/>
                    <a:pt x="2715" y="17253"/>
                    <a:pt x="1777" y="17253"/>
                  </a:cubicBezTo>
                  <a:cubicBezTo>
                    <a:pt x="1754" y="17253"/>
                    <a:pt x="1732" y="17249"/>
                    <a:pt x="1713" y="17241"/>
                  </a:cubicBezTo>
                  <a:cubicBezTo>
                    <a:pt x="943" y="16915"/>
                    <a:pt x="4317" y="6913"/>
                    <a:pt x="6303" y="3607"/>
                  </a:cubicBezTo>
                  <a:cubicBezTo>
                    <a:pt x="7434" y="1723"/>
                    <a:pt x="9266" y="610"/>
                    <a:pt x="10654" y="11"/>
                  </a:cubicBezTo>
                  <a:cubicBezTo>
                    <a:pt x="10527" y="4"/>
                    <a:pt x="10400" y="0"/>
                    <a:pt x="10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2162375" y="1439650"/>
              <a:ext cx="243225" cy="150675"/>
            </a:xfrm>
            <a:custGeom>
              <a:avLst/>
              <a:gdLst/>
              <a:ahLst/>
              <a:cxnLst/>
              <a:rect l="l" t="t" r="r" b="b"/>
              <a:pathLst>
                <a:path w="9729" h="6027" extrusionOk="0">
                  <a:moveTo>
                    <a:pt x="5892" y="1"/>
                  </a:moveTo>
                  <a:cubicBezTo>
                    <a:pt x="3726" y="1"/>
                    <a:pt x="1970" y="2276"/>
                    <a:pt x="1970" y="2276"/>
                  </a:cubicBezTo>
                  <a:cubicBezTo>
                    <a:pt x="1438" y="1760"/>
                    <a:pt x="163" y="1745"/>
                    <a:pt x="14" y="1745"/>
                  </a:cubicBezTo>
                  <a:cubicBezTo>
                    <a:pt x="5" y="1745"/>
                    <a:pt x="0" y="1745"/>
                    <a:pt x="0" y="1745"/>
                  </a:cubicBezTo>
                  <a:cubicBezTo>
                    <a:pt x="942" y="2070"/>
                    <a:pt x="1884" y="4673"/>
                    <a:pt x="1884" y="4673"/>
                  </a:cubicBezTo>
                  <a:cubicBezTo>
                    <a:pt x="1920" y="4670"/>
                    <a:pt x="1956" y="4668"/>
                    <a:pt x="1993" y="4668"/>
                  </a:cubicBezTo>
                  <a:cubicBezTo>
                    <a:pt x="3045" y="4668"/>
                    <a:pt x="4659" y="6026"/>
                    <a:pt x="4659" y="6026"/>
                  </a:cubicBezTo>
                  <a:cubicBezTo>
                    <a:pt x="4881" y="5153"/>
                    <a:pt x="3391" y="4022"/>
                    <a:pt x="3391" y="4022"/>
                  </a:cubicBezTo>
                  <a:cubicBezTo>
                    <a:pt x="3391" y="4022"/>
                    <a:pt x="5753" y="1813"/>
                    <a:pt x="6291" y="1813"/>
                  </a:cubicBezTo>
                  <a:cubicBezTo>
                    <a:pt x="6295" y="1813"/>
                    <a:pt x="6299" y="1813"/>
                    <a:pt x="6303" y="1813"/>
                  </a:cubicBezTo>
                  <a:cubicBezTo>
                    <a:pt x="6817" y="1847"/>
                    <a:pt x="6577" y="3611"/>
                    <a:pt x="6954" y="3971"/>
                  </a:cubicBezTo>
                  <a:cubicBezTo>
                    <a:pt x="7040" y="4058"/>
                    <a:pt x="7163" y="4095"/>
                    <a:pt x="7309" y="4095"/>
                  </a:cubicBezTo>
                  <a:cubicBezTo>
                    <a:pt x="7798" y="4095"/>
                    <a:pt x="8546" y="3680"/>
                    <a:pt x="9060" y="3337"/>
                  </a:cubicBezTo>
                  <a:cubicBezTo>
                    <a:pt x="9728" y="2892"/>
                    <a:pt x="9043" y="1933"/>
                    <a:pt x="9043" y="1933"/>
                  </a:cubicBezTo>
                  <a:cubicBezTo>
                    <a:pt x="7994" y="493"/>
                    <a:pt x="6899" y="1"/>
                    <a:pt x="58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2221525" y="1450200"/>
              <a:ext cx="173375" cy="71375"/>
            </a:xfrm>
            <a:custGeom>
              <a:avLst/>
              <a:gdLst/>
              <a:ahLst/>
              <a:cxnLst/>
              <a:rect l="l" t="t" r="r" b="b"/>
              <a:pathLst>
                <a:path w="6935" h="2855" extrusionOk="0">
                  <a:moveTo>
                    <a:pt x="3395" y="1"/>
                  </a:moveTo>
                  <a:cubicBezTo>
                    <a:pt x="1712" y="1"/>
                    <a:pt x="0" y="2574"/>
                    <a:pt x="118" y="2659"/>
                  </a:cubicBezTo>
                  <a:cubicBezTo>
                    <a:pt x="118" y="2659"/>
                    <a:pt x="2527" y="718"/>
                    <a:pt x="3748" y="718"/>
                  </a:cubicBezTo>
                  <a:cubicBezTo>
                    <a:pt x="3783" y="718"/>
                    <a:pt x="3818" y="720"/>
                    <a:pt x="3851" y="723"/>
                  </a:cubicBezTo>
                  <a:cubicBezTo>
                    <a:pt x="5033" y="826"/>
                    <a:pt x="4742" y="2350"/>
                    <a:pt x="5033" y="2727"/>
                  </a:cubicBezTo>
                  <a:cubicBezTo>
                    <a:pt x="5105" y="2816"/>
                    <a:pt x="5211" y="2855"/>
                    <a:pt x="5335" y="2855"/>
                  </a:cubicBezTo>
                  <a:cubicBezTo>
                    <a:pt x="5711" y="2855"/>
                    <a:pt x="6257" y="2497"/>
                    <a:pt x="6540" y="2110"/>
                  </a:cubicBezTo>
                  <a:cubicBezTo>
                    <a:pt x="6934" y="1597"/>
                    <a:pt x="5187" y="107"/>
                    <a:pt x="3492" y="4"/>
                  </a:cubicBezTo>
                  <a:cubicBezTo>
                    <a:pt x="3459" y="2"/>
                    <a:pt x="3427" y="1"/>
                    <a:pt x="33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3"/>
          <p:cNvGrpSpPr/>
          <p:nvPr/>
        </p:nvGrpSpPr>
        <p:grpSpPr>
          <a:xfrm>
            <a:off x="2295213" y="4787140"/>
            <a:ext cx="570553" cy="633359"/>
            <a:chOff x="3041425" y="4736025"/>
            <a:chExt cx="377225" cy="418750"/>
          </a:xfrm>
        </p:grpSpPr>
        <p:sp>
          <p:nvSpPr>
            <p:cNvPr id="121" name="Google Shape;121;p3"/>
            <p:cNvSpPr/>
            <p:nvPr/>
          </p:nvSpPr>
          <p:spPr>
            <a:xfrm>
              <a:off x="3041425" y="4742700"/>
              <a:ext cx="377225" cy="412075"/>
            </a:xfrm>
            <a:custGeom>
              <a:avLst/>
              <a:gdLst/>
              <a:ahLst/>
              <a:cxnLst/>
              <a:rect l="l" t="t" r="r" b="b"/>
              <a:pathLst>
                <a:path w="15089" h="16483" extrusionOk="0">
                  <a:moveTo>
                    <a:pt x="9573" y="1"/>
                  </a:moveTo>
                  <a:cubicBezTo>
                    <a:pt x="8501" y="1"/>
                    <a:pt x="7607" y="440"/>
                    <a:pt x="7142" y="1073"/>
                  </a:cubicBezTo>
                  <a:lnTo>
                    <a:pt x="7142" y="1073"/>
                  </a:lnTo>
                  <a:cubicBezTo>
                    <a:pt x="7142" y="1072"/>
                    <a:pt x="7135" y="1071"/>
                    <a:pt x="7121" y="1071"/>
                  </a:cubicBezTo>
                  <a:cubicBezTo>
                    <a:pt x="6891" y="1071"/>
                    <a:pt x="4800" y="1222"/>
                    <a:pt x="4316" y="2238"/>
                  </a:cubicBezTo>
                  <a:cubicBezTo>
                    <a:pt x="4316" y="2238"/>
                    <a:pt x="2278" y="2238"/>
                    <a:pt x="2004" y="4139"/>
                  </a:cubicBezTo>
                  <a:cubicBezTo>
                    <a:pt x="2004" y="4139"/>
                    <a:pt x="103" y="5423"/>
                    <a:pt x="51" y="6965"/>
                  </a:cubicBezTo>
                  <a:cubicBezTo>
                    <a:pt x="0" y="8523"/>
                    <a:pt x="942" y="11229"/>
                    <a:pt x="3699" y="12839"/>
                  </a:cubicBezTo>
                  <a:cubicBezTo>
                    <a:pt x="3699" y="12839"/>
                    <a:pt x="5532" y="14826"/>
                    <a:pt x="6200" y="15545"/>
                  </a:cubicBezTo>
                  <a:cubicBezTo>
                    <a:pt x="6707" y="16078"/>
                    <a:pt x="7725" y="16482"/>
                    <a:pt x="8472" y="16482"/>
                  </a:cubicBezTo>
                  <a:cubicBezTo>
                    <a:pt x="8710" y="16482"/>
                    <a:pt x="8920" y="16441"/>
                    <a:pt x="9077" y="16350"/>
                  </a:cubicBezTo>
                  <a:cubicBezTo>
                    <a:pt x="9077" y="16350"/>
                    <a:pt x="9494" y="16423"/>
                    <a:pt x="10063" y="16423"/>
                  </a:cubicBezTo>
                  <a:cubicBezTo>
                    <a:pt x="10733" y="16423"/>
                    <a:pt x="11614" y="16323"/>
                    <a:pt x="12280" y="15888"/>
                  </a:cubicBezTo>
                  <a:cubicBezTo>
                    <a:pt x="13513" y="15083"/>
                    <a:pt x="13325" y="14278"/>
                    <a:pt x="13325" y="14278"/>
                  </a:cubicBezTo>
                  <a:lnTo>
                    <a:pt x="13325" y="14278"/>
                  </a:lnTo>
                  <a:cubicBezTo>
                    <a:pt x="13325" y="14278"/>
                    <a:pt x="13347" y="14282"/>
                    <a:pt x="13387" y="14282"/>
                  </a:cubicBezTo>
                  <a:cubicBezTo>
                    <a:pt x="13584" y="14282"/>
                    <a:pt x="14210" y="14187"/>
                    <a:pt x="14609" y="13045"/>
                  </a:cubicBezTo>
                  <a:cubicBezTo>
                    <a:pt x="15089" y="11675"/>
                    <a:pt x="14233" y="9020"/>
                    <a:pt x="14181" y="8318"/>
                  </a:cubicBezTo>
                  <a:cubicBezTo>
                    <a:pt x="14130" y="7598"/>
                    <a:pt x="14181" y="2118"/>
                    <a:pt x="12109" y="799"/>
                  </a:cubicBezTo>
                  <a:cubicBezTo>
                    <a:pt x="11234" y="235"/>
                    <a:pt x="10356" y="1"/>
                    <a:pt x="95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3106075" y="4770000"/>
              <a:ext cx="152875" cy="93300"/>
            </a:xfrm>
            <a:custGeom>
              <a:avLst/>
              <a:gdLst/>
              <a:ahLst/>
              <a:cxnLst/>
              <a:rect l="l" t="t" r="r" b="b"/>
              <a:pathLst>
                <a:path w="6115" h="3732" extrusionOk="0">
                  <a:moveTo>
                    <a:pt x="5816" y="0"/>
                  </a:moveTo>
                  <a:cubicBezTo>
                    <a:pt x="4839" y="0"/>
                    <a:pt x="4624" y="529"/>
                    <a:pt x="4624" y="529"/>
                  </a:cubicBezTo>
                  <a:cubicBezTo>
                    <a:pt x="3357" y="598"/>
                    <a:pt x="2261" y="1831"/>
                    <a:pt x="2261" y="1831"/>
                  </a:cubicBezTo>
                  <a:cubicBezTo>
                    <a:pt x="1182" y="1916"/>
                    <a:pt x="257" y="2687"/>
                    <a:pt x="0" y="3732"/>
                  </a:cubicBezTo>
                  <a:cubicBezTo>
                    <a:pt x="884" y="3184"/>
                    <a:pt x="2163" y="3089"/>
                    <a:pt x="2943" y="3089"/>
                  </a:cubicBezTo>
                  <a:cubicBezTo>
                    <a:pt x="3357" y="3089"/>
                    <a:pt x="3631" y="3115"/>
                    <a:pt x="3631" y="3115"/>
                  </a:cubicBezTo>
                  <a:cubicBezTo>
                    <a:pt x="3837" y="1505"/>
                    <a:pt x="6115" y="15"/>
                    <a:pt x="6115" y="15"/>
                  </a:cubicBezTo>
                  <a:cubicBezTo>
                    <a:pt x="6008" y="5"/>
                    <a:pt x="5909" y="0"/>
                    <a:pt x="58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3060675" y="4736025"/>
              <a:ext cx="168725" cy="108025"/>
            </a:xfrm>
            <a:custGeom>
              <a:avLst/>
              <a:gdLst/>
              <a:ahLst/>
              <a:cxnLst/>
              <a:rect l="l" t="t" r="r" b="b"/>
              <a:pathLst>
                <a:path w="6749" h="4321" extrusionOk="0">
                  <a:moveTo>
                    <a:pt x="2568" y="0"/>
                  </a:moveTo>
                  <a:cubicBezTo>
                    <a:pt x="1998" y="0"/>
                    <a:pt x="1346" y="232"/>
                    <a:pt x="617" y="843"/>
                  </a:cubicBezTo>
                  <a:cubicBezTo>
                    <a:pt x="617" y="843"/>
                    <a:pt x="1" y="1374"/>
                    <a:pt x="360" y="1785"/>
                  </a:cubicBezTo>
                  <a:cubicBezTo>
                    <a:pt x="686" y="2126"/>
                    <a:pt x="1203" y="2593"/>
                    <a:pt x="1536" y="2593"/>
                  </a:cubicBezTo>
                  <a:cubicBezTo>
                    <a:pt x="1589" y="2593"/>
                    <a:pt x="1637" y="2582"/>
                    <a:pt x="1679" y="2556"/>
                  </a:cubicBezTo>
                  <a:cubicBezTo>
                    <a:pt x="1996" y="2373"/>
                    <a:pt x="2118" y="1217"/>
                    <a:pt x="2455" y="1217"/>
                  </a:cubicBezTo>
                  <a:cubicBezTo>
                    <a:pt x="2465" y="1217"/>
                    <a:pt x="2474" y="1218"/>
                    <a:pt x="2484" y="1220"/>
                  </a:cubicBezTo>
                  <a:cubicBezTo>
                    <a:pt x="2827" y="1272"/>
                    <a:pt x="4077" y="3190"/>
                    <a:pt x="4077" y="3190"/>
                  </a:cubicBezTo>
                  <a:cubicBezTo>
                    <a:pt x="4077" y="3190"/>
                    <a:pt x="2878" y="3686"/>
                    <a:pt x="2878" y="4320"/>
                  </a:cubicBezTo>
                  <a:cubicBezTo>
                    <a:pt x="2878" y="4320"/>
                    <a:pt x="3873" y="3829"/>
                    <a:pt x="4600" y="3829"/>
                  </a:cubicBezTo>
                  <a:cubicBezTo>
                    <a:pt x="4741" y="3829"/>
                    <a:pt x="4873" y="3847"/>
                    <a:pt x="4985" y="3892"/>
                  </a:cubicBezTo>
                  <a:cubicBezTo>
                    <a:pt x="4985" y="3892"/>
                    <a:pt x="6064" y="2282"/>
                    <a:pt x="6749" y="2231"/>
                  </a:cubicBezTo>
                  <a:cubicBezTo>
                    <a:pt x="6749" y="2231"/>
                    <a:pt x="6348" y="2121"/>
                    <a:pt x="5936" y="2121"/>
                  </a:cubicBezTo>
                  <a:cubicBezTo>
                    <a:pt x="5717" y="2121"/>
                    <a:pt x="5494" y="2152"/>
                    <a:pt x="5327" y="2248"/>
                  </a:cubicBezTo>
                  <a:cubicBezTo>
                    <a:pt x="5327" y="2248"/>
                    <a:pt x="4346" y="0"/>
                    <a:pt x="2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3"/>
          <p:cNvGrpSpPr/>
          <p:nvPr/>
        </p:nvGrpSpPr>
        <p:grpSpPr>
          <a:xfrm>
            <a:off x="178673" y="-276521"/>
            <a:ext cx="1222378" cy="1199042"/>
            <a:chOff x="1931075" y="728875"/>
            <a:chExt cx="789650" cy="774575"/>
          </a:xfrm>
        </p:grpSpPr>
        <p:sp>
          <p:nvSpPr>
            <p:cNvPr id="125" name="Google Shape;125;p3"/>
            <p:cNvSpPr/>
            <p:nvPr/>
          </p:nvSpPr>
          <p:spPr>
            <a:xfrm>
              <a:off x="2298950" y="1099175"/>
              <a:ext cx="421775" cy="404275"/>
            </a:xfrm>
            <a:custGeom>
              <a:avLst/>
              <a:gdLst/>
              <a:ahLst/>
              <a:cxnLst/>
              <a:rect l="l" t="t" r="r" b="b"/>
              <a:pathLst>
                <a:path w="16871" h="16171" extrusionOk="0">
                  <a:moveTo>
                    <a:pt x="1782" y="1"/>
                  </a:moveTo>
                  <a:lnTo>
                    <a:pt x="1" y="1456"/>
                  </a:lnTo>
                  <a:lnTo>
                    <a:pt x="3820" y="5481"/>
                  </a:lnTo>
                  <a:cubicBezTo>
                    <a:pt x="2518" y="8239"/>
                    <a:pt x="3375" y="10499"/>
                    <a:pt x="5105" y="12743"/>
                  </a:cubicBezTo>
                  <a:cubicBezTo>
                    <a:pt x="6349" y="14350"/>
                    <a:pt x="8217" y="16171"/>
                    <a:pt x="10435" y="16171"/>
                  </a:cubicBezTo>
                  <a:cubicBezTo>
                    <a:pt x="11361" y="16171"/>
                    <a:pt x="12348" y="15854"/>
                    <a:pt x="13377" y="15072"/>
                  </a:cubicBezTo>
                  <a:cubicBezTo>
                    <a:pt x="16871" y="12418"/>
                    <a:pt x="16066" y="8633"/>
                    <a:pt x="13582" y="5687"/>
                  </a:cubicBezTo>
                  <a:cubicBezTo>
                    <a:pt x="11940" y="3753"/>
                    <a:pt x="9730" y="3301"/>
                    <a:pt x="8022" y="3301"/>
                  </a:cubicBezTo>
                  <a:cubicBezTo>
                    <a:pt x="6524" y="3301"/>
                    <a:pt x="5413" y="3649"/>
                    <a:pt x="5413" y="3649"/>
                  </a:cubicBezTo>
                  <a:lnTo>
                    <a:pt x="17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1931075" y="728875"/>
              <a:ext cx="436425" cy="426425"/>
            </a:xfrm>
            <a:custGeom>
              <a:avLst/>
              <a:gdLst/>
              <a:ahLst/>
              <a:cxnLst/>
              <a:rect l="l" t="t" r="r" b="b"/>
              <a:pathLst>
                <a:path w="17457" h="17057" extrusionOk="0">
                  <a:moveTo>
                    <a:pt x="2721" y="1640"/>
                  </a:moveTo>
                  <a:cubicBezTo>
                    <a:pt x="3570" y="1640"/>
                    <a:pt x="4169" y="2922"/>
                    <a:pt x="3326" y="3577"/>
                  </a:cubicBezTo>
                  <a:cubicBezTo>
                    <a:pt x="3088" y="3763"/>
                    <a:pt x="2833" y="3843"/>
                    <a:pt x="2593" y="3843"/>
                  </a:cubicBezTo>
                  <a:cubicBezTo>
                    <a:pt x="1751" y="3843"/>
                    <a:pt x="1097" y="2851"/>
                    <a:pt x="1990" y="1984"/>
                  </a:cubicBezTo>
                  <a:lnTo>
                    <a:pt x="1973" y="1984"/>
                  </a:lnTo>
                  <a:cubicBezTo>
                    <a:pt x="2225" y="1741"/>
                    <a:pt x="2483" y="1640"/>
                    <a:pt x="2721" y="1640"/>
                  </a:cubicBezTo>
                  <a:close/>
                  <a:moveTo>
                    <a:pt x="1726" y="0"/>
                  </a:moveTo>
                  <a:cubicBezTo>
                    <a:pt x="616" y="0"/>
                    <a:pt x="1" y="1131"/>
                    <a:pt x="38" y="2053"/>
                  </a:cubicBezTo>
                  <a:cubicBezTo>
                    <a:pt x="72" y="3320"/>
                    <a:pt x="14819" y="17056"/>
                    <a:pt x="14819" y="17056"/>
                  </a:cubicBezTo>
                  <a:lnTo>
                    <a:pt x="17456" y="14590"/>
                  </a:lnTo>
                  <a:cubicBezTo>
                    <a:pt x="17456" y="14590"/>
                    <a:pt x="5656" y="2327"/>
                    <a:pt x="3172" y="546"/>
                  </a:cubicBezTo>
                  <a:cubicBezTo>
                    <a:pt x="2626" y="158"/>
                    <a:pt x="2141" y="0"/>
                    <a:pt x="1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3"/>
          <p:cNvGrpSpPr/>
          <p:nvPr/>
        </p:nvGrpSpPr>
        <p:grpSpPr>
          <a:xfrm>
            <a:off x="437090" y="4375916"/>
            <a:ext cx="570572" cy="539498"/>
            <a:chOff x="2776800" y="970450"/>
            <a:chExt cx="431500" cy="408000"/>
          </a:xfrm>
        </p:grpSpPr>
        <p:sp>
          <p:nvSpPr>
            <p:cNvPr id="128" name="Google Shape;128;p3"/>
            <p:cNvSpPr/>
            <p:nvPr/>
          </p:nvSpPr>
          <p:spPr>
            <a:xfrm>
              <a:off x="2910825" y="1012025"/>
              <a:ext cx="105350" cy="95575"/>
            </a:xfrm>
            <a:custGeom>
              <a:avLst/>
              <a:gdLst/>
              <a:ahLst/>
              <a:cxnLst/>
              <a:rect l="l" t="t" r="r" b="b"/>
              <a:pathLst>
                <a:path w="4214" h="3823" extrusionOk="0">
                  <a:moveTo>
                    <a:pt x="2185" y="1"/>
                  </a:moveTo>
                  <a:cubicBezTo>
                    <a:pt x="2068" y="1"/>
                    <a:pt x="1950" y="10"/>
                    <a:pt x="1833" y="27"/>
                  </a:cubicBezTo>
                  <a:cubicBezTo>
                    <a:pt x="1456" y="78"/>
                    <a:pt x="1096" y="232"/>
                    <a:pt x="822" y="472"/>
                  </a:cubicBezTo>
                  <a:cubicBezTo>
                    <a:pt x="240" y="952"/>
                    <a:pt x="0" y="1705"/>
                    <a:pt x="206" y="2425"/>
                  </a:cubicBezTo>
                  <a:cubicBezTo>
                    <a:pt x="428" y="3144"/>
                    <a:pt x="1028" y="3658"/>
                    <a:pt x="1747" y="3795"/>
                  </a:cubicBezTo>
                  <a:cubicBezTo>
                    <a:pt x="1875" y="3813"/>
                    <a:pt x="2009" y="3822"/>
                    <a:pt x="2146" y="3822"/>
                  </a:cubicBezTo>
                  <a:cubicBezTo>
                    <a:pt x="2799" y="3822"/>
                    <a:pt x="3508" y="3605"/>
                    <a:pt x="3820" y="3024"/>
                  </a:cubicBezTo>
                  <a:cubicBezTo>
                    <a:pt x="4214" y="2288"/>
                    <a:pt x="4214" y="1277"/>
                    <a:pt x="3683" y="592"/>
                  </a:cubicBezTo>
                  <a:cubicBezTo>
                    <a:pt x="3647" y="552"/>
                    <a:pt x="3604" y="535"/>
                    <a:pt x="3563" y="535"/>
                  </a:cubicBezTo>
                  <a:cubicBezTo>
                    <a:pt x="3446" y="535"/>
                    <a:pt x="3342" y="671"/>
                    <a:pt x="3443" y="798"/>
                  </a:cubicBezTo>
                  <a:cubicBezTo>
                    <a:pt x="3802" y="1329"/>
                    <a:pt x="3888" y="2014"/>
                    <a:pt x="3648" y="2613"/>
                  </a:cubicBezTo>
                  <a:cubicBezTo>
                    <a:pt x="3563" y="2939"/>
                    <a:pt x="3340" y="3195"/>
                    <a:pt x="3049" y="3332"/>
                  </a:cubicBezTo>
                  <a:cubicBezTo>
                    <a:pt x="2779" y="3437"/>
                    <a:pt x="2496" y="3490"/>
                    <a:pt x="2212" y="3490"/>
                  </a:cubicBezTo>
                  <a:cubicBezTo>
                    <a:pt x="2171" y="3490"/>
                    <a:pt x="2130" y="3489"/>
                    <a:pt x="2090" y="3487"/>
                  </a:cubicBezTo>
                  <a:cubicBezTo>
                    <a:pt x="2076" y="3487"/>
                    <a:pt x="2062" y="3487"/>
                    <a:pt x="2048" y="3487"/>
                  </a:cubicBezTo>
                  <a:cubicBezTo>
                    <a:pt x="1398" y="3487"/>
                    <a:pt x="834" y="3097"/>
                    <a:pt x="565" y="2510"/>
                  </a:cubicBezTo>
                  <a:cubicBezTo>
                    <a:pt x="206" y="1585"/>
                    <a:pt x="754" y="575"/>
                    <a:pt x="1730" y="369"/>
                  </a:cubicBezTo>
                  <a:cubicBezTo>
                    <a:pt x="1879" y="335"/>
                    <a:pt x="2031" y="318"/>
                    <a:pt x="2183" y="318"/>
                  </a:cubicBezTo>
                  <a:cubicBezTo>
                    <a:pt x="2487" y="318"/>
                    <a:pt x="2792" y="387"/>
                    <a:pt x="3066" y="524"/>
                  </a:cubicBezTo>
                  <a:cubicBezTo>
                    <a:pt x="3090" y="534"/>
                    <a:pt x="3112" y="539"/>
                    <a:pt x="3133" y="539"/>
                  </a:cubicBezTo>
                  <a:cubicBezTo>
                    <a:pt x="3280" y="539"/>
                    <a:pt x="3351" y="305"/>
                    <a:pt x="3186" y="215"/>
                  </a:cubicBezTo>
                  <a:cubicBezTo>
                    <a:pt x="2866" y="75"/>
                    <a:pt x="2528" y="1"/>
                    <a:pt x="21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2776800" y="1067425"/>
              <a:ext cx="175050" cy="311025"/>
            </a:xfrm>
            <a:custGeom>
              <a:avLst/>
              <a:gdLst/>
              <a:ahLst/>
              <a:cxnLst/>
              <a:rect l="l" t="t" r="r" b="b"/>
              <a:pathLst>
                <a:path w="7002" h="12441" extrusionOk="0">
                  <a:moveTo>
                    <a:pt x="5937" y="619"/>
                  </a:moveTo>
                  <a:cubicBezTo>
                    <a:pt x="5986" y="619"/>
                    <a:pt x="6040" y="624"/>
                    <a:pt x="6098" y="637"/>
                  </a:cubicBezTo>
                  <a:lnTo>
                    <a:pt x="6098" y="620"/>
                  </a:lnTo>
                  <a:lnTo>
                    <a:pt x="6098" y="620"/>
                  </a:lnTo>
                  <a:cubicBezTo>
                    <a:pt x="6659" y="738"/>
                    <a:pt x="6379" y="1468"/>
                    <a:pt x="5962" y="1468"/>
                  </a:cubicBezTo>
                  <a:cubicBezTo>
                    <a:pt x="5895" y="1468"/>
                    <a:pt x="5826" y="1450"/>
                    <a:pt x="5755" y="1408"/>
                  </a:cubicBezTo>
                  <a:cubicBezTo>
                    <a:pt x="5382" y="1190"/>
                    <a:pt x="5447" y="619"/>
                    <a:pt x="5937" y="619"/>
                  </a:cubicBezTo>
                  <a:close/>
                  <a:moveTo>
                    <a:pt x="6115" y="1"/>
                  </a:moveTo>
                  <a:cubicBezTo>
                    <a:pt x="5857" y="1"/>
                    <a:pt x="5585" y="115"/>
                    <a:pt x="5378" y="346"/>
                  </a:cubicBezTo>
                  <a:cubicBezTo>
                    <a:pt x="4813" y="979"/>
                    <a:pt x="3546" y="6648"/>
                    <a:pt x="3546" y="6648"/>
                  </a:cubicBezTo>
                  <a:cubicBezTo>
                    <a:pt x="463" y="7453"/>
                    <a:pt x="1" y="11307"/>
                    <a:pt x="2587" y="12181"/>
                  </a:cubicBezTo>
                  <a:cubicBezTo>
                    <a:pt x="3106" y="12361"/>
                    <a:pt x="3557" y="12441"/>
                    <a:pt x="3949" y="12441"/>
                  </a:cubicBezTo>
                  <a:cubicBezTo>
                    <a:pt x="5492" y="12441"/>
                    <a:pt x="6105" y="11197"/>
                    <a:pt x="6338" y="9954"/>
                  </a:cubicBezTo>
                  <a:cubicBezTo>
                    <a:pt x="6629" y="8378"/>
                    <a:pt x="5293" y="7025"/>
                    <a:pt x="5293" y="7025"/>
                  </a:cubicBezTo>
                  <a:cubicBezTo>
                    <a:pt x="5293" y="7025"/>
                    <a:pt x="6646" y="2298"/>
                    <a:pt x="6868" y="1134"/>
                  </a:cubicBezTo>
                  <a:cubicBezTo>
                    <a:pt x="7001" y="381"/>
                    <a:pt x="6584" y="1"/>
                    <a:pt x="61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2948500" y="1085650"/>
              <a:ext cx="140025" cy="256750"/>
            </a:xfrm>
            <a:custGeom>
              <a:avLst/>
              <a:gdLst/>
              <a:ahLst/>
              <a:cxnLst/>
              <a:rect l="l" t="t" r="r" b="b"/>
              <a:pathLst>
                <a:path w="5601" h="10270" extrusionOk="0">
                  <a:moveTo>
                    <a:pt x="829" y="492"/>
                  </a:moveTo>
                  <a:cubicBezTo>
                    <a:pt x="1181" y="492"/>
                    <a:pt x="1217" y="1160"/>
                    <a:pt x="805" y="1175"/>
                  </a:cubicBezTo>
                  <a:cubicBezTo>
                    <a:pt x="799" y="1176"/>
                    <a:pt x="792" y="1176"/>
                    <a:pt x="786" y="1176"/>
                  </a:cubicBezTo>
                  <a:cubicBezTo>
                    <a:pt x="422" y="1176"/>
                    <a:pt x="231" y="710"/>
                    <a:pt x="686" y="524"/>
                  </a:cubicBezTo>
                  <a:cubicBezTo>
                    <a:pt x="738" y="502"/>
                    <a:pt x="786" y="492"/>
                    <a:pt x="829" y="492"/>
                  </a:cubicBezTo>
                  <a:close/>
                  <a:moveTo>
                    <a:pt x="759" y="0"/>
                  </a:moveTo>
                  <a:cubicBezTo>
                    <a:pt x="447" y="0"/>
                    <a:pt x="152" y="259"/>
                    <a:pt x="103" y="627"/>
                  </a:cubicBezTo>
                  <a:cubicBezTo>
                    <a:pt x="0" y="1295"/>
                    <a:pt x="1816" y="6194"/>
                    <a:pt x="1816" y="6194"/>
                  </a:cubicBezTo>
                  <a:cubicBezTo>
                    <a:pt x="300" y="7882"/>
                    <a:pt x="1294" y="10269"/>
                    <a:pt x="3043" y="10269"/>
                  </a:cubicBezTo>
                  <a:cubicBezTo>
                    <a:pt x="3210" y="10269"/>
                    <a:pt x="3384" y="10248"/>
                    <a:pt x="3563" y="10201"/>
                  </a:cubicBezTo>
                  <a:cubicBezTo>
                    <a:pt x="5601" y="9670"/>
                    <a:pt x="5515" y="8283"/>
                    <a:pt x="5036" y="7136"/>
                  </a:cubicBezTo>
                  <a:cubicBezTo>
                    <a:pt x="4556" y="5988"/>
                    <a:pt x="3118" y="5697"/>
                    <a:pt x="3118" y="5697"/>
                  </a:cubicBezTo>
                  <a:cubicBezTo>
                    <a:pt x="3118" y="5697"/>
                    <a:pt x="1747" y="1364"/>
                    <a:pt x="1405" y="524"/>
                  </a:cubicBezTo>
                  <a:cubicBezTo>
                    <a:pt x="1249" y="153"/>
                    <a:pt x="999" y="0"/>
                    <a:pt x="7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2982525" y="1076450"/>
              <a:ext cx="207500" cy="167425"/>
            </a:xfrm>
            <a:custGeom>
              <a:avLst/>
              <a:gdLst/>
              <a:ahLst/>
              <a:cxnLst/>
              <a:rect l="l" t="t" r="r" b="b"/>
              <a:pathLst>
                <a:path w="8300" h="6697" extrusionOk="0">
                  <a:moveTo>
                    <a:pt x="751" y="362"/>
                  </a:moveTo>
                  <a:cubicBezTo>
                    <a:pt x="971" y="362"/>
                    <a:pt x="1183" y="726"/>
                    <a:pt x="934" y="910"/>
                  </a:cubicBezTo>
                  <a:cubicBezTo>
                    <a:pt x="876" y="948"/>
                    <a:pt x="812" y="966"/>
                    <a:pt x="750" y="966"/>
                  </a:cubicBezTo>
                  <a:cubicBezTo>
                    <a:pt x="539" y="966"/>
                    <a:pt x="359" y="760"/>
                    <a:pt x="558" y="481"/>
                  </a:cubicBezTo>
                  <a:cubicBezTo>
                    <a:pt x="614" y="397"/>
                    <a:pt x="683" y="362"/>
                    <a:pt x="751" y="362"/>
                  </a:cubicBezTo>
                  <a:close/>
                  <a:moveTo>
                    <a:pt x="631" y="0"/>
                  </a:moveTo>
                  <a:cubicBezTo>
                    <a:pt x="228" y="0"/>
                    <a:pt x="0" y="436"/>
                    <a:pt x="181" y="824"/>
                  </a:cubicBezTo>
                  <a:cubicBezTo>
                    <a:pt x="421" y="1355"/>
                    <a:pt x="3966" y="4078"/>
                    <a:pt x="3966" y="4078"/>
                  </a:cubicBezTo>
                  <a:cubicBezTo>
                    <a:pt x="3706" y="5588"/>
                    <a:pt x="4788" y="6696"/>
                    <a:pt x="5874" y="6696"/>
                  </a:cubicBezTo>
                  <a:cubicBezTo>
                    <a:pt x="6290" y="6696"/>
                    <a:pt x="6707" y="6533"/>
                    <a:pt x="7049" y="6168"/>
                  </a:cubicBezTo>
                  <a:cubicBezTo>
                    <a:pt x="8299" y="4849"/>
                    <a:pt x="7597" y="3890"/>
                    <a:pt x="6723" y="3290"/>
                  </a:cubicBezTo>
                  <a:cubicBezTo>
                    <a:pt x="6366" y="3038"/>
                    <a:pt x="5957" y="2963"/>
                    <a:pt x="5599" y="2963"/>
                  </a:cubicBezTo>
                  <a:cubicBezTo>
                    <a:pt x="5081" y="2963"/>
                    <a:pt x="4668" y="3119"/>
                    <a:pt x="4668" y="3119"/>
                  </a:cubicBezTo>
                  <a:cubicBezTo>
                    <a:pt x="4668" y="3119"/>
                    <a:pt x="1705" y="601"/>
                    <a:pt x="1071" y="156"/>
                  </a:cubicBezTo>
                  <a:cubicBezTo>
                    <a:pt x="912" y="47"/>
                    <a:pt x="762" y="0"/>
                    <a:pt x="6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2991750" y="1028525"/>
              <a:ext cx="216550" cy="82775"/>
            </a:xfrm>
            <a:custGeom>
              <a:avLst/>
              <a:gdLst/>
              <a:ahLst/>
              <a:cxnLst/>
              <a:rect l="l" t="t" r="r" b="b"/>
              <a:pathLst>
                <a:path w="8662" h="3311" extrusionOk="0">
                  <a:moveTo>
                    <a:pt x="758" y="993"/>
                  </a:moveTo>
                  <a:cubicBezTo>
                    <a:pt x="926" y="993"/>
                    <a:pt x="1115" y="1136"/>
                    <a:pt x="1045" y="1337"/>
                  </a:cubicBezTo>
                  <a:cubicBezTo>
                    <a:pt x="997" y="1465"/>
                    <a:pt x="881" y="1537"/>
                    <a:pt x="772" y="1537"/>
                  </a:cubicBezTo>
                  <a:cubicBezTo>
                    <a:pt x="648" y="1537"/>
                    <a:pt x="531" y="1443"/>
                    <a:pt x="531" y="1234"/>
                  </a:cubicBezTo>
                  <a:cubicBezTo>
                    <a:pt x="531" y="1064"/>
                    <a:pt x="639" y="993"/>
                    <a:pt x="758" y="993"/>
                  </a:cubicBezTo>
                  <a:close/>
                  <a:moveTo>
                    <a:pt x="6713" y="0"/>
                  </a:moveTo>
                  <a:cubicBezTo>
                    <a:pt x="6691" y="0"/>
                    <a:pt x="6668" y="0"/>
                    <a:pt x="6646" y="1"/>
                  </a:cubicBezTo>
                  <a:cubicBezTo>
                    <a:pt x="5669" y="18"/>
                    <a:pt x="5036" y="977"/>
                    <a:pt x="5036" y="977"/>
                  </a:cubicBezTo>
                  <a:cubicBezTo>
                    <a:pt x="5036" y="977"/>
                    <a:pt x="1473" y="703"/>
                    <a:pt x="754" y="703"/>
                  </a:cubicBezTo>
                  <a:cubicBezTo>
                    <a:pt x="35" y="720"/>
                    <a:pt x="0" y="1422"/>
                    <a:pt x="446" y="1696"/>
                  </a:cubicBezTo>
                  <a:cubicBezTo>
                    <a:pt x="908" y="1953"/>
                    <a:pt x="5018" y="2073"/>
                    <a:pt x="5018" y="2073"/>
                  </a:cubicBezTo>
                  <a:cubicBezTo>
                    <a:pt x="5428" y="2917"/>
                    <a:pt x="6184" y="3311"/>
                    <a:pt x="6882" y="3311"/>
                  </a:cubicBezTo>
                  <a:cubicBezTo>
                    <a:pt x="7643" y="3311"/>
                    <a:pt x="8337" y="2844"/>
                    <a:pt x="8444" y="1987"/>
                  </a:cubicBezTo>
                  <a:cubicBezTo>
                    <a:pt x="8661" y="364"/>
                    <a:pt x="7669" y="0"/>
                    <a:pt x="6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2980600" y="970450"/>
              <a:ext cx="169750" cy="71550"/>
            </a:xfrm>
            <a:custGeom>
              <a:avLst/>
              <a:gdLst/>
              <a:ahLst/>
              <a:cxnLst/>
              <a:rect l="l" t="t" r="r" b="b"/>
              <a:pathLst>
                <a:path w="6790" h="2862" extrusionOk="0">
                  <a:moveTo>
                    <a:pt x="746" y="2205"/>
                  </a:moveTo>
                  <a:cubicBezTo>
                    <a:pt x="864" y="2205"/>
                    <a:pt x="985" y="2278"/>
                    <a:pt x="977" y="2426"/>
                  </a:cubicBezTo>
                  <a:cubicBezTo>
                    <a:pt x="968" y="2570"/>
                    <a:pt x="862" y="2665"/>
                    <a:pt x="756" y="2665"/>
                  </a:cubicBezTo>
                  <a:cubicBezTo>
                    <a:pt x="672" y="2665"/>
                    <a:pt x="587" y="2605"/>
                    <a:pt x="549" y="2461"/>
                  </a:cubicBezTo>
                  <a:cubicBezTo>
                    <a:pt x="496" y="2291"/>
                    <a:pt x="618" y="2205"/>
                    <a:pt x="746" y="2205"/>
                  </a:cubicBezTo>
                  <a:close/>
                  <a:moveTo>
                    <a:pt x="5407" y="1"/>
                  </a:moveTo>
                  <a:cubicBezTo>
                    <a:pt x="5182" y="1"/>
                    <a:pt x="4950" y="47"/>
                    <a:pt x="4728" y="114"/>
                  </a:cubicBezTo>
                  <a:cubicBezTo>
                    <a:pt x="3923" y="354"/>
                    <a:pt x="3649" y="1296"/>
                    <a:pt x="3649" y="1296"/>
                  </a:cubicBezTo>
                  <a:cubicBezTo>
                    <a:pt x="3649" y="1296"/>
                    <a:pt x="1166" y="1810"/>
                    <a:pt x="583" y="1998"/>
                  </a:cubicBezTo>
                  <a:cubicBezTo>
                    <a:pt x="1" y="2169"/>
                    <a:pt x="138" y="2752"/>
                    <a:pt x="566" y="2855"/>
                  </a:cubicBezTo>
                  <a:cubicBezTo>
                    <a:pt x="589" y="2859"/>
                    <a:pt x="619" y="2861"/>
                    <a:pt x="656" y="2861"/>
                  </a:cubicBezTo>
                  <a:cubicBezTo>
                    <a:pt x="1299" y="2861"/>
                    <a:pt x="3906" y="2187"/>
                    <a:pt x="3906" y="2187"/>
                  </a:cubicBezTo>
                  <a:cubicBezTo>
                    <a:pt x="4296" y="2613"/>
                    <a:pt x="4784" y="2799"/>
                    <a:pt x="5240" y="2799"/>
                  </a:cubicBezTo>
                  <a:cubicBezTo>
                    <a:pt x="6066" y="2799"/>
                    <a:pt x="6790" y="2190"/>
                    <a:pt x="6646" y="1296"/>
                  </a:cubicBezTo>
                  <a:cubicBezTo>
                    <a:pt x="6499" y="299"/>
                    <a:pt x="5980" y="1"/>
                    <a:pt x="54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2913825" y="1012075"/>
              <a:ext cx="80775" cy="51625"/>
            </a:xfrm>
            <a:custGeom>
              <a:avLst/>
              <a:gdLst/>
              <a:ahLst/>
              <a:cxnLst/>
              <a:rect l="l" t="t" r="r" b="b"/>
              <a:pathLst>
                <a:path w="3231" h="2065" extrusionOk="0">
                  <a:moveTo>
                    <a:pt x="2103" y="0"/>
                  </a:moveTo>
                  <a:cubicBezTo>
                    <a:pt x="2047" y="0"/>
                    <a:pt x="1991" y="3"/>
                    <a:pt x="1936" y="8"/>
                  </a:cubicBezTo>
                  <a:cubicBezTo>
                    <a:pt x="874" y="8"/>
                    <a:pt x="17" y="847"/>
                    <a:pt x="0" y="1892"/>
                  </a:cubicBezTo>
                  <a:cubicBezTo>
                    <a:pt x="0" y="2003"/>
                    <a:pt x="91" y="2064"/>
                    <a:pt x="173" y="2064"/>
                  </a:cubicBezTo>
                  <a:cubicBezTo>
                    <a:pt x="244" y="2064"/>
                    <a:pt x="308" y="2020"/>
                    <a:pt x="308" y="1926"/>
                  </a:cubicBezTo>
                  <a:lnTo>
                    <a:pt x="326" y="1926"/>
                  </a:lnTo>
                  <a:cubicBezTo>
                    <a:pt x="343" y="1378"/>
                    <a:pt x="617" y="864"/>
                    <a:pt x="1096" y="573"/>
                  </a:cubicBezTo>
                  <a:cubicBezTo>
                    <a:pt x="1336" y="419"/>
                    <a:pt x="1627" y="333"/>
                    <a:pt x="1936" y="333"/>
                  </a:cubicBezTo>
                  <a:cubicBezTo>
                    <a:pt x="1993" y="327"/>
                    <a:pt x="2052" y="325"/>
                    <a:pt x="2110" y="325"/>
                  </a:cubicBezTo>
                  <a:cubicBezTo>
                    <a:pt x="2399" y="325"/>
                    <a:pt x="2693" y="394"/>
                    <a:pt x="2963" y="522"/>
                  </a:cubicBezTo>
                  <a:cubicBezTo>
                    <a:pt x="2985" y="532"/>
                    <a:pt x="3005" y="537"/>
                    <a:pt x="3025" y="537"/>
                  </a:cubicBezTo>
                  <a:cubicBezTo>
                    <a:pt x="3160" y="537"/>
                    <a:pt x="3231" y="303"/>
                    <a:pt x="3066" y="213"/>
                  </a:cubicBezTo>
                  <a:cubicBezTo>
                    <a:pt x="2759" y="82"/>
                    <a:pt x="2428" y="0"/>
                    <a:pt x="2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2926225" y="1085575"/>
              <a:ext cx="48000" cy="21650"/>
            </a:xfrm>
            <a:custGeom>
              <a:avLst/>
              <a:gdLst/>
              <a:ahLst/>
              <a:cxnLst/>
              <a:rect l="l" t="t" r="r" b="b"/>
              <a:pathLst>
                <a:path w="1920" h="866" extrusionOk="0">
                  <a:moveTo>
                    <a:pt x="156" y="1"/>
                  </a:moveTo>
                  <a:cubicBezTo>
                    <a:pt x="126" y="1"/>
                    <a:pt x="96" y="11"/>
                    <a:pt x="69" y="31"/>
                  </a:cubicBezTo>
                  <a:cubicBezTo>
                    <a:pt x="1" y="82"/>
                    <a:pt x="1" y="185"/>
                    <a:pt x="52" y="253"/>
                  </a:cubicBezTo>
                  <a:cubicBezTo>
                    <a:pt x="258" y="476"/>
                    <a:pt x="515" y="647"/>
                    <a:pt x="789" y="750"/>
                  </a:cubicBezTo>
                  <a:cubicBezTo>
                    <a:pt x="1033" y="827"/>
                    <a:pt x="1277" y="866"/>
                    <a:pt x="1528" y="866"/>
                  </a:cubicBezTo>
                  <a:cubicBezTo>
                    <a:pt x="1612" y="866"/>
                    <a:pt x="1696" y="861"/>
                    <a:pt x="1782" y="853"/>
                  </a:cubicBezTo>
                  <a:cubicBezTo>
                    <a:pt x="1868" y="836"/>
                    <a:pt x="1919" y="750"/>
                    <a:pt x="1919" y="664"/>
                  </a:cubicBezTo>
                  <a:cubicBezTo>
                    <a:pt x="1902" y="579"/>
                    <a:pt x="1816" y="527"/>
                    <a:pt x="1731" y="527"/>
                  </a:cubicBezTo>
                  <a:lnTo>
                    <a:pt x="1714" y="545"/>
                  </a:lnTo>
                  <a:cubicBezTo>
                    <a:pt x="1643" y="553"/>
                    <a:pt x="1572" y="558"/>
                    <a:pt x="1501" y="558"/>
                  </a:cubicBezTo>
                  <a:cubicBezTo>
                    <a:pt x="1299" y="558"/>
                    <a:pt x="1099" y="522"/>
                    <a:pt x="909" y="459"/>
                  </a:cubicBezTo>
                  <a:cubicBezTo>
                    <a:pt x="669" y="373"/>
                    <a:pt x="463" y="236"/>
                    <a:pt x="292" y="65"/>
                  </a:cubicBezTo>
                  <a:cubicBezTo>
                    <a:pt x="251" y="24"/>
                    <a:pt x="203" y="1"/>
                    <a:pt x="1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2996025" y="1075725"/>
              <a:ext cx="13300" cy="17375"/>
            </a:xfrm>
            <a:custGeom>
              <a:avLst/>
              <a:gdLst/>
              <a:ahLst/>
              <a:cxnLst/>
              <a:rect l="l" t="t" r="r" b="b"/>
              <a:pathLst>
                <a:path w="532" h="695" extrusionOk="0">
                  <a:moveTo>
                    <a:pt x="360" y="1"/>
                  </a:moveTo>
                  <a:cubicBezTo>
                    <a:pt x="295" y="1"/>
                    <a:pt x="231" y="36"/>
                    <a:pt x="206" y="99"/>
                  </a:cubicBezTo>
                  <a:lnTo>
                    <a:pt x="223" y="116"/>
                  </a:lnTo>
                  <a:cubicBezTo>
                    <a:pt x="189" y="202"/>
                    <a:pt x="155" y="288"/>
                    <a:pt x="103" y="373"/>
                  </a:cubicBezTo>
                  <a:lnTo>
                    <a:pt x="120" y="340"/>
                  </a:lnTo>
                  <a:lnTo>
                    <a:pt x="120" y="340"/>
                  </a:lnTo>
                  <a:cubicBezTo>
                    <a:pt x="103" y="374"/>
                    <a:pt x="86" y="408"/>
                    <a:pt x="52" y="459"/>
                  </a:cubicBezTo>
                  <a:cubicBezTo>
                    <a:pt x="1" y="528"/>
                    <a:pt x="18" y="613"/>
                    <a:pt x="86" y="665"/>
                  </a:cubicBezTo>
                  <a:cubicBezTo>
                    <a:pt x="113" y="685"/>
                    <a:pt x="143" y="694"/>
                    <a:pt x="173" y="694"/>
                  </a:cubicBezTo>
                  <a:cubicBezTo>
                    <a:pt x="220" y="694"/>
                    <a:pt x="267" y="672"/>
                    <a:pt x="309" y="630"/>
                  </a:cubicBezTo>
                  <a:cubicBezTo>
                    <a:pt x="394" y="510"/>
                    <a:pt x="463" y="373"/>
                    <a:pt x="514" y="219"/>
                  </a:cubicBezTo>
                  <a:cubicBezTo>
                    <a:pt x="531" y="185"/>
                    <a:pt x="531" y="134"/>
                    <a:pt x="514" y="99"/>
                  </a:cubicBezTo>
                  <a:cubicBezTo>
                    <a:pt x="497" y="48"/>
                    <a:pt x="463" y="31"/>
                    <a:pt x="429" y="14"/>
                  </a:cubicBezTo>
                  <a:cubicBezTo>
                    <a:pt x="407" y="5"/>
                    <a:pt x="383" y="1"/>
                    <a:pt x="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2994350" y="1025400"/>
              <a:ext cx="19675" cy="39975"/>
            </a:xfrm>
            <a:custGeom>
              <a:avLst/>
              <a:gdLst/>
              <a:ahLst/>
              <a:cxnLst/>
              <a:rect l="l" t="t" r="r" b="b"/>
              <a:pathLst>
                <a:path w="787" h="1599" extrusionOk="0">
                  <a:moveTo>
                    <a:pt x="222" y="0"/>
                  </a:moveTo>
                  <a:cubicBezTo>
                    <a:pt x="105" y="0"/>
                    <a:pt x="1" y="136"/>
                    <a:pt x="102" y="263"/>
                  </a:cubicBezTo>
                  <a:cubicBezTo>
                    <a:pt x="342" y="588"/>
                    <a:pt x="461" y="999"/>
                    <a:pt x="444" y="1410"/>
                  </a:cubicBezTo>
                  <a:cubicBezTo>
                    <a:pt x="427" y="1496"/>
                    <a:pt x="496" y="1581"/>
                    <a:pt x="581" y="1599"/>
                  </a:cubicBezTo>
                  <a:cubicBezTo>
                    <a:pt x="667" y="1599"/>
                    <a:pt x="736" y="1547"/>
                    <a:pt x="753" y="1444"/>
                  </a:cubicBezTo>
                  <a:cubicBezTo>
                    <a:pt x="787" y="965"/>
                    <a:pt x="633" y="468"/>
                    <a:pt x="342" y="57"/>
                  </a:cubicBezTo>
                  <a:cubicBezTo>
                    <a:pt x="306" y="17"/>
                    <a:pt x="263"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3"/>
          <p:cNvGrpSpPr/>
          <p:nvPr/>
        </p:nvGrpSpPr>
        <p:grpSpPr>
          <a:xfrm>
            <a:off x="4492469" y="-276517"/>
            <a:ext cx="856616" cy="820514"/>
            <a:chOff x="4644875" y="480450"/>
            <a:chExt cx="970450" cy="929550"/>
          </a:xfrm>
        </p:grpSpPr>
        <p:sp>
          <p:nvSpPr>
            <p:cNvPr id="139" name="Google Shape;139;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rgbClr val="DB8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4644875" y="480450"/>
              <a:ext cx="957700" cy="929550"/>
            </a:xfrm>
            <a:custGeom>
              <a:avLst/>
              <a:gdLst/>
              <a:ahLst/>
              <a:cxnLst/>
              <a:rect l="l" t="t" r="r" b="b"/>
              <a:pathLst>
                <a:path w="38308" h="37182" extrusionOk="0">
                  <a:moveTo>
                    <a:pt x="15306" y="1"/>
                  </a:moveTo>
                  <a:cubicBezTo>
                    <a:pt x="13972" y="1"/>
                    <a:pt x="12535" y="245"/>
                    <a:pt x="10928" y="793"/>
                  </a:cubicBezTo>
                  <a:cubicBezTo>
                    <a:pt x="2856" y="3563"/>
                    <a:pt x="0" y="12095"/>
                    <a:pt x="4963" y="20728"/>
                  </a:cubicBezTo>
                  <a:cubicBezTo>
                    <a:pt x="6136" y="22785"/>
                    <a:pt x="7733" y="24382"/>
                    <a:pt x="8668" y="26388"/>
                  </a:cubicBezTo>
                  <a:cubicBezTo>
                    <a:pt x="11064" y="31554"/>
                    <a:pt x="12645" y="36466"/>
                    <a:pt x="18015" y="37095"/>
                  </a:cubicBezTo>
                  <a:cubicBezTo>
                    <a:pt x="18508" y="37153"/>
                    <a:pt x="19000" y="37181"/>
                    <a:pt x="19491" y="37181"/>
                  </a:cubicBezTo>
                  <a:cubicBezTo>
                    <a:pt x="26376" y="37181"/>
                    <a:pt x="32891" y="31656"/>
                    <a:pt x="34874" y="28070"/>
                  </a:cubicBezTo>
                  <a:cubicBezTo>
                    <a:pt x="36999" y="24229"/>
                    <a:pt x="38307" y="13097"/>
                    <a:pt x="30558" y="8016"/>
                  </a:cubicBezTo>
                  <a:cubicBezTo>
                    <a:pt x="24350" y="3959"/>
                    <a:pt x="20672" y="1"/>
                    <a:pt x="15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4717525" y="491100"/>
              <a:ext cx="897800" cy="902175"/>
            </a:xfrm>
            <a:custGeom>
              <a:avLst/>
              <a:gdLst/>
              <a:ahLst/>
              <a:cxnLst/>
              <a:rect l="l" t="t" r="r" b="b"/>
              <a:pathLst>
                <a:path w="35912" h="36087" extrusionOk="0">
                  <a:moveTo>
                    <a:pt x="11900" y="0"/>
                  </a:moveTo>
                  <a:cubicBezTo>
                    <a:pt x="8320" y="0"/>
                    <a:pt x="5261" y="2399"/>
                    <a:pt x="2992" y="4531"/>
                  </a:cubicBezTo>
                  <a:cubicBezTo>
                    <a:pt x="188" y="7148"/>
                    <a:pt x="1" y="8916"/>
                    <a:pt x="476" y="14558"/>
                  </a:cubicBezTo>
                  <a:cubicBezTo>
                    <a:pt x="935" y="20200"/>
                    <a:pt x="3060" y="19809"/>
                    <a:pt x="4759" y="22886"/>
                  </a:cubicBezTo>
                  <a:cubicBezTo>
                    <a:pt x="6459" y="25962"/>
                    <a:pt x="5048" y="23854"/>
                    <a:pt x="6816" y="27083"/>
                  </a:cubicBezTo>
                  <a:cubicBezTo>
                    <a:pt x="8583" y="30312"/>
                    <a:pt x="7444" y="31315"/>
                    <a:pt x="12781" y="34918"/>
                  </a:cubicBezTo>
                  <a:cubicBezTo>
                    <a:pt x="14030" y="35763"/>
                    <a:pt x="15428" y="36086"/>
                    <a:pt x="16837" y="36086"/>
                  </a:cubicBezTo>
                  <a:cubicBezTo>
                    <a:pt x="21469" y="36086"/>
                    <a:pt x="26224" y="32590"/>
                    <a:pt x="26224" y="32590"/>
                  </a:cubicBezTo>
                  <a:cubicBezTo>
                    <a:pt x="35911" y="25843"/>
                    <a:pt x="33056" y="19605"/>
                    <a:pt x="32495" y="16665"/>
                  </a:cubicBezTo>
                  <a:cubicBezTo>
                    <a:pt x="31951" y="13742"/>
                    <a:pt x="29028" y="10020"/>
                    <a:pt x="26054" y="7573"/>
                  </a:cubicBezTo>
                  <a:cubicBezTo>
                    <a:pt x="23063" y="5126"/>
                    <a:pt x="19222" y="2033"/>
                    <a:pt x="14514" y="435"/>
                  </a:cubicBezTo>
                  <a:cubicBezTo>
                    <a:pt x="13616" y="133"/>
                    <a:pt x="12744" y="0"/>
                    <a:pt x="11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4907450" y="734725"/>
              <a:ext cx="516825" cy="398200"/>
            </a:xfrm>
            <a:custGeom>
              <a:avLst/>
              <a:gdLst/>
              <a:ahLst/>
              <a:cxnLst/>
              <a:rect l="l" t="t" r="r" b="b"/>
              <a:pathLst>
                <a:path w="20673" h="15928" extrusionOk="0">
                  <a:moveTo>
                    <a:pt x="8998" y="0"/>
                  </a:moveTo>
                  <a:cubicBezTo>
                    <a:pt x="5010" y="0"/>
                    <a:pt x="2201" y="4361"/>
                    <a:pt x="1785" y="6512"/>
                  </a:cubicBezTo>
                  <a:cubicBezTo>
                    <a:pt x="1207" y="9589"/>
                    <a:pt x="0" y="13158"/>
                    <a:pt x="5881" y="15503"/>
                  </a:cubicBezTo>
                  <a:cubicBezTo>
                    <a:pt x="6608" y="15793"/>
                    <a:pt x="7396" y="15928"/>
                    <a:pt x="8203" y="15928"/>
                  </a:cubicBezTo>
                  <a:cubicBezTo>
                    <a:pt x="13922" y="15928"/>
                    <a:pt x="20673" y="9168"/>
                    <a:pt x="14701" y="2943"/>
                  </a:cubicBezTo>
                  <a:cubicBezTo>
                    <a:pt x="12646" y="807"/>
                    <a:pt x="10713" y="0"/>
                    <a:pt x="89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5014525" y="853825"/>
              <a:ext cx="340575" cy="230100"/>
            </a:xfrm>
            <a:custGeom>
              <a:avLst/>
              <a:gdLst/>
              <a:ahLst/>
              <a:cxnLst/>
              <a:rect l="l" t="t" r="r" b="b"/>
              <a:pathLst>
                <a:path w="13623" h="9204" extrusionOk="0">
                  <a:moveTo>
                    <a:pt x="7080" y="1"/>
                  </a:moveTo>
                  <a:cubicBezTo>
                    <a:pt x="4090" y="1"/>
                    <a:pt x="1192" y="2918"/>
                    <a:pt x="969" y="4145"/>
                  </a:cubicBezTo>
                  <a:cubicBezTo>
                    <a:pt x="646" y="5810"/>
                    <a:pt x="0" y="7731"/>
                    <a:pt x="3178" y="9005"/>
                  </a:cubicBezTo>
                  <a:cubicBezTo>
                    <a:pt x="3520" y="9141"/>
                    <a:pt x="3915" y="9204"/>
                    <a:pt x="4341" y="9204"/>
                  </a:cubicBezTo>
                  <a:cubicBezTo>
                    <a:pt x="7875" y="9204"/>
                    <a:pt x="13622" y="4870"/>
                    <a:pt x="10316" y="1443"/>
                  </a:cubicBezTo>
                  <a:cubicBezTo>
                    <a:pt x="9313" y="403"/>
                    <a:pt x="8190" y="1"/>
                    <a:pt x="70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4965225" y="894725"/>
              <a:ext cx="599525" cy="465800"/>
            </a:xfrm>
            <a:custGeom>
              <a:avLst/>
              <a:gdLst/>
              <a:ahLst/>
              <a:cxnLst/>
              <a:rect l="l" t="t" r="r" b="b"/>
              <a:pathLst>
                <a:path w="23981" h="18632" extrusionOk="0">
                  <a:moveTo>
                    <a:pt x="18692" y="1"/>
                  </a:moveTo>
                  <a:cubicBezTo>
                    <a:pt x="16934" y="1"/>
                    <a:pt x="16564" y="4317"/>
                    <a:pt x="14073" y="7250"/>
                  </a:cubicBezTo>
                  <a:cubicBezTo>
                    <a:pt x="10895" y="10955"/>
                    <a:pt x="1" y="11686"/>
                    <a:pt x="3128" y="16581"/>
                  </a:cubicBezTo>
                  <a:cubicBezTo>
                    <a:pt x="4103" y="18106"/>
                    <a:pt x="5591" y="18631"/>
                    <a:pt x="7178" y="18631"/>
                  </a:cubicBezTo>
                  <a:cubicBezTo>
                    <a:pt x="10682" y="18631"/>
                    <a:pt x="14668" y="16071"/>
                    <a:pt x="14668" y="16071"/>
                  </a:cubicBezTo>
                  <a:cubicBezTo>
                    <a:pt x="19987" y="13794"/>
                    <a:pt x="23981" y="4497"/>
                    <a:pt x="20480" y="1047"/>
                  </a:cubicBezTo>
                  <a:cubicBezTo>
                    <a:pt x="19738" y="313"/>
                    <a:pt x="19165" y="1"/>
                    <a:pt x="186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4740475" y="537275"/>
              <a:ext cx="504200" cy="608025"/>
            </a:xfrm>
            <a:custGeom>
              <a:avLst/>
              <a:gdLst/>
              <a:ahLst/>
              <a:cxnLst/>
              <a:rect l="l" t="t" r="r" b="b"/>
              <a:pathLst>
                <a:path w="20168" h="24321" extrusionOk="0">
                  <a:moveTo>
                    <a:pt x="11631" y="1"/>
                  </a:moveTo>
                  <a:cubicBezTo>
                    <a:pt x="11258" y="1"/>
                    <a:pt x="10897" y="32"/>
                    <a:pt x="10554" y="101"/>
                  </a:cubicBezTo>
                  <a:cubicBezTo>
                    <a:pt x="6900" y="814"/>
                    <a:pt x="1649" y="3568"/>
                    <a:pt x="816" y="7205"/>
                  </a:cubicBezTo>
                  <a:cubicBezTo>
                    <a:pt x="0" y="10841"/>
                    <a:pt x="612" y="14240"/>
                    <a:pt x="2754" y="17351"/>
                  </a:cubicBezTo>
                  <a:cubicBezTo>
                    <a:pt x="4878" y="20444"/>
                    <a:pt x="6170" y="23962"/>
                    <a:pt x="8022" y="24285"/>
                  </a:cubicBezTo>
                  <a:cubicBezTo>
                    <a:pt x="8161" y="24309"/>
                    <a:pt x="8284" y="24320"/>
                    <a:pt x="8393" y="24320"/>
                  </a:cubicBezTo>
                  <a:cubicBezTo>
                    <a:pt x="9732" y="24320"/>
                    <a:pt x="8889" y="22619"/>
                    <a:pt x="8889" y="22619"/>
                  </a:cubicBezTo>
                  <a:cubicBezTo>
                    <a:pt x="7104" y="20461"/>
                    <a:pt x="6390" y="17589"/>
                    <a:pt x="6934" y="14835"/>
                  </a:cubicBezTo>
                  <a:cubicBezTo>
                    <a:pt x="7818" y="10094"/>
                    <a:pt x="11115" y="8428"/>
                    <a:pt x="13341" y="7646"/>
                  </a:cubicBezTo>
                  <a:cubicBezTo>
                    <a:pt x="13751" y="7499"/>
                    <a:pt x="14259" y="7445"/>
                    <a:pt x="14810" y="7445"/>
                  </a:cubicBezTo>
                  <a:cubicBezTo>
                    <a:pt x="16371" y="7445"/>
                    <a:pt x="18280" y="7881"/>
                    <a:pt x="19300" y="7881"/>
                  </a:cubicBezTo>
                  <a:cubicBezTo>
                    <a:pt x="19876" y="7881"/>
                    <a:pt x="20168" y="7742"/>
                    <a:pt x="19953" y="7306"/>
                  </a:cubicBezTo>
                  <a:cubicBezTo>
                    <a:pt x="19506" y="6393"/>
                    <a:pt x="17322" y="5568"/>
                    <a:pt x="14392" y="5568"/>
                  </a:cubicBezTo>
                  <a:cubicBezTo>
                    <a:pt x="12526" y="5568"/>
                    <a:pt x="10357" y="5903"/>
                    <a:pt x="8141" y="6763"/>
                  </a:cubicBezTo>
                  <a:cubicBezTo>
                    <a:pt x="3062" y="8719"/>
                    <a:pt x="5111" y="16153"/>
                    <a:pt x="4176" y="16153"/>
                  </a:cubicBezTo>
                  <a:cubicBezTo>
                    <a:pt x="4063" y="16153"/>
                    <a:pt x="3906" y="16044"/>
                    <a:pt x="3688" y="15804"/>
                  </a:cubicBezTo>
                  <a:cubicBezTo>
                    <a:pt x="1666" y="13578"/>
                    <a:pt x="816" y="9992"/>
                    <a:pt x="3467" y="6984"/>
                  </a:cubicBezTo>
                  <a:cubicBezTo>
                    <a:pt x="6136" y="3958"/>
                    <a:pt x="20157" y="4587"/>
                    <a:pt x="20038" y="3721"/>
                  </a:cubicBezTo>
                  <a:cubicBezTo>
                    <a:pt x="19945" y="2935"/>
                    <a:pt x="15233" y="1"/>
                    <a:pt x="11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3"/>
          <p:cNvGrpSpPr/>
          <p:nvPr/>
        </p:nvGrpSpPr>
        <p:grpSpPr>
          <a:xfrm flipH="1">
            <a:off x="8782825" y="1200619"/>
            <a:ext cx="553650" cy="966675"/>
            <a:chOff x="1987675" y="4319675"/>
            <a:chExt cx="553650" cy="966675"/>
          </a:xfrm>
        </p:grpSpPr>
        <p:sp>
          <p:nvSpPr>
            <p:cNvPr id="148" name="Google Shape;148;p3"/>
            <p:cNvSpPr/>
            <p:nvPr/>
          </p:nvSpPr>
          <p:spPr>
            <a:xfrm>
              <a:off x="1988100" y="4350075"/>
              <a:ext cx="529425" cy="935850"/>
            </a:xfrm>
            <a:custGeom>
              <a:avLst/>
              <a:gdLst/>
              <a:ahLst/>
              <a:cxnLst/>
              <a:rect l="l" t="t" r="r" b="b"/>
              <a:pathLst>
                <a:path w="21177" h="37434" extrusionOk="0">
                  <a:moveTo>
                    <a:pt x="13410" y="1"/>
                  </a:moveTo>
                  <a:cubicBezTo>
                    <a:pt x="13410" y="1"/>
                    <a:pt x="12679" y="2754"/>
                    <a:pt x="12067" y="3825"/>
                  </a:cubicBezTo>
                  <a:cubicBezTo>
                    <a:pt x="11643" y="4539"/>
                    <a:pt x="7683" y="7989"/>
                    <a:pt x="6748" y="10657"/>
                  </a:cubicBezTo>
                  <a:cubicBezTo>
                    <a:pt x="5830" y="13342"/>
                    <a:pt x="1055" y="29827"/>
                    <a:pt x="1055" y="29827"/>
                  </a:cubicBezTo>
                  <a:cubicBezTo>
                    <a:pt x="1055" y="29827"/>
                    <a:pt x="1" y="33022"/>
                    <a:pt x="1615" y="34569"/>
                  </a:cubicBezTo>
                  <a:cubicBezTo>
                    <a:pt x="2917" y="35822"/>
                    <a:pt x="8957" y="37434"/>
                    <a:pt x="11109" y="37434"/>
                  </a:cubicBezTo>
                  <a:cubicBezTo>
                    <a:pt x="11204" y="37434"/>
                    <a:pt x="11291" y="37431"/>
                    <a:pt x="11371" y="37424"/>
                  </a:cubicBezTo>
                  <a:cubicBezTo>
                    <a:pt x="13240" y="37288"/>
                    <a:pt x="14158" y="36404"/>
                    <a:pt x="14617" y="35368"/>
                  </a:cubicBezTo>
                  <a:cubicBezTo>
                    <a:pt x="15059" y="34331"/>
                    <a:pt x="20293" y="16945"/>
                    <a:pt x="20735" y="15517"/>
                  </a:cubicBezTo>
                  <a:cubicBezTo>
                    <a:pt x="21177" y="14107"/>
                    <a:pt x="20038" y="6629"/>
                    <a:pt x="20038" y="6170"/>
                  </a:cubicBezTo>
                  <a:cubicBezTo>
                    <a:pt x="20038" y="5728"/>
                    <a:pt x="21160" y="2550"/>
                    <a:pt x="21160" y="2550"/>
                  </a:cubicBezTo>
                  <a:lnTo>
                    <a:pt x="134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2309325" y="4319675"/>
              <a:ext cx="232000" cy="102675"/>
            </a:xfrm>
            <a:custGeom>
              <a:avLst/>
              <a:gdLst/>
              <a:ahLst/>
              <a:cxnLst/>
              <a:rect l="l" t="t" r="r" b="b"/>
              <a:pathLst>
                <a:path w="9280" h="4107" extrusionOk="0">
                  <a:moveTo>
                    <a:pt x="905" y="0"/>
                  </a:moveTo>
                  <a:cubicBezTo>
                    <a:pt x="812" y="0"/>
                    <a:pt x="742" y="9"/>
                    <a:pt x="697" y="27"/>
                  </a:cubicBezTo>
                  <a:cubicBezTo>
                    <a:pt x="0" y="316"/>
                    <a:pt x="51" y="1489"/>
                    <a:pt x="51" y="1489"/>
                  </a:cubicBezTo>
                  <a:lnTo>
                    <a:pt x="8515" y="4106"/>
                  </a:lnTo>
                  <a:cubicBezTo>
                    <a:pt x="8515" y="4106"/>
                    <a:pt x="9280" y="3120"/>
                    <a:pt x="8821" y="2475"/>
                  </a:cubicBezTo>
                  <a:cubicBezTo>
                    <a:pt x="8391" y="1870"/>
                    <a:pt x="2259" y="0"/>
                    <a:pt x="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
            <p:cNvSpPr/>
            <p:nvPr/>
          </p:nvSpPr>
          <p:spPr>
            <a:xfrm>
              <a:off x="1987675" y="4424875"/>
              <a:ext cx="529425" cy="861475"/>
            </a:xfrm>
            <a:custGeom>
              <a:avLst/>
              <a:gdLst/>
              <a:ahLst/>
              <a:cxnLst/>
              <a:rect l="l" t="t" r="r" b="b"/>
              <a:pathLst>
                <a:path w="21177" h="34459" extrusionOk="0">
                  <a:moveTo>
                    <a:pt x="12458" y="0"/>
                  </a:moveTo>
                  <a:cubicBezTo>
                    <a:pt x="12356" y="272"/>
                    <a:pt x="12220" y="561"/>
                    <a:pt x="12067" y="833"/>
                  </a:cubicBezTo>
                  <a:cubicBezTo>
                    <a:pt x="11643" y="1547"/>
                    <a:pt x="7700" y="4997"/>
                    <a:pt x="6765" y="7665"/>
                  </a:cubicBezTo>
                  <a:cubicBezTo>
                    <a:pt x="5830" y="10333"/>
                    <a:pt x="1055" y="26835"/>
                    <a:pt x="1055" y="26835"/>
                  </a:cubicBezTo>
                  <a:cubicBezTo>
                    <a:pt x="1055" y="26835"/>
                    <a:pt x="1" y="30013"/>
                    <a:pt x="1615" y="31577"/>
                  </a:cubicBezTo>
                  <a:cubicBezTo>
                    <a:pt x="2934" y="32831"/>
                    <a:pt x="8964" y="34459"/>
                    <a:pt x="11111" y="34459"/>
                  </a:cubicBezTo>
                  <a:cubicBezTo>
                    <a:pt x="11206" y="34459"/>
                    <a:pt x="11292" y="34456"/>
                    <a:pt x="11371" y="34449"/>
                  </a:cubicBezTo>
                  <a:cubicBezTo>
                    <a:pt x="13240" y="34313"/>
                    <a:pt x="14158" y="33429"/>
                    <a:pt x="14617" y="32393"/>
                  </a:cubicBezTo>
                  <a:cubicBezTo>
                    <a:pt x="15059" y="31356"/>
                    <a:pt x="20293" y="13970"/>
                    <a:pt x="20735" y="12542"/>
                  </a:cubicBezTo>
                  <a:cubicBezTo>
                    <a:pt x="21177" y="11115"/>
                    <a:pt x="20038" y="3654"/>
                    <a:pt x="20055" y="3195"/>
                  </a:cubicBezTo>
                  <a:cubicBezTo>
                    <a:pt x="20089" y="2923"/>
                    <a:pt x="20157" y="2651"/>
                    <a:pt x="20242" y="2396"/>
                  </a:cubicBezTo>
                  <a:lnTo>
                    <a:pt x="124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3"/>
          <p:cNvGrpSpPr/>
          <p:nvPr/>
        </p:nvGrpSpPr>
        <p:grpSpPr>
          <a:xfrm>
            <a:off x="6422584" y="-345825"/>
            <a:ext cx="686150" cy="691650"/>
            <a:chOff x="2730425" y="489525"/>
            <a:chExt cx="686150" cy="691650"/>
          </a:xfrm>
        </p:grpSpPr>
        <p:sp>
          <p:nvSpPr>
            <p:cNvPr id="152" name="Google Shape;152;p3"/>
            <p:cNvSpPr/>
            <p:nvPr/>
          </p:nvSpPr>
          <p:spPr>
            <a:xfrm>
              <a:off x="2730425" y="539825"/>
              <a:ext cx="686150" cy="641350"/>
            </a:xfrm>
            <a:custGeom>
              <a:avLst/>
              <a:gdLst/>
              <a:ahLst/>
              <a:cxnLst/>
              <a:rect l="l" t="t" r="r" b="b"/>
              <a:pathLst>
                <a:path w="27446" h="25654" extrusionOk="0">
                  <a:moveTo>
                    <a:pt x="18239" y="1"/>
                  </a:moveTo>
                  <a:cubicBezTo>
                    <a:pt x="17801" y="1"/>
                    <a:pt x="17351" y="55"/>
                    <a:pt x="16892" y="168"/>
                  </a:cubicBezTo>
                  <a:cubicBezTo>
                    <a:pt x="13866" y="916"/>
                    <a:pt x="12456" y="3160"/>
                    <a:pt x="9108" y="4485"/>
                  </a:cubicBezTo>
                  <a:cubicBezTo>
                    <a:pt x="5760" y="5811"/>
                    <a:pt x="117" y="6202"/>
                    <a:pt x="49" y="12881"/>
                  </a:cubicBezTo>
                  <a:cubicBezTo>
                    <a:pt x="0" y="19322"/>
                    <a:pt x="8803" y="25653"/>
                    <a:pt x="13089" y="25653"/>
                  </a:cubicBezTo>
                  <a:cubicBezTo>
                    <a:pt x="13247" y="25653"/>
                    <a:pt x="13398" y="25645"/>
                    <a:pt x="13544" y="25627"/>
                  </a:cubicBezTo>
                  <a:cubicBezTo>
                    <a:pt x="17163" y="25185"/>
                    <a:pt x="17928" y="21735"/>
                    <a:pt x="17928" y="21735"/>
                  </a:cubicBezTo>
                  <a:cubicBezTo>
                    <a:pt x="17928" y="21735"/>
                    <a:pt x="18352" y="22074"/>
                    <a:pt x="19468" y="22074"/>
                  </a:cubicBezTo>
                  <a:cubicBezTo>
                    <a:pt x="20156" y="22074"/>
                    <a:pt x="21106" y="21946"/>
                    <a:pt x="22381" y="21531"/>
                  </a:cubicBezTo>
                  <a:cubicBezTo>
                    <a:pt x="25712" y="20444"/>
                    <a:pt x="27446" y="14852"/>
                    <a:pt x="26001" y="9006"/>
                  </a:cubicBezTo>
                  <a:cubicBezTo>
                    <a:pt x="24727" y="3772"/>
                    <a:pt x="21881" y="1"/>
                    <a:pt x="182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2899475" y="600950"/>
              <a:ext cx="147450" cy="94700"/>
            </a:xfrm>
            <a:custGeom>
              <a:avLst/>
              <a:gdLst/>
              <a:ahLst/>
              <a:cxnLst/>
              <a:rect l="l" t="t" r="r" b="b"/>
              <a:pathLst>
                <a:path w="5898" h="3788" extrusionOk="0">
                  <a:moveTo>
                    <a:pt x="5898" y="1"/>
                  </a:moveTo>
                  <a:cubicBezTo>
                    <a:pt x="4810" y="834"/>
                    <a:pt x="3603" y="1513"/>
                    <a:pt x="2346" y="2040"/>
                  </a:cubicBezTo>
                  <a:cubicBezTo>
                    <a:pt x="1632" y="2329"/>
                    <a:pt x="833" y="2567"/>
                    <a:pt x="0" y="2822"/>
                  </a:cubicBezTo>
                  <a:cubicBezTo>
                    <a:pt x="1039" y="3194"/>
                    <a:pt x="2859" y="3788"/>
                    <a:pt x="3867" y="3788"/>
                  </a:cubicBezTo>
                  <a:cubicBezTo>
                    <a:pt x="4196" y="3788"/>
                    <a:pt x="4438" y="3724"/>
                    <a:pt x="4538" y="3570"/>
                  </a:cubicBezTo>
                  <a:cubicBezTo>
                    <a:pt x="5167" y="2465"/>
                    <a:pt x="5626" y="1258"/>
                    <a:pt x="58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2903300" y="489525"/>
              <a:ext cx="98675" cy="185800"/>
            </a:xfrm>
            <a:custGeom>
              <a:avLst/>
              <a:gdLst/>
              <a:ahLst/>
              <a:cxnLst/>
              <a:rect l="l" t="t" r="r" b="b"/>
              <a:pathLst>
                <a:path w="3947" h="7432" extrusionOk="0">
                  <a:moveTo>
                    <a:pt x="1813" y="1"/>
                  </a:moveTo>
                  <a:cubicBezTo>
                    <a:pt x="1481" y="1"/>
                    <a:pt x="1167" y="59"/>
                    <a:pt x="935" y="192"/>
                  </a:cubicBezTo>
                  <a:cubicBezTo>
                    <a:pt x="0" y="702"/>
                    <a:pt x="952" y="1671"/>
                    <a:pt x="952" y="1671"/>
                  </a:cubicBezTo>
                  <a:cubicBezTo>
                    <a:pt x="816" y="2979"/>
                    <a:pt x="2822" y="7279"/>
                    <a:pt x="3043" y="7432"/>
                  </a:cubicBezTo>
                  <a:lnTo>
                    <a:pt x="3620" y="7058"/>
                  </a:lnTo>
                  <a:cubicBezTo>
                    <a:pt x="2635" y="5461"/>
                    <a:pt x="2295" y="3115"/>
                    <a:pt x="2448" y="2554"/>
                  </a:cubicBezTo>
                  <a:cubicBezTo>
                    <a:pt x="2601" y="1977"/>
                    <a:pt x="3145" y="1892"/>
                    <a:pt x="3603" y="1110"/>
                  </a:cubicBezTo>
                  <a:cubicBezTo>
                    <a:pt x="3946" y="513"/>
                    <a:pt x="2798" y="1"/>
                    <a:pt x="1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rgbClr val="EEE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2733775" y="555800"/>
              <a:ext cx="665800" cy="603750"/>
            </a:xfrm>
            <a:custGeom>
              <a:avLst/>
              <a:gdLst/>
              <a:ahLst/>
              <a:cxnLst/>
              <a:rect l="l" t="t" r="r" b="b"/>
              <a:pathLst>
                <a:path w="26632" h="24150" extrusionOk="0">
                  <a:moveTo>
                    <a:pt x="17894" y="1"/>
                  </a:moveTo>
                  <a:cubicBezTo>
                    <a:pt x="17037" y="1"/>
                    <a:pt x="16155" y="310"/>
                    <a:pt x="15126" y="821"/>
                  </a:cubicBezTo>
                  <a:cubicBezTo>
                    <a:pt x="12424" y="2147"/>
                    <a:pt x="11251" y="6769"/>
                    <a:pt x="11251" y="6769"/>
                  </a:cubicBezTo>
                  <a:cubicBezTo>
                    <a:pt x="11251" y="6769"/>
                    <a:pt x="8887" y="5613"/>
                    <a:pt x="6672" y="5613"/>
                  </a:cubicBezTo>
                  <a:cubicBezTo>
                    <a:pt x="6340" y="5613"/>
                    <a:pt x="6011" y="5639"/>
                    <a:pt x="5694" y="5699"/>
                  </a:cubicBezTo>
                  <a:cubicBezTo>
                    <a:pt x="3246" y="6175"/>
                    <a:pt x="0" y="8996"/>
                    <a:pt x="1700" y="14604"/>
                  </a:cubicBezTo>
                  <a:cubicBezTo>
                    <a:pt x="3233" y="19729"/>
                    <a:pt x="9209" y="24149"/>
                    <a:pt x="12419" y="24149"/>
                  </a:cubicBezTo>
                  <a:cubicBezTo>
                    <a:pt x="12733" y="24149"/>
                    <a:pt x="13020" y="24107"/>
                    <a:pt x="13274" y="24019"/>
                  </a:cubicBezTo>
                  <a:cubicBezTo>
                    <a:pt x="16129" y="23017"/>
                    <a:pt x="16911" y="19499"/>
                    <a:pt x="16911" y="19499"/>
                  </a:cubicBezTo>
                  <a:cubicBezTo>
                    <a:pt x="16911" y="19499"/>
                    <a:pt x="17939" y="20046"/>
                    <a:pt x="19488" y="20046"/>
                  </a:cubicBezTo>
                  <a:cubicBezTo>
                    <a:pt x="20762" y="20046"/>
                    <a:pt x="22387" y="19676"/>
                    <a:pt x="24082" y="18326"/>
                  </a:cubicBezTo>
                  <a:cubicBezTo>
                    <a:pt x="26632" y="16287"/>
                    <a:pt x="25323" y="6294"/>
                    <a:pt x="22417" y="2912"/>
                  </a:cubicBezTo>
                  <a:cubicBezTo>
                    <a:pt x="20618" y="818"/>
                    <a:pt x="19287" y="1"/>
                    <a:pt x="178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3000375" y="804525"/>
              <a:ext cx="62675" cy="65825"/>
            </a:xfrm>
            <a:custGeom>
              <a:avLst/>
              <a:gdLst/>
              <a:ahLst/>
              <a:cxnLst/>
              <a:rect l="l" t="t" r="r" b="b"/>
              <a:pathLst>
                <a:path w="2507" h="2633" extrusionOk="0">
                  <a:moveTo>
                    <a:pt x="1475" y="1"/>
                  </a:moveTo>
                  <a:cubicBezTo>
                    <a:pt x="1418" y="1"/>
                    <a:pt x="1359" y="27"/>
                    <a:pt x="1301" y="83"/>
                  </a:cubicBezTo>
                  <a:cubicBezTo>
                    <a:pt x="1165" y="219"/>
                    <a:pt x="0" y="2633"/>
                    <a:pt x="1287" y="2633"/>
                  </a:cubicBezTo>
                  <a:cubicBezTo>
                    <a:pt x="1292" y="2633"/>
                    <a:pt x="1296" y="2633"/>
                    <a:pt x="1301" y="2633"/>
                  </a:cubicBezTo>
                  <a:cubicBezTo>
                    <a:pt x="2507" y="2617"/>
                    <a:pt x="2053" y="1"/>
                    <a:pt x="14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3075375" y="783600"/>
              <a:ext cx="66175" cy="54800"/>
            </a:xfrm>
            <a:custGeom>
              <a:avLst/>
              <a:gdLst/>
              <a:ahLst/>
              <a:cxnLst/>
              <a:rect l="l" t="t" r="r" b="b"/>
              <a:pathLst>
                <a:path w="2647" h="2192" extrusionOk="0">
                  <a:moveTo>
                    <a:pt x="251" y="1"/>
                  </a:moveTo>
                  <a:cubicBezTo>
                    <a:pt x="101" y="1"/>
                    <a:pt x="4" y="72"/>
                    <a:pt x="0" y="241"/>
                  </a:cubicBezTo>
                  <a:cubicBezTo>
                    <a:pt x="0" y="373"/>
                    <a:pt x="685" y="2192"/>
                    <a:pt x="1485" y="2192"/>
                  </a:cubicBezTo>
                  <a:cubicBezTo>
                    <a:pt x="1611" y="2192"/>
                    <a:pt x="1740" y="2146"/>
                    <a:pt x="1870" y="2042"/>
                  </a:cubicBezTo>
                  <a:cubicBezTo>
                    <a:pt x="2647" y="1418"/>
                    <a:pt x="921" y="1"/>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3043075" y="775575"/>
              <a:ext cx="75125" cy="106575"/>
            </a:xfrm>
            <a:custGeom>
              <a:avLst/>
              <a:gdLst/>
              <a:ahLst/>
              <a:cxnLst/>
              <a:rect l="l" t="t" r="r" b="b"/>
              <a:pathLst>
                <a:path w="3005" h="4263" extrusionOk="0">
                  <a:moveTo>
                    <a:pt x="9" y="1"/>
                  </a:moveTo>
                  <a:cubicBezTo>
                    <a:pt x="6" y="1"/>
                    <a:pt x="3" y="1"/>
                    <a:pt x="1" y="1"/>
                  </a:cubicBezTo>
                  <a:cubicBezTo>
                    <a:pt x="1" y="1"/>
                    <a:pt x="1038" y="4263"/>
                    <a:pt x="1969" y="4263"/>
                  </a:cubicBezTo>
                  <a:cubicBezTo>
                    <a:pt x="1998" y="4263"/>
                    <a:pt x="2028" y="4259"/>
                    <a:pt x="2057" y="4250"/>
                  </a:cubicBezTo>
                  <a:cubicBezTo>
                    <a:pt x="3005" y="3962"/>
                    <a:pt x="633" y="1"/>
                    <a:pt x="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61;p3"/>
          <p:cNvGrpSpPr/>
          <p:nvPr/>
        </p:nvGrpSpPr>
        <p:grpSpPr>
          <a:xfrm>
            <a:off x="8168371" y="4003416"/>
            <a:ext cx="1222406" cy="905820"/>
            <a:chOff x="4882375" y="2533975"/>
            <a:chExt cx="1025250" cy="759725"/>
          </a:xfrm>
        </p:grpSpPr>
        <p:sp>
          <p:nvSpPr>
            <p:cNvPr id="162" name="Google Shape;162;p3"/>
            <p:cNvSpPr/>
            <p:nvPr/>
          </p:nvSpPr>
          <p:spPr>
            <a:xfrm>
              <a:off x="4932100" y="2552500"/>
              <a:ext cx="916050" cy="647475"/>
            </a:xfrm>
            <a:custGeom>
              <a:avLst/>
              <a:gdLst/>
              <a:ahLst/>
              <a:cxnLst/>
              <a:rect l="l" t="t" r="r" b="b"/>
              <a:pathLst>
                <a:path w="36642" h="25899" extrusionOk="0">
                  <a:moveTo>
                    <a:pt x="32394" y="1"/>
                  </a:moveTo>
                  <a:cubicBezTo>
                    <a:pt x="32037" y="1"/>
                    <a:pt x="31592" y="59"/>
                    <a:pt x="30965" y="150"/>
                  </a:cubicBezTo>
                  <a:cubicBezTo>
                    <a:pt x="29096" y="405"/>
                    <a:pt x="27651" y="1153"/>
                    <a:pt x="26546" y="1442"/>
                  </a:cubicBezTo>
                  <a:cubicBezTo>
                    <a:pt x="25459" y="1714"/>
                    <a:pt x="24728" y="2139"/>
                    <a:pt x="23521" y="2870"/>
                  </a:cubicBezTo>
                  <a:cubicBezTo>
                    <a:pt x="22689" y="3397"/>
                    <a:pt x="21822" y="3889"/>
                    <a:pt x="20938" y="4331"/>
                  </a:cubicBezTo>
                  <a:cubicBezTo>
                    <a:pt x="19867" y="4858"/>
                    <a:pt x="18661" y="5742"/>
                    <a:pt x="17488" y="6405"/>
                  </a:cubicBezTo>
                  <a:cubicBezTo>
                    <a:pt x="16298" y="7067"/>
                    <a:pt x="16213" y="7611"/>
                    <a:pt x="15279" y="8410"/>
                  </a:cubicBezTo>
                  <a:cubicBezTo>
                    <a:pt x="14344" y="9209"/>
                    <a:pt x="14701" y="8886"/>
                    <a:pt x="13392" y="9804"/>
                  </a:cubicBezTo>
                  <a:cubicBezTo>
                    <a:pt x="12084" y="10704"/>
                    <a:pt x="12152" y="11112"/>
                    <a:pt x="10928" y="12251"/>
                  </a:cubicBezTo>
                  <a:cubicBezTo>
                    <a:pt x="9687" y="13390"/>
                    <a:pt x="8974" y="13560"/>
                    <a:pt x="7682" y="14562"/>
                  </a:cubicBezTo>
                  <a:cubicBezTo>
                    <a:pt x="6407" y="15548"/>
                    <a:pt x="5914" y="15956"/>
                    <a:pt x="5031" y="16891"/>
                  </a:cubicBezTo>
                  <a:cubicBezTo>
                    <a:pt x="4130" y="17842"/>
                    <a:pt x="4045" y="17859"/>
                    <a:pt x="3331" y="18692"/>
                  </a:cubicBezTo>
                  <a:cubicBezTo>
                    <a:pt x="2600" y="19525"/>
                    <a:pt x="1921" y="19627"/>
                    <a:pt x="1258" y="20511"/>
                  </a:cubicBezTo>
                  <a:cubicBezTo>
                    <a:pt x="612" y="21377"/>
                    <a:pt x="0" y="22924"/>
                    <a:pt x="51" y="23077"/>
                  </a:cubicBezTo>
                  <a:lnTo>
                    <a:pt x="1326" y="25898"/>
                  </a:lnTo>
                  <a:cubicBezTo>
                    <a:pt x="1326" y="25898"/>
                    <a:pt x="1367" y="25899"/>
                    <a:pt x="1445" y="25899"/>
                  </a:cubicBezTo>
                  <a:cubicBezTo>
                    <a:pt x="2137" y="25899"/>
                    <a:pt x="5734" y="25844"/>
                    <a:pt x="9262" y="24759"/>
                  </a:cubicBezTo>
                  <a:cubicBezTo>
                    <a:pt x="13205" y="23570"/>
                    <a:pt x="16451" y="21139"/>
                    <a:pt x="20819" y="18539"/>
                  </a:cubicBezTo>
                  <a:cubicBezTo>
                    <a:pt x="25187" y="15922"/>
                    <a:pt x="25459" y="14613"/>
                    <a:pt x="28416" y="12234"/>
                  </a:cubicBezTo>
                  <a:cubicBezTo>
                    <a:pt x="31373" y="9838"/>
                    <a:pt x="34500" y="6541"/>
                    <a:pt x="35571" y="4671"/>
                  </a:cubicBezTo>
                  <a:cubicBezTo>
                    <a:pt x="36642" y="2802"/>
                    <a:pt x="35333" y="1884"/>
                    <a:pt x="34211" y="898"/>
                  </a:cubicBezTo>
                  <a:cubicBezTo>
                    <a:pt x="33466" y="232"/>
                    <a:pt x="33103" y="1"/>
                    <a:pt x="32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4882375" y="2533975"/>
              <a:ext cx="1025250" cy="759725"/>
            </a:xfrm>
            <a:custGeom>
              <a:avLst/>
              <a:gdLst/>
              <a:ahLst/>
              <a:cxnLst/>
              <a:rect l="l" t="t" r="r" b="b"/>
              <a:pathLst>
                <a:path w="41010" h="30389" extrusionOk="0">
                  <a:moveTo>
                    <a:pt x="35468" y="1"/>
                  </a:moveTo>
                  <a:cubicBezTo>
                    <a:pt x="34512" y="1"/>
                    <a:pt x="33501" y="220"/>
                    <a:pt x="32546" y="484"/>
                  </a:cubicBezTo>
                  <a:cubicBezTo>
                    <a:pt x="33056" y="942"/>
                    <a:pt x="33532" y="1435"/>
                    <a:pt x="33991" y="1945"/>
                  </a:cubicBezTo>
                  <a:cubicBezTo>
                    <a:pt x="35232" y="3441"/>
                    <a:pt x="36625" y="5157"/>
                    <a:pt x="34977" y="5378"/>
                  </a:cubicBezTo>
                  <a:cubicBezTo>
                    <a:pt x="34903" y="5388"/>
                    <a:pt x="34828" y="5393"/>
                    <a:pt x="34751" y="5393"/>
                  </a:cubicBezTo>
                  <a:cubicBezTo>
                    <a:pt x="33091" y="5393"/>
                    <a:pt x="30724" y="3191"/>
                    <a:pt x="29164" y="2557"/>
                  </a:cubicBezTo>
                  <a:cubicBezTo>
                    <a:pt x="28773" y="2404"/>
                    <a:pt x="28315" y="2217"/>
                    <a:pt x="27822" y="2013"/>
                  </a:cubicBezTo>
                  <a:cubicBezTo>
                    <a:pt x="26955" y="2370"/>
                    <a:pt x="26054" y="2761"/>
                    <a:pt x="25170" y="3186"/>
                  </a:cubicBezTo>
                  <a:cubicBezTo>
                    <a:pt x="26870" y="4172"/>
                    <a:pt x="28790" y="4970"/>
                    <a:pt x="29810" y="6313"/>
                  </a:cubicBezTo>
                  <a:cubicBezTo>
                    <a:pt x="30881" y="7707"/>
                    <a:pt x="32104" y="10052"/>
                    <a:pt x="31085" y="10290"/>
                  </a:cubicBezTo>
                  <a:cubicBezTo>
                    <a:pt x="31027" y="10302"/>
                    <a:pt x="30966" y="10308"/>
                    <a:pt x="30902" y="10308"/>
                  </a:cubicBezTo>
                  <a:cubicBezTo>
                    <a:pt x="29839" y="10308"/>
                    <a:pt x="27831" y="8659"/>
                    <a:pt x="25748" y="7554"/>
                  </a:cubicBezTo>
                  <a:cubicBezTo>
                    <a:pt x="23590" y="6398"/>
                    <a:pt x="22621" y="5837"/>
                    <a:pt x="20871" y="5599"/>
                  </a:cubicBezTo>
                  <a:cubicBezTo>
                    <a:pt x="19919" y="6279"/>
                    <a:pt x="19001" y="7027"/>
                    <a:pt x="18134" y="7825"/>
                  </a:cubicBezTo>
                  <a:cubicBezTo>
                    <a:pt x="18389" y="7910"/>
                    <a:pt x="18678" y="8012"/>
                    <a:pt x="18967" y="8114"/>
                  </a:cubicBezTo>
                  <a:cubicBezTo>
                    <a:pt x="21941" y="9134"/>
                    <a:pt x="22553" y="10239"/>
                    <a:pt x="23743" y="11581"/>
                  </a:cubicBezTo>
                  <a:cubicBezTo>
                    <a:pt x="24950" y="12941"/>
                    <a:pt x="26564" y="15167"/>
                    <a:pt x="25663" y="16238"/>
                  </a:cubicBezTo>
                  <a:cubicBezTo>
                    <a:pt x="25499" y="16430"/>
                    <a:pt x="25288" y="16513"/>
                    <a:pt x="25037" y="16513"/>
                  </a:cubicBezTo>
                  <a:cubicBezTo>
                    <a:pt x="23906" y="16513"/>
                    <a:pt x="21961" y="14833"/>
                    <a:pt x="19834" y="13791"/>
                  </a:cubicBezTo>
                  <a:cubicBezTo>
                    <a:pt x="17217" y="12499"/>
                    <a:pt x="17999" y="13196"/>
                    <a:pt x="14973" y="12193"/>
                  </a:cubicBezTo>
                  <a:cubicBezTo>
                    <a:pt x="14498" y="12023"/>
                    <a:pt x="14090" y="11887"/>
                    <a:pt x="13733" y="11751"/>
                  </a:cubicBezTo>
                  <a:cubicBezTo>
                    <a:pt x="13206" y="12176"/>
                    <a:pt x="12679" y="12584"/>
                    <a:pt x="12084" y="13060"/>
                  </a:cubicBezTo>
                  <a:cubicBezTo>
                    <a:pt x="11081" y="13876"/>
                    <a:pt x="9671" y="14827"/>
                    <a:pt x="8430" y="15779"/>
                  </a:cubicBezTo>
                  <a:cubicBezTo>
                    <a:pt x="8532" y="15782"/>
                    <a:pt x="8635" y="15783"/>
                    <a:pt x="8740" y="15783"/>
                  </a:cubicBezTo>
                  <a:cubicBezTo>
                    <a:pt x="9296" y="15783"/>
                    <a:pt x="9897" y="15748"/>
                    <a:pt x="10502" y="15748"/>
                  </a:cubicBezTo>
                  <a:cubicBezTo>
                    <a:pt x="11065" y="15748"/>
                    <a:pt x="11632" y="15779"/>
                    <a:pt x="12169" y="15898"/>
                  </a:cubicBezTo>
                  <a:cubicBezTo>
                    <a:pt x="14481" y="16425"/>
                    <a:pt x="18202" y="17853"/>
                    <a:pt x="17200" y="19960"/>
                  </a:cubicBezTo>
                  <a:cubicBezTo>
                    <a:pt x="16897" y="20592"/>
                    <a:pt x="16555" y="20823"/>
                    <a:pt x="16140" y="20823"/>
                  </a:cubicBezTo>
                  <a:cubicBezTo>
                    <a:pt x="15182" y="20823"/>
                    <a:pt x="13834" y="19592"/>
                    <a:pt x="11676" y="19212"/>
                  </a:cubicBezTo>
                  <a:cubicBezTo>
                    <a:pt x="8566" y="18651"/>
                    <a:pt x="8906" y="18838"/>
                    <a:pt x="7207" y="18702"/>
                  </a:cubicBezTo>
                  <a:cubicBezTo>
                    <a:pt x="6697" y="18634"/>
                    <a:pt x="6187" y="18515"/>
                    <a:pt x="5677" y="18345"/>
                  </a:cubicBezTo>
                  <a:cubicBezTo>
                    <a:pt x="5116" y="18872"/>
                    <a:pt x="4453" y="19484"/>
                    <a:pt x="3808" y="20147"/>
                  </a:cubicBezTo>
                  <a:cubicBezTo>
                    <a:pt x="4521" y="20504"/>
                    <a:pt x="5354" y="20878"/>
                    <a:pt x="5932" y="21303"/>
                  </a:cubicBezTo>
                  <a:cubicBezTo>
                    <a:pt x="7411" y="22441"/>
                    <a:pt x="9909" y="22883"/>
                    <a:pt x="10045" y="24702"/>
                  </a:cubicBezTo>
                  <a:cubicBezTo>
                    <a:pt x="10089" y="25382"/>
                    <a:pt x="9755" y="25623"/>
                    <a:pt x="9241" y="25623"/>
                  </a:cubicBezTo>
                  <a:cubicBezTo>
                    <a:pt x="8368" y="25623"/>
                    <a:pt x="6975" y="24926"/>
                    <a:pt x="6034" y="24498"/>
                  </a:cubicBezTo>
                  <a:cubicBezTo>
                    <a:pt x="4538" y="23801"/>
                    <a:pt x="4266" y="23614"/>
                    <a:pt x="3162" y="22373"/>
                  </a:cubicBezTo>
                  <a:cubicBezTo>
                    <a:pt x="2941" y="22101"/>
                    <a:pt x="2737" y="21829"/>
                    <a:pt x="2550" y="21524"/>
                  </a:cubicBezTo>
                  <a:cubicBezTo>
                    <a:pt x="2227" y="21914"/>
                    <a:pt x="1938" y="22322"/>
                    <a:pt x="1666" y="22747"/>
                  </a:cubicBezTo>
                  <a:cubicBezTo>
                    <a:pt x="1411" y="23138"/>
                    <a:pt x="1207" y="23563"/>
                    <a:pt x="1020" y="24022"/>
                  </a:cubicBezTo>
                  <a:cubicBezTo>
                    <a:pt x="1" y="26758"/>
                    <a:pt x="1972" y="29460"/>
                    <a:pt x="1972" y="29460"/>
                  </a:cubicBezTo>
                  <a:cubicBezTo>
                    <a:pt x="2376" y="30112"/>
                    <a:pt x="2869" y="30389"/>
                    <a:pt x="3622" y="30389"/>
                  </a:cubicBezTo>
                  <a:cubicBezTo>
                    <a:pt x="4676" y="30389"/>
                    <a:pt x="6241" y="29848"/>
                    <a:pt x="8787" y="29035"/>
                  </a:cubicBezTo>
                  <a:cubicBezTo>
                    <a:pt x="13155" y="27642"/>
                    <a:pt x="17047" y="24872"/>
                    <a:pt x="21873" y="22390"/>
                  </a:cubicBezTo>
                  <a:cubicBezTo>
                    <a:pt x="26700" y="19926"/>
                    <a:pt x="28060" y="17071"/>
                    <a:pt x="31561" y="14216"/>
                  </a:cubicBezTo>
                  <a:cubicBezTo>
                    <a:pt x="35045" y="11360"/>
                    <a:pt x="34892" y="11055"/>
                    <a:pt x="37951" y="8182"/>
                  </a:cubicBezTo>
                  <a:cubicBezTo>
                    <a:pt x="41010" y="5327"/>
                    <a:pt x="40296" y="2897"/>
                    <a:pt x="38206" y="959"/>
                  </a:cubicBezTo>
                  <a:cubicBezTo>
                    <a:pt x="37443" y="250"/>
                    <a:pt x="36486" y="1"/>
                    <a:pt x="35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64;p3"/>
          <p:cNvGrpSpPr/>
          <p:nvPr/>
        </p:nvGrpSpPr>
        <p:grpSpPr>
          <a:xfrm>
            <a:off x="6385286" y="4766144"/>
            <a:ext cx="495533" cy="504687"/>
            <a:chOff x="4344225" y="923400"/>
            <a:chExt cx="366600" cy="373400"/>
          </a:xfrm>
        </p:grpSpPr>
        <p:sp>
          <p:nvSpPr>
            <p:cNvPr id="165" name="Google Shape;165;p3"/>
            <p:cNvSpPr/>
            <p:nvPr/>
          </p:nvSpPr>
          <p:spPr>
            <a:xfrm>
              <a:off x="4452825" y="1070825"/>
              <a:ext cx="258000" cy="225975"/>
            </a:xfrm>
            <a:custGeom>
              <a:avLst/>
              <a:gdLst/>
              <a:ahLst/>
              <a:cxnLst/>
              <a:rect l="l" t="t" r="r" b="b"/>
              <a:pathLst>
                <a:path w="10320" h="9039" extrusionOk="0">
                  <a:moveTo>
                    <a:pt x="6041" y="1"/>
                  </a:moveTo>
                  <a:cubicBezTo>
                    <a:pt x="6010" y="1"/>
                    <a:pt x="5979" y="1"/>
                    <a:pt x="5949" y="2"/>
                  </a:cubicBezTo>
                  <a:cubicBezTo>
                    <a:pt x="3960" y="53"/>
                    <a:pt x="3485" y="1974"/>
                    <a:pt x="3485" y="1974"/>
                  </a:cubicBezTo>
                  <a:lnTo>
                    <a:pt x="1989" y="3011"/>
                  </a:lnTo>
                  <a:cubicBezTo>
                    <a:pt x="1" y="5254"/>
                    <a:pt x="2363" y="8534"/>
                    <a:pt x="4317" y="8959"/>
                  </a:cubicBezTo>
                  <a:cubicBezTo>
                    <a:pt x="4553" y="9012"/>
                    <a:pt x="4792" y="9039"/>
                    <a:pt x="5033" y="9039"/>
                  </a:cubicBezTo>
                  <a:cubicBezTo>
                    <a:pt x="6789" y="9039"/>
                    <a:pt x="8609" y="7636"/>
                    <a:pt x="9416" y="5050"/>
                  </a:cubicBezTo>
                  <a:cubicBezTo>
                    <a:pt x="10320" y="2138"/>
                    <a:pt x="8010" y="1"/>
                    <a:pt x="60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4485400" y="1082200"/>
              <a:ext cx="221950" cy="174625"/>
            </a:xfrm>
            <a:custGeom>
              <a:avLst/>
              <a:gdLst/>
              <a:ahLst/>
              <a:cxnLst/>
              <a:rect l="l" t="t" r="r" b="b"/>
              <a:pathLst>
                <a:path w="8878" h="6985" extrusionOk="0">
                  <a:moveTo>
                    <a:pt x="4781" y="0"/>
                  </a:moveTo>
                  <a:cubicBezTo>
                    <a:pt x="3326" y="0"/>
                    <a:pt x="2987" y="1148"/>
                    <a:pt x="2725" y="2029"/>
                  </a:cubicBezTo>
                  <a:cubicBezTo>
                    <a:pt x="2454" y="2946"/>
                    <a:pt x="1043" y="2131"/>
                    <a:pt x="448" y="3796"/>
                  </a:cubicBezTo>
                  <a:cubicBezTo>
                    <a:pt x="1" y="5049"/>
                    <a:pt x="1178" y="6984"/>
                    <a:pt x="3055" y="6984"/>
                  </a:cubicBezTo>
                  <a:cubicBezTo>
                    <a:pt x="3673" y="6984"/>
                    <a:pt x="4368" y="6774"/>
                    <a:pt x="5105" y="6261"/>
                  </a:cubicBezTo>
                  <a:cubicBezTo>
                    <a:pt x="8878" y="3626"/>
                    <a:pt x="6583" y="125"/>
                    <a:pt x="4969" y="6"/>
                  </a:cubicBezTo>
                  <a:cubicBezTo>
                    <a:pt x="4904" y="2"/>
                    <a:pt x="4842" y="0"/>
                    <a:pt x="47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4344225" y="923400"/>
              <a:ext cx="209325" cy="218450"/>
            </a:xfrm>
            <a:custGeom>
              <a:avLst/>
              <a:gdLst/>
              <a:ahLst/>
              <a:cxnLst/>
              <a:rect l="l" t="t" r="r" b="b"/>
              <a:pathLst>
                <a:path w="8373" h="8738" extrusionOk="0">
                  <a:moveTo>
                    <a:pt x="1146" y="1"/>
                  </a:moveTo>
                  <a:cubicBezTo>
                    <a:pt x="613" y="1"/>
                    <a:pt x="0" y="212"/>
                    <a:pt x="11" y="580"/>
                  </a:cubicBezTo>
                  <a:cubicBezTo>
                    <a:pt x="28" y="1158"/>
                    <a:pt x="1099" y="1277"/>
                    <a:pt x="1099" y="1277"/>
                  </a:cubicBezTo>
                  <a:cubicBezTo>
                    <a:pt x="1608" y="6035"/>
                    <a:pt x="8135" y="8738"/>
                    <a:pt x="8135" y="8738"/>
                  </a:cubicBezTo>
                  <a:lnTo>
                    <a:pt x="8372" y="8381"/>
                  </a:lnTo>
                  <a:cubicBezTo>
                    <a:pt x="1252" y="5288"/>
                    <a:pt x="1591" y="1209"/>
                    <a:pt x="1591" y="1209"/>
                  </a:cubicBezTo>
                  <a:cubicBezTo>
                    <a:pt x="1591" y="1209"/>
                    <a:pt x="2152" y="716"/>
                    <a:pt x="1880" y="257"/>
                  </a:cubicBezTo>
                  <a:cubicBezTo>
                    <a:pt x="1776" y="82"/>
                    <a:pt x="1476" y="1"/>
                    <a:pt x="1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3"/>
          <p:cNvGrpSpPr/>
          <p:nvPr/>
        </p:nvGrpSpPr>
        <p:grpSpPr>
          <a:xfrm>
            <a:off x="8473075" y="2833005"/>
            <a:ext cx="588475" cy="504700"/>
            <a:chOff x="1755275" y="2954425"/>
            <a:chExt cx="588475" cy="504700"/>
          </a:xfrm>
        </p:grpSpPr>
        <p:sp>
          <p:nvSpPr>
            <p:cNvPr id="169" name="Google Shape;169;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rgbClr val="AF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1755275" y="2954425"/>
              <a:ext cx="588475" cy="504700"/>
            </a:xfrm>
            <a:custGeom>
              <a:avLst/>
              <a:gdLst/>
              <a:ahLst/>
              <a:cxnLst/>
              <a:rect l="l" t="t" r="r" b="b"/>
              <a:pathLst>
                <a:path w="23539" h="20188" extrusionOk="0">
                  <a:moveTo>
                    <a:pt x="12149" y="1"/>
                  </a:moveTo>
                  <a:cubicBezTo>
                    <a:pt x="10509" y="1"/>
                    <a:pt x="8747" y="401"/>
                    <a:pt x="7003" y="1256"/>
                  </a:cubicBezTo>
                  <a:cubicBezTo>
                    <a:pt x="2737" y="3346"/>
                    <a:pt x="1" y="10994"/>
                    <a:pt x="3910" y="16347"/>
                  </a:cubicBezTo>
                  <a:cubicBezTo>
                    <a:pt x="5459" y="18455"/>
                    <a:pt x="8170" y="20187"/>
                    <a:pt x="11187" y="20187"/>
                  </a:cubicBezTo>
                  <a:cubicBezTo>
                    <a:pt x="13497" y="20187"/>
                    <a:pt x="15986" y="19172"/>
                    <a:pt x="18270" y="16534"/>
                  </a:cubicBezTo>
                  <a:cubicBezTo>
                    <a:pt x="23539" y="10433"/>
                    <a:pt x="20548" y="4892"/>
                    <a:pt x="18083" y="2343"/>
                  </a:cubicBezTo>
                  <a:cubicBezTo>
                    <a:pt x="16637" y="836"/>
                    <a:pt x="14519" y="1"/>
                    <a:pt x="12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1822400" y="2992450"/>
              <a:ext cx="433400" cy="391950"/>
            </a:xfrm>
            <a:custGeom>
              <a:avLst/>
              <a:gdLst/>
              <a:ahLst/>
              <a:cxnLst/>
              <a:rect l="l" t="t" r="r" b="b"/>
              <a:pathLst>
                <a:path w="17336" h="15678" extrusionOk="0">
                  <a:moveTo>
                    <a:pt x="9105" y="1"/>
                  </a:moveTo>
                  <a:cubicBezTo>
                    <a:pt x="8199" y="1"/>
                    <a:pt x="7257" y="142"/>
                    <a:pt x="6306" y="465"/>
                  </a:cubicBezTo>
                  <a:cubicBezTo>
                    <a:pt x="1445" y="2097"/>
                    <a:pt x="1" y="9167"/>
                    <a:pt x="1904" y="11869"/>
                  </a:cubicBezTo>
                  <a:cubicBezTo>
                    <a:pt x="3261" y="13795"/>
                    <a:pt x="6517" y="15678"/>
                    <a:pt x="9654" y="15678"/>
                  </a:cubicBezTo>
                  <a:cubicBezTo>
                    <a:pt x="10918" y="15678"/>
                    <a:pt x="12163" y="15372"/>
                    <a:pt x="13257" y="14639"/>
                  </a:cubicBezTo>
                  <a:cubicBezTo>
                    <a:pt x="17064" y="12073"/>
                    <a:pt x="17336" y="6499"/>
                    <a:pt x="16537" y="4204"/>
                  </a:cubicBezTo>
                  <a:cubicBezTo>
                    <a:pt x="15909" y="2360"/>
                    <a:pt x="12811" y="1"/>
                    <a:pt x="91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rgbClr val="50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1901850" y="3006950"/>
              <a:ext cx="330175" cy="353625"/>
            </a:xfrm>
            <a:custGeom>
              <a:avLst/>
              <a:gdLst/>
              <a:ahLst/>
              <a:cxnLst/>
              <a:rect l="l" t="t" r="r" b="b"/>
              <a:pathLst>
                <a:path w="13207" h="14145" extrusionOk="0">
                  <a:moveTo>
                    <a:pt x="1980" y="1"/>
                  </a:moveTo>
                  <a:cubicBezTo>
                    <a:pt x="1746" y="1"/>
                    <a:pt x="2102" y="824"/>
                    <a:pt x="2601" y="1432"/>
                  </a:cubicBezTo>
                  <a:cubicBezTo>
                    <a:pt x="3145" y="2078"/>
                    <a:pt x="3689" y="3369"/>
                    <a:pt x="4012" y="4134"/>
                  </a:cubicBezTo>
                  <a:cubicBezTo>
                    <a:pt x="4335" y="4882"/>
                    <a:pt x="5575" y="5698"/>
                    <a:pt x="5575" y="5698"/>
                  </a:cubicBezTo>
                  <a:cubicBezTo>
                    <a:pt x="5575" y="5698"/>
                    <a:pt x="2873" y="6411"/>
                    <a:pt x="1785" y="7159"/>
                  </a:cubicBezTo>
                  <a:cubicBezTo>
                    <a:pt x="715" y="7924"/>
                    <a:pt x="1" y="9284"/>
                    <a:pt x="1" y="9284"/>
                  </a:cubicBezTo>
                  <a:cubicBezTo>
                    <a:pt x="1" y="9284"/>
                    <a:pt x="2397" y="8893"/>
                    <a:pt x="3468" y="8621"/>
                  </a:cubicBezTo>
                  <a:cubicBezTo>
                    <a:pt x="4555" y="8349"/>
                    <a:pt x="6662" y="6242"/>
                    <a:pt x="6663" y="6242"/>
                  </a:cubicBezTo>
                  <a:lnTo>
                    <a:pt x="6663" y="6242"/>
                  </a:lnTo>
                  <a:cubicBezTo>
                    <a:pt x="6340" y="6581"/>
                    <a:pt x="6102" y="6989"/>
                    <a:pt x="5949" y="7431"/>
                  </a:cubicBezTo>
                  <a:cubicBezTo>
                    <a:pt x="5745" y="8128"/>
                    <a:pt x="6493" y="14144"/>
                    <a:pt x="6493" y="14144"/>
                  </a:cubicBezTo>
                  <a:cubicBezTo>
                    <a:pt x="6493" y="14144"/>
                    <a:pt x="7581" y="11000"/>
                    <a:pt x="7734" y="9980"/>
                  </a:cubicBezTo>
                  <a:cubicBezTo>
                    <a:pt x="7904" y="8944"/>
                    <a:pt x="7989" y="7057"/>
                    <a:pt x="7989" y="7057"/>
                  </a:cubicBezTo>
                  <a:cubicBezTo>
                    <a:pt x="7989" y="7057"/>
                    <a:pt x="9195" y="8247"/>
                    <a:pt x="9841" y="8893"/>
                  </a:cubicBezTo>
                  <a:cubicBezTo>
                    <a:pt x="10504" y="9539"/>
                    <a:pt x="13206" y="10456"/>
                    <a:pt x="13206" y="10456"/>
                  </a:cubicBezTo>
                  <a:cubicBezTo>
                    <a:pt x="13206" y="10456"/>
                    <a:pt x="11099" y="7601"/>
                    <a:pt x="10504" y="7006"/>
                  </a:cubicBezTo>
                  <a:cubicBezTo>
                    <a:pt x="9909" y="6394"/>
                    <a:pt x="8940" y="6191"/>
                    <a:pt x="8940" y="6191"/>
                  </a:cubicBezTo>
                  <a:cubicBezTo>
                    <a:pt x="8940" y="6191"/>
                    <a:pt x="10402" y="5970"/>
                    <a:pt x="11048" y="5647"/>
                  </a:cubicBezTo>
                  <a:cubicBezTo>
                    <a:pt x="11694" y="5324"/>
                    <a:pt x="12832" y="3743"/>
                    <a:pt x="13002" y="3216"/>
                  </a:cubicBezTo>
                  <a:cubicBezTo>
                    <a:pt x="13031" y="3113"/>
                    <a:pt x="13012" y="3070"/>
                    <a:pt x="12959" y="3070"/>
                  </a:cubicBezTo>
                  <a:cubicBezTo>
                    <a:pt x="12732" y="3070"/>
                    <a:pt x="11894" y="3840"/>
                    <a:pt x="11592" y="3964"/>
                  </a:cubicBezTo>
                  <a:cubicBezTo>
                    <a:pt x="11218" y="4134"/>
                    <a:pt x="11150" y="4083"/>
                    <a:pt x="10453" y="4338"/>
                  </a:cubicBezTo>
                  <a:cubicBezTo>
                    <a:pt x="9739" y="4661"/>
                    <a:pt x="9042" y="5035"/>
                    <a:pt x="8380" y="5443"/>
                  </a:cubicBezTo>
                  <a:cubicBezTo>
                    <a:pt x="8753" y="4406"/>
                    <a:pt x="8006" y="939"/>
                    <a:pt x="7734" y="939"/>
                  </a:cubicBezTo>
                  <a:cubicBezTo>
                    <a:pt x="7462" y="939"/>
                    <a:pt x="7564" y="5120"/>
                    <a:pt x="7564" y="5120"/>
                  </a:cubicBezTo>
                  <a:cubicBezTo>
                    <a:pt x="7564" y="5120"/>
                    <a:pt x="7088" y="4372"/>
                    <a:pt x="6595" y="3437"/>
                  </a:cubicBezTo>
                  <a:cubicBezTo>
                    <a:pt x="6102" y="2520"/>
                    <a:pt x="2431" y="174"/>
                    <a:pt x="2057" y="21"/>
                  </a:cubicBezTo>
                  <a:cubicBezTo>
                    <a:pt x="2027" y="7"/>
                    <a:pt x="2001" y="1"/>
                    <a:pt x="19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2071800" y="3106450"/>
              <a:ext cx="39975" cy="52725"/>
            </a:xfrm>
            <a:custGeom>
              <a:avLst/>
              <a:gdLst/>
              <a:ahLst/>
              <a:cxnLst/>
              <a:rect l="l" t="t" r="r" b="b"/>
              <a:pathLst>
                <a:path w="1599" h="2109" extrusionOk="0">
                  <a:moveTo>
                    <a:pt x="836" y="1"/>
                  </a:moveTo>
                  <a:cubicBezTo>
                    <a:pt x="681" y="1"/>
                    <a:pt x="524" y="23"/>
                    <a:pt x="392" y="52"/>
                  </a:cubicBezTo>
                  <a:cubicBezTo>
                    <a:pt x="1" y="154"/>
                    <a:pt x="171" y="545"/>
                    <a:pt x="171" y="545"/>
                  </a:cubicBezTo>
                  <a:cubicBezTo>
                    <a:pt x="851" y="1361"/>
                    <a:pt x="409" y="2092"/>
                    <a:pt x="409" y="2092"/>
                  </a:cubicBezTo>
                  <a:lnTo>
                    <a:pt x="1259" y="2109"/>
                  </a:lnTo>
                  <a:cubicBezTo>
                    <a:pt x="1582" y="1208"/>
                    <a:pt x="1599" y="851"/>
                    <a:pt x="1497" y="392"/>
                  </a:cubicBezTo>
                  <a:cubicBezTo>
                    <a:pt x="1429" y="88"/>
                    <a:pt x="1138" y="1"/>
                    <a:pt x="8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2045475" y="3162975"/>
              <a:ext cx="186550" cy="197600"/>
            </a:xfrm>
            <a:custGeom>
              <a:avLst/>
              <a:gdLst/>
              <a:ahLst/>
              <a:cxnLst/>
              <a:rect l="l" t="t" r="r" b="b"/>
              <a:pathLst>
                <a:path w="7462" h="7904" extrusionOk="0">
                  <a:moveTo>
                    <a:pt x="918" y="1"/>
                  </a:moveTo>
                  <a:cubicBezTo>
                    <a:pt x="595" y="340"/>
                    <a:pt x="357" y="748"/>
                    <a:pt x="221" y="1190"/>
                  </a:cubicBezTo>
                  <a:cubicBezTo>
                    <a:pt x="0" y="1904"/>
                    <a:pt x="765" y="7903"/>
                    <a:pt x="765" y="7903"/>
                  </a:cubicBezTo>
                  <a:cubicBezTo>
                    <a:pt x="765" y="7903"/>
                    <a:pt x="1836" y="4759"/>
                    <a:pt x="2006" y="3739"/>
                  </a:cubicBezTo>
                  <a:cubicBezTo>
                    <a:pt x="2159" y="2703"/>
                    <a:pt x="2261" y="816"/>
                    <a:pt x="2261" y="816"/>
                  </a:cubicBezTo>
                  <a:cubicBezTo>
                    <a:pt x="2261" y="816"/>
                    <a:pt x="3467" y="2006"/>
                    <a:pt x="4113" y="2652"/>
                  </a:cubicBezTo>
                  <a:cubicBezTo>
                    <a:pt x="4759" y="3298"/>
                    <a:pt x="7461" y="4215"/>
                    <a:pt x="7461" y="4215"/>
                  </a:cubicBezTo>
                  <a:cubicBezTo>
                    <a:pt x="7461" y="4215"/>
                    <a:pt x="6254" y="2584"/>
                    <a:pt x="5422" y="1530"/>
                  </a:cubicBezTo>
                  <a:lnTo>
                    <a:pt x="5422" y="1530"/>
                  </a:lnTo>
                  <a:cubicBezTo>
                    <a:pt x="5762" y="2227"/>
                    <a:pt x="6136" y="3060"/>
                    <a:pt x="6000" y="3213"/>
                  </a:cubicBezTo>
                  <a:cubicBezTo>
                    <a:pt x="5966" y="3246"/>
                    <a:pt x="5928" y="3260"/>
                    <a:pt x="5884" y="3260"/>
                  </a:cubicBezTo>
                  <a:cubicBezTo>
                    <a:pt x="5570" y="3260"/>
                    <a:pt x="5001" y="2493"/>
                    <a:pt x="4419" y="2329"/>
                  </a:cubicBezTo>
                  <a:cubicBezTo>
                    <a:pt x="3739" y="2125"/>
                    <a:pt x="2753" y="697"/>
                    <a:pt x="2074" y="629"/>
                  </a:cubicBezTo>
                  <a:cubicBezTo>
                    <a:pt x="2070" y="629"/>
                    <a:pt x="2066" y="629"/>
                    <a:pt x="2062" y="629"/>
                  </a:cubicBezTo>
                  <a:cubicBezTo>
                    <a:pt x="1390" y="629"/>
                    <a:pt x="1088" y="6204"/>
                    <a:pt x="1088" y="6323"/>
                  </a:cubicBezTo>
                  <a:cubicBezTo>
                    <a:pt x="867" y="5184"/>
                    <a:pt x="697" y="4028"/>
                    <a:pt x="612" y="2873"/>
                  </a:cubicBezTo>
                  <a:cubicBezTo>
                    <a:pt x="561" y="1666"/>
                    <a:pt x="1190" y="527"/>
                    <a:pt x="9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3"/>
          <p:cNvSpPr txBox="1">
            <a:spLocks noGrp="1"/>
          </p:cNvSpPr>
          <p:nvPr>
            <p:ph type="title"/>
          </p:nvPr>
        </p:nvSpPr>
        <p:spPr>
          <a:xfrm>
            <a:off x="4319676" y="2204250"/>
            <a:ext cx="3848700" cy="1512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7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endParaRPr/>
          </a:p>
        </p:txBody>
      </p:sp>
      <p:sp>
        <p:nvSpPr>
          <p:cNvPr id="177" name="Google Shape;177;p3"/>
          <p:cNvSpPr txBox="1">
            <a:spLocks noGrp="1"/>
          </p:cNvSpPr>
          <p:nvPr>
            <p:ph type="title" idx="2" hasCustomPrompt="1"/>
          </p:nvPr>
        </p:nvSpPr>
        <p:spPr>
          <a:xfrm>
            <a:off x="5587476" y="1018938"/>
            <a:ext cx="1313100" cy="9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5500"/>
            </a:lvl1pPr>
            <a:lvl2pPr lvl="1" algn="ctr" rtl="0">
              <a:lnSpc>
                <a:spcPct val="100000"/>
              </a:lnSpc>
              <a:spcBef>
                <a:spcPts val="0"/>
              </a:spcBef>
              <a:spcAft>
                <a:spcPts val="0"/>
              </a:spcAft>
              <a:buSzPts val="5000"/>
              <a:buNone/>
              <a:defRPr sz="5000"/>
            </a:lvl2pPr>
            <a:lvl3pPr lvl="2" algn="ctr" rtl="0">
              <a:lnSpc>
                <a:spcPct val="100000"/>
              </a:lnSpc>
              <a:spcBef>
                <a:spcPts val="0"/>
              </a:spcBef>
              <a:spcAft>
                <a:spcPts val="0"/>
              </a:spcAft>
              <a:buSzPts val="5000"/>
              <a:buNone/>
              <a:defRPr sz="5000"/>
            </a:lvl3pPr>
            <a:lvl4pPr lvl="3" algn="ctr" rtl="0">
              <a:lnSpc>
                <a:spcPct val="100000"/>
              </a:lnSpc>
              <a:spcBef>
                <a:spcPts val="0"/>
              </a:spcBef>
              <a:spcAft>
                <a:spcPts val="0"/>
              </a:spcAft>
              <a:buSzPts val="5000"/>
              <a:buNone/>
              <a:defRPr sz="5000"/>
            </a:lvl4pPr>
            <a:lvl5pPr lvl="4" algn="ctr" rtl="0">
              <a:lnSpc>
                <a:spcPct val="100000"/>
              </a:lnSpc>
              <a:spcBef>
                <a:spcPts val="0"/>
              </a:spcBef>
              <a:spcAft>
                <a:spcPts val="0"/>
              </a:spcAft>
              <a:buSzPts val="5000"/>
              <a:buNone/>
              <a:defRPr sz="5000"/>
            </a:lvl5pPr>
            <a:lvl6pPr lvl="5" algn="ctr" rtl="0">
              <a:lnSpc>
                <a:spcPct val="100000"/>
              </a:lnSpc>
              <a:spcBef>
                <a:spcPts val="0"/>
              </a:spcBef>
              <a:spcAft>
                <a:spcPts val="0"/>
              </a:spcAft>
              <a:buSzPts val="5000"/>
              <a:buNone/>
              <a:defRPr sz="5000"/>
            </a:lvl6pPr>
            <a:lvl7pPr lvl="6" algn="ctr" rtl="0">
              <a:lnSpc>
                <a:spcPct val="100000"/>
              </a:lnSpc>
              <a:spcBef>
                <a:spcPts val="0"/>
              </a:spcBef>
              <a:spcAft>
                <a:spcPts val="0"/>
              </a:spcAft>
              <a:buSzPts val="5000"/>
              <a:buNone/>
              <a:defRPr sz="5000"/>
            </a:lvl7pPr>
            <a:lvl8pPr lvl="7" algn="ctr" rtl="0">
              <a:lnSpc>
                <a:spcPct val="100000"/>
              </a:lnSpc>
              <a:spcBef>
                <a:spcPts val="0"/>
              </a:spcBef>
              <a:spcAft>
                <a:spcPts val="0"/>
              </a:spcAft>
              <a:buSzPts val="5000"/>
              <a:buNone/>
              <a:defRPr sz="5000"/>
            </a:lvl8pPr>
            <a:lvl9pPr lvl="8" algn="ctr" rtl="0">
              <a:lnSpc>
                <a:spcPct val="100000"/>
              </a:lnSpc>
              <a:spcBef>
                <a:spcPts val="0"/>
              </a:spcBef>
              <a:spcAft>
                <a:spcPts val="0"/>
              </a:spcAft>
              <a:buSzPts val="5000"/>
              <a:buNone/>
              <a:defRPr sz="5000"/>
            </a:lvl9pPr>
          </a:lstStyle>
          <a:p>
            <a:r>
              <a:t>xx%</a:t>
            </a:r>
          </a:p>
        </p:txBody>
      </p:sp>
      <p:sp>
        <p:nvSpPr>
          <p:cNvPr id="178" name="Google Shape;178;p3"/>
          <p:cNvSpPr txBox="1">
            <a:spLocks noGrp="1"/>
          </p:cNvSpPr>
          <p:nvPr>
            <p:ph type="subTitle" idx="1"/>
          </p:nvPr>
        </p:nvSpPr>
        <p:spPr>
          <a:xfrm>
            <a:off x="4724376" y="3715973"/>
            <a:ext cx="3039300" cy="699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None/>
              <a:defRPr sz="1800"/>
            </a:lvl1pPr>
            <a:lvl2pPr lvl="1" algn="ctr">
              <a:lnSpc>
                <a:spcPct val="100000"/>
              </a:lnSpc>
              <a:spcBef>
                <a:spcPts val="0"/>
              </a:spcBef>
              <a:spcAft>
                <a:spcPts val="0"/>
              </a:spcAft>
              <a:buNone/>
              <a:defRPr sz="1800"/>
            </a:lvl2pPr>
            <a:lvl3pPr lvl="2" algn="ctr">
              <a:lnSpc>
                <a:spcPct val="100000"/>
              </a:lnSpc>
              <a:spcBef>
                <a:spcPts val="0"/>
              </a:spcBef>
              <a:spcAft>
                <a:spcPts val="0"/>
              </a:spcAft>
              <a:buNone/>
              <a:defRPr sz="1800"/>
            </a:lvl3pPr>
            <a:lvl4pPr lvl="3" algn="ctr">
              <a:lnSpc>
                <a:spcPct val="100000"/>
              </a:lnSpc>
              <a:spcBef>
                <a:spcPts val="0"/>
              </a:spcBef>
              <a:spcAft>
                <a:spcPts val="0"/>
              </a:spcAft>
              <a:buNone/>
              <a:defRPr sz="1800"/>
            </a:lvl4pPr>
            <a:lvl5pPr lvl="4" algn="ctr">
              <a:lnSpc>
                <a:spcPct val="100000"/>
              </a:lnSpc>
              <a:spcBef>
                <a:spcPts val="0"/>
              </a:spcBef>
              <a:spcAft>
                <a:spcPts val="0"/>
              </a:spcAft>
              <a:buNone/>
              <a:defRPr sz="1800"/>
            </a:lvl5pPr>
            <a:lvl6pPr lvl="5" algn="ctr">
              <a:lnSpc>
                <a:spcPct val="100000"/>
              </a:lnSpc>
              <a:spcBef>
                <a:spcPts val="0"/>
              </a:spcBef>
              <a:spcAft>
                <a:spcPts val="0"/>
              </a:spcAft>
              <a:buNone/>
              <a:defRPr sz="1800"/>
            </a:lvl6pPr>
            <a:lvl7pPr lvl="6" algn="ctr">
              <a:lnSpc>
                <a:spcPct val="100000"/>
              </a:lnSpc>
              <a:spcBef>
                <a:spcPts val="0"/>
              </a:spcBef>
              <a:spcAft>
                <a:spcPts val="0"/>
              </a:spcAft>
              <a:buNone/>
              <a:defRPr sz="1800"/>
            </a:lvl7pPr>
            <a:lvl8pPr lvl="7" algn="ctr">
              <a:lnSpc>
                <a:spcPct val="100000"/>
              </a:lnSpc>
              <a:spcBef>
                <a:spcPts val="0"/>
              </a:spcBef>
              <a:spcAft>
                <a:spcPts val="0"/>
              </a:spcAft>
              <a:buNone/>
              <a:defRPr sz="1800"/>
            </a:lvl8pPr>
            <a:lvl9pPr lvl="8" algn="ctr">
              <a:lnSpc>
                <a:spcPct val="100000"/>
              </a:lnSpc>
              <a:spcBef>
                <a:spcPts val="0"/>
              </a:spcBef>
              <a:spcAft>
                <a:spcPts val="0"/>
              </a:spcAft>
              <a:buNone/>
              <a:defRPr sz="1800"/>
            </a:lvl9pPr>
          </a:lstStyle>
          <a:p>
            <a:endParaRPr/>
          </a:p>
        </p:txBody>
      </p:sp>
    </p:spTree>
    <p:extLst>
      <p:ext uri="{BB962C8B-B14F-4D97-AF65-F5344CB8AC3E}">
        <p14:creationId xmlns:p14="http://schemas.microsoft.com/office/powerpoint/2010/main" val="107705739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hyperlink" Target="https://www.facebook.com/groups/629898828017053"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3.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3.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hyperlink" Target="https://www.facebook.com/groups/629898828017053" TargetMode="Externa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387600"/>
            <a:ext cx="7704000" cy="592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600"/>
              <a:buFont typeface="Bubblegum Sans"/>
              <a:buNone/>
              <a:defRPr sz="3600">
                <a:solidFill>
                  <a:schemeClr val="dk1"/>
                </a:solidFill>
                <a:latin typeface="Bubblegum Sans"/>
                <a:ea typeface="Bubblegum Sans"/>
                <a:cs typeface="Bubblegum Sans"/>
                <a:sym typeface="Bubblegum Sans"/>
              </a:defRPr>
            </a:lvl1pPr>
            <a:lvl2pPr lvl="1" algn="ctr" rtl="0">
              <a:spcBef>
                <a:spcPts val="0"/>
              </a:spcBef>
              <a:spcAft>
                <a:spcPts val="0"/>
              </a:spcAft>
              <a:buClr>
                <a:schemeClr val="dk1"/>
              </a:buClr>
              <a:buSzPts val="3600"/>
              <a:buFont typeface="Bubblegum Sans"/>
              <a:buNone/>
              <a:defRPr sz="3600">
                <a:solidFill>
                  <a:schemeClr val="dk1"/>
                </a:solidFill>
                <a:latin typeface="Bubblegum Sans"/>
                <a:ea typeface="Bubblegum Sans"/>
                <a:cs typeface="Bubblegum Sans"/>
                <a:sym typeface="Bubblegum Sans"/>
              </a:defRPr>
            </a:lvl2pPr>
            <a:lvl3pPr lvl="2" algn="ctr" rtl="0">
              <a:spcBef>
                <a:spcPts val="0"/>
              </a:spcBef>
              <a:spcAft>
                <a:spcPts val="0"/>
              </a:spcAft>
              <a:buClr>
                <a:schemeClr val="dk1"/>
              </a:buClr>
              <a:buSzPts val="3600"/>
              <a:buFont typeface="Bubblegum Sans"/>
              <a:buNone/>
              <a:defRPr sz="3600">
                <a:solidFill>
                  <a:schemeClr val="dk1"/>
                </a:solidFill>
                <a:latin typeface="Bubblegum Sans"/>
                <a:ea typeface="Bubblegum Sans"/>
                <a:cs typeface="Bubblegum Sans"/>
                <a:sym typeface="Bubblegum Sans"/>
              </a:defRPr>
            </a:lvl3pPr>
            <a:lvl4pPr lvl="3" algn="ctr" rtl="0">
              <a:spcBef>
                <a:spcPts val="0"/>
              </a:spcBef>
              <a:spcAft>
                <a:spcPts val="0"/>
              </a:spcAft>
              <a:buClr>
                <a:schemeClr val="dk1"/>
              </a:buClr>
              <a:buSzPts val="3600"/>
              <a:buFont typeface="Bubblegum Sans"/>
              <a:buNone/>
              <a:defRPr sz="3600">
                <a:solidFill>
                  <a:schemeClr val="dk1"/>
                </a:solidFill>
                <a:latin typeface="Bubblegum Sans"/>
                <a:ea typeface="Bubblegum Sans"/>
                <a:cs typeface="Bubblegum Sans"/>
                <a:sym typeface="Bubblegum Sans"/>
              </a:defRPr>
            </a:lvl4pPr>
            <a:lvl5pPr lvl="4" algn="ctr" rtl="0">
              <a:spcBef>
                <a:spcPts val="0"/>
              </a:spcBef>
              <a:spcAft>
                <a:spcPts val="0"/>
              </a:spcAft>
              <a:buClr>
                <a:schemeClr val="dk1"/>
              </a:buClr>
              <a:buSzPts val="3600"/>
              <a:buFont typeface="Bubblegum Sans"/>
              <a:buNone/>
              <a:defRPr sz="3600">
                <a:solidFill>
                  <a:schemeClr val="dk1"/>
                </a:solidFill>
                <a:latin typeface="Bubblegum Sans"/>
                <a:ea typeface="Bubblegum Sans"/>
                <a:cs typeface="Bubblegum Sans"/>
                <a:sym typeface="Bubblegum Sans"/>
              </a:defRPr>
            </a:lvl5pPr>
            <a:lvl6pPr lvl="5" algn="ctr" rtl="0">
              <a:spcBef>
                <a:spcPts val="0"/>
              </a:spcBef>
              <a:spcAft>
                <a:spcPts val="0"/>
              </a:spcAft>
              <a:buClr>
                <a:schemeClr val="dk1"/>
              </a:buClr>
              <a:buSzPts val="3600"/>
              <a:buFont typeface="Bubblegum Sans"/>
              <a:buNone/>
              <a:defRPr sz="3600">
                <a:solidFill>
                  <a:schemeClr val="dk1"/>
                </a:solidFill>
                <a:latin typeface="Bubblegum Sans"/>
                <a:ea typeface="Bubblegum Sans"/>
                <a:cs typeface="Bubblegum Sans"/>
                <a:sym typeface="Bubblegum Sans"/>
              </a:defRPr>
            </a:lvl6pPr>
            <a:lvl7pPr lvl="6" algn="ctr" rtl="0">
              <a:spcBef>
                <a:spcPts val="0"/>
              </a:spcBef>
              <a:spcAft>
                <a:spcPts val="0"/>
              </a:spcAft>
              <a:buClr>
                <a:schemeClr val="dk1"/>
              </a:buClr>
              <a:buSzPts val="3600"/>
              <a:buFont typeface="Bubblegum Sans"/>
              <a:buNone/>
              <a:defRPr sz="3600">
                <a:solidFill>
                  <a:schemeClr val="dk1"/>
                </a:solidFill>
                <a:latin typeface="Bubblegum Sans"/>
                <a:ea typeface="Bubblegum Sans"/>
                <a:cs typeface="Bubblegum Sans"/>
                <a:sym typeface="Bubblegum Sans"/>
              </a:defRPr>
            </a:lvl7pPr>
            <a:lvl8pPr lvl="7" algn="ctr" rtl="0">
              <a:spcBef>
                <a:spcPts val="0"/>
              </a:spcBef>
              <a:spcAft>
                <a:spcPts val="0"/>
              </a:spcAft>
              <a:buClr>
                <a:schemeClr val="dk1"/>
              </a:buClr>
              <a:buSzPts val="3600"/>
              <a:buFont typeface="Bubblegum Sans"/>
              <a:buNone/>
              <a:defRPr sz="3600">
                <a:solidFill>
                  <a:schemeClr val="dk1"/>
                </a:solidFill>
                <a:latin typeface="Bubblegum Sans"/>
                <a:ea typeface="Bubblegum Sans"/>
                <a:cs typeface="Bubblegum Sans"/>
                <a:sym typeface="Bubblegum Sans"/>
              </a:defRPr>
            </a:lvl8pPr>
            <a:lvl9pPr lvl="8" algn="ctr" rtl="0">
              <a:spcBef>
                <a:spcPts val="0"/>
              </a:spcBef>
              <a:spcAft>
                <a:spcPts val="0"/>
              </a:spcAft>
              <a:buClr>
                <a:schemeClr val="dk1"/>
              </a:buClr>
              <a:buSzPts val="3600"/>
              <a:buFont typeface="Bubblegum Sans"/>
              <a:buNone/>
              <a:defRPr sz="3600">
                <a:solidFill>
                  <a:schemeClr val="dk1"/>
                </a:solidFill>
                <a:latin typeface="Bubblegum Sans"/>
                <a:ea typeface="Bubblegum Sans"/>
                <a:cs typeface="Bubblegum Sans"/>
                <a:sym typeface="Bubblegum Sans"/>
              </a:defRPr>
            </a:lvl9pPr>
          </a:lstStyle>
          <a:p>
            <a:endParaRPr/>
          </a:p>
        </p:txBody>
      </p:sp>
      <p:sp>
        <p:nvSpPr>
          <p:cNvPr id="7" name="Google Shape;7;p1"/>
          <p:cNvSpPr txBox="1">
            <a:spLocks noGrp="1"/>
          </p:cNvSpPr>
          <p:nvPr>
            <p:ph type="body" idx="1"/>
          </p:nvPr>
        </p:nvSpPr>
        <p:spPr>
          <a:xfrm>
            <a:off x="720000" y="1300850"/>
            <a:ext cx="7704000" cy="32679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chemeClr val="dk1"/>
              </a:buClr>
              <a:buSzPts val="1600"/>
              <a:buFont typeface="Livvic"/>
              <a:buChar char="●"/>
              <a:defRPr sz="1600">
                <a:solidFill>
                  <a:schemeClr val="dk1"/>
                </a:solidFill>
                <a:latin typeface="Livvic"/>
                <a:ea typeface="Livvic"/>
                <a:cs typeface="Livvic"/>
                <a:sym typeface="Livvic"/>
              </a:defRPr>
            </a:lvl1pPr>
            <a:lvl2pPr marL="914400" lvl="1" indent="-330200">
              <a:lnSpc>
                <a:spcPct val="100000"/>
              </a:lnSpc>
              <a:spcBef>
                <a:spcPts val="0"/>
              </a:spcBef>
              <a:spcAft>
                <a:spcPts val="0"/>
              </a:spcAft>
              <a:buClr>
                <a:schemeClr val="dk1"/>
              </a:buClr>
              <a:buSzPts val="1600"/>
              <a:buFont typeface="Livvic"/>
              <a:buChar char="○"/>
              <a:defRPr sz="1600">
                <a:solidFill>
                  <a:schemeClr val="dk1"/>
                </a:solidFill>
                <a:latin typeface="Livvic"/>
                <a:ea typeface="Livvic"/>
                <a:cs typeface="Livvic"/>
                <a:sym typeface="Livvic"/>
              </a:defRPr>
            </a:lvl2pPr>
            <a:lvl3pPr marL="1371600" lvl="2" indent="-330200">
              <a:lnSpc>
                <a:spcPct val="100000"/>
              </a:lnSpc>
              <a:spcBef>
                <a:spcPts val="0"/>
              </a:spcBef>
              <a:spcAft>
                <a:spcPts val="0"/>
              </a:spcAft>
              <a:buClr>
                <a:schemeClr val="dk1"/>
              </a:buClr>
              <a:buSzPts val="1600"/>
              <a:buFont typeface="Livvic"/>
              <a:buChar char="■"/>
              <a:defRPr sz="1600">
                <a:solidFill>
                  <a:schemeClr val="dk1"/>
                </a:solidFill>
                <a:latin typeface="Livvic"/>
                <a:ea typeface="Livvic"/>
                <a:cs typeface="Livvic"/>
                <a:sym typeface="Livvic"/>
              </a:defRPr>
            </a:lvl3pPr>
            <a:lvl4pPr marL="1828800" lvl="3" indent="-330200">
              <a:lnSpc>
                <a:spcPct val="100000"/>
              </a:lnSpc>
              <a:spcBef>
                <a:spcPts val="0"/>
              </a:spcBef>
              <a:spcAft>
                <a:spcPts val="0"/>
              </a:spcAft>
              <a:buClr>
                <a:schemeClr val="dk1"/>
              </a:buClr>
              <a:buSzPts val="1600"/>
              <a:buFont typeface="Livvic"/>
              <a:buChar char="●"/>
              <a:defRPr sz="1600">
                <a:solidFill>
                  <a:schemeClr val="dk1"/>
                </a:solidFill>
                <a:latin typeface="Livvic"/>
                <a:ea typeface="Livvic"/>
                <a:cs typeface="Livvic"/>
                <a:sym typeface="Livvic"/>
              </a:defRPr>
            </a:lvl4pPr>
            <a:lvl5pPr marL="2286000" lvl="4" indent="-330200">
              <a:lnSpc>
                <a:spcPct val="100000"/>
              </a:lnSpc>
              <a:spcBef>
                <a:spcPts val="0"/>
              </a:spcBef>
              <a:spcAft>
                <a:spcPts val="0"/>
              </a:spcAft>
              <a:buClr>
                <a:schemeClr val="dk1"/>
              </a:buClr>
              <a:buSzPts val="1600"/>
              <a:buFont typeface="Livvic"/>
              <a:buChar char="○"/>
              <a:defRPr sz="1600">
                <a:solidFill>
                  <a:schemeClr val="dk1"/>
                </a:solidFill>
                <a:latin typeface="Livvic"/>
                <a:ea typeface="Livvic"/>
                <a:cs typeface="Livvic"/>
                <a:sym typeface="Livvic"/>
              </a:defRPr>
            </a:lvl5pPr>
            <a:lvl6pPr marL="2743200" lvl="5" indent="-330200">
              <a:lnSpc>
                <a:spcPct val="100000"/>
              </a:lnSpc>
              <a:spcBef>
                <a:spcPts val="0"/>
              </a:spcBef>
              <a:spcAft>
                <a:spcPts val="0"/>
              </a:spcAft>
              <a:buClr>
                <a:schemeClr val="dk1"/>
              </a:buClr>
              <a:buSzPts val="1600"/>
              <a:buFont typeface="Livvic"/>
              <a:buChar char="■"/>
              <a:defRPr sz="1600">
                <a:solidFill>
                  <a:schemeClr val="dk1"/>
                </a:solidFill>
                <a:latin typeface="Livvic"/>
                <a:ea typeface="Livvic"/>
                <a:cs typeface="Livvic"/>
                <a:sym typeface="Livvic"/>
              </a:defRPr>
            </a:lvl6pPr>
            <a:lvl7pPr marL="3200400" lvl="6" indent="-330200">
              <a:lnSpc>
                <a:spcPct val="100000"/>
              </a:lnSpc>
              <a:spcBef>
                <a:spcPts val="0"/>
              </a:spcBef>
              <a:spcAft>
                <a:spcPts val="0"/>
              </a:spcAft>
              <a:buClr>
                <a:schemeClr val="dk1"/>
              </a:buClr>
              <a:buSzPts val="1600"/>
              <a:buFont typeface="Livvic"/>
              <a:buChar char="●"/>
              <a:defRPr sz="1600">
                <a:solidFill>
                  <a:schemeClr val="dk1"/>
                </a:solidFill>
                <a:latin typeface="Livvic"/>
                <a:ea typeface="Livvic"/>
                <a:cs typeface="Livvic"/>
                <a:sym typeface="Livvic"/>
              </a:defRPr>
            </a:lvl7pPr>
            <a:lvl8pPr marL="3657600" lvl="7" indent="-330200">
              <a:lnSpc>
                <a:spcPct val="100000"/>
              </a:lnSpc>
              <a:spcBef>
                <a:spcPts val="0"/>
              </a:spcBef>
              <a:spcAft>
                <a:spcPts val="0"/>
              </a:spcAft>
              <a:buClr>
                <a:schemeClr val="dk1"/>
              </a:buClr>
              <a:buSzPts val="1600"/>
              <a:buFont typeface="Livvic"/>
              <a:buChar char="○"/>
              <a:defRPr sz="1600">
                <a:solidFill>
                  <a:schemeClr val="dk1"/>
                </a:solidFill>
                <a:latin typeface="Livvic"/>
                <a:ea typeface="Livvic"/>
                <a:cs typeface="Livvic"/>
                <a:sym typeface="Livvic"/>
              </a:defRPr>
            </a:lvl8pPr>
            <a:lvl9pPr marL="4114800" lvl="8" indent="-330200">
              <a:lnSpc>
                <a:spcPct val="100000"/>
              </a:lnSpc>
              <a:spcBef>
                <a:spcPts val="0"/>
              </a:spcBef>
              <a:spcAft>
                <a:spcPts val="0"/>
              </a:spcAft>
              <a:buClr>
                <a:schemeClr val="dk1"/>
              </a:buClr>
              <a:buSzPts val="1600"/>
              <a:buFont typeface="Livvic"/>
              <a:buChar char="■"/>
              <a:defRPr sz="1600">
                <a:solidFill>
                  <a:schemeClr val="dk1"/>
                </a:solidFill>
                <a:latin typeface="Livvic"/>
                <a:ea typeface="Livvic"/>
                <a:cs typeface="Livvic"/>
                <a:sym typeface="Livvic"/>
              </a:defRPr>
            </a:lvl9pPr>
          </a:lstStyle>
          <a:p>
            <a:endParaRPr/>
          </a:p>
        </p:txBody>
      </p:sp>
      <p:pic>
        <p:nvPicPr>
          <p:cNvPr id="4" name="Picture 3">
            <a:extLst>
              <a:ext uri="{FF2B5EF4-FFF2-40B4-BE49-F238E27FC236}">
                <a16:creationId xmlns:a16="http://schemas.microsoft.com/office/drawing/2014/main" id="{A2834BB1-C014-26AF-D020-2E52F8C39CE9}"/>
              </a:ext>
            </a:extLst>
          </p:cNvPr>
          <p:cNvPicPr>
            <a:picLocks noChangeAspect="1"/>
          </p:cNvPicPr>
          <p:nvPr userDrawn="1"/>
        </p:nvPicPr>
        <p:blipFill rotWithShape="1">
          <a:blip r:embed="rId32" cstate="hqprint">
            <a:extLst>
              <a:ext uri="{28A0092B-C50C-407E-A947-70E740481C1C}">
                <a14:useLocalDpi xmlns:a14="http://schemas.microsoft.com/office/drawing/2010/main" val="0"/>
              </a:ext>
            </a:extLst>
          </a:blip>
          <a:srcRect t="37667"/>
          <a:stretch/>
        </p:blipFill>
        <p:spPr>
          <a:xfrm>
            <a:off x="-2052206" y="-221074"/>
            <a:ext cx="2186247" cy="2317405"/>
          </a:xfrm>
          <a:prstGeom prst="rect">
            <a:avLst/>
          </a:prstGeom>
        </p:spPr>
      </p:pic>
      <p:pic>
        <p:nvPicPr>
          <p:cNvPr id="5" name="Picture 4">
            <a:extLst>
              <a:ext uri="{FF2B5EF4-FFF2-40B4-BE49-F238E27FC236}">
                <a16:creationId xmlns:a16="http://schemas.microsoft.com/office/drawing/2014/main" id="{1FECB5A3-8F29-365D-DB6C-DA66D6B5F954}"/>
              </a:ext>
            </a:extLst>
          </p:cNvPr>
          <p:cNvPicPr>
            <a:picLocks noChangeAspect="1"/>
          </p:cNvPicPr>
          <p:nvPr userDrawn="1"/>
        </p:nvPicPr>
        <p:blipFill rotWithShape="1">
          <a:blip r:embed="rId33" cstate="print">
            <a:extLst>
              <a:ext uri="{28A0092B-C50C-407E-A947-70E740481C1C}">
                <a14:useLocalDpi xmlns:a14="http://schemas.microsoft.com/office/drawing/2010/main" val="0"/>
              </a:ext>
            </a:extLst>
          </a:blip>
          <a:srcRect t="38142"/>
          <a:stretch/>
        </p:blipFill>
        <p:spPr>
          <a:xfrm>
            <a:off x="311702" y="5143502"/>
            <a:ext cx="1824009" cy="2002485"/>
          </a:xfrm>
          <a:prstGeom prst="rect">
            <a:avLst/>
          </a:prstGeom>
        </p:spPr>
      </p:pic>
      <p:sp>
        <p:nvSpPr>
          <p:cNvPr id="8" name="TextBox 3">
            <a:extLst>
              <a:ext uri="{FF2B5EF4-FFF2-40B4-BE49-F238E27FC236}">
                <a16:creationId xmlns:a16="http://schemas.microsoft.com/office/drawing/2014/main" id="{54D08A2C-81B5-9FF6-CCED-9D6A0AE735A2}"/>
              </a:ext>
            </a:extLst>
          </p:cNvPr>
          <p:cNvSpPr txBox="1"/>
          <p:nvPr userDrawn="1"/>
        </p:nvSpPr>
        <p:spPr>
          <a:xfrm>
            <a:off x="1743570" y="64506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178" rtl="0" eaLnBrk="1" fontAlgn="auto" latinLnBrk="0" hangingPunct="1">
              <a:lnSpc>
                <a:spcPct val="100000"/>
              </a:lnSpc>
              <a:spcBef>
                <a:spcPts val="0"/>
              </a:spcBef>
              <a:spcAft>
                <a:spcPts val="0"/>
              </a:spcAft>
              <a:buClrTx/>
              <a:buSzTx/>
              <a:buFontTx/>
              <a:buNone/>
              <a:tabLst/>
              <a:defRPr/>
            </a:pPr>
            <a:r>
              <a:rPr lang="en-US" sz="1800" b="1">
                <a:latin typeface="Times New Roman" panose="02020603050405020304" pitchFamily="18" charset="0"/>
                <a:cs typeface="Times New Roman" panose="02020603050405020304" pitchFamily="18" charset="0"/>
              </a:rPr>
              <a:t>Mời </a:t>
            </a:r>
            <a:r>
              <a:rPr lang="en-US" sz="1800" b="1" dirty="0" err="1">
                <a:latin typeface="Times New Roman" panose="02020603050405020304" pitchFamily="18" charset="0"/>
                <a:cs typeface="Times New Roman" panose="02020603050405020304" pitchFamily="18" charset="0"/>
              </a:rPr>
              <a:t>truy</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cập</a:t>
            </a:r>
            <a:r>
              <a:rPr lang="en-US" sz="1800" b="1" dirty="0">
                <a:latin typeface="Times New Roman" panose="02020603050405020304" pitchFamily="18" charset="0"/>
                <a:cs typeface="Times New Roman" panose="02020603050405020304" pitchFamily="18" charset="0"/>
              </a:rPr>
              <a:t>: </a:t>
            </a:r>
            <a:r>
              <a:rPr lang="en-US" sz="1800" dirty="0">
                <a:solidFill>
                  <a:srgbClr val="FF0066"/>
                </a:solidFill>
                <a:latin typeface="Times New Roman" panose="02020603050405020304" pitchFamily="18" charset="0"/>
                <a:cs typeface="Times New Roman" panose="02020603050405020304" pitchFamily="18" charset="0"/>
                <a:hlinkClick r:id="rId34">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5F0897BD-9A5B-BB30-911D-E0D48323643F}"/>
              </a:ext>
            </a:extLst>
          </p:cNvPr>
          <p:cNvSpPr txBox="1">
            <a:spLocks/>
          </p:cNvSpPr>
          <p:nvPr userDrawn="1"/>
        </p:nvSpPr>
        <p:spPr>
          <a:xfrm>
            <a:off x="-2055664" y="194416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a:solidFill>
                  <a:srgbClr val="92D050"/>
                </a:solidFill>
                <a:latin typeface="#9Slide07 IcielAltus Serif" panose="02000000000000000000" pitchFamily="2" charset="0"/>
              </a:rPr>
              <a:t>By Diệu Hiền</a:t>
            </a:r>
            <a:endParaRPr lang="en-US" sz="2400" b="0" dirty="0">
              <a:solidFill>
                <a:srgbClr val="92D050"/>
              </a:solidFill>
              <a:latin typeface="#9Slide07 IcielAltus Serif" panose="02000000000000000000" pitchFamily="2" charset="0"/>
            </a:endParaRPr>
          </a:p>
        </p:txBody>
      </p:sp>
      <p:sp>
        <p:nvSpPr>
          <p:cNvPr id="10" name="Title 1">
            <a:extLst>
              <a:ext uri="{FF2B5EF4-FFF2-40B4-BE49-F238E27FC236}">
                <a16:creationId xmlns:a16="http://schemas.microsoft.com/office/drawing/2014/main" id="{89A419A1-B691-3677-0754-3BE25CB863CF}"/>
              </a:ext>
            </a:extLst>
          </p:cNvPr>
          <p:cNvSpPr txBox="1">
            <a:spLocks/>
          </p:cNvSpPr>
          <p:nvPr userDrawn="1"/>
        </p:nvSpPr>
        <p:spPr>
          <a:xfrm>
            <a:off x="130583" y="6814612"/>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1" name="Title 1">
            <a:extLst>
              <a:ext uri="{FF2B5EF4-FFF2-40B4-BE49-F238E27FC236}">
                <a16:creationId xmlns:a16="http://schemas.microsoft.com/office/drawing/2014/main" id="{B885ACEF-4E0B-8AF8-1AF1-5C0B2943558A}"/>
              </a:ext>
            </a:extLst>
          </p:cNvPr>
          <p:cNvSpPr txBox="1">
            <a:spLocks/>
          </p:cNvSpPr>
          <p:nvPr userDrawn="1"/>
        </p:nvSpPr>
        <p:spPr>
          <a:xfrm rot="5400000">
            <a:off x="-699424" y="264359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50000"/>
                  </a:schemeClr>
                </a:solidFill>
                <a:latin typeface="#9Slide07 HoneyCream" pitchFamily="2" charset="0"/>
              </a:rPr>
              <a:t>Măng Non</a:t>
            </a:r>
            <a:endParaRPr lang="en-US" sz="1800" b="0" dirty="0">
              <a:solidFill>
                <a:schemeClr val="accent3">
                  <a:lumMod val="50000"/>
                </a:schemeClr>
              </a:solidFill>
              <a:latin typeface="#9Slide07 HoneyCream" pitchFamily="2" charset="0"/>
            </a:endParaRPr>
          </a:p>
        </p:txBody>
      </p:sp>
      <p:pic>
        <p:nvPicPr>
          <p:cNvPr id="12" name="Picture 11">
            <a:extLst>
              <a:ext uri="{FF2B5EF4-FFF2-40B4-BE49-F238E27FC236}">
                <a16:creationId xmlns:a16="http://schemas.microsoft.com/office/drawing/2014/main" id="{0DFAB8F1-8837-5121-ED25-5EFA538C546E}"/>
              </a:ext>
            </a:extLst>
          </p:cNvPr>
          <p:cNvPicPr>
            <a:picLocks noChangeAspect="1"/>
          </p:cNvPicPr>
          <p:nvPr userDrawn="1"/>
        </p:nvPicPr>
        <p:blipFill rotWithShape="1">
          <a:blip r:embed="rId35">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3" name="Picture 12">
            <a:extLst>
              <a:ext uri="{FF2B5EF4-FFF2-40B4-BE49-F238E27FC236}">
                <a16:creationId xmlns:a16="http://schemas.microsoft.com/office/drawing/2014/main" id="{35AA17F2-A785-53BD-42A9-7E6C0ECC052A}"/>
              </a:ext>
            </a:extLst>
          </p:cNvPr>
          <p:cNvPicPr>
            <a:picLocks noChangeAspect="1"/>
          </p:cNvPicPr>
          <p:nvPr userDrawn="1"/>
        </p:nvPicPr>
        <p:blipFill rotWithShape="1">
          <a:blip r:embed="rId35">
            <a:extLst>
              <a:ext uri="{28A0092B-C50C-407E-A947-70E740481C1C}">
                <a14:useLocalDpi xmlns:a14="http://schemas.microsoft.com/office/drawing/2010/main" val="0"/>
              </a:ext>
            </a:extLst>
          </a:blip>
          <a:srcRect t="30568" r="10051"/>
          <a:stretch/>
        </p:blipFill>
        <p:spPr>
          <a:xfrm>
            <a:off x="-44511100" y="23671818"/>
            <a:ext cx="3627531" cy="4761670"/>
          </a:xfrm>
          <a:prstGeom prst="rect">
            <a:avLst/>
          </a:prstGeom>
        </p:spPr>
      </p:pic>
      <p:pic>
        <p:nvPicPr>
          <p:cNvPr id="14" name="Picture 13">
            <a:extLst>
              <a:ext uri="{FF2B5EF4-FFF2-40B4-BE49-F238E27FC236}">
                <a16:creationId xmlns:a16="http://schemas.microsoft.com/office/drawing/2014/main" id="{023EBB7C-F158-95E8-A45D-FFEA8C70B5A3}"/>
              </a:ext>
            </a:extLst>
          </p:cNvPr>
          <p:cNvPicPr>
            <a:picLocks noChangeAspect="1"/>
          </p:cNvPicPr>
          <p:nvPr userDrawn="1"/>
        </p:nvPicPr>
        <p:blipFill rotWithShape="1">
          <a:blip r:embed="rId35">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5" name="Picture 14">
            <a:extLst>
              <a:ext uri="{FF2B5EF4-FFF2-40B4-BE49-F238E27FC236}">
                <a16:creationId xmlns:a16="http://schemas.microsoft.com/office/drawing/2014/main" id="{A50A5BB3-C107-67FD-39A3-2729890105E3}"/>
              </a:ext>
            </a:extLst>
          </p:cNvPr>
          <p:cNvPicPr>
            <a:picLocks noChangeAspect="1"/>
          </p:cNvPicPr>
          <p:nvPr userDrawn="1"/>
        </p:nvPicPr>
        <p:blipFill rotWithShape="1">
          <a:blip r:embed="rId35">
            <a:extLst>
              <a:ext uri="{28A0092B-C50C-407E-A947-70E740481C1C}">
                <a14:useLocalDpi xmlns:a14="http://schemas.microsoft.com/office/drawing/2010/main" val="0"/>
              </a:ext>
            </a:extLst>
          </a:blip>
          <a:srcRect t="30568" r="10051"/>
          <a:stretch/>
        </p:blipFill>
        <p:spPr>
          <a:xfrm>
            <a:off x="52738934" y="23671818"/>
            <a:ext cx="3627531" cy="4761670"/>
          </a:xfrm>
          <a:prstGeom prst="rect">
            <a:avLst/>
          </a:prstGeom>
        </p:spPr>
      </p:pic>
      <p:sp>
        <p:nvSpPr>
          <p:cNvPr id="16" name="TextBox 15">
            <a:extLst>
              <a:ext uri="{FF2B5EF4-FFF2-40B4-BE49-F238E27FC236}">
                <a16:creationId xmlns:a16="http://schemas.microsoft.com/office/drawing/2014/main" id="{C845FB0F-0D28-0D8A-9CCD-496C7528498B}"/>
              </a:ext>
            </a:extLst>
          </p:cNvPr>
          <p:cNvSpPr txBox="1"/>
          <p:nvPr userDrawn="1"/>
        </p:nvSpPr>
        <p:spPr>
          <a:xfrm>
            <a:off x="-2622125" y="1912026"/>
            <a:ext cx="3326085" cy="553998"/>
          </a:xfrm>
          <a:prstGeom prst="rect">
            <a:avLst/>
          </a:prstGeom>
          <a:noFill/>
        </p:spPr>
        <p:txBody>
          <a:bodyPr wrap="square" rtlCol="0">
            <a:spAutoFit/>
          </a:bodyPr>
          <a:lstStyle/>
          <a:p>
            <a:pPr algn="ctr"/>
            <a:r>
              <a:rPr lang="en-US" sz="3000" b="0" cap="none" spc="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Măng</a:t>
            </a:r>
            <a:r>
              <a:rPr lang="en-US" sz="3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 Non</a:t>
            </a:r>
            <a:endParaRPr lang="id-ID" sz="3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7" name="TextBox 16">
            <a:extLst>
              <a:ext uri="{FF2B5EF4-FFF2-40B4-BE49-F238E27FC236}">
                <a16:creationId xmlns:a16="http://schemas.microsoft.com/office/drawing/2014/main" id="{467604E4-85BB-8411-9ADF-4A924EBAF88C}"/>
              </a:ext>
            </a:extLst>
          </p:cNvPr>
          <p:cNvSpPr txBox="1"/>
          <p:nvPr userDrawn="1"/>
        </p:nvSpPr>
        <p:spPr>
          <a:xfrm>
            <a:off x="453822" y="7472484"/>
            <a:ext cx="8794088" cy="507831"/>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
                <a:srgbClr val="000000"/>
              </a:buClr>
              <a:buSzPts val="1100"/>
              <a:buFont typeface="Arial"/>
              <a:buNone/>
              <a:tabLst/>
              <a:defRPr/>
            </a:pPr>
            <a:r>
              <a:rPr lang="en-US" sz="1350" b="1">
                <a:solidFill>
                  <a:srgbClr val="C00000"/>
                </a:solidFill>
                <a:latin typeface="UTM Avo" panose="02040603050506020204" pitchFamily="18" charset="0"/>
              </a:rPr>
              <a:t>Sản phẩm của Măng Non – Tài liệu Tiểu học.</a:t>
            </a:r>
          </a:p>
          <a:p>
            <a:pPr marL="0" marR="0" lvl="0" indent="0" algn="ctr" defTabSz="685800" rtl="0" eaLnBrk="1" fontAlgn="auto" latinLnBrk="0" hangingPunct="1">
              <a:lnSpc>
                <a:spcPct val="100000"/>
              </a:lnSpc>
              <a:spcBef>
                <a:spcPts val="0"/>
              </a:spcBef>
              <a:spcAft>
                <a:spcPts val="0"/>
              </a:spcAft>
              <a:buClr>
                <a:srgbClr val="000000"/>
              </a:buClr>
              <a:buSzPts val="1100"/>
              <a:buFont typeface="Arial"/>
              <a:buNone/>
              <a:tabLst/>
              <a:defRPr/>
            </a:pPr>
            <a:r>
              <a:rPr lang="en-US" sz="1350" b="1">
                <a:solidFill>
                  <a:srgbClr val="C00000"/>
                </a:solidFill>
                <a:latin typeface="UTM Avo" panose="02040603050506020204" pitchFamily="18" charset="0"/>
              </a:rPr>
              <a:t> Nghiêm cấm buôn bán, sao chép và chỉnh sửa để thu lợi nhuận.</a:t>
            </a:r>
          </a:p>
        </p:txBody>
      </p:sp>
    </p:spTree>
  </p:cSld>
  <p:clrMap bg1="lt1" tx1="dk1" bg2="dk2" tx2="lt2" accent1="accent1" accent2="accent2" accent3="accent3" accent4="accent4" accent5="accent5" accent6="accent6" hlink="hlink" folHlink="folHlink"/>
  <p:sldLayoutIdLst>
    <p:sldLayoutId id="2147483648" r:id="rId1"/>
    <p:sldLayoutId id="2147483686" r:id="rId2"/>
    <p:sldLayoutId id="2147483681" r:id="rId3"/>
    <p:sldLayoutId id="2147483649" r:id="rId4"/>
    <p:sldLayoutId id="2147483697" r:id="rId5"/>
    <p:sldLayoutId id="2147483694" r:id="rId6"/>
    <p:sldLayoutId id="2147483693" r:id="rId7"/>
    <p:sldLayoutId id="2147483688" r:id="rId8"/>
    <p:sldLayoutId id="2147483680" r:id="rId9"/>
    <p:sldLayoutId id="2147483650" r:id="rId10"/>
    <p:sldLayoutId id="2147483691" r:id="rId11"/>
    <p:sldLayoutId id="2147483652" r:id="rId12"/>
    <p:sldLayoutId id="2147483695" r:id="rId13"/>
    <p:sldLayoutId id="2147483685" r:id="rId14"/>
    <p:sldLayoutId id="2147483684" r:id="rId15"/>
    <p:sldLayoutId id="2147483683" r:id="rId16"/>
    <p:sldLayoutId id="2147483682" r:id="rId17"/>
    <p:sldLayoutId id="2147483655" r:id="rId18"/>
    <p:sldLayoutId id="2147483690" r:id="rId19"/>
    <p:sldLayoutId id="2147483657" r:id="rId20"/>
    <p:sldLayoutId id="2147483696" r:id="rId21"/>
    <p:sldLayoutId id="2147483658" r:id="rId22"/>
    <p:sldLayoutId id="2147483659" r:id="rId23"/>
    <p:sldLayoutId id="2147483689" r:id="rId24"/>
    <p:sldLayoutId id="2147483660" r:id="rId25"/>
    <p:sldLayoutId id="2147483692" r:id="rId26"/>
    <p:sldLayoutId id="2147483670" r:id="rId27"/>
    <p:sldLayoutId id="2147483687" r:id="rId28"/>
    <p:sldLayoutId id="2147483672" r:id="rId29"/>
    <p:sldLayoutId id="2147483673" r:id="rId3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750" fill="hold"/>
                                        <p:tgtEl>
                                          <p:spTgt spid="16"/>
                                        </p:tgtEl>
                                        <p:attrNameLst>
                                          <p:attrName>ppt_w</p:attrName>
                                        </p:attrNameLst>
                                      </p:cBhvr>
                                      <p:tavLst>
                                        <p:tav tm="0">
                                          <p:val>
                                            <p:fltVal val="0"/>
                                          </p:val>
                                        </p:tav>
                                        <p:tav tm="100000">
                                          <p:val>
                                            <p:strVal val="#ppt_w"/>
                                          </p:val>
                                        </p:tav>
                                      </p:tavLst>
                                    </p:anim>
                                    <p:anim calcmode="lin" valueType="num">
                                      <p:cBhvr>
                                        <p:cTn id="8" dur="1750" fill="hold"/>
                                        <p:tgtEl>
                                          <p:spTgt spid="16"/>
                                        </p:tgtEl>
                                        <p:attrNameLst>
                                          <p:attrName>ppt_h</p:attrName>
                                        </p:attrNameLst>
                                      </p:cBhvr>
                                      <p:tavLst>
                                        <p:tav tm="0">
                                          <p:val>
                                            <p:fltVal val="0"/>
                                          </p:val>
                                        </p:tav>
                                        <p:tav tm="100000">
                                          <p:val>
                                            <p:strVal val="#ppt_h"/>
                                          </p:val>
                                        </p:tav>
                                      </p:tavLst>
                                    </p:anim>
                                    <p:animEffect transition="in" filter="fade">
                                      <p:cBhvr>
                                        <p:cTn id="9" dur="1750"/>
                                        <p:tgtEl>
                                          <p:spTgt spid="16"/>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6"/>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052206" y="-221074"/>
            <a:ext cx="2186247" cy="2317405"/>
          </a:xfrm>
          <a:prstGeom prst="rect">
            <a:avLst/>
          </a:prstGeom>
        </p:spPr>
      </p:pic>
      <p:pic>
        <p:nvPicPr>
          <p:cNvPr id="9" name="Picture 8">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311702" y="5143502"/>
            <a:ext cx="1824009" cy="2002485"/>
          </a:xfrm>
          <a:prstGeom prst="rect">
            <a:avLst/>
          </a:prstGeom>
        </p:spPr>
      </p:pic>
      <p:sp>
        <p:nvSpPr>
          <p:cNvPr id="10" name="TextBox 3">
            <a:extLst>
              <a:ext uri="{FF2B5EF4-FFF2-40B4-BE49-F238E27FC236}">
                <a16:creationId xmlns:a16="http://schemas.microsoft.com/office/drawing/2014/main" id="{29EA2F57-C96A-966D-50AE-CA599802F3D7}"/>
              </a:ext>
            </a:extLst>
          </p:cNvPr>
          <p:cNvSpPr txBox="1"/>
          <p:nvPr userDrawn="1"/>
        </p:nvSpPr>
        <p:spPr>
          <a:xfrm>
            <a:off x="1743570" y="64506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178" rtl="0" eaLnBrk="1" fontAlgn="auto" latinLnBrk="0" hangingPunct="1">
              <a:lnSpc>
                <a:spcPct val="100000"/>
              </a:lnSpc>
              <a:spcBef>
                <a:spcPts val="0"/>
              </a:spcBef>
              <a:spcAft>
                <a:spcPts val="0"/>
              </a:spcAft>
              <a:buClrTx/>
              <a:buSzTx/>
              <a:buFontTx/>
              <a:buNone/>
              <a:tabLst/>
              <a:defRPr/>
            </a:pPr>
            <a:r>
              <a:rPr lang="en-US" sz="1800" b="1">
                <a:latin typeface="Times New Roman" panose="02020603050405020304" pitchFamily="18" charset="0"/>
                <a:cs typeface="Times New Roman" panose="02020603050405020304" pitchFamily="18" charset="0"/>
              </a:rPr>
              <a:t>Mời </a:t>
            </a:r>
            <a:r>
              <a:rPr lang="en-US" sz="1800" b="1" dirty="0" err="1">
                <a:latin typeface="Times New Roman" panose="02020603050405020304" pitchFamily="18" charset="0"/>
                <a:cs typeface="Times New Roman" panose="02020603050405020304" pitchFamily="18" charset="0"/>
              </a:rPr>
              <a:t>truy</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cập</a:t>
            </a:r>
            <a:r>
              <a:rPr lang="en-US" sz="1800" b="1" dirty="0">
                <a:latin typeface="Times New Roman" panose="02020603050405020304" pitchFamily="18" charset="0"/>
                <a:cs typeface="Times New Roman" panose="02020603050405020304" pitchFamily="18" charset="0"/>
              </a:rPr>
              <a:t>: </a:t>
            </a:r>
            <a:r>
              <a:rPr lang="en-US" sz="1800"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userDrawn="1"/>
        </p:nvSpPr>
        <p:spPr>
          <a:xfrm>
            <a:off x="7379336" y="-36712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a:solidFill>
                  <a:schemeClr val="tx2">
                    <a:lumMod val="20000"/>
                    <a:lumOff val="80000"/>
                  </a:schemeClr>
                </a:solidFill>
                <a:latin typeface="#9Slide07 HoneyCream" pitchFamily="2" charset="0"/>
              </a:rPr>
              <a:t>Măng Non</a:t>
            </a:r>
            <a:endParaRPr lang="en-US" sz="2400" b="0" dirty="0">
              <a:solidFill>
                <a:schemeClr val="tx2">
                  <a:lumMod val="20000"/>
                  <a:lumOff val="80000"/>
                </a:schemeClr>
              </a:solidFill>
              <a:latin typeface="#9Slide07 HoneyCream" pitchFamily="2" charset="0"/>
            </a:endParaRP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130583" y="6814612"/>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
        <p:nvSpPr>
          <p:cNvPr id="14" name="Title 1">
            <a:extLst>
              <a:ext uri="{FF2B5EF4-FFF2-40B4-BE49-F238E27FC236}">
                <a16:creationId xmlns:a16="http://schemas.microsoft.com/office/drawing/2014/main" id="{67CE625A-7EB5-37D6-AA98-E6F10E173EFB}"/>
              </a:ext>
            </a:extLst>
          </p:cNvPr>
          <p:cNvSpPr txBox="1">
            <a:spLocks/>
          </p:cNvSpPr>
          <p:nvPr userDrawn="1"/>
        </p:nvSpPr>
        <p:spPr>
          <a:xfrm>
            <a:off x="-569426" y="43561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tx2">
                    <a:lumMod val="20000"/>
                    <a:lumOff val="80000"/>
                  </a:schemeClr>
                </a:solidFill>
                <a:latin typeface="#9Slide07 HoneyCream" pitchFamily="2" charset="0"/>
              </a:rPr>
              <a:t>Măng Non</a:t>
            </a:r>
            <a:endParaRPr lang="en-US" sz="1800" b="0" dirty="0">
              <a:solidFill>
                <a:schemeClr val="tx2">
                  <a:lumMod val="20000"/>
                  <a:lumOff val="80000"/>
                </a:schemeClr>
              </a:solidFill>
              <a:latin typeface="#9Slide07 HoneyCream" pitchFamily="2" charset="0"/>
            </a:endParaRPr>
          </a:p>
        </p:txBody>
      </p:sp>
      <p:pic>
        <p:nvPicPr>
          <p:cNvPr id="15" name="Picture 14">
            <a:extLst>
              <a:ext uri="{FF2B5EF4-FFF2-40B4-BE49-F238E27FC236}">
                <a16:creationId xmlns:a16="http://schemas.microsoft.com/office/drawing/2014/main" id="{31214003-03FC-7C19-38B7-EEB5CFD5508C}"/>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6" name="Picture 15">
            <a:extLst>
              <a:ext uri="{FF2B5EF4-FFF2-40B4-BE49-F238E27FC236}">
                <a16:creationId xmlns:a16="http://schemas.microsoft.com/office/drawing/2014/main" id="{51728834-2BDF-F93F-4AD5-61289A5A095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44511100" y="23671818"/>
            <a:ext cx="3627531" cy="4761670"/>
          </a:xfrm>
          <a:prstGeom prst="rect">
            <a:avLst/>
          </a:prstGeom>
        </p:spPr>
      </p:pic>
      <p:pic>
        <p:nvPicPr>
          <p:cNvPr id="17" name="Picture 16">
            <a:extLst>
              <a:ext uri="{FF2B5EF4-FFF2-40B4-BE49-F238E27FC236}">
                <a16:creationId xmlns:a16="http://schemas.microsoft.com/office/drawing/2014/main" id="{8CF45EE3-5EA9-4D9F-6F60-095E1FD0689B}"/>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18" name="Picture 17">
            <a:extLst>
              <a:ext uri="{FF2B5EF4-FFF2-40B4-BE49-F238E27FC236}">
                <a16:creationId xmlns:a16="http://schemas.microsoft.com/office/drawing/2014/main" id="{8AB2AF07-4A1F-056A-E6D0-606BDE2FF58F}"/>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52738934" y="23671818"/>
            <a:ext cx="3627531" cy="4761670"/>
          </a:xfrm>
          <a:prstGeom prst="rect">
            <a:avLst/>
          </a:prstGeom>
        </p:spPr>
      </p:pic>
      <p:sp>
        <p:nvSpPr>
          <p:cNvPr id="19" name="TextBox 18">
            <a:extLst>
              <a:ext uri="{FF2B5EF4-FFF2-40B4-BE49-F238E27FC236}">
                <a16:creationId xmlns:a16="http://schemas.microsoft.com/office/drawing/2014/main" id="{A9185F81-9F4C-9E1A-DA28-FF4DF54F9336}"/>
              </a:ext>
            </a:extLst>
          </p:cNvPr>
          <p:cNvSpPr txBox="1"/>
          <p:nvPr userDrawn="1"/>
        </p:nvSpPr>
        <p:spPr>
          <a:xfrm>
            <a:off x="-2622125" y="1912026"/>
            <a:ext cx="3326085" cy="553998"/>
          </a:xfrm>
          <a:prstGeom prst="rect">
            <a:avLst/>
          </a:prstGeom>
          <a:noFill/>
        </p:spPr>
        <p:txBody>
          <a:bodyPr wrap="square" rtlCol="0">
            <a:spAutoFit/>
          </a:bodyPr>
          <a:lstStyle/>
          <a:p>
            <a:pPr algn="ctr"/>
            <a:r>
              <a:rPr lang="en-US" sz="3000" b="0" cap="none" spc="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Măng</a:t>
            </a:r>
            <a:r>
              <a:rPr lang="en-US" sz="3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 Non</a:t>
            </a:r>
            <a:endParaRPr lang="id-ID" sz="3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21" name="TextBox 20">
            <a:extLst>
              <a:ext uri="{FF2B5EF4-FFF2-40B4-BE49-F238E27FC236}">
                <a16:creationId xmlns:a16="http://schemas.microsoft.com/office/drawing/2014/main" id="{6BE93520-6E9F-4C6B-1BDC-F5F4B404C88B}"/>
              </a:ext>
            </a:extLst>
          </p:cNvPr>
          <p:cNvSpPr txBox="1"/>
          <p:nvPr userDrawn="1"/>
        </p:nvSpPr>
        <p:spPr>
          <a:xfrm>
            <a:off x="453822" y="7472484"/>
            <a:ext cx="8794088" cy="507831"/>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
                <a:srgbClr val="000000"/>
              </a:buClr>
              <a:buSzPts val="1100"/>
              <a:buFont typeface="Arial"/>
              <a:buNone/>
              <a:tabLst/>
              <a:defRPr/>
            </a:pPr>
            <a:r>
              <a:rPr lang="en-US" sz="1350" b="1">
                <a:solidFill>
                  <a:srgbClr val="C00000"/>
                </a:solidFill>
                <a:latin typeface="UTM Avo" panose="02040603050506020204" pitchFamily="18" charset="0"/>
              </a:rPr>
              <a:t>Sản phẩm của Măng Non – Tài liệu Tiểu học.</a:t>
            </a:r>
          </a:p>
          <a:p>
            <a:pPr marL="0" marR="0" lvl="0" indent="0" algn="ctr" defTabSz="685800" rtl="0" eaLnBrk="1" fontAlgn="auto" latinLnBrk="0" hangingPunct="1">
              <a:lnSpc>
                <a:spcPct val="100000"/>
              </a:lnSpc>
              <a:spcBef>
                <a:spcPts val="0"/>
              </a:spcBef>
              <a:spcAft>
                <a:spcPts val="0"/>
              </a:spcAft>
              <a:buClr>
                <a:srgbClr val="000000"/>
              </a:buClr>
              <a:buSzPts val="1100"/>
              <a:buFont typeface="Arial"/>
              <a:buNone/>
              <a:tabLst/>
              <a:defRPr/>
            </a:pPr>
            <a:r>
              <a:rPr lang="en-US" sz="1350" b="1">
                <a:solidFill>
                  <a:srgbClr val="C00000"/>
                </a:solidFill>
                <a:latin typeface="UTM Avo" panose="02040603050506020204" pitchFamily="18" charset="0"/>
              </a:rPr>
              <a:t> Nghiêm cấm buôn bán, sao chép và chỉnh sửa để thu lợi nhuận.</a:t>
            </a:r>
          </a:p>
        </p:txBody>
      </p:sp>
    </p:spTree>
    <p:extLst>
      <p:ext uri="{BB962C8B-B14F-4D97-AF65-F5344CB8AC3E}">
        <p14:creationId xmlns:p14="http://schemas.microsoft.com/office/powerpoint/2010/main" val="252161605"/>
      </p:ext>
    </p:extLst>
  </p:cSld>
  <p:clrMap bg1="lt1" tx1="dk1" bg2="dk2" tx2="lt2" accent1="accent1" accent2="accent2" accent3="accent3" accent4="accent4" accent5="accent5" accent6="accent6" hlink="hlink" folHlink="folHlink"/>
  <p:sldLayoutIdLst>
    <p:sldLayoutId id="2147483678" r:id="rId1"/>
    <p:sldLayoutId id="2147483679"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750" fill="hold"/>
                                        <p:tgtEl>
                                          <p:spTgt spid="19"/>
                                        </p:tgtEl>
                                        <p:attrNameLst>
                                          <p:attrName>ppt_w</p:attrName>
                                        </p:attrNameLst>
                                      </p:cBhvr>
                                      <p:tavLst>
                                        <p:tav tm="0">
                                          <p:val>
                                            <p:fltVal val="0"/>
                                          </p:val>
                                        </p:tav>
                                        <p:tav tm="100000">
                                          <p:val>
                                            <p:strVal val="#ppt_w"/>
                                          </p:val>
                                        </p:tav>
                                      </p:tavLst>
                                    </p:anim>
                                    <p:anim calcmode="lin" valueType="num">
                                      <p:cBhvr>
                                        <p:cTn id="8" dur="1750" fill="hold"/>
                                        <p:tgtEl>
                                          <p:spTgt spid="19"/>
                                        </p:tgtEl>
                                        <p:attrNameLst>
                                          <p:attrName>ppt_h</p:attrName>
                                        </p:attrNameLst>
                                      </p:cBhvr>
                                      <p:tavLst>
                                        <p:tav tm="0">
                                          <p:val>
                                            <p:fltVal val="0"/>
                                          </p:val>
                                        </p:tav>
                                        <p:tav tm="100000">
                                          <p:val>
                                            <p:strVal val="#ppt_h"/>
                                          </p:val>
                                        </p:tav>
                                      </p:tavLst>
                                    </p:anim>
                                    <p:animEffect transition="in" filter="fade">
                                      <p:cBhvr>
                                        <p:cTn id="9" dur="1750"/>
                                        <p:tgtEl>
                                          <p:spTgt spid="19"/>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jpg"/><Relationship Id="rId4" Type="http://schemas.openxmlformats.org/officeDocument/2006/relationships/image" Target="../media/image5.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18" Type="http://schemas.openxmlformats.org/officeDocument/2006/relationships/image" Target="../media/image30.png"/><Relationship Id="rId3" Type="http://schemas.openxmlformats.org/officeDocument/2006/relationships/image" Target="../media/image20.png"/><Relationship Id="rId7" Type="http://schemas.microsoft.com/office/2007/relationships/hdphoto" Target="../media/hdphoto8.wdp"/><Relationship Id="rId12" Type="http://schemas.openxmlformats.org/officeDocument/2006/relationships/image" Target="../media/image26.png"/><Relationship Id="rId17" Type="http://schemas.microsoft.com/office/2007/relationships/hdphoto" Target="../media/hdphoto11.wdp"/><Relationship Id="rId2" Type="http://schemas.openxmlformats.org/officeDocument/2006/relationships/notesSlide" Target="../notesSlides/notesSlide5.xml"/><Relationship Id="rId16" Type="http://schemas.openxmlformats.org/officeDocument/2006/relationships/image" Target="../media/image29.png"/><Relationship Id="rId1" Type="http://schemas.openxmlformats.org/officeDocument/2006/relationships/slideLayout" Target="../slideLayouts/slideLayout23.xml"/><Relationship Id="rId6" Type="http://schemas.openxmlformats.org/officeDocument/2006/relationships/image" Target="../media/image22.png"/><Relationship Id="rId11" Type="http://schemas.openxmlformats.org/officeDocument/2006/relationships/image" Target="../media/image25.png"/><Relationship Id="rId5" Type="http://schemas.openxmlformats.org/officeDocument/2006/relationships/image" Target="../media/image21.png"/><Relationship Id="rId15" Type="http://schemas.openxmlformats.org/officeDocument/2006/relationships/image" Target="../media/image28.png"/><Relationship Id="rId10" Type="http://schemas.openxmlformats.org/officeDocument/2006/relationships/image" Target="../media/image24.png"/><Relationship Id="rId4" Type="http://schemas.microsoft.com/office/2007/relationships/hdphoto" Target="../media/hdphoto7.wdp"/><Relationship Id="rId9" Type="http://schemas.microsoft.com/office/2007/relationships/hdphoto" Target="../media/hdphoto9.wdp"/><Relationship Id="rId14" Type="http://schemas.microsoft.com/office/2007/relationships/hdphoto" Target="../media/hdphoto10.wdp"/></Relationships>
</file>

<file path=ppt/slides/_rels/slide11.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4.png"/><Relationship Id="rId7" Type="http://schemas.openxmlformats.org/officeDocument/2006/relationships/image" Target="../media/image17.png"/><Relationship Id="rId12" Type="http://schemas.microsoft.com/office/2007/relationships/hdphoto" Target="../media/hdphoto6.wdp"/><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6.png"/><Relationship Id="rId11" Type="http://schemas.openxmlformats.org/officeDocument/2006/relationships/image" Target="../media/image19.png"/><Relationship Id="rId5" Type="http://schemas.openxmlformats.org/officeDocument/2006/relationships/image" Target="../media/image15.png"/><Relationship Id="rId10" Type="http://schemas.microsoft.com/office/2007/relationships/hdphoto" Target="../media/hdphoto5.wdp"/><Relationship Id="rId4" Type="http://schemas.microsoft.com/office/2007/relationships/hdphoto" Target="../media/hdphoto3.wdp"/><Relationship Id="rId9"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21.png"/><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microsoft.com/office/2007/relationships/hdphoto" Target="../media/hdphoto9.wdp"/><Relationship Id="rId5" Type="http://schemas.openxmlformats.org/officeDocument/2006/relationships/image" Target="../media/image23.png"/><Relationship Id="rId4" Type="http://schemas.microsoft.com/office/2007/relationships/hdphoto" Target="../media/hdphoto8.wdp"/></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4.xml"/><Relationship Id="rId7" Type="http://schemas.openxmlformats.org/officeDocument/2006/relationships/image" Target="../media/image34.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9.xml"/><Relationship Id="rId9" Type="http://schemas.openxmlformats.org/officeDocument/2006/relationships/image" Target="../media/image31.wmf"/></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2.pn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5.png"/><Relationship Id="rId11" Type="http://schemas.microsoft.com/office/2007/relationships/hdphoto" Target="../media/hdphoto11.wdp"/><Relationship Id="rId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33.png"/><Relationship Id="rId9" Type="http://schemas.microsoft.com/office/2007/relationships/hdphoto" Target="../media/hdphoto10.wdp"/></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3.png"/><Relationship Id="rId1" Type="http://schemas.openxmlformats.org/officeDocument/2006/relationships/slideLayout" Target="../slideLayouts/slideLayout32.xml"/><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hdphoto" Target="../media/hdphoto3.wdp"/><Relationship Id="rId7" Type="http://schemas.microsoft.com/office/2007/relationships/hdphoto" Target="../media/hdphoto4.wdp"/><Relationship Id="rId12" Type="http://schemas.openxmlformats.org/officeDocument/2006/relationships/image" Target="../media/image10.jp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17.png"/><Relationship Id="rId11" Type="http://schemas.microsoft.com/office/2007/relationships/hdphoto" Target="../media/hdphoto6.wdp"/><Relationship Id="rId5" Type="http://schemas.openxmlformats.org/officeDocument/2006/relationships/image" Target="../media/image16.png"/><Relationship Id="rId10" Type="http://schemas.openxmlformats.org/officeDocument/2006/relationships/image" Target="../media/image19.png"/><Relationship Id="rId4" Type="http://schemas.openxmlformats.org/officeDocument/2006/relationships/image" Target="../media/image15.png"/><Relationship Id="rId9"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9446BEA-20E1-34DB-9F8A-AF7022C7BE2C}"/>
              </a:ext>
            </a:extLst>
          </p:cNvPr>
          <p:cNvPicPr>
            <a:picLocks noChangeAspect="1"/>
          </p:cNvPicPr>
          <p:nvPr/>
        </p:nvPicPr>
        <p:blipFill rotWithShape="1">
          <a:blip r:embed="rId4"/>
          <a:srcRect l="38270" r="29509"/>
          <a:stretch/>
        </p:blipFill>
        <p:spPr>
          <a:xfrm>
            <a:off x="865771" y="646408"/>
            <a:ext cx="3713564" cy="4850339"/>
          </a:xfrm>
          <a:prstGeom prst="rect">
            <a:avLst/>
          </a:prstGeom>
        </p:spPr>
      </p:pic>
      <p:grpSp>
        <p:nvGrpSpPr>
          <p:cNvPr id="29" name="组合 1">
            <a:extLst>
              <a:ext uri="{FF2B5EF4-FFF2-40B4-BE49-F238E27FC236}">
                <a16:creationId xmlns:a16="http://schemas.microsoft.com/office/drawing/2014/main" id="{D7965783-119F-82B9-F92E-255484746F7F}"/>
              </a:ext>
            </a:extLst>
          </p:cNvPr>
          <p:cNvGrpSpPr/>
          <p:nvPr/>
        </p:nvGrpSpPr>
        <p:grpSpPr>
          <a:xfrm>
            <a:off x="-7519" y="2914046"/>
            <a:ext cx="9164411" cy="2326004"/>
            <a:chOff x="189986" y="4409848"/>
            <a:chExt cx="12033193" cy="2608648"/>
          </a:xfrm>
        </p:grpSpPr>
        <p:pic>
          <p:nvPicPr>
            <p:cNvPr id="30" name="图片 35">
              <a:extLst>
                <a:ext uri="{FF2B5EF4-FFF2-40B4-BE49-F238E27FC236}">
                  <a16:creationId xmlns:a16="http://schemas.microsoft.com/office/drawing/2014/main" id="{29A838C6-9A12-7CEB-C16A-2A408A4AE309}"/>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r="27783" b="14378"/>
            <a:stretch/>
          </p:blipFill>
          <p:spPr>
            <a:xfrm>
              <a:off x="9377625" y="4586522"/>
              <a:ext cx="2845554" cy="2409563"/>
            </a:xfrm>
            <a:prstGeom prst="rect">
              <a:avLst/>
            </a:prstGeom>
          </p:spPr>
        </p:pic>
        <p:pic>
          <p:nvPicPr>
            <p:cNvPr id="32" name="图片 37">
              <a:extLst>
                <a:ext uri="{FF2B5EF4-FFF2-40B4-BE49-F238E27FC236}">
                  <a16:creationId xmlns:a16="http://schemas.microsoft.com/office/drawing/2014/main" id="{23856418-EEC2-A874-B73A-A56C3A7440B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26660"/>
            <a:stretch/>
          </p:blipFill>
          <p:spPr>
            <a:xfrm>
              <a:off x="7941815" y="5721164"/>
              <a:ext cx="1738276" cy="1274843"/>
            </a:xfrm>
            <a:prstGeom prst="rect">
              <a:avLst/>
            </a:prstGeom>
          </p:spPr>
        </p:pic>
        <p:pic>
          <p:nvPicPr>
            <p:cNvPr id="33" name="图片 21">
              <a:extLst>
                <a:ext uri="{FF2B5EF4-FFF2-40B4-BE49-F238E27FC236}">
                  <a16:creationId xmlns:a16="http://schemas.microsoft.com/office/drawing/2014/main" id="{5890B83E-0779-10A9-5D53-83B8C0F8E19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36694"/>
            <a:stretch/>
          </p:blipFill>
          <p:spPr>
            <a:xfrm>
              <a:off x="5982079" y="5478029"/>
              <a:ext cx="2433384" cy="1540467"/>
            </a:xfrm>
            <a:prstGeom prst="rect">
              <a:avLst/>
            </a:prstGeom>
          </p:spPr>
        </p:pic>
        <p:pic>
          <p:nvPicPr>
            <p:cNvPr id="31" name="图片 42">
              <a:extLst>
                <a:ext uri="{FF2B5EF4-FFF2-40B4-BE49-F238E27FC236}">
                  <a16:creationId xmlns:a16="http://schemas.microsoft.com/office/drawing/2014/main" id="{A21495BA-E275-F700-5BC4-ED4C1FB4B99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3159" b="19264"/>
            <a:stretch/>
          </p:blipFill>
          <p:spPr>
            <a:xfrm>
              <a:off x="189986" y="4409848"/>
              <a:ext cx="2708982" cy="2513350"/>
            </a:xfrm>
            <a:prstGeom prst="rect">
              <a:avLst/>
            </a:prstGeom>
          </p:spPr>
        </p:pic>
      </p:grpSp>
      <p:sp>
        <p:nvSpPr>
          <p:cNvPr id="35" name="矩形: 圆角 8">
            <a:extLst>
              <a:ext uri="{FF2B5EF4-FFF2-40B4-BE49-F238E27FC236}">
                <a16:creationId xmlns:a16="http://schemas.microsoft.com/office/drawing/2014/main" id="{D834DE8C-6E7F-5BCF-F7AF-38D61B521226}"/>
              </a:ext>
            </a:extLst>
          </p:cNvPr>
          <p:cNvSpPr/>
          <p:nvPr/>
        </p:nvSpPr>
        <p:spPr>
          <a:xfrm>
            <a:off x="2389134" y="762500"/>
            <a:ext cx="8162253" cy="2012109"/>
          </a:xfrm>
          <a:prstGeom prst="roundRect">
            <a:avLst>
              <a:gd name="adj" fmla="val 50000"/>
            </a:avLst>
          </a:prstGeom>
          <a:noFill/>
          <a:ln w="12700" cap="flat" cmpd="sng" algn="ctr">
            <a:noFill/>
            <a:prstDash val="solid"/>
            <a:miter lim="800000"/>
          </a:ln>
          <a:effectLst>
            <a:outerShdw blurRad="254000" dist="101600" dir="5400000" algn="ctr" rotWithShape="0">
              <a:srgbClr val="61A036">
                <a:alpha val="23000"/>
              </a:srgbClr>
            </a:outerShdw>
          </a:effectLst>
        </p:spPr>
        <p:txBody>
          <a:bodyPr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9000" b="0" i="0" u="none" strike="noStrike" kern="1200" cap="none" spc="0" normalizeH="0" baseline="0" noProof="0">
                <a:ln w="28575">
                  <a:solidFill>
                    <a:srgbClr val="2D3847"/>
                  </a:solidFill>
                </a:ln>
                <a:blipFill>
                  <a:blip r:embed="rId10"/>
                  <a:stretch>
                    <a:fillRect/>
                  </a:stretch>
                </a:blipFill>
                <a:effectLst/>
                <a:uLnTx/>
                <a:uFillTx/>
                <a:latin typeface="#9Slide07 SVNZiclets" panose="02000603000000000000" pitchFamily="2" charset="0"/>
                <a:ea typeface="思源黑体 CN Medium" panose="020B0600000000000000" pitchFamily="34" charset="-122"/>
                <a:cs typeface="+mn-cs"/>
              </a:rPr>
              <a:t>TẬP</a:t>
            </a:r>
            <a:r>
              <a:rPr kumimoji="0" lang="en-US" altLang="zh-CN" sz="9000" b="0" i="0" u="none" strike="noStrike" kern="1200" cap="none" spc="0" normalizeH="0" baseline="0" noProof="0">
                <a:ln w="28575">
                  <a:solidFill>
                    <a:srgbClr val="2D3847"/>
                  </a:solidFill>
                </a:ln>
                <a:blipFill>
                  <a:blip r:embed="rId10"/>
                  <a:stretch>
                    <a:fillRect/>
                  </a:stretch>
                </a:blipFill>
                <a:effectLst/>
                <a:uLnTx/>
                <a:uFillTx/>
                <a:latin typeface="#9Slide07 SVNBango" panose="02000000000000000000" pitchFamily="2" charset="0"/>
                <a:ea typeface="思源黑体 CN Medium" panose="020B0600000000000000" pitchFamily="34" charset="-122"/>
                <a:cs typeface="+mn-cs"/>
              </a:rPr>
              <a:t>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9000" b="0" i="0" u="none" strike="noStrike" kern="1200" cap="none" spc="0" normalizeH="0" baseline="0" noProof="0">
                <a:ln w="28575">
                  <a:solidFill>
                    <a:srgbClr val="2D3847"/>
                  </a:solidFill>
                </a:ln>
                <a:blipFill>
                  <a:blip r:embed="rId10"/>
                  <a:stretch>
                    <a:fillRect/>
                  </a:stretch>
                </a:blipFill>
                <a:effectLst/>
                <a:uLnTx/>
                <a:uFillTx/>
                <a:latin typeface="#9Slide07 SVNZiclets" panose="02000603000000000000" pitchFamily="2" charset="0"/>
                <a:ea typeface="思源黑体 CN Medium" panose="020B0600000000000000" pitchFamily="34" charset="-122"/>
                <a:cs typeface="+mn-cs"/>
              </a:rPr>
              <a:t>NẤU ĂN</a:t>
            </a:r>
            <a:endParaRPr kumimoji="0" lang="zh-CN" altLang="en-US" sz="9000" b="0" i="0" u="none" strike="noStrike" kern="1200" cap="none" spc="0" normalizeH="0" baseline="0" noProof="0" dirty="0">
              <a:ln w="28575">
                <a:solidFill>
                  <a:srgbClr val="2D3847"/>
                </a:solidFill>
              </a:ln>
              <a:blipFill>
                <a:blip r:embed="rId10"/>
                <a:stretch>
                  <a:fillRect/>
                </a:stretch>
              </a:blipFill>
              <a:effectLst/>
              <a:uLnTx/>
              <a:uFillTx/>
              <a:latin typeface="#9Slide07 SVNZiclets" panose="02000603000000000000" pitchFamily="2" charset="0"/>
              <a:ea typeface="思源黑体 CN Medium" panose="020B0600000000000000" pitchFamily="34" charset="-122"/>
              <a:cs typeface="+mn-cs"/>
            </a:endParaRPr>
          </a:p>
        </p:txBody>
      </p:sp>
      <p:sp>
        <p:nvSpPr>
          <p:cNvPr id="36" name="矩形: 圆角 10">
            <a:extLst>
              <a:ext uri="{FF2B5EF4-FFF2-40B4-BE49-F238E27FC236}">
                <a16:creationId xmlns:a16="http://schemas.microsoft.com/office/drawing/2014/main" id="{139B8F1C-73E4-ACDC-F4FD-D1BF63423D3E}"/>
              </a:ext>
            </a:extLst>
          </p:cNvPr>
          <p:cNvSpPr/>
          <p:nvPr/>
        </p:nvSpPr>
        <p:spPr>
          <a:xfrm>
            <a:off x="121521" y="215297"/>
            <a:ext cx="2870243" cy="795785"/>
          </a:xfrm>
          <a:prstGeom prst="roundRect">
            <a:avLst>
              <a:gd name="adj" fmla="val 50000"/>
            </a:avLst>
          </a:prstGeom>
          <a:solidFill>
            <a:schemeClr val="accent5">
              <a:lumMod val="20000"/>
              <a:lumOff val="80000"/>
            </a:schemeClr>
          </a:solidFill>
          <a:ln w="38100" cap="flat" cmpd="sng" algn="ctr">
            <a:solidFill>
              <a:srgbClr val="FFFFFF"/>
            </a:solidFill>
            <a:prstDash val="solid"/>
            <a:miter lim="800000"/>
          </a:ln>
          <a:effectLst>
            <a:outerShdw blurRad="254000" dist="101600" dir="5400000" algn="ctr" rotWithShape="0">
              <a:srgbClr val="61A036">
                <a:alpha val="23000"/>
              </a:srgbClr>
            </a:outerShdw>
          </a:effectLst>
        </p:spPr>
        <p:txBody>
          <a:bodyPr lIns="21600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a:ln>
                  <a:solidFill>
                    <a:srgbClr val="FFFFFF"/>
                  </a:solidFill>
                </a:ln>
                <a:solidFill>
                  <a:schemeClr val="accent5">
                    <a:lumMod val="50000"/>
                  </a:schemeClr>
                </a:solidFill>
                <a:effectLst/>
                <a:uLnTx/>
                <a:uFillTx/>
                <a:latin typeface="#9Slide07 SVNBango" panose="02000000000000000000" pitchFamily="2" charset="0"/>
                <a:ea typeface="+mj-ea"/>
                <a:cs typeface="+mn-cs"/>
              </a:rPr>
              <a:t>TẬP ĐỌC</a:t>
            </a:r>
            <a:endParaRPr kumimoji="0" lang="zh-CN" altLang="en-US" sz="4000" b="0" i="0" u="none" strike="noStrike" kern="1200" cap="none" spc="0" normalizeH="0" baseline="0" noProof="0" dirty="0">
              <a:ln>
                <a:solidFill>
                  <a:srgbClr val="FFFFFF"/>
                </a:solidFill>
              </a:ln>
              <a:solidFill>
                <a:schemeClr val="accent5">
                  <a:lumMod val="50000"/>
                </a:schemeClr>
              </a:solidFill>
              <a:effectLst/>
              <a:uLnTx/>
              <a:uFillTx/>
              <a:latin typeface="#9Slide07 SVNBango" panose="02000000000000000000" pitchFamily="2" charset="0"/>
              <a:ea typeface="+mj-ea"/>
              <a:cs typeface="+mn-cs"/>
            </a:endParaRPr>
          </a:p>
        </p:txBody>
      </p:sp>
      <p:pic>
        <p:nvPicPr>
          <p:cNvPr id="39" name="图片 6">
            <a:extLst>
              <a:ext uri="{FF2B5EF4-FFF2-40B4-BE49-F238E27FC236}">
                <a16:creationId xmlns:a16="http://schemas.microsoft.com/office/drawing/2014/main" id="{3C967853-9C78-F15B-3D08-530B5A7851A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90872" y="3944189"/>
            <a:ext cx="1136715" cy="1413757"/>
          </a:xfrm>
          <a:prstGeom prst="rect">
            <a:avLst/>
          </a:prstGeom>
        </p:spPr>
      </p:pic>
      <p:sp>
        <p:nvSpPr>
          <p:cNvPr id="41" name="Title 1">
            <a:extLst>
              <a:ext uri="{FF2B5EF4-FFF2-40B4-BE49-F238E27FC236}">
                <a16:creationId xmlns:a16="http://schemas.microsoft.com/office/drawing/2014/main" id="{8C3E3A78-1938-5039-06FA-CA81B6AC53B8}"/>
              </a:ext>
            </a:extLst>
          </p:cNvPr>
          <p:cNvSpPr txBox="1">
            <a:spLocks/>
          </p:cNvSpPr>
          <p:nvPr/>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Tx/>
              <a:buFontTx/>
              <a:buNone/>
            </a:pPr>
            <a:r>
              <a:rPr lang="en-US" sz="1800">
                <a:solidFill>
                  <a:srgbClr val="61A036">
                    <a:lumMod val="60000"/>
                    <a:lumOff val="40000"/>
                  </a:srgbClr>
                </a:solidFill>
                <a:latin typeface="#9Slide07 HoneyCream" pitchFamily="2" charset="0"/>
              </a:rPr>
              <a:t>Măng Non</a:t>
            </a:r>
            <a:endParaRPr lang="en-US" sz="1800" dirty="0">
              <a:solidFill>
                <a:srgbClr val="61A036">
                  <a:lumMod val="60000"/>
                  <a:lumOff val="40000"/>
                </a:srgbClr>
              </a:solidFill>
              <a:latin typeface="#9Slide07 HoneyCream" pitchFamily="2" charset="0"/>
            </a:endParaRPr>
          </a:p>
        </p:txBody>
      </p:sp>
      <p:sp>
        <p:nvSpPr>
          <p:cNvPr id="42" name="文本框 20">
            <a:extLst>
              <a:ext uri="{FF2B5EF4-FFF2-40B4-BE49-F238E27FC236}">
                <a16:creationId xmlns:a16="http://schemas.microsoft.com/office/drawing/2014/main" id="{32266D88-7969-FB82-B6B8-CE01ACC87ED7}"/>
              </a:ext>
            </a:extLst>
          </p:cNvPr>
          <p:cNvSpPr txBox="1"/>
          <p:nvPr/>
        </p:nvSpPr>
        <p:spPr>
          <a:xfrm>
            <a:off x="4262704" y="3308858"/>
            <a:ext cx="2193229" cy="784830"/>
          </a:xfrm>
          <a:prstGeom prst="rect">
            <a:avLst/>
          </a:prstGeom>
          <a:noFill/>
        </p:spPr>
        <p:txBody>
          <a:bodyPr wrap="none" rtlCol="0">
            <a:spAutoFit/>
          </a:bodyPr>
          <a:lstStyle/>
          <a:p>
            <a:pPr algn="ctr" defTabSz="457200">
              <a:buClrTx/>
              <a:buFontTx/>
              <a:buNone/>
            </a:pPr>
            <a:r>
              <a:rPr lang="en-US" altLang="zh-CN" sz="4500" b="1" kern="1200">
                <a:ln w="22225">
                  <a:noFill/>
                  <a:prstDash val="solid"/>
                </a:ln>
                <a:solidFill>
                  <a:srgbClr val="002060"/>
                </a:solidFill>
                <a:latin typeface="#9Slide05 Good Vibes Pro" panose="02000507080000020002" pitchFamily="2" charset="0"/>
                <a:ea typeface="字魂151号-联盟综艺体" panose="00000500000000000000" pitchFamily="2" charset="-122"/>
                <a:cs typeface="+mn-cs"/>
              </a:rPr>
              <a:t>Trang 30</a:t>
            </a:r>
            <a:endParaRPr lang="zh-CN" altLang="en-US" sz="4500" b="1" kern="1200" dirty="0">
              <a:ln w="22225">
                <a:noFill/>
                <a:prstDash val="solid"/>
              </a:ln>
              <a:solidFill>
                <a:srgbClr val="002060"/>
              </a:solidFill>
              <a:latin typeface="#9Slide05 Good Vibes Pro" panose="02000507080000020002" pitchFamily="2" charset="0"/>
              <a:ea typeface="字魂151号-联盟综艺体" panose="00000500000000000000" pitchFamily="2" charset="-122"/>
              <a:cs typeface="+mn-cs"/>
            </a:endParaRPr>
          </a:p>
        </p:txBody>
      </p:sp>
      <p:pic>
        <p:nvPicPr>
          <p:cNvPr id="6" name="nhạc vui ngắn">
            <a:hlinkClick r:id="" action="ppaction://media"/>
            <a:extLst>
              <a:ext uri="{FF2B5EF4-FFF2-40B4-BE49-F238E27FC236}">
                <a16:creationId xmlns:a16="http://schemas.microsoft.com/office/drawing/2014/main" id="{98D76333-097D-AFEE-5417-E8A787FA446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439727" y="2774609"/>
            <a:ext cx="1255751" cy="1255751"/>
          </a:xfrm>
          <a:prstGeom prst="rect">
            <a:avLst/>
          </a:prstGeom>
        </p:spPr>
      </p:pic>
    </p:spTree>
    <p:extLst>
      <p:ext uri="{BB962C8B-B14F-4D97-AF65-F5344CB8AC3E}">
        <p14:creationId xmlns:p14="http://schemas.microsoft.com/office/powerpoint/2010/main" val="178360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4739" fill="hold"/>
                                        <p:tgtEl>
                                          <p:spTgt spid="6"/>
                                        </p:tgtEl>
                                      </p:cBhvr>
                                    </p:cmd>
                                  </p:childTnLst>
                                </p:cTn>
                              </p:par>
                              <p:par>
                                <p:cTn id="7" presetID="53" presetClass="entr" presetSubtype="16"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anim calcmode="lin" valueType="num">
                                      <p:cBhvr>
                                        <p:cTn id="9" dur="500" fill="hold"/>
                                        <p:tgtEl>
                                          <p:spTgt spid="36"/>
                                        </p:tgtEl>
                                        <p:attrNameLst>
                                          <p:attrName>ppt_w</p:attrName>
                                        </p:attrNameLst>
                                      </p:cBhvr>
                                      <p:tavLst>
                                        <p:tav tm="0">
                                          <p:val>
                                            <p:fltVal val="0"/>
                                          </p:val>
                                        </p:tav>
                                        <p:tav tm="100000">
                                          <p:val>
                                            <p:strVal val="#ppt_w"/>
                                          </p:val>
                                        </p:tav>
                                      </p:tavLst>
                                    </p:anim>
                                    <p:anim calcmode="lin" valueType="num">
                                      <p:cBhvr>
                                        <p:cTn id="10" dur="500" fill="hold"/>
                                        <p:tgtEl>
                                          <p:spTgt spid="36"/>
                                        </p:tgtEl>
                                        <p:attrNameLst>
                                          <p:attrName>ppt_h</p:attrName>
                                        </p:attrNameLst>
                                      </p:cBhvr>
                                      <p:tavLst>
                                        <p:tav tm="0">
                                          <p:val>
                                            <p:fltVal val="0"/>
                                          </p:val>
                                        </p:tav>
                                        <p:tav tm="100000">
                                          <p:val>
                                            <p:strVal val="#ppt_h"/>
                                          </p:val>
                                        </p:tav>
                                      </p:tavLst>
                                    </p:anim>
                                    <p:animEffect transition="in" filter="fade">
                                      <p:cBhvr>
                                        <p:cTn id="11" dur="500"/>
                                        <p:tgtEl>
                                          <p:spTgt spid="36"/>
                                        </p:tgtEl>
                                      </p:cBhvr>
                                    </p:animEffect>
                                  </p:childTnLst>
                                </p:cTn>
                              </p:par>
                            </p:childTnLst>
                          </p:cTn>
                        </p:par>
                        <p:par>
                          <p:cTn id="12" fill="hold">
                            <p:stCondLst>
                              <p:cond delay="134739"/>
                            </p:stCondLst>
                            <p:childTnLst>
                              <p:par>
                                <p:cTn id="13" presetID="16" presetClass="entr" presetSubtype="42"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outHorizontal)">
                                      <p:cBhvr>
                                        <p:cTn id="15" dur="500"/>
                                        <p:tgtEl>
                                          <p:spTgt spid="35"/>
                                        </p:tgtEl>
                                      </p:cBhvr>
                                    </p:animEffect>
                                  </p:childTnLst>
                                </p:cTn>
                              </p:par>
                            </p:childTnLst>
                          </p:cTn>
                        </p:par>
                        <p:par>
                          <p:cTn id="16" fill="hold">
                            <p:stCondLst>
                              <p:cond delay="135239"/>
                            </p:stCondLst>
                            <p:childTnLst>
                              <p:par>
                                <p:cTn id="17" presetID="15"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1000" fill="hold"/>
                                        <p:tgtEl>
                                          <p:spTgt spid="42"/>
                                        </p:tgtEl>
                                        <p:attrNameLst>
                                          <p:attrName>ppt_w</p:attrName>
                                        </p:attrNameLst>
                                      </p:cBhvr>
                                      <p:tavLst>
                                        <p:tav tm="0">
                                          <p:val>
                                            <p:fltVal val="0"/>
                                          </p:val>
                                        </p:tav>
                                        <p:tav tm="100000">
                                          <p:val>
                                            <p:strVal val="#ppt_w"/>
                                          </p:val>
                                        </p:tav>
                                      </p:tavLst>
                                    </p:anim>
                                    <p:anim calcmode="lin" valueType="num">
                                      <p:cBhvr>
                                        <p:cTn id="20" dur="1000" fill="hold"/>
                                        <p:tgtEl>
                                          <p:spTgt spid="42"/>
                                        </p:tgtEl>
                                        <p:attrNameLst>
                                          <p:attrName>ppt_h</p:attrName>
                                        </p:attrNameLst>
                                      </p:cBhvr>
                                      <p:tavLst>
                                        <p:tav tm="0">
                                          <p:val>
                                            <p:fltVal val="0"/>
                                          </p:val>
                                        </p:tav>
                                        <p:tav tm="100000">
                                          <p:val>
                                            <p:strVal val="#ppt_h"/>
                                          </p:val>
                                        </p:tav>
                                      </p:tavLst>
                                    </p:anim>
                                    <p:anim calcmode="lin" valueType="num">
                                      <p:cBhvr>
                                        <p:cTn id="21" dur="1000" fill="hold"/>
                                        <p:tgtEl>
                                          <p:spTgt spid="42"/>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4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6"/>
                </p:tgtEl>
              </p:cMediaNode>
            </p:audio>
          </p:childTnLst>
        </p:cTn>
      </p:par>
    </p:tnLst>
    <p:bldLst>
      <p:bldP spid="35" grpId="0"/>
      <p:bldP spid="36" grpId="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5"/>
        <p:cNvGrpSpPr/>
        <p:nvPr/>
      </p:nvGrpSpPr>
      <p:grpSpPr>
        <a:xfrm>
          <a:off x="0" y="0"/>
          <a:ext cx="0" cy="0"/>
          <a:chOff x="0" y="0"/>
          <a:chExt cx="0" cy="0"/>
        </a:xfrm>
      </p:grpSpPr>
      <p:sp>
        <p:nvSpPr>
          <p:cNvPr id="46" name="TextBox 45">
            <a:extLst>
              <a:ext uri="{FF2B5EF4-FFF2-40B4-BE49-F238E27FC236}">
                <a16:creationId xmlns:a16="http://schemas.microsoft.com/office/drawing/2014/main" id="{CF4B82E9-EB2A-EC45-51A0-E154FB9060C0}"/>
              </a:ext>
            </a:extLst>
          </p:cNvPr>
          <p:cNvSpPr txBox="1"/>
          <p:nvPr/>
        </p:nvSpPr>
        <p:spPr>
          <a:xfrm>
            <a:off x="2471592" y="-13206"/>
            <a:ext cx="4930220" cy="584775"/>
          </a:xfrm>
          <a:prstGeom prst="rect">
            <a:avLst/>
          </a:prstGeom>
          <a:noFill/>
        </p:spPr>
        <p:txBody>
          <a:bodyPr wrap="square" rtlCol="0">
            <a:spAutoFit/>
          </a:bodyPr>
          <a:lstStyle/>
          <a:p>
            <a:r>
              <a:rPr lang="en-US" sz="3200">
                <a:ln>
                  <a:solidFill>
                    <a:schemeClr val="tx1"/>
                  </a:solidFill>
                </a:ln>
                <a:solidFill>
                  <a:srgbClr val="C5316D"/>
                </a:solidFill>
                <a:latin typeface="#9Slide07 SVNZiclets" panose="02000603000000000000" pitchFamily="2" charset="0"/>
              </a:rPr>
              <a:t>Các bước thực hiện</a:t>
            </a:r>
          </a:p>
        </p:txBody>
      </p:sp>
      <p:grpSp>
        <p:nvGrpSpPr>
          <p:cNvPr id="3" name="Group 2">
            <a:extLst>
              <a:ext uri="{FF2B5EF4-FFF2-40B4-BE49-F238E27FC236}">
                <a16:creationId xmlns:a16="http://schemas.microsoft.com/office/drawing/2014/main" id="{7FEC896E-5CAF-682A-DA9D-53525359C9A2}"/>
              </a:ext>
            </a:extLst>
          </p:cNvPr>
          <p:cNvGrpSpPr/>
          <p:nvPr/>
        </p:nvGrpSpPr>
        <p:grpSpPr>
          <a:xfrm>
            <a:off x="197216" y="266481"/>
            <a:ext cx="4015886" cy="1752887"/>
            <a:chOff x="197216" y="266481"/>
            <a:chExt cx="4015886" cy="1752887"/>
          </a:xfrm>
        </p:grpSpPr>
        <p:sp>
          <p:nvSpPr>
            <p:cNvPr id="48" name="Rectangle: Rounded Corners 6">
              <a:extLst>
                <a:ext uri="{FF2B5EF4-FFF2-40B4-BE49-F238E27FC236}">
                  <a16:creationId xmlns:a16="http://schemas.microsoft.com/office/drawing/2014/main" id="{89570A43-6A8B-9626-90E4-BBF03ED38CA6}"/>
                </a:ext>
              </a:extLst>
            </p:cNvPr>
            <p:cNvSpPr/>
            <p:nvPr/>
          </p:nvSpPr>
          <p:spPr>
            <a:xfrm>
              <a:off x="282124" y="519594"/>
              <a:ext cx="3930978" cy="1499774"/>
            </a:xfrm>
            <a:custGeom>
              <a:avLst/>
              <a:gdLst>
                <a:gd name="connsiteX0" fmla="*/ 0 w 3930978"/>
                <a:gd name="connsiteY0" fmla="*/ 249967 h 1499774"/>
                <a:gd name="connsiteX1" fmla="*/ 249967 w 3930978"/>
                <a:gd name="connsiteY1" fmla="*/ 0 h 1499774"/>
                <a:gd name="connsiteX2" fmla="*/ 867555 w 3930978"/>
                <a:gd name="connsiteY2" fmla="*/ 0 h 1499774"/>
                <a:gd name="connsiteX3" fmla="*/ 1622385 w 3930978"/>
                <a:gd name="connsiteY3" fmla="*/ 0 h 1499774"/>
                <a:gd name="connsiteX4" fmla="*/ 2377214 w 3930978"/>
                <a:gd name="connsiteY4" fmla="*/ 0 h 1499774"/>
                <a:gd name="connsiteX5" fmla="*/ 3029113 w 3930978"/>
                <a:gd name="connsiteY5" fmla="*/ 0 h 1499774"/>
                <a:gd name="connsiteX6" fmla="*/ 3681011 w 3930978"/>
                <a:gd name="connsiteY6" fmla="*/ 0 h 1499774"/>
                <a:gd name="connsiteX7" fmla="*/ 3930978 w 3930978"/>
                <a:gd name="connsiteY7" fmla="*/ 249967 h 1499774"/>
                <a:gd name="connsiteX8" fmla="*/ 3930978 w 3930978"/>
                <a:gd name="connsiteY8" fmla="*/ 719892 h 1499774"/>
                <a:gd name="connsiteX9" fmla="*/ 3930978 w 3930978"/>
                <a:gd name="connsiteY9" fmla="*/ 1249807 h 1499774"/>
                <a:gd name="connsiteX10" fmla="*/ 3681011 w 3930978"/>
                <a:gd name="connsiteY10" fmla="*/ 1499774 h 1499774"/>
                <a:gd name="connsiteX11" fmla="*/ 3029113 w 3930978"/>
                <a:gd name="connsiteY11" fmla="*/ 1499774 h 1499774"/>
                <a:gd name="connsiteX12" fmla="*/ 2274283 w 3930978"/>
                <a:gd name="connsiteY12" fmla="*/ 1499774 h 1499774"/>
                <a:gd name="connsiteX13" fmla="*/ 1588074 w 3930978"/>
                <a:gd name="connsiteY13" fmla="*/ 1499774 h 1499774"/>
                <a:gd name="connsiteX14" fmla="*/ 970486 w 3930978"/>
                <a:gd name="connsiteY14" fmla="*/ 1499774 h 1499774"/>
                <a:gd name="connsiteX15" fmla="*/ 249967 w 3930978"/>
                <a:gd name="connsiteY15" fmla="*/ 1499774 h 1499774"/>
                <a:gd name="connsiteX16" fmla="*/ 0 w 3930978"/>
                <a:gd name="connsiteY16" fmla="*/ 1249807 h 1499774"/>
                <a:gd name="connsiteX17" fmla="*/ 0 w 3930978"/>
                <a:gd name="connsiteY17" fmla="*/ 749887 h 1499774"/>
                <a:gd name="connsiteX18" fmla="*/ 0 w 3930978"/>
                <a:gd name="connsiteY18" fmla="*/ 249967 h 149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30978" h="1499774" fill="none" extrusionOk="0">
                  <a:moveTo>
                    <a:pt x="0" y="249967"/>
                  </a:moveTo>
                  <a:cubicBezTo>
                    <a:pt x="-490" y="104604"/>
                    <a:pt x="84134" y="5593"/>
                    <a:pt x="249967" y="0"/>
                  </a:cubicBezTo>
                  <a:cubicBezTo>
                    <a:pt x="530267" y="-28822"/>
                    <a:pt x="605597" y="11497"/>
                    <a:pt x="867555" y="0"/>
                  </a:cubicBezTo>
                  <a:cubicBezTo>
                    <a:pt x="1129513" y="-11497"/>
                    <a:pt x="1397687" y="-23755"/>
                    <a:pt x="1622385" y="0"/>
                  </a:cubicBezTo>
                  <a:cubicBezTo>
                    <a:pt x="1847083" y="23755"/>
                    <a:pt x="2048987" y="10855"/>
                    <a:pt x="2377214" y="0"/>
                  </a:cubicBezTo>
                  <a:cubicBezTo>
                    <a:pt x="2705441" y="-10855"/>
                    <a:pt x="2834601" y="-29334"/>
                    <a:pt x="3029113" y="0"/>
                  </a:cubicBezTo>
                  <a:cubicBezTo>
                    <a:pt x="3223625" y="29334"/>
                    <a:pt x="3397185" y="11707"/>
                    <a:pt x="3681011" y="0"/>
                  </a:cubicBezTo>
                  <a:cubicBezTo>
                    <a:pt x="3826606" y="8474"/>
                    <a:pt x="3931264" y="115579"/>
                    <a:pt x="3930978" y="249967"/>
                  </a:cubicBezTo>
                  <a:cubicBezTo>
                    <a:pt x="3925077" y="370619"/>
                    <a:pt x="3949701" y="531185"/>
                    <a:pt x="3930978" y="719892"/>
                  </a:cubicBezTo>
                  <a:cubicBezTo>
                    <a:pt x="3912255" y="908599"/>
                    <a:pt x="3913829" y="1063074"/>
                    <a:pt x="3930978" y="1249807"/>
                  </a:cubicBezTo>
                  <a:cubicBezTo>
                    <a:pt x="3960238" y="1399032"/>
                    <a:pt x="3805911" y="1494595"/>
                    <a:pt x="3681011" y="1499774"/>
                  </a:cubicBezTo>
                  <a:cubicBezTo>
                    <a:pt x="3481706" y="1518363"/>
                    <a:pt x="3326208" y="1482218"/>
                    <a:pt x="3029113" y="1499774"/>
                  </a:cubicBezTo>
                  <a:cubicBezTo>
                    <a:pt x="2732018" y="1517330"/>
                    <a:pt x="2454585" y="1502714"/>
                    <a:pt x="2274283" y="1499774"/>
                  </a:cubicBezTo>
                  <a:cubicBezTo>
                    <a:pt x="2093981" y="1496835"/>
                    <a:pt x="1864064" y="1471394"/>
                    <a:pt x="1588074" y="1499774"/>
                  </a:cubicBezTo>
                  <a:cubicBezTo>
                    <a:pt x="1312084" y="1528154"/>
                    <a:pt x="1255769" y="1525688"/>
                    <a:pt x="970486" y="1499774"/>
                  </a:cubicBezTo>
                  <a:cubicBezTo>
                    <a:pt x="685203" y="1473860"/>
                    <a:pt x="535951" y="1504775"/>
                    <a:pt x="249967" y="1499774"/>
                  </a:cubicBezTo>
                  <a:cubicBezTo>
                    <a:pt x="115216" y="1533811"/>
                    <a:pt x="-704" y="1380850"/>
                    <a:pt x="0" y="1249807"/>
                  </a:cubicBezTo>
                  <a:cubicBezTo>
                    <a:pt x="-13565" y="1091606"/>
                    <a:pt x="-1405" y="896417"/>
                    <a:pt x="0" y="749887"/>
                  </a:cubicBezTo>
                  <a:cubicBezTo>
                    <a:pt x="1405" y="603357"/>
                    <a:pt x="-1216" y="494340"/>
                    <a:pt x="0" y="249967"/>
                  </a:cubicBezTo>
                  <a:close/>
                </a:path>
                <a:path w="3930978" h="1499774" stroke="0" extrusionOk="0">
                  <a:moveTo>
                    <a:pt x="0" y="249967"/>
                  </a:moveTo>
                  <a:cubicBezTo>
                    <a:pt x="8889" y="98653"/>
                    <a:pt x="103605" y="23241"/>
                    <a:pt x="249967" y="0"/>
                  </a:cubicBezTo>
                  <a:cubicBezTo>
                    <a:pt x="520652" y="-3073"/>
                    <a:pt x="575528" y="-21763"/>
                    <a:pt x="833244" y="0"/>
                  </a:cubicBezTo>
                  <a:cubicBezTo>
                    <a:pt x="1090960" y="21763"/>
                    <a:pt x="1129075" y="26521"/>
                    <a:pt x="1416522" y="0"/>
                  </a:cubicBezTo>
                  <a:cubicBezTo>
                    <a:pt x="1703969" y="-26521"/>
                    <a:pt x="1859602" y="8730"/>
                    <a:pt x="2137041" y="0"/>
                  </a:cubicBezTo>
                  <a:cubicBezTo>
                    <a:pt x="2414480" y="-8730"/>
                    <a:pt x="2672242" y="32765"/>
                    <a:pt x="2857560" y="0"/>
                  </a:cubicBezTo>
                  <a:cubicBezTo>
                    <a:pt x="3042878" y="-32765"/>
                    <a:pt x="3473704" y="-32211"/>
                    <a:pt x="3681011" y="0"/>
                  </a:cubicBezTo>
                  <a:cubicBezTo>
                    <a:pt x="3822320" y="3578"/>
                    <a:pt x="3928840" y="122622"/>
                    <a:pt x="3930978" y="249967"/>
                  </a:cubicBezTo>
                  <a:cubicBezTo>
                    <a:pt x="3918501" y="496857"/>
                    <a:pt x="3926742" y="624728"/>
                    <a:pt x="3930978" y="759885"/>
                  </a:cubicBezTo>
                  <a:cubicBezTo>
                    <a:pt x="3935214" y="895042"/>
                    <a:pt x="3948338" y="1106311"/>
                    <a:pt x="3930978" y="1249807"/>
                  </a:cubicBezTo>
                  <a:cubicBezTo>
                    <a:pt x="3897751" y="1381778"/>
                    <a:pt x="3817484" y="1506116"/>
                    <a:pt x="3681011" y="1499774"/>
                  </a:cubicBezTo>
                  <a:cubicBezTo>
                    <a:pt x="3321473" y="1501200"/>
                    <a:pt x="3215780" y="1523653"/>
                    <a:pt x="2926181" y="1499774"/>
                  </a:cubicBezTo>
                  <a:cubicBezTo>
                    <a:pt x="2636582" y="1475896"/>
                    <a:pt x="2563633" y="1524526"/>
                    <a:pt x="2274283" y="1499774"/>
                  </a:cubicBezTo>
                  <a:cubicBezTo>
                    <a:pt x="1984933" y="1475022"/>
                    <a:pt x="1728543" y="1535079"/>
                    <a:pt x="1519453" y="1499774"/>
                  </a:cubicBezTo>
                  <a:cubicBezTo>
                    <a:pt x="1310363" y="1464470"/>
                    <a:pt x="613345" y="1545252"/>
                    <a:pt x="249967" y="1499774"/>
                  </a:cubicBezTo>
                  <a:cubicBezTo>
                    <a:pt x="93519" y="1489209"/>
                    <a:pt x="1568" y="1407664"/>
                    <a:pt x="0" y="1249807"/>
                  </a:cubicBezTo>
                  <a:cubicBezTo>
                    <a:pt x="-114" y="1017350"/>
                    <a:pt x="17999" y="973012"/>
                    <a:pt x="0" y="759885"/>
                  </a:cubicBezTo>
                  <a:cubicBezTo>
                    <a:pt x="-17999" y="546758"/>
                    <a:pt x="-23157" y="354950"/>
                    <a:pt x="0" y="249967"/>
                  </a:cubicBezTo>
                  <a:close/>
                </a:path>
              </a:pathLst>
            </a:custGeom>
            <a:solidFill>
              <a:schemeClr val="bg1"/>
            </a:solidFill>
            <a:ln w="28575">
              <a:solidFill>
                <a:srgbClr val="00B050"/>
              </a:solidFill>
              <a:prstDash val="sysDot"/>
              <a:extLst>
                <a:ext uri="{C807C97D-BFC1-408E-A445-0C87EB9F89A2}">
                  <ask:lineSketchStyleProps xmlns:ask="http://schemas.microsoft.com/office/drawing/2018/sketchyshapes" xmlns="" sd="199984816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accent3">
                      <a:lumMod val="50000"/>
                    </a:schemeClr>
                  </a:solidFill>
                  <a:latin typeface="UTM Avo" panose="02040603050506020204" pitchFamily="18" charset="0"/>
                </a:rPr>
                <a:t>Rửa sạch thịt, </a:t>
              </a:r>
            </a:p>
            <a:p>
              <a:r>
                <a:rPr lang="en-US" sz="2000" b="1">
                  <a:solidFill>
                    <a:schemeClr val="accent3">
                      <a:lumMod val="50000"/>
                    </a:schemeClr>
                  </a:solidFill>
                  <a:latin typeface="UTM Avo" panose="02040603050506020204" pitchFamily="18" charset="0"/>
                </a:rPr>
                <a:t>băm nhỏ hoặc </a:t>
              </a:r>
            </a:p>
            <a:p>
              <a:r>
                <a:rPr lang="en-US" sz="2000" b="1">
                  <a:solidFill>
                    <a:schemeClr val="accent3">
                      <a:lumMod val="50000"/>
                    </a:schemeClr>
                  </a:solidFill>
                  <a:latin typeface="UTM Avo" panose="02040603050506020204" pitchFamily="18" charset="0"/>
                </a:rPr>
                <a:t>xay nhuyễn. </a:t>
              </a:r>
            </a:p>
          </p:txBody>
        </p:sp>
        <p:pic>
          <p:nvPicPr>
            <p:cNvPr id="2050" name="Picture 2" descr="Một số lưu ý khi chọn mua máy xay thịt và sử dụng hiệu quả">
              <a:extLst>
                <a:ext uri="{FF2B5EF4-FFF2-40B4-BE49-F238E27FC236}">
                  <a16:creationId xmlns:a16="http://schemas.microsoft.com/office/drawing/2014/main" id="{6B3AD8B9-8E84-B5AC-CE72-FF93DE00875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375" b="91875" l="2875" r="95500">
                          <a14:foregroundMark x1="39375" y1="6375" x2="39375" y2="6375"/>
                          <a14:foregroundMark x1="7500" y1="79500" x2="17000" y2="84250"/>
                          <a14:foregroundMark x1="17000" y1="84250" x2="17250" y2="84250"/>
                          <a14:foregroundMark x1="2875" y1="81000" x2="2875" y2="81000"/>
                          <a14:foregroundMark x1="20250" y1="91875" x2="20250" y2="91875"/>
                          <a14:foregroundMark x1="91625" y1="54250" x2="95500" y2="78500"/>
                        </a14:backgroundRemoval>
                      </a14:imgEffect>
                    </a14:imgLayer>
                  </a14:imgProps>
                </a:ext>
                <a:ext uri="{28A0092B-C50C-407E-A947-70E740481C1C}">
                  <a14:useLocalDpi xmlns:a14="http://schemas.microsoft.com/office/drawing/2010/main" val="0"/>
                </a:ext>
              </a:extLst>
            </a:blip>
            <a:srcRect/>
            <a:stretch>
              <a:fillRect/>
            </a:stretch>
          </p:blipFill>
          <p:spPr bwMode="auto">
            <a:xfrm>
              <a:off x="2423961" y="609680"/>
              <a:ext cx="1574375" cy="135792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195A463F-13D5-A842-ECA4-EB0EF978F244}"/>
                </a:ext>
              </a:extLst>
            </p:cNvPr>
            <p:cNvPicPr>
              <a:picLocks noChangeAspect="1"/>
            </p:cNvPicPr>
            <p:nvPr/>
          </p:nvPicPr>
          <p:blipFill>
            <a:blip r:embed="rId5"/>
            <a:stretch>
              <a:fillRect/>
            </a:stretch>
          </p:blipFill>
          <p:spPr>
            <a:xfrm>
              <a:off x="197216" y="266481"/>
              <a:ext cx="492247" cy="504377"/>
            </a:xfrm>
            <a:prstGeom prst="rect">
              <a:avLst/>
            </a:prstGeom>
          </p:spPr>
        </p:pic>
      </p:grpSp>
      <p:grpSp>
        <p:nvGrpSpPr>
          <p:cNvPr id="4" name="Group 3">
            <a:extLst>
              <a:ext uri="{FF2B5EF4-FFF2-40B4-BE49-F238E27FC236}">
                <a16:creationId xmlns:a16="http://schemas.microsoft.com/office/drawing/2014/main" id="{7D36FF65-538B-A6D6-DB91-D887714B8FE9}"/>
              </a:ext>
            </a:extLst>
          </p:cNvPr>
          <p:cNvGrpSpPr/>
          <p:nvPr/>
        </p:nvGrpSpPr>
        <p:grpSpPr>
          <a:xfrm>
            <a:off x="4302556" y="374165"/>
            <a:ext cx="4745838" cy="2265626"/>
            <a:chOff x="4302556" y="374165"/>
            <a:chExt cx="4745838" cy="2265626"/>
          </a:xfrm>
        </p:grpSpPr>
        <p:sp>
          <p:nvSpPr>
            <p:cNvPr id="53" name="Rectangle: Rounded Corners 6">
              <a:extLst>
                <a:ext uri="{FF2B5EF4-FFF2-40B4-BE49-F238E27FC236}">
                  <a16:creationId xmlns:a16="http://schemas.microsoft.com/office/drawing/2014/main" id="{FEB6C377-89D0-C03A-8412-76D638557E47}"/>
                </a:ext>
              </a:extLst>
            </p:cNvPr>
            <p:cNvSpPr/>
            <p:nvPr/>
          </p:nvSpPr>
          <p:spPr>
            <a:xfrm>
              <a:off x="4302556" y="645193"/>
              <a:ext cx="4696119" cy="1938244"/>
            </a:xfrm>
            <a:custGeom>
              <a:avLst/>
              <a:gdLst>
                <a:gd name="connsiteX0" fmla="*/ 0 w 4696119"/>
                <a:gd name="connsiteY0" fmla="*/ 323047 h 1938244"/>
                <a:gd name="connsiteX1" fmla="*/ 323047 w 4696119"/>
                <a:gd name="connsiteY1" fmla="*/ 0 h 1938244"/>
                <a:gd name="connsiteX2" fmla="*/ 917051 w 4696119"/>
                <a:gd name="connsiteY2" fmla="*/ 0 h 1938244"/>
                <a:gd name="connsiteX3" fmla="*/ 1551555 w 4696119"/>
                <a:gd name="connsiteY3" fmla="*/ 0 h 1938244"/>
                <a:gd name="connsiteX4" fmla="*/ 2267059 w 4696119"/>
                <a:gd name="connsiteY4" fmla="*/ 0 h 1938244"/>
                <a:gd name="connsiteX5" fmla="*/ 2901563 w 4696119"/>
                <a:gd name="connsiteY5" fmla="*/ 0 h 1938244"/>
                <a:gd name="connsiteX6" fmla="*/ 3576567 w 4696119"/>
                <a:gd name="connsiteY6" fmla="*/ 0 h 1938244"/>
                <a:gd name="connsiteX7" fmla="*/ 4373072 w 4696119"/>
                <a:gd name="connsiteY7" fmla="*/ 0 h 1938244"/>
                <a:gd name="connsiteX8" fmla="*/ 4696119 w 4696119"/>
                <a:gd name="connsiteY8" fmla="*/ 323047 h 1938244"/>
                <a:gd name="connsiteX9" fmla="*/ 4696119 w 4696119"/>
                <a:gd name="connsiteY9" fmla="*/ 956201 h 1938244"/>
                <a:gd name="connsiteX10" fmla="*/ 4696119 w 4696119"/>
                <a:gd name="connsiteY10" fmla="*/ 1615197 h 1938244"/>
                <a:gd name="connsiteX11" fmla="*/ 4373072 w 4696119"/>
                <a:gd name="connsiteY11" fmla="*/ 1938244 h 1938244"/>
                <a:gd name="connsiteX12" fmla="*/ 3779068 w 4696119"/>
                <a:gd name="connsiteY12" fmla="*/ 1938244 h 1938244"/>
                <a:gd name="connsiteX13" fmla="*/ 3104064 w 4696119"/>
                <a:gd name="connsiteY13" fmla="*/ 1938244 h 1938244"/>
                <a:gd name="connsiteX14" fmla="*/ 2429060 w 4696119"/>
                <a:gd name="connsiteY14" fmla="*/ 1938244 h 1938244"/>
                <a:gd name="connsiteX15" fmla="*/ 1835056 w 4696119"/>
                <a:gd name="connsiteY15" fmla="*/ 1938244 h 1938244"/>
                <a:gd name="connsiteX16" fmla="*/ 1241053 w 4696119"/>
                <a:gd name="connsiteY16" fmla="*/ 1938244 h 1938244"/>
                <a:gd name="connsiteX17" fmla="*/ 323047 w 4696119"/>
                <a:gd name="connsiteY17" fmla="*/ 1938244 h 1938244"/>
                <a:gd name="connsiteX18" fmla="*/ 0 w 4696119"/>
                <a:gd name="connsiteY18" fmla="*/ 1615197 h 1938244"/>
                <a:gd name="connsiteX19" fmla="*/ 0 w 4696119"/>
                <a:gd name="connsiteY19" fmla="*/ 982044 h 1938244"/>
                <a:gd name="connsiteX20" fmla="*/ 0 w 4696119"/>
                <a:gd name="connsiteY20" fmla="*/ 323047 h 1938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96119" h="1938244" fill="none" extrusionOk="0">
                  <a:moveTo>
                    <a:pt x="0" y="323047"/>
                  </a:moveTo>
                  <a:cubicBezTo>
                    <a:pt x="7504" y="183724"/>
                    <a:pt x="161704" y="22523"/>
                    <a:pt x="323047" y="0"/>
                  </a:cubicBezTo>
                  <a:cubicBezTo>
                    <a:pt x="523268" y="-14774"/>
                    <a:pt x="652712" y="6123"/>
                    <a:pt x="917051" y="0"/>
                  </a:cubicBezTo>
                  <a:cubicBezTo>
                    <a:pt x="1181390" y="-6123"/>
                    <a:pt x="1253684" y="-12329"/>
                    <a:pt x="1551555" y="0"/>
                  </a:cubicBezTo>
                  <a:cubicBezTo>
                    <a:pt x="1849426" y="12329"/>
                    <a:pt x="1924728" y="-4562"/>
                    <a:pt x="2267059" y="0"/>
                  </a:cubicBezTo>
                  <a:cubicBezTo>
                    <a:pt x="2609390" y="4562"/>
                    <a:pt x="2713106" y="27730"/>
                    <a:pt x="2901563" y="0"/>
                  </a:cubicBezTo>
                  <a:cubicBezTo>
                    <a:pt x="3090020" y="-27730"/>
                    <a:pt x="3402797" y="-20663"/>
                    <a:pt x="3576567" y="0"/>
                  </a:cubicBezTo>
                  <a:cubicBezTo>
                    <a:pt x="3750337" y="20663"/>
                    <a:pt x="3992911" y="23536"/>
                    <a:pt x="4373072" y="0"/>
                  </a:cubicBezTo>
                  <a:cubicBezTo>
                    <a:pt x="4576826" y="9675"/>
                    <a:pt x="4677667" y="137368"/>
                    <a:pt x="4696119" y="323047"/>
                  </a:cubicBezTo>
                  <a:cubicBezTo>
                    <a:pt x="4704302" y="606468"/>
                    <a:pt x="4692528" y="696296"/>
                    <a:pt x="4696119" y="956201"/>
                  </a:cubicBezTo>
                  <a:cubicBezTo>
                    <a:pt x="4699710" y="1216106"/>
                    <a:pt x="4725767" y="1399172"/>
                    <a:pt x="4696119" y="1615197"/>
                  </a:cubicBezTo>
                  <a:cubicBezTo>
                    <a:pt x="4669171" y="1795958"/>
                    <a:pt x="4541089" y="1967649"/>
                    <a:pt x="4373072" y="1938244"/>
                  </a:cubicBezTo>
                  <a:cubicBezTo>
                    <a:pt x="4159686" y="1944277"/>
                    <a:pt x="3935603" y="1952801"/>
                    <a:pt x="3779068" y="1938244"/>
                  </a:cubicBezTo>
                  <a:cubicBezTo>
                    <a:pt x="3622533" y="1923687"/>
                    <a:pt x="3388960" y="1946572"/>
                    <a:pt x="3104064" y="1938244"/>
                  </a:cubicBezTo>
                  <a:cubicBezTo>
                    <a:pt x="2819168" y="1929916"/>
                    <a:pt x="2716047" y="1945738"/>
                    <a:pt x="2429060" y="1938244"/>
                  </a:cubicBezTo>
                  <a:cubicBezTo>
                    <a:pt x="2142073" y="1930750"/>
                    <a:pt x="2020710" y="1908956"/>
                    <a:pt x="1835056" y="1938244"/>
                  </a:cubicBezTo>
                  <a:cubicBezTo>
                    <a:pt x="1649402" y="1967532"/>
                    <a:pt x="1452368" y="1954765"/>
                    <a:pt x="1241053" y="1938244"/>
                  </a:cubicBezTo>
                  <a:cubicBezTo>
                    <a:pt x="1029738" y="1921723"/>
                    <a:pt x="752066" y="1902845"/>
                    <a:pt x="323047" y="1938244"/>
                  </a:cubicBezTo>
                  <a:cubicBezTo>
                    <a:pt x="150435" y="1945908"/>
                    <a:pt x="-7180" y="1816059"/>
                    <a:pt x="0" y="1615197"/>
                  </a:cubicBezTo>
                  <a:cubicBezTo>
                    <a:pt x="-29084" y="1324231"/>
                    <a:pt x="-30582" y="1193657"/>
                    <a:pt x="0" y="982044"/>
                  </a:cubicBezTo>
                  <a:cubicBezTo>
                    <a:pt x="30582" y="770431"/>
                    <a:pt x="32404" y="583256"/>
                    <a:pt x="0" y="323047"/>
                  </a:cubicBezTo>
                  <a:close/>
                </a:path>
                <a:path w="4696119" h="1938244" stroke="0" extrusionOk="0">
                  <a:moveTo>
                    <a:pt x="0" y="323047"/>
                  </a:moveTo>
                  <a:cubicBezTo>
                    <a:pt x="21213" y="112985"/>
                    <a:pt x="135945" y="24301"/>
                    <a:pt x="323047" y="0"/>
                  </a:cubicBezTo>
                  <a:cubicBezTo>
                    <a:pt x="496819" y="19474"/>
                    <a:pt x="617625" y="-4152"/>
                    <a:pt x="876550" y="0"/>
                  </a:cubicBezTo>
                  <a:cubicBezTo>
                    <a:pt x="1135475" y="4152"/>
                    <a:pt x="1173104" y="3964"/>
                    <a:pt x="1430054" y="0"/>
                  </a:cubicBezTo>
                  <a:cubicBezTo>
                    <a:pt x="1687004" y="-3964"/>
                    <a:pt x="1817634" y="-20106"/>
                    <a:pt x="2145558" y="0"/>
                  </a:cubicBezTo>
                  <a:cubicBezTo>
                    <a:pt x="2473482" y="20106"/>
                    <a:pt x="2669199" y="7378"/>
                    <a:pt x="2861063" y="0"/>
                  </a:cubicBezTo>
                  <a:cubicBezTo>
                    <a:pt x="3052927" y="-7378"/>
                    <a:pt x="3225078" y="-2078"/>
                    <a:pt x="3414566" y="0"/>
                  </a:cubicBezTo>
                  <a:cubicBezTo>
                    <a:pt x="3604054" y="2078"/>
                    <a:pt x="4083589" y="-37722"/>
                    <a:pt x="4373072" y="0"/>
                  </a:cubicBezTo>
                  <a:cubicBezTo>
                    <a:pt x="4548514" y="-8542"/>
                    <a:pt x="4706578" y="136757"/>
                    <a:pt x="4696119" y="323047"/>
                  </a:cubicBezTo>
                  <a:cubicBezTo>
                    <a:pt x="4689199" y="610002"/>
                    <a:pt x="4717980" y="829317"/>
                    <a:pt x="4696119" y="982044"/>
                  </a:cubicBezTo>
                  <a:cubicBezTo>
                    <a:pt x="4674258" y="1134771"/>
                    <a:pt x="4711044" y="1370463"/>
                    <a:pt x="4696119" y="1615197"/>
                  </a:cubicBezTo>
                  <a:cubicBezTo>
                    <a:pt x="4687758" y="1786037"/>
                    <a:pt x="4543874" y="1919481"/>
                    <a:pt x="4373072" y="1938244"/>
                  </a:cubicBezTo>
                  <a:cubicBezTo>
                    <a:pt x="4187297" y="1951582"/>
                    <a:pt x="3999777" y="1944233"/>
                    <a:pt x="3738568" y="1938244"/>
                  </a:cubicBezTo>
                  <a:cubicBezTo>
                    <a:pt x="3477359" y="1932255"/>
                    <a:pt x="3306203" y="1921202"/>
                    <a:pt x="2982563" y="1938244"/>
                  </a:cubicBezTo>
                  <a:cubicBezTo>
                    <a:pt x="2658923" y="1955286"/>
                    <a:pt x="2443748" y="1904972"/>
                    <a:pt x="2267059" y="1938244"/>
                  </a:cubicBezTo>
                  <a:cubicBezTo>
                    <a:pt x="2090370" y="1971516"/>
                    <a:pt x="1974916" y="1951244"/>
                    <a:pt x="1713556" y="1938244"/>
                  </a:cubicBezTo>
                  <a:cubicBezTo>
                    <a:pt x="1452196" y="1925244"/>
                    <a:pt x="1157566" y="1931194"/>
                    <a:pt x="998051" y="1938244"/>
                  </a:cubicBezTo>
                  <a:cubicBezTo>
                    <a:pt x="838536" y="1945294"/>
                    <a:pt x="515873" y="1958154"/>
                    <a:pt x="323047" y="1938244"/>
                  </a:cubicBezTo>
                  <a:cubicBezTo>
                    <a:pt x="128838" y="1930599"/>
                    <a:pt x="-7141" y="1831921"/>
                    <a:pt x="0" y="1615197"/>
                  </a:cubicBezTo>
                  <a:cubicBezTo>
                    <a:pt x="2177" y="1419052"/>
                    <a:pt x="6747" y="1158764"/>
                    <a:pt x="0" y="956201"/>
                  </a:cubicBezTo>
                  <a:cubicBezTo>
                    <a:pt x="-6747" y="753638"/>
                    <a:pt x="-10924" y="487285"/>
                    <a:pt x="0" y="323047"/>
                  </a:cubicBezTo>
                  <a:close/>
                </a:path>
              </a:pathLst>
            </a:custGeom>
            <a:solidFill>
              <a:schemeClr val="bg1"/>
            </a:solidFill>
            <a:ln w="28575">
              <a:solidFill>
                <a:srgbClr val="00B050"/>
              </a:solidFill>
              <a:prstDash val="sysDot"/>
              <a:extLst>
                <a:ext uri="{C807C97D-BFC1-408E-A445-0C87EB9F89A2}">
                  <ask:lineSketchStyleProps xmlns:ask="http://schemas.microsoft.com/office/drawing/2018/sketchyshapes" xmlns="" sd="199984816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accent3">
                      <a:lumMod val="50000"/>
                    </a:schemeClr>
                  </a:solidFill>
                  <a:latin typeface="UTM Avo" panose="02040603050506020204" pitchFamily="18" charset="0"/>
                </a:rPr>
                <a:t>Đập trứng vào bát, cho</a:t>
              </a:r>
            </a:p>
            <a:p>
              <a:r>
                <a:rPr lang="en-US" sz="2000" b="1">
                  <a:solidFill>
                    <a:schemeClr val="accent3">
                      <a:lumMod val="50000"/>
                    </a:schemeClr>
                  </a:solidFill>
                  <a:latin typeface="UTM Avo" panose="02040603050506020204" pitchFamily="18" charset="0"/>
                </a:rPr>
                <a:t>thêm thịt xay, hành khô</a:t>
              </a:r>
            </a:p>
            <a:p>
              <a:r>
                <a:rPr lang="en-US" sz="2000" b="1">
                  <a:solidFill>
                    <a:schemeClr val="accent3">
                      <a:lumMod val="50000"/>
                    </a:schemeClr>
                  </a:solidFill>
                  <a:latin typeface="UTM Avo" panose="02040603050506020204" pitchFamily="18" charset="0"/>
                </a:rPr>
                <a:t>băm nhỏ, một chút muối,</a:t>
              </a:r>
            </a:p>
            <a:p>
              <a:r>
                <a:rPr lang="en-US" sz="2000" b="1">
                  <a:solidFill>
                    <a:schemeClr val="accent3">
                      <a:lumMod val="50000"/>
                    </a:schemeClr>
                  </a:solidFill>
                  <a:latin typeface="UTM Avo" panose="02040603050506020204" pitchFamily="18" charset="0"/>
                </a:rPr>
                <a:t>một chút nước mắm, </a:t>
              </a:r>
            </a:p>
            <a:p>
              <a:r>
                <a:rPr lang="en-US" sz="2000" b="1">
                  <a:solidFill>
                    <a:schemeClr val="accent3">
                      <a:lumMod val="50000"/>
                    </a:schemeClr>
                  </a:solidFill>
                  <a:latin typeface="UTM Avo" panose="02040603050506020204" pitchFamily="18" charset="0"/>
                </a:rPr>
                <a:t>đánh đều</a:t>
              </a:r>
            </a:p>
          </p:txBody>
        </p:sp>
        <p:pic>
          <p:nvPicPr>
            <p:cNvPr id="2052" name="Picture 4" descr="Break The Brown Egg And Pour Into A Bowl. Vector Illustration Flat Icon  Isolated On White. Royalty Free SVG, Cliparts, Vectors, And Stock  Illustration. Image 83062924.">
              <a:extLst>
                <a:ext uri="{FF2B5EF4-FFF2-40B4-BE49-F238E27FC236}">
                  <a16:creationId xmlns:a16="http://schemas.microsoft.com/office/drawing/2014/main" id="{AD8EC02C-44DA-8C99-28A0-E7CC8565CE5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33641" y1="13385" x2="33641" y2="13385"/>
                          <a14:foregroundMark x1="39569" y1="12308" x2="44650" y2="14846"/>
                          <a14:foregroundMark x1="68360" y1="12615" x2="68360" y2="12615"/>
                          <a14:foregroundMark x1="36644" y1="71308" x2="37336" y2="71692"/>
                          <a14:foregroundMark x1="51809" y1="89462" x2="51809" y2="89462"/>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791467" y="649462"/>
              <a:ext cx="1117754" cy="11184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azón De Madera Con Ingrediente Blanco Tazón De Almidón En Estilo De  Dibujos Animados Aislado Sobre Fondo Blanco. Hornear Y Cocina Ilustración  del Vector - Ilustración de placa, retro: 215867631">
              <a:extLst>
                <a:ext uri="{FF2B5EF4-FFF2-40B4-BE49-F238E27FC236}">
                  <a16:creationId xmlns:a16="http://schemas.microsoft.com/office/drawing/2014/main" id="{7603DDB8-F59D-65DE-98B8-0858C4E902A9}"/>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617287" y="1208684"/>
              <a:ext cx="1431107" cy="143110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E33168E4-E2EC-B2CC-D8FD-76156542E9FC}"/>
                </a:ext>
              </a:extLst>
            </p:cNvPr>
            <p:cNvPicPr>
              <a:picLocks noChangeAspect="1"/>
            </p:cNvPicPr>
            <p:nvPr/>
          </p:nvPicPr>
          <p:blipFill>
            <a:blip r:embed="rId10"/>
            <a:stretch>
              <a:fillRect/>
            </a:stretch>
          </p:blipFill>
          <p:spPr>
            <a:xfrm>
              <a:off x="8551155" y="374165"/>
              <a:ext cx="492247" cy="588476"/>
            </a:xfrm>
            <a:prstGeom prst="rect">
              <a:avLst/>
            </a:prstGeom>
          </p:spPr>
        </p:pic>
      </p:grpSp>
      <p:grpSp>
        <p:nvGrpSpPr>
          <p:cNvPr id="5" name="Group 4">
            <a:extLst>
              <a:ext uri="{FF2B5EF4-FFF2-40B4-BE49-F238E27FC236}">
                <a16:creationId xmlns:a16="http://schemas.microsoft.com/office/drawing/2014/main" id="{AF201C62-88B8-C91E-ED7C-EF121AAE370F}"/>
              </a:ext>
            </a:extLst>
          </p:cNvPr>
          <p:cNvGrpSpPr/>
          <p:nvPr/>
        </p:nvGrpSpPr>
        <p:grpSpPr>
          <a:xfrm>
            <a:off x="-12604" y="2042704"/>
            <a:ext cx="4187759" cy="1233331"/>
            <a:chOff x="-12604" y="2042704"/>
            <a:chExt cx="4187759" cy="1233331"/>
          </a:xfrm>
        </p:grpSpPr>
        <p:sp>
          <p:nvSpPr>
            <p:cNvPr id="57" name="Rectangle: Rounded Corners 6">
              <a:extLst>
                <a:ext uri="{FF2B5EF4-FFF2-40B4-BE49-F238E27FC236}">
                  <a16:creationId xmlns:a16="http://schemas.microsoft.com/office/drawing/2014/main" id="{5BA17E9A-0DCE-9E72-6135-8F19544C440B}"/>
                </a:ext>
              </a:extLst>
            </p:cNvPr>
            <p:cNvSpPr/>
            <p:nvPr/>
          </p:nvSpPr>
          <p:spPr>
            <a:xfrm>
              <a:off x="244177" y="2137095"/>
              <a:ext cx="3930978" cy="1138940"/>
            </a:xfrm>
            <a:custGeom>
              <a:avLst/>
              <a:gdLst>
                <a:gd name="connsiteX0" fmla="*/ 0 w 3930978"/>
                <a:gd name="connsiteY0" fmla="*/ 189827 h 1138940"/>
                <a:gd name="connsiteX1" fmla="*/ 189827 w 3930978"/>
                <a:gd name="connsiteY1" fmla="*/ 0 h 1138940"/>
                <a:gd name="connsiteX2" fmla="*/ 710688 w 3930978"/>
                <a:gd name="connsiteY2" fmla="*/ 0 h 1138940"/>
                <a:gd name="connsiteX3" fmla="*/ 1267062 w 3930978"/>
                <a:gd name="connsiteY3" fmla="*/ 0 h 1138940"/>
                <a:gd name="connsiteX4" fmla="*/ 1894463 w 3930978"/>
                <a:gd name="connsiteY4" fmla="*/ 0 h 1138940"/>
                <a:gd name="connsiteX5" fmla="*/ 2450837 w 3930978"/>
                <a:gd name="connsiteY5" fmla="*/ 0 h 1138940"/>
                <a:gd name="connsiteX6" fmla="*/ 3042724 w 3930978"/>
                <a:gd name="connsiteY6" fmla="*/ 0 h 1138940"/>
                <a:gd name="connsiteX7" fmla="*/ 3741151 w 3930978"/>
                <a:gd name="connsiteY7" fmla="*/ 0 h 1138940"/>
                <a:gd name="connsiteX8" fmla="*/ 3930978 w 3930978"/>
                <a:gd name="connsiteY8" fmla="*/ 189827 h 1138940"/>
                <a:gd name="connsiteX9" fmla="*/ 3930978 w 3930978"/>
                <a:gd name="connsiteY9" fmla="*/ 561877 h 1138940"/>
                <a:gd name="connsiteX10" fmla="*/ 3930978 w 3930978"/>
                <a:gd name="connsiteY10" fmla="*/ 949113 h 1138940"/>
                <a:gd name="connsiteX11" fmla="*/ 3741151 w 3930978"/>
                <a:gd name="connsiteY11" fmla="*/ 1138940 h 1138940"/>
                <a:gd name="connsiteX12" fmla="*/ 3220290 w 3930978"/>
                <a:gd name="connsiteY12" fmla="*/ 1138940 h 1138940"/>
                <a:gd name="connsiteX13" fmla="*/ 2628403 w 3930978"/>
                <a:gd name="connsiteY13" fmla="*/ 1138940 h 1138940"/>
                <a:gd name="connsiteX14" fmla="*/ 2036515 w 3930978"/>
                <a:gd name="connsiteY14" fmla="*/ 1138940 h 1138940"/>
                <a:gd name="connsiteX15" fmla="*/ 1515655 w 3930978"/>
                <a:gd name="connsiteY15" fmla="*/ 1138940 h 1138940"/>
                <a:gd name="connsiteX16" fmla="*/ 994794 w 3930978"/>
                <a:gd name="connsiteY16" fmla="*/ 1138940 h 1138940"/>
                <a:gd name="connsiteX17" fmla="*/ 189827 w 3930978"/>
                <a:gd name="connsiteY17" fmla="*/ 1138940 h 1138940"/>
                <a:gd name="connsiteX18" fmla="*/ 0 w 3930978"/>
                <a:gd name="connsiteY18" fmla="*/ 949113 h 1138940"/>
                <a:gd name="connsiteX19" fmla="*/ 0 w 3930978"/>
                <a:gd name="connsiteY19" fmla="*/ 577063 h 1138940"/>
                <a:gd name="connsiteX20" fmla="*/ 0 w 3930978"/>
                <a:gd name="connsiteY20" fmla="*/ 189827 h 113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30978" h="1138940" fill="none" extrusionOk="0">
                  <a:moveTo>
                    <a:pt x="0" y="189827"/>
                  </a:moveTo>
                  <a:cubicBezTo>
                    <a:pt x="2144" y="96156"/>
                    <a:pt x="99250" y="18816"/>
                    <a:pt x="189827" y="0"/>
                  </a:cubicBezTo>
                  <a:cubicBezTo>
                    <a:pt x="425115" y="-15735"/>
                    <a:pt x="588301" y="-23621"/>
                    <a:pt x="710688" y="0"/>
                  </a:cubicBezTo>
                  <a:cubicBezTo>
                    <a:pt x="833075" y="23621"/>
                    <a:pt x="1017135" y="-20018"/>
                    <a:pt x="1267062" y="0"/>
                  </a:cubicBezTo>
                  <a:cubicBezTo>
                    <a:pt x="1516989" y="20018"/>
                    <a:pt x="1588863" y="-17957"/>
                    <a:pt x="1894463" y="0"/>
                  </a:cubicBezTo>
                  <a:cubicBezTo>
                    <a:pt x="2200063" y="17957"/>
                    <a:pt x="2178840" y="-12753"/>
                    <a:pt x="2450837" y="0"/>
                  </a:cubicBezTo>
                  <a:cubicBezTo>
                    <a:pt x="2722834" y="12753"/>
                    <a:pt x="2822276" y="9717"/>
                    <a:pt x="3042724" y="0"/>
                  </a:cubicBezTo>
                  <a:cubicBezTo>
                    <a:pt x="3263172" y="-9717"/>
                    <a:pt x="3588720" y="12873"/>
                    <a:pt x="3741151" y="0"/>
                  </a:cubicBezTo>
                  <a:cubicBezTo>
                    <a:pt x="3866150" y="7698"/>
                    <a:pt x="3928034" y="83829"/>
                    <a:pt x="3930978" y="189827"/>
                  </a:cubicBezTo>
                  <a:cubicBezTo>
                    <a:pt x="3920869" y="264338"/>
                    <a:pt x="3925115" y="388255"/>
                    <a:pt x="3930978" y="561877"/>
                  </a:cubicBezTo>
                  <a:cubicBezTo>
                    <a:pt x="3936842" y="735499"/>
                    <a:pt x="3944363" y="767653"/>
                    <a:pt x="3930978" y="949113"/>
                  </a:cubicBezTo>
                  <a:cubicBezTo>
                    <a:pt x="3907709" y="1055979"/>
                    <a:pt x="3842165" y="1149759"/>
                    <a:pt x="3741151" y="1138940"/>
                  </a:cubicBezTo>
                  <a:cubicBezTo>
                    <a:pt x="3565877" y="1130211"/>
                    <a:pt x="3470959" y="1146579"/>
                    <a:pt x="3220290" y="1138940"/>
                  </a:cubicBezTo>
                  <a:cubicBezTo>
                    <a:pt x="2969621" y="1131301"/>
                    <a:pt x="2772776" y="1163828"/>
                    <a:pt x="2628403" y="1138940"/>
                  </a:cubicBezTo>
                  <a:cubicBezTo>
                    <a:pt x="2484030" y="1114052"/>
                    <a:pt x="2158097" y="1163332"/>
                    <a:pt x="2036515" y="1138940"/>
                  </a:cubicBezTo>
                  <a:cubicBezTo>
                    <a:pt x="1914933" y="1114548"/>
                    <a:pt x="1736662" y="1138746"/>
                    <a:pt x="1515655" y="1138940"/>
                  </a:cubicBezTo>
                  <a:cubicBezTo>
                    <a:pt x="1294648" y="1139134"/>
                    <a:pt x="1252962" y="1140531"/>
                    <a:pt x="994794" y="1138940"/>
                  </a:cubicBezTo>
                  <a:cubicBezTo>
                    <a:pt x="736626" y="1137349"/>
                    <a:pt x="591785" y="1108249"/>
                    <a:pt x="189827" y="1138940"/>
                  </a:cubicBezTo>
                  <a:cubicBezTo>
                    <a:pt x="89801" y="1145298"/>
                    <a:pt x="-6371" y="1073869"/>
                    <a:pt x="0" y="949113"/>
                  </a:cubicBezTo>
                  <a:cubicBezTo>
                    <a:pt x="5017" y="873785"/>
                    <a:pt x="-15995" y="675324"/>
                    <a:pt x="0" y="577063"/>
                  </a:cubicBezTo>
                  <a:cubicBezTo>
                    <a:pt x="15995" y="478802"/>
                    <a:pt x="6097" y="285507"/>
                    <a:pt x="0" y="189827"/>
                  </a:cubicBezTo>
                  <a:close/>
                </a:path>
                <a:path w="3930978" h="1138940" stroke="0" extrusionOk="0">
                  <a:moveTo>
                    <a:pt x="0" y="189827"/>
                  </a:moveTo>
                  <a:cubicBezTo>
                    <a:pt x="9401" y="70962"/>
                    <a:pt x="81082" y="10926"/>
                    <a:pt x="189827" y="0"/>
                  </a:cubicBezTo>
                  <a:cubicBezTo>
                    <a:pt x="375266" y="-20064"/>
                    <a:pt x="470613" y="-13339"/>
                    <a:pt x="675175" y="0"/>
                  </a:cubicBezTo>
                  <a:cubicBezTo>
                    <a:pt x="879737" y="13339"/>
                    <a:pt x="968860" y="9558"/>
                    <a:pt x="1160522" y="0"/>
                  </a:cubicBezTo>
                  <a:cubicBezTo>
                    <a:pt x="1352184" y="-9558"/>
                    <a:pt x="1584478" y="-4513"/>
                    <a:pt x="1787923" y="0"/>
                  </a:cubicBezTo>
                  <a:cubicBezTo>
                    <a:pt x="1991368" y="4513"/>
                    <a:pt x="2240032" y="8235"/>
                    <a:pt x="2415323" y="0"/>
                  </a:cubicBezTo>
                  <a:cubicBezTo>
                    <a:pt x="2590614" y="-8235"/>
                    <a:pt x="2714789" y="7436"/>
                    <a:pt x="2900671" y="0"/>
                  </a:cubicBezTo>
                  <a:cubicBezTo>
                    <a:pt x="3086553" y="-7436"/>
                    <a:pt x="3405072" y="-33816"/>
                    <a:pt x="3741151" y="0"/>
                  </a:cubicBezTo>
                  <a:cubicBezTo>
                    <a:pt x="3844615" y="-3952"/>
                    <a:pt x="3944547" y="74770"/>
                    <a:pt x="3930978" y="189827"/>
                  </a:cubicBezTo>
                  <a:cubicBezTo>
                    <a:pt x="3916451" y="342341"/>
                    <a:pt x="3941670" y="480506"/>
                    <a:pt x="3930978" y="577063"/>
                  </a:cubicBezTo>
                  <a:cubicBezTo>
                    <a:pt x="3920286" y="673620"/>
                    <a:pt x="3916362" y="790769"/>
                    <a:pt x="3930978" y="949113"/>
                  </a:cubicBezTo>
                  <a:cubicBezTo>
                    <a:pt x="3919456" y="1043514"/>
                    <a:pt x="3845023" y="1136558"/>
                    <a:pt x="3741151" y="1138940"/>
                  </a:cubicBezTo>
                  <a:cubicBezTo>
                    <a:pt x="3524695" y="1137293"/>
                    <a:pt x="3344095" y="1163960"/>
                    <a:pt x="3184777" y="1138940"/>
                  </a:cubicBezTo>
                  <a:cubicBezTo>
                    <a:pt x="3025459" y="1113920"/>
                    <a:pt x="2738837" y="1158092"/>
                    <a:pt x="2521863" y="1138940"/>
                  </a:cubicBezTo>
                  <a:cubicBezTo>
                    <a:pt x="2304889" y="1119788"/>
                    <a:pt x="2075434" y="1120271"/>
                    <a:pt x="1894463" y="1138940"/>
                  </a:cubicBezTo>
                  <a:cubicBezTo>
                    <a:pt x="1713492" y="1157609"/>
                    <a:pt x="1600420" y="1129404"/>
                    <a:pt x="1409115" y="1138940"/>
                  </a:cubicBezTo>
                  <a:cubicBezTo>
                    <a:pt x="1217810" y="1148476"/>
                    <a:pt x="983001" y="1115007"/>
                    <a:pt x="781714" y="1138940"/>
                  </a:cubicBezTo>
                  <a:cubicBezTo>
                    <a:pt x="580427" y="1162873"/>
                    <a:pt x="405114" y="1126913"/>
                    <a:pt x="189827" y="1138940"/>
                  </a:cubicBezTo>
                  <a:cubicBezTo>
                    <a:pt x="82619" y="1137794"/>
                    <a:pt x="-1971" y="1064526"/>
                    <a:pt x="0" y="949113"/>
                  </a:cubicBezTo>
                  <a:cubicBezTo>
                    <a:pt x="8374" y="827758"/>
                    <a:pt x="3760" y="661422"/>
                    <a:pt x="0" y="561877"/>
                  </a:cubicBezTo>
                  <a:cubicBezTo>
                    <a:pt x="-3760" y="462332"/>
                    <a:pt x="-18051" y="300243"/>
                    <a:pt x="0" y="189827"/>
                  </a:cubicBezTo>
                  <a:close/>
                </a:path>
              </a:pathLst>
            </a:custGeom>
            <a:solidFill>
              <a:schemeClr val="bg1"/>
            </a:solidFill>
            <a:ln w="28575">
              <a:solidFill>
                <a:srgbClr val="00B050"/>
              </a:solidFill>
              <a:prstDash val="sysDot"/>
              <a:extLst>
                <a:ext uri="{C807C97D-BFC1-408E-A445-0C87EB9F89A2}">
                  <ask:lineSketchStyleProps xmlns:ask="http://schemas.microsoft.com/office/drawing/2018/sketchyshapes" xmlns="" sd="199984816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accent3">
                      <a:lumMod val="50000"/>
                    </a:schemeClr>
                  </a:solidFill>
                  <a:latin typeface="UTM Avo" panose="02040603050506020204" pitchFamily="18" charset="0"/>
                </a:rPr>
                <a:t>   Cho dầu ăn</a:t>
              </a:r>
            </a:p>
            <a:p>
              <a:r>
                <a:rPr lang="en-US" sz="2000" b="1">
                  <a:solidFill>
                    <a:schemeClr val="accent3">
                      <a:lumMod val="50000"/>
                    </a:schemeClr>
                  </a:solidFill>
                  <a:latin typeface="UTM Avo" panose="02040603050506020204" pitchFamily="18" charset="0"/>
                </a:rPr>
                <a:t>   vào chảo, </a:t>
              </a:r>
            </a:p>
            <a:p>
              <a:r>
                <a:rPr lang="en-US" sz="2000" b="1">
                  <a:solidFill>
                    <a:schemeClr val="accent3">
                      <a:lumMod val="50000"/>
                    </a:schemeClr>
                  </a:solidFill>
                  <a:latin typeface="UTM Avo" panose="02040603050506020204" pitchFamily="18" charset="0"/>
                </a:rPr>
                <a:t>   đun nóng.</a:t>
              </a:r>
            </a:p>
          </p:txBody>
        </p:sp>
        <p:pic>
          <p:nvPicPr>
            <p:cNvPr id="2060" name="Picture 12" descr="detekce často objetí pan oil - gloriosa-garden.cz">
              <a:extLst>
                <a:ext uri="{FF2B5EF4-FFF2-40B4-BE49-F238E27FC236}">
                  <a16:creationId xmlns:a16="http://schemas.microsoft.com/office/drawing/2014/main" id="{B8C7FDCD-02B0-A049-2D64-475809F8355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353" t="12962" r="6309" b="25561"/>
            <a:stretch/>
          </p:blipFill>
          <p:spPr bwMode="auto">
            <a:xfrm>
              <a:off x="2336307" y="2199762"/>
              <a:ext cx="1588584" cy="101128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C6F7A2E6-D103-1736-9534-B4F28EEF5962}"/>
                </a:ext>
              </a:extLst>
            </p:cNvPr>
            <p:cNvPicPr>
              <a:picLocks noChangeAspect="1"/>
            </p:cNvPicPr>
            <p:nvPr/>
          </p:nvPicPr>
          <p:blipFill>
            <a:blip r:embed="rId12"/>
            <a:stretch>
              <a:fillRect/>
            </a:stretch>
          </p:blipFill>
          <p:spPr>
            <a:xfrm>
              <a:off x="-12604" y="2042704"/>
              <a:ext cx="495363" cy="588476"/>
            </a:xfrm>
            <a:prstGeom prst="rect">
              <a:avLst/>
            </a:prstGeom>
          </p:spPr>
        </p:pic>
      </p:grpSp>
      <p:grpSp>
        <p:nvGrpSpPr>
          <p:cNvPr id="6" name="Group 5">
            <a:extLst>
              <a:ext uri="{FF2B5EF4-FFF2-40B4-BE49-F238E27FC236}">
                <a16:creationId xmlns:a16="http://schemas.microsoft.com/office/drawing/2014/main" id="{04F78435-7874-45F9-5969-E91CA9B7B0A2}"/>
              </a:ext>
            </a:extLst>
          </p:cNvPr>
          <p:cNvGrpSpPr/>
          <p:nvPr/>
        </p:nvGrpSpPr>
        <p:grpSpPr>
          <a:xfrm>
            <a:off x="4259136" y="2657061"/>
            <a:ext cx="5012718" cy="2512657"/>
            <a:chOff x="4259136" y="2657061"/>
            <a:chExt cx="5012718" cy="2512657"/>
          </a:xfrm>
        </p:grpSpPr>
        <p:sp>
          <p:nvSpPr>
            <p:cNvPr id="63" name="Rectangle: Rounded Corners 6">
              <a:extLst>
                <a:ext uri="{FF2B5EF4-FFF2-40B4-BE49-F238E27FC236}">
                  <a16:creationId xmlns:a16="http://schemas.microsoft.com/office/drawing/2014/main" id="{EE6AC50F-2D4B-5692-AD26-B89100F38B00}"/>
                </a:ext>
              </a:extLst>
            </p:cNvPr>
            <p:cNvSpPr/>
            <p:nvPr/>
          </p:nvSpPr>
          <p:spPr>
            <a:xfrm>
              <a:off x="4259136" y="2700829"/>
              <a:ext cx="4650085" cy="1946186"/>
            </a:xfrm>
            <a:custGeom>
              <a:avLst/>
              <a:gdLst>
                <a:gd name="connsiteX0" fmla="*/ 0 w 4650085"/>
                <a:gd name="connsiteY0" fmla="*/ 324371 h 1946186"/>
                <a:gd name="connsiteX1" fmla="*/ 324371 w 4650085"/>
                <a:gd name="connsiteY1" fmla="*/ 0 h 1946186"/>
                <a:gd name="connsiteX2" fmla="*/ 911235 w 4650085"/>
                <a:gd name="connsiteY2" fmla="*/ 0 h 1946186"/>
                <a:gd name="connsiteX3" fmla="*/ 1538112 w 4650085"/>
                <a:gd name="connsiteY3" fmla="*/ 0 h 1946186"/>
                <a:gd name="connsiteX4" fmla="*/ 2245016 w 4650085"/>
                <a:gd name="connsiteY4" fmla="*/ 0 h 1946186"/>
                <a:gd name="connsiteX5" fmla="*/ 2871893 w 4650085"/>
                <a:gd name="connsiteY5" fmla="*/ 0 h 1946186"/>
                <a:gd name="connsiteX6" fmla="*/ 3538783 w 4650085"/>
                <a:gd name="connsiteY6" fmla="*/ 0 h 1946186"/>
                <a:gd name="connsiteX7" fmla="*/ 4325714 w 4650085"/>
                <a:gd name="connsiteY7" fmla="*/ 0 h 1946186"/>
                <a:gd name="connsiteX8" fmla="*/ 4650085 w 4650085"/>
                <a:gd name="connsiteY8" fmla="*/ 324371 h 1946186"/>
                <a:gd name="connsiteX9" fmla="*/ 4650085 w 4650085"/>
                <a:gd name="connsiteY9" fmla="*/ 960119 h 1946186"/>
                <a:gd name="connsiteX10" fmla="*/ 4650085 w 4650085"/>
                <a:gd name="connsiteY10" fmla="*/ 1621815 h 1946186"/>
                <a:gd name="connsiteX11" fmla="*/ 4325714 w 4650085"/>
                <a:gd name="connsiteY11" fmla="*/ 1946186 h 1946186"/>
                <a:gd name="connsiteX12" fmla="*/ 3738850 w 4650085"/>
                <a:gd name="connsiteY12" fmla="*/ 1946186 h 1946186"/>
                <a:gd name="connsiteX13" fmla="*/ 3071960 w 4650085"/>
                <a:gd name="connsiteY13" fmla="*/ 1946186 h 1946186"/>
                <a:gd name="connsiteX14" fmla="*/ 2405069 w 4650085"/>
                <a:gd name="connsiteY14" fmla="*/ 1946186 h 1946186"/>
                <a:gd name="connsiteX15" fmla="*/ 1818206 w 4650085"/>
                <a:gd name="connsiteY15" fmla="*/ 1946186 h 1946186"/>
                <a:gd name="connsiteX16" fmla="*/ 1231342 w 4650085"/>
                <a:gd name="connsiteY16" fmla="*/ 1946186 h 1946186"/>
                <a:gd name="connsiteX17" fmla="*/ 324371 w 4650085"/>
                <a:gd name="connsiteY17" fmla="*/ 1946186 h 1946186"/>
                <a:gd name="connsiteX18" fmla="*/ 0 w 4650085"/>
                <a:gd name="connsiteY18" fmla="*/ 1621815 h 1946186"/>
                <a:gd name="connsiteX19" fmla="*/ 0 w 4650085"/>
                <a:gd name="connsiteY19" fmla="*/ 986067 h 1946186"/>
                <a:gd name="connsiteX20" fmla="*/ 0 w 4650085"/>
                <a:gd name="connsiteY20" fmla="*/ 324371 h 194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50085" h="1946186" fill="none" extrusionOk="0">
                  <a:moveTo>
                    <a:pt x="0" y="324371"/>
                  </a:moveTo>
                  <a:cubicBezTo>
                    <a:pt x="3442" y="163155"/>
                    <a:pt x="168161" y="30259"/>
                    <a:pt x="324371" y="0"/>
                  </a:cubicBezTo>
                  <a:cubicBezTo>
                    <a:pt x="529429" y="14484"/>
                    <a:pt x="755101" y="11546"/>
                    <a:pt x="911235" y="0"/>
                  </a:cubicBezTo>
                  <a:cubicBezTo>
                    <a:pt x="1067369" y="-11546"/>
                    <a:pt x="1388049" y="8037"/>
                    <a:pt x="1538112" y="0"/>
                  </a:cubicBezTo>
                  <a:cubicBezTo>
                    <a:pt x="1688175" y="-8037"/>
                    <a:pt x="1921157" y="-7796"/>
                    <a:pt x="2245016" y="0"/>
                  </a:cubicBezTo>
                  <a:cubicBezTo>
                    <a:pt x="2568875" y="7796"/>
                    <a:pt x="2603226" y="-8852"/>
                    <a:pt x="2871893" y="0"/>
                  </a:cubicBezTo>
                  <a:cubicBezTo>
                    <a:pt x="3140560" y="8852"/>
                    <a:pt x="3267189" y="-19934"/>
                    <a:pt x="3538783" y="0"/>
                  </a:cubicBezTo>
                  <a:cubicBezTo>
                    <a:pt x="3810377" y="19934"/>
                    <a:pt x="3995539" y="19306"/>
                    <a:pt x="4325714" y="0"/>
                  </a:cubicBezTo>
                  <a:cubicBezTo>
                    <a:pt x="4515676" y="4130"/>
                    <a:pt x="4614451" y="131195"/>
                    <a:pt x="4650085" y="324371"/>
                  </a:cubicBezTo>
                  <a:cubicBezTo>
                    <a:pt x="4666996" y="561059"/>
                    <a:pt x="4643567" y="719214"/>
                    <a:pt x="4650085" y="960119"/>
                  </a:cubicBezTo>
                  <a:cubicBezTo>
                    <a:pt x="4656603" y="1201024"/>
                    <a:pt x="4665629" y="1468055"/>
                    <a:pt x="4650085" y="1621815"/>
                  </a:cubicBezTo>
                  <a:cubicBezTo>
                    <a:pt x="4629243" y="1802775"/>
                    <a:pt x="4502304" y="1953412"/>
                    <a:pt x="4325714" y="1946186"/>
                  </a:cubicBezTo>
                  <a:cubicBezTo>
                    <a:pt x="4185249" y="1925847"/>
                    <a:pt x="3903659" y="1924718"/>
                    <a:pt x="3738850" y="1946186"/>
                  </a:cubicBezTo>
                  <a:cubicBezTo>
                    <a:pt x="3574041" y="1967654"/>
                    <a:pt x="3342584" y="1938141"/>
                    <a:pt x="3071960" y="1946186"/>
                  </a:cubicBezTo>
                  <a:cubicBezTo>
                    <a:pt x="2801336" y="1954232"/>
                    <a:pt x="2696930" y="1968506"/>
                    <a:pt x="2405069" y="1946186"/>
                  </a:cubicBezTo>
                  <a:cubicBezTo>
                    <a:pt x="2113208" y="1923866"/>
                    <a:pt x="2092566" y="1956320"/>
                    <a:pt x="1818206" y="1946186"/>
                  </a:cubicBezTo>
                  <a:cubicBezTo>
                    <a:pt x="1543846" y="1936052"/>
                    <a:pt x="1421763" y="1969677"/>
                    <a:pt x="1231342" y="1946186"/>
                  </a:cubicBezTo>
                  <a:cubicBezTo>
                    <a:pt x="1040921" y="1922695"/>
                    <a:pt x="556402" y="1933424"/>
                    <a:pt x="324371" y="1946186"/>
                  </a:cubicBezTo>
                  <a:cubicBezTo>
                    <a:pt x="164660" y="1971857"/>
                    <a:pt x="-7724" y="1825108"/>
                    <a:pt x="0" y="1621815"/>
                  </a:cubicBezTo>
                  <a:cubicBezTo>
                    <a:pt x="-20104" y="1364854"/>
                    <a:pt x="-7037" y="1137789"/>
                    <a:pt x="0" y="986067"/>
                  </a:cubicBezTo>
                  <a:cubicBezTo>
                    <a:pt x="7037" y="834345"/>
                    <a:pt x="-24777" y="620969"/>
                    <a:pt x="0" y="324371"/>
                  </a:cubicBezTo>
                  <a:close/>
                </a:path>
                <a:path w="4650085" h="1946186" stroke="0" extrusionOk="0">
                  <a:moveTo>
                    <a:pt x="0" y="324371"/>
                  </a:moveTo>
                  <a:cubicBezTo>
                    <a:pt x="13031" y="125785"/>
                    <a:pt x="131744" y="37709"/>
                    <a:pt x="324371" y="0"/>
                  </a:cubicBezTo>
                  <a:cubicBezTo>
                    <a:pt x="590124" y="6219"/>
                    <a:pt x="714234" y="-22318"/>
                    <a:pt x="871221" y="0"/>
                  </a:cubicBezTo>
                  <a:cubicBezTo>
                    <a:pt x="1028208" y="22318"/>
                    <a:pt x="1277463" y="-5416"/>
                    <a:pt x="1418071" y="0"/>
                  </a:cubicBezTo>
                  <a:cubicBezTo>
                    <a:pt x="1558679" y="5416"/>
                    <a:pt x="1779706" y="-30115"/>
                    <a:pt x="2124975" y="0"/>
                  </a:cubicBezTo>
                  <a:cubicBezTo>
                    <a:pt x="2470244" y="30115"/>
                    <a:pt x="2594277" y="-16442"/>
                    <a:pt x="2831879" y="0"/>
                  </a:cubicBezTo>
                  <a:cubicBezTo>
                    <a:pt x="3069481" y="16442"/>
                    <a:pt x="3201171" y="-33"/>
                    <a:pt x="3378729" y="0"/>
                  </a:cubicBezTo>
                  <a:cubicBezTo>
                    <a:pt x="3556287" y="33"/>
                    <a:pt x="3871051" y="6861"/>
                    <a:pt x="4325714" y="0"/>
                  </a:cubicBezTo>
                  <a:cubicBezTo>
                    <a:pt x="4500435" y="-12718"/>
                    <a:pt x="4680808" y="122091"/>
                    <a:pt x="4650085" y="324371"/>
                  </a:cubicBezTo>
                  <a:cubicBezTo>
                    <a:pt x="4681955" y="590651"/>
                    <a:pt x="4672000" y="841495"/>
                    <a:pt x="4650085" y="986067"/>
                  </a:cubicBezTo>
                  <a:cubicBezTo>
                    <a:pt x="4628170" y="1130639"/>
                    <a:pt x="4675728" y="1492713"/>
                    <a:pt x="4650085" y="1621815"/>
                  </a:cubicBezTo>
                  <a:cubicBezTo>
                    <a:pt x="4640662" y="1792424"/>
                    <a:pt x="4490396" y="1910538"/>
                    <a:pt x="4325714" y="1946186"/>
                  </a:cubicBezTo>
                  <a:cubicBezTo>
                    <a:pt x="4023626" y="1965340"/>
                    <a:pt x="3888105" y="1956299"/>
                    <a:pt x="3698837" y="1946186"/>
                  </a:cubicBezTo>
                  <a:cubicBezTo>
                    <a:pt x="3509569" y="1936073"/>
                    <a:pt x="3207975" y="1963172"/>
                    <a:pt x="2951920" y="1946186"/>
                  </a:cubicBezTo>
                  <a:cubicBezTo>
                    <a:pt x="2695865" y="1929200"/>
                    <a:pt x="2397429" y="1912043"/>
                    <a:pt x="2245016" y="1946186"/>
                  </a:cubicBezTo>
                  <a:cubicBezTo>
                    <a:pt x="2092603" y="1980329"/>
                    <a:pt x="1904842" y="1965861"/>
                    <a:pt x="1698165" y="1946186"/>
                  </a:cubicBezTo>
                  <a:cubicBezTo>
                    <a:pt x="1491488" y="1926511"/>
                    <a:pt x="1154639" y="1944940"/>
                    <a:pt x="991262" y="1946186"/>
                  </a:cubicBezTo>
                  <a:cubicBezTo>
                    <a:pt x="827885" y="1947432"/>
                    <a:pt x="623292" y="1975869"/>
                    <a:pt x="324371" y="1946186"/>
                  </a:cubicBezTo>
                  <a:cubicBezTo>
                    <a:pt x="128640" y="1938158"/>
                    <a:pt x="-6148" y="1833940"/>
                    <a:pt x="0" y="1621815"/>
                  </a:cubicBezTo>
                  <a:cubicBezTo>
                    <a:pt x="17522" y="1334513"/>
                    <a:pt x="-23477" y="1102217"/>
                    <a:pt x="0" y="960119"/>
                  </a:cubicBezTo>
                  <a:cubicBezTo>
                    <a:pt x="23477" y="818021"/>
                    <a:pt x="-15690" y="598950"/>
                    <a:pt x="0" y="324371"/>
                  </a:cubicBezTo>
                  <a:close/>
                </a:path>
              </a:pathLst>
            </a:custGeom>
            <a:solidFill>
              <a:schemeClr val="bg1"/>
            </a:solidFill>
            <a:ln w="28575">
              <a:solidFill>
                <a:srgbClr val="00B050"/>
              </a:solidFill>
              <a:prstDash val="sysDot"/>
              <a:extLst>
                <a:ext uri="{C807C97D-BFC1-408E-A445-0C87EB9F89A2}">
                  <ask:lineSketchStyleProps xmlns:ask="http://schemas.microsoft.com/office/drawing/2018/sketchyshapes" xmlns="" sd="199984816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accent3">
                      <a:lumMod val="50000"/>
                    </a:schemeClr>
                  </a:solidFill>
                  <a:latin typeface="UTM Avo" panose="02040603050506020204" pitchFamily="18" charset="0"/>
                </a:rPr>
                <a:t>Cho hỗn hợp trứng và thịt </a:t>
              </a:r>
            </a:p>
            <a:p>
              <a:r>
                <a:rPr lang="en-US" sz="2000" b="1">
                  <a:solidFill>
                    <a:schemeClr val="accent3">
                      <a:lumMod val="50000"/>
                    </a:schemeClr>
                  </a:solidFill>
                  <a:latin typeface="UTM Avo" panose="02040603050506020204" pitchFamily="18" charset="0"/>
                </a:rPr>
                <a:t>vào dàn đều khắp chảo, </a:t>
              </a:r>
            </a:p>
            <a:p>
              <a:r>
                <a:rPr lang="en-US" sz="2000" b="1">
                  <a:solidFill>
                    <a:schemeClr val="accent3">
                      <a:lumMod val="50000"/>
                    </a:schemeClr>
                  </a:solidFill>
                  <a:latin typeface="UTM Avo" panose="02040603050506020204" pitchFamily="18" charset="0"/>
                </a:rPr>
                <a:t>rán vàng mặt dưới (từ 5 – 7 phút) với lửa nhỏ. Lật mặt </a:t>
              </a:r>
            </a:p>
            <a:p>
              <a:r>
                <a:rPr lang="en-US" sz="2000" b="1">
                  <a:solidFill>
                    <a:schemeClr val="accent3">
                      <a:lumMod val="50000"/>
                    </a:schemeClr>
                  </a:solidFill>
                  <a:latin typeface="UTM Avo" panose="02040603050506020204" pitchFamily="18" charset="0"/>
                </a:rPr>
                <a:t>còn lại, rán vàng.</a:t>
              </a:r>
            </a:p>
          </p:txBody>
        </p:sp>
        <p:pic>
          <p:nvPicPr>
            <p:cNvPr id="2056" name="Picture 8" descr="53,195 Huevos Revueltos Imágenes y Fotos - 123RF">
              <a:extLst>
                <a:ext uri="{FF2B5EF4-FFF2-40B4-BE49-F238E27FC236}">
                  <a16:creationId xmlns:a16="http://schemas.microsoft.com/office/drawing/2014/main" id="{4D3E4F74-1665-578D-55DE-270429E5DE91}"/>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8209" b="94403" l="889" r="98000">
                          <a14:foregroundMark x1="5556" y1="51119" x2="5556" y2="51119"/>
                          <a14:foregroundMark x1="1333" y1="52612" x2="2222" y2="52239"/>
                          <a14:foregroundMark x1="94000" y1="13060" x2="94000" y2="13060"/>
                          <a14:foregroundMark x1="98222" y1="15299" x2="98222" y2="15299"/>
                          <a14:foregroundMark x1="27556" y1="20149" x2="27556" y2="20149"/>
                          <a14:foregroundMark x1="33111" y1="17164" x2="33111" y2="17164"/>
                          <a14:foregroundMark x1="26889" y1="15672" x2="26889" y2="15672"/>
                          <a14:foregroundMark x1="28000" y1="14179" x2="27778" y2="23881"/>
                          <a14:foregroundMark x1="32667" y1="16791" x2="32667" y2="18284"/>
                          <a14:foregroundMark x1="33778" y1="20522" x2="34222" y2="9328"/>
                          <a14:foregroundMark x1="28000" y1="13433" x2="27333" y2="10821"/>
                          <a14:foregroundMark x1="27556" y1="10821" x2="27556" y2="10821"/>
                          <a14:foregroundMark x1="33556" y1="10821" x2="33556" y2="10821"/>
                          <a14:foregroundMark x1="33556" y1="13806" x2="33556" y2="13806"/>
                          <a14:foregroundMark x1="68000" y1="69403" x2="68000" y2="69403"/>
                          <a14:foregroundMark x1="68889" y1="64925" x2="64889" y2="74627"/>
                          <a14:foregroundMark x1="36667" y1="94030" x2="36444" y2="92910"/>
                          <a14:foregroundMark x1="64222" y1="79851" x2="56000" y2="84701"/>
                          <a14:foregroundMark x1="34444" y1="94030" x2="34444" y2="94030"/>
                          <a14:foregroundMark x1="9556" y1="80970" x2="10667" y2="80970"/>
                          <a14:foregroundMark x1="14222" y1="84701" x2="15333" y2="85448"/>
                          <a14:foregroundMark x1="11778" y1="83582" x2="16889" y2="85448"/>
                          <a14:foregroundMark x1="18222" y1="88060" x2="33333" y2="92910"/>
                          <a14:foregroundMark x1="8000" y1="80597" x2="26667" y2="94403"/>
                          <a14:foregroundMark x1="26667" y1="94403" x2="58000" y2="88433"/>
                        </a14:backgroundRemoval>
                      </a14:imgEffect>
                    </a14:imgLayer>
                  </a14:imgProps>
                </a:ext>
                <a:ext uri="{28A0092B-C50C-407E-A947-70E740481C1C}">
                  <a14:useLocalDpi xmlns:a14="http://schemas.microsoft.com/office/drawing/2010/main" val="0"/>
                </a:ext>
              </a:extLst>
            </a:blip>
            <a:srcRect/>
            <a:stretch>
              <a:fillRect/>
            </a:stretch>
          </p:blipFill>
          <p:spPr bwMode="auto">
            <a:xfrm>
              <a:off x="7161018" y="3915443"/>
              <a:ext cx="2110836" cy="125427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A5ECE7A2-8C74-364E-EFDB-6CCADF0CC218}"/>
                </a:ext>
              </a:extLst>
            </p:cNvPr>
            <p:cNvPicPr>
              <a:picLocks noChangeAspect="1"/>
            </p:cNvPicPr>
            <p:nvPr/>
          </p:nvPicPr>
          <p:blipFill>
            <a:blip r:embed="rId15"/>
            <a:stretch>
              <a:fillRect/>
            </a:stretch>
          </p:blipFill>
          <p:spPr>
            <a:xfrm>
              <a:off x="8500501" y="2657061"/>
              <a:ext cx="495949" cy="584775"/>
            </a:xfrm>
            <a:prstGeom prst="rect">
              <a:avLst/>
            </a:prstGeom>
          </p:spPr>
        </p:pic>
      </p:grpSp>
      <p:grpSp>
        <p:nvGrpSpPr>
          <p:cNvPr id="7" name="Group 6">
            <a:extLst>
              <a:ext uri="{FF2B5EF4-FFF2-40B4-BE49-F238E27FC236}">
                <a16:creationId xmlns:a16="http://schemas.microsoft.com/office/drawing/2014/main" id="{7D5D79F9-1A19-A516-1538-CE3231D7137E}"/>
              </a:ext>
            </a:extLst>
          </p:cNvPr>
          <p:cNvGrpSpPr/>
          <p:nvPr/>
        </p:nvGrpSpPr>
        <p:grpSpPr>
          <a:xfrm>
            <a:off x="109987" y="3241836"/>
            <a:ext cx="3990584" cy="1792076"/>
            <a:chOff x="109987" y="3241836"/>
            <a:chExt cx="3990584" cy="1792076"/>
          </a:xfrm>
        </p:grpSpPr>
        <p:sp>
          <p:nvSpPr>
            <p:cNvPr id="62" name="Rectangle: Rounded Corners 6">
              <a:extLst>
                <a:ext uri="{FF2B5EF4-FFF2-40B4-BE49-F238E27FC236}">
                  <a16:creationId xmlns:a16="http://schemas.microsoft.com/office/drawing/2014/main" id="{1E26A22F-B812-DAC1-3EC6-FA8F4041C323}"/>
                </a:ext>
              </a:extLst>
            </p:cNvPr>
            <p:cNvSpPr/>
            <p:nvPr/>
          </p:nvSpPr>
          <p:spPr>
            <a:xfrm>
              <a:off x="197216" y="3536337"/>
              <a:ext cx="3903355" cy="1497575"/>
            </a:xfrm>
            <a:custGeom>
              <a:avLst/>
              <a:gdLst>
                <a:gd name="connsiteX0" fmla="*/ 0 w 3903355"/>
                <a:gd name="connsiteY0" fmla="*/ 249601 h 1497575"/>
                <a:gd name="connsiteX1" fmla="*/ 249601 w 3903355"/>
                <a:gd name="connsiteY1" fmla="*/ 0 h 1497575"/>
                <a:gd name="connsiteX2" fmla="*/ 862349 w 3903355"/>
                <a:gd name="connsiteY2" fmla="*/ 0 h 1497575"/>
                <a:gd name="connsiteX3" fmla="*/ 1611262 w 3903355"/>
                <a:gd name="connsiteY3" fmla="*/ 0 h 1497575"/>
                <a:gd name="connsiteX4" fmla="*/ 2360176 w 3903355"/>
                <a:gd name="connsiteY4" fmla="*/ 0 h 1497575"/>
                <a:gd name="connsiteX5" fmla="*/ 3006965 w 3903355"/>
                <a:gd name="connsiteY5" fmla="*/ 0 h 1497575"/>
                <a:gd name="connsiteX6" fmla="*/ 3653754 w 3903355"/>
                <a:gd name="connsiteY6" fmla="*/ 0 h 1497575"/>
                <a:gd name="connsiteX7" fmla="*/ 3903355 w 3903355"/>
                <a:gd name="connsiteY7" fmla="*/ 249601 h 1497575"/>
                <a:gd name="connsiteX8" fmla="*/ 3903355 w 3903355"/>
                <a:gd name="connsiteY8" fmla="*/ 718836 h 1497575"/>
                <a:gd name="connsiteX9" fmla="*/ 3903355 w 3903355"/>
                <a:gd name="connsiteY9" fmla="*/ 1247974 h 1497575"/>
                <a:gd name="connsiteX10" fmla="*/ 3653754 w 3903355"/>
                <a:gd name="connsiteY10" fmla="*/ 1497575 h 1497575"/>
                <a:gd name="connsiteX11" fmla="*/ 3006965 w 3903355"/>
                <a:gd name="connsiteY11" fmla="*/ 1497575 h 1497575"/>
                <a:gd name="connsiteX12" fmla="*/ 2258051 w 3903355"/>
                <a:gd name="connsiteY12" fmla="*/ 1497575 h 1497575"/>
                <a:gd name="connsiteX13" fmla="*/ 1577221 w 3903355"/>
                <a:gd name="connsiteY13" fmla="*/ 1497575 h 1497575"/>
                <a:gd name="connsiteX14" fmla="*/ 964473 w 3903355"/>
                <a:gd name="connsiteY14" fmla="*/ 1497575 h 1497575"/>
                <a:gd name="connsiteX15" fmla="*/ 249601 w 3903355"/>
                <a:gd name="connsiteY15" fmla="*/ 1497575 h 1497575"/>
                <a:gd name="connsiteX16" fmla="*/ 0 w 3903355"/>
                <a:gd name="connsiteY16" fmla="*/ 1247974 h 1497575"/>
                <a:gd name="connsiteX17" fmla="*/ 0 w 3903355"/>
                <a:gd name="connsiteY17" fmla="*/ 748788 h 1497575"/>
                <a:gd name="connsiteX18" fmla="*/ 0 w 3903355"/>
                <a:gd name="connsiteY18" fmla="*/ 249601 h 149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03355" h="1497575" fill="none" extrusionOk="0">
                  <a:moveTo>
                    <a:pt x="0" y="249601"/>
                  </a:moveTo>
                  <a:cubicBezTo>
                    <a:pt x="-425" y="105404"/>
                    <a:pt x="79094" y="6575"/>
                    <a:pt x="249601" y="0"/>
                  </a:cubicBezTo>
                  <a:cubicBezTo>
                    <a:pt x="422673" y="4720"/>
                    <a:pt x="566412" y="-26060"/>
                    <a:pt x="862349" y="0"/>
                  </a:cubicBezTo>
                  <a:cubicBezTo>
                    <a:pt x="1158286" y="26060"/>
                    <a:pt x="1345445" y="12612"/>
                    <a:pt x="1611262" y="0"/>
                  </a:cubicBezTo>
                  <a:cubicBezTo>
                    <a:pt x="1877079" y="-12612"/>
                    <a:pt x="2044526" y="-32570"/>
                    <a:pt x="2360176" y="0"/>
                  </a:cubicBezTo>
                  <a:cubicBezTo>
                    <a:pt x="2675826" y="32570"/>
                    <a:pt x="2776650" y="-13856"/>
                    <a:pt x="3006965" y="0"/>
                  </a:cubicBezTo>
                  <a:cubicBezTo>
                    <a:pt x="3237280" y="13856"/>
                    <a:pt x="3405819" y="20099"/>
                    <a:pt x="3653754" y="0"/>
                  </a:cubicBezTo>
                  <a:cubicBezTo>
                    <a:pt x="3795988" y="4925"/>
                    <a:pt x="3904128" y="121663"/>
                    <a:pt x="3903355" y="249601"/>
                  </a:cubicBezTo>
                  <a:cubicBezTo>
                    <a:pt x="3926159" y="346322"/>
                    <a:pt x="3907435" y="585467"/>
                    <a:pt x="3903355" y="718836"/>
                  </a:cubicBezTo>
                  <a:cubicBezTo>
                    <a:pt x="3899275" y="852205"/>
                    <a:pt x="3924632" y="1050900"/>
                    <a:pt x="3903355" y="1247974"/>
                  </a:cubicBezTo>
                  <a:cubicBezTo>
                    <a:pt x="3935063" y="1397932"/>
                    <a:pt x="3760186" y="1485204"/>
                    <a:pt x="3653754" y="1497575"/>
                  </a:cubicBezTo>
                  <a:cubicBezTo>
                    <a:pt x="3518864" y="1507940"/>
                    <a:pt x="3328150" y="1510840"/>
                    <a:pt x="3006965" y="1497575"/>
                  </a:cubicBezTo>
                  <a:cubicBezTo>
                    <a:pt x="2685780" y="1484310"/>
                    <a:pt x="2611391" y="1520220"/>
                    <a:pt x="2258051" y="1497575"/>
                  </a:cubicBezTo>
                  <a:cubicBezTo>
                    <a:pt x="1904711" y="1474930"/>
                    <a:pt x="1802065" y="1500972"/>
                    <a:pt x="1577221" y="1497575"/>
                  </a:cubicBezTo>
                  <a:cubicBezTo>
                    <a:pt x="1352377" y="1494179"/>
                    <a:pt x="1204586" y="1513683"/>
                    <a:pt x="964473" y="1497575"/>
                  </a:cubicBezTo>
                  <a:cubicBezTo>
                    <a:pt x="724360" y="1481467"/>
                    <a:pt x="404658" y="1481534"/>
                    <a:pt x="249601" y="1497575"/>
                  </a:cubicBezTo>
                  <a:cubicBezTo>
                    <a:pt x="113612" y="1516771"/>
                    <a:pt x="-2309" y="1362854"/>
                    <a:pt x="0" y="1247974"/>
                  </a:cubicBezTo>
                  <a:cubicBezTo>
                    <a:pt x="3371" y="1093888"/>
                    <a:pt x="18397" y="960841"/>
                    <a:pt x="0" y="748788"/>
                  </a:cubicBezTo>
                  <a:cubicBezTo>
                    <a:pt x="-18397" y="536735"/>
                    <a:pt x="22375" y="382788"/>
                    <a:pt x="0" y="249601"/>
                  </a:cubicBezTo>
                  <a:close/>
                </a:path>
                <a:path w="3903355" h="1497575" stroke="0" extrusionOk="0">
                  <a:moveTo>
                    <a:pt x="0" y="249601"/>
                  </a:moveTo>
                  <a:cubicBezTo>
                    <a:pt x="3949" y="105859"/>
                    <a:pt x="100943" y="30228"/>
                    <a:pt x="249601" y="0"/>
                  </a:cubicBezTo>
                  <a:cubicBezTo>
                    <a:pt x="485908" y="-16567"/>
                    <a:pt x="539133" y="-8447"/>
                    <a:pt x="828307" y="0"/>
                  </a:cubicBezTo>
                  <a:cubicBezTo>
                    <a:pt x="1117481" y="8447"/>
                    <a:pt x="1137162" y="649"/>
                    <a:pt x="1407013" y="0"/>
                  </a:cubicBezTo>
                  <a:cubicBezTo>
                    <a:pt x="1676864" y="-649"/>
                    <a:pt x="1876692" y="14484"/>
                    <a:pt x="2121885" y="0"/>
                  </a:cubicBezTo>
                  <a:cubicBezTo>
                    <a:pt x="2367078" y="-14484"/>
                    <a:pt x="2479649" y="25646"/>
                    <a:pt x="2836757" y="0"/>
                  </a:cubicBezTo>
                  <a:cubicBezTo>
                    <a:pt x="3193865" y="-25646"/>
                    <a:pt x="3386465" y="-440"/>
                    <a:pt x="3653754" y="0"/>
                  </a:cubicBezTo>
                  <a:cubicBezTo>
                    <a:pt x="3811492" y="21857"/>
                    <a:pt x="3897811" y="139512"/>
                    <a:pt x="3903355" y="249601"/>
                  </a:cubicBezTo>
                  <a:cubicBezTo>
                    <a:pt x="3925057" y="417487"/>
                    <a:pt x="3904618" y="578950"/>
                    <a:pt x="3903355" y="758771"/>
                  </a:cubicBezTo>
                  <a:cubicBezTo>
                    <a:pt x="3902093" y="938592"/>
                    <a:pt x="3906821" y="1069212"/>
                    <a:pt x="3903355" y="1247974"/>
                  </a:cubicBezTo>
                  <a:cubicBezTo>
                    <a:pt x="3874181" y="1380485"/>
                    <a:pt x="3783626" y="1529608"/>
                    <a:pt x="3653754" y="1497575"/>
                  </a:cubicBezTo>
                  <a:cubicBezTo>
                    <a:pt x="3370992" y="1530733"/>
                    <a:pt x="3206803" y="1497499"/>
                    <a:pt x="2904840" y="1497575"/>
                  </a:cubicBezTo>
                  <a:cubicBezTo>
                    <a:pt x="2602877" y="1497651"/>
                    <a:pt x="2463173" y="1471417"/>
                    <a:pt x="2258051" y="1497575"/>
                  </a:cubicBezTo>
                  <a:cubicBezTo>
                    <a:pt x="2052929" y="1523733"/>
                    <a:pt x="1871378" y="1502637"/>
                    <a:pt x="1509138" y="1497575"/>
                  </a:cubicBezTo>
                  <a:cubicBezTo>
                    <a:pt x="1146898" y="1492513"/>
                    <a:pt x="785860" y="1436758"/>
                    <a:pt x="249601" y="1497575"/>
                  </a:cubicBezTo>
                  <a:cubicBezTo>
                    <a:pt x="82811" y="1480955"/>
                    <a:pt x="1981" y="1410851"/>
                    <a:pt x="0" y="1247974"/>
                  </a:cubicBezTo>
                  <a:cubicBezTo>
                    <a:pt x="14416" y="1045238"/>
                    <a:pt x="11616" y="913985"/>
                    <a:pt x="0" y="758771"/>
                  </a:cubicBezTo>
                  <a:cubicBezTo>
                    <a:pt x="-11616" y="603557"/>
                    <a:pt x="-13673" y="478006"/>
                    <a:pt x="0" y="249601"/>
                  </a:cubicBezTo>
                  <a:close/>
                </a:path>
              </a:pathLst>
            </a:custGeom>
            <a:solidFill>
              <a:schemeClr val="bg1"/>
            </a:solidFill>
            <a:ln w="28575">
              <a:solidFill>
                <a:srgbClr val="00B050"/>
              </a:solidFill>
              <a:prstDash val="sysDot"/>
              <a:extLst>
                <a:ext uri="{C807C97D-BFC1-408E-A445-0C87EB9F89A2}">
                  <ask:lineSketchStyleProps xmlns:ask="http://schemas.microsoft.com/office/drawing/2018/sketchyshapes" xmlns="" sd="199984816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accent3">
                    <a:lumMod val="50000"/>
                  </a:schemeClr>
                </a:solidFill>
                <a:latin typeface="UTM Avo" panose="02040603050506020204" pitchFamily="18" charset="0"/>
              </a:endParaRPr>
            </a:p>
            <a:p>
              <a:pPr algn="ctr"/>
              <a:endParaRPr lang="en-US" sz="2000" b="1">
                <a:solidFill>
                  <a:schemeClr val="accent3">
                    <a:lumMod val="50000"/>
                  </a:schemeClr>
                </a:solidFill>
                <a:latin typeface="UTM Avo" panose="02040603050506020204" pitchFamily="18" charset="0"/>
              </a:endParaRPr>
            </a:p>
            <a:p>
              <a:pPr algn="ctr"/>
              <a:endParaRPr lang="en-US" sz="2000" b="1">
                <a:solidFill>
                  <a:schemeClr val="accent3">
                    <a:lumMod val="50000"/>
                  </a:schemeClr>
                </a:solidFill>
                <a:latin typeface="UTM Avo" panose="02040603050506020204" pitchFamily="18" charset="0"/>
              </a:endParaRPr>
            </a:p>
            <a:p>
              <a:pPr algn="ctr"/>
              <a:r>
                <a:rPr lang="en-US" sz="2000" b="1">
                  <a:solidFill>
                    <a:schemeClr val="accent3">
                      <a:lumMod val="50000"/>
                    </a:schemeClr>
                  </a:solidFill>
                  <a:latin typeface="UTM Avo" panose="02040603050506020204" pitchFamily="18" charset="0"/>
                </a:rPr>
                <a:t>Bày ra dĩa</a:t>
              </a:r>
            </a:p>
          </p:txBody>
        </p:sp>
        <p:pic>
          <p:nvPicPr>
            <p:cNvPr id="2058" name="Picture 10" descr="Scrambled Egg Clipart Black">
              <a:extLst>
                <a:ext uri="{FF2B5EF4-FFF2-40B4-BE49-F238E27FC236}">
                  <a16:creationId xmlns:a16="http://schemas.microsoft.com/office/drawing/2014/main" id="{90A15823-ADAE-CF9E-A6EE-AA945235AAF2}"/>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7623" b="89462" l="4167" r="94667">
                          <a14:foregroundMark x1="43333" y1="21749" x2="43333" y2="21749"/>
                          <a14:foregroundMark x1="43000" y1="24664" x2="43667" y2="24664"/>
                          <a14:foregroundMark x1="38667" y1="26906" x2="24000" y2="31614"/>
                          <a14:foregroundMark x1="24000" y1="31614" x2="13667" y2="40135"/>
                          <a14:foregroundMark x1="13667" y1="40135" x2="16167" y2="66368"/>
                          <a14:foregroundMark x1="16167" y1="66368" x2="47833" y2="76457"/>
                          <a14:foregroundMark x1="47833" y1="76457" x2="72000" y2="75561"/>
                          <a14:foregroundMark x1="72000" y1="75561" x2="84833" y2="67265"/>
                          <a14:foregroundMark x1="84833" y1="67265" x2="91833" y2="49103"/>
                          <a14:foregroundMark x1="91833" y1="49103" x2="92000" y2="47085"/>
                          <a14:foregroundMark x1="4167" y1="52691" x2="4167" y2="52691"/>
                          <a14:foregroundMark x1="50000" y1="26009" x2="50000" y2="26009"/>
                          <a14:foregroundMark x1="74500" y1="30045" x2="74500" y2="30045"/>
                          <a14:foregroundMark x1="64500" y1="29148" x2="47167" y2="28924"/>
                          <a14:foregroundMark x1="47167" y1="28924" x2="47167" y2="28924"/>
                          <a14:foregroundMark x1="48333" y1="24888" x2="48333" y2="24888"/>
                          <a14:foregroundMark x1="65000" y1="25785" x2="65000" y2="25785"/>
                          <a14:foregroundMark x1="58667" y1="26682" x2="58000" y2="26682"/>
                          <a14:foregroundMark x1="94833" y1="54036" x2="94833" y2="54036"/>
                          <a14:foregroundMark x1="53333" y1="14574" x2="53333" y2="14574"/>
                          <a14:foregroundMark x1="46167" y1="12780" x2="46167" y2="12780"/>
                          <a14:foregroundMark x1="46167" y1="10314" x2="46833" y2="17713"/>
                          <a14:foregroundMark x1="53833" y1="13677" x2="54167" y2="20404"/>
                          <a14:foregroundMark x1="45500" y1="12332" x2="46667" y2="14350"/>
                          <a14:foregroundMark x1="46667" y1="20628" x2="45167" y2="7623"/>
                          <a14:foregroundMark x1="45167" y1="22197" x2="45167" y2="22197"/>
                        </a14:backgroundRemoval>
                      </a14:imgEffect>
                    </a14:imgLayer>
                  </a14:imgProps>
                </a:ext>
                <a:ext uri="{28A0092B-C50C-407E-A947-70E740481C1C}">
                  <a14:useLocalDpi xmlns:a14="http://schemas.microsoft.com/office/drawing/2010/main" val="0"/>
                </a:ext>
              </a:extLst>
            </a:blip>
            <a:srcRect/>
            <a:stretch>
              <a:fillRect/>
            </a:stretch>
          </p:blipFill>
          <p:spPr bwMode="auto">
            <a:xfrm>
              <a:off x="769586" y="3241836"/>
              <a:ext cx="2727757" cy="144939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E1EFD81E-0A02-CA5E-A332-2B255CB37647}"/>
                </a:ext>
              </a:extLst>
            </p:cNvPr>
            <p:cNvPicPr>
              <a:picLocks noChangeAspect="1"/>
            </p:cNvPicPr>
            <p:nvPr/>
          </p:nvPicPr>
          <p:blipFill>
            <a:blip r:embed="rId18"/>
            <a:stretch>
              <a:fillRect/>
            </a:stretch>
          </p:blipFill>
          <p:spPr>
            <a:xfrm>
              <a:off x="109987" y="3423484"/>
              <a:ext cx="485475" cy="584776"/>
            </a:xfrm>
            <a:prstGeom prst="rect">
              <a:avLst/>
            </a:prstGeom>
          </p:spPr>
        </p:pic>
      </p:grpSp>
      <p:sp>
        <p:nvSpPr>
          <p:cNvPr id="66" name="文本框 20">
            <a:extLst>
              <a:ext uri="{FF2B5EF4-FFF2-40B4-BE49-F238E27FC236}">
                <a16:creationId xmlns:a16="http://schemas.microsoft.com/office/drawing/2014/main" id="{F49C0517-E162-FE02-84A8-49FC7CA31693}"/>
              </a:ext>
            </a:extLst>
          </p:cNvPr>
          <p:cNvSpPr txBox="1"/>
          <p:nvPr/>
        </p:nvSpPr>
        <p:spPr>
          <a:xfrm>
            <a:off x="4692682" y="4708053"/>
            <a:ext cx="1447832" cy="461665"/>
          </a:xfrm>
          <a:prstGeom prst="rect">
            <a:avLst/>
          </a:prstGeom>
          <a:noFill/>
        </p:spPr>
        <p:txBody>
          <a:bodyPr wrap="none" rtlCol="0">
            <a:spAutoFit/>
          </a:bodyPr>
          <a:lstStyle/>
          <a:p>
            <a:pPr algn="ctr" defTabSz="457200">
              <a:buClrTx/>
              <a:buFontTx/>
              <a:buNone/>
            </a:pPr>
            <a:r>
              <a:rPr lang="en-US" altLang="zh-CN" sz="2400" b="1" kern="1200">
                <a:ln w="22225">
                  <a:noFill/>
                  <a:prstDash val="solid"/>
                </a:ln>
                <a:solidFill>
                  <a:srgbClr val="002060"/>
                </a:solidFill>
                <a:latin typeface="#9Slide05 Good Vibes Pro" panose="02000507080000020002" pitchFamily="2" charset="0"/>
                <a:ea typeface="字魂151号-联盟综艺体" panose="00000500000000000000" pitchFamily="2" charset="-122"/>
                <a:cs typeface="+mn-cs"/>
              </a:rPr>
              <a:t>Trung Sơn</a:t>
            </a:r>
            <a:endParaRPr lang="zh-CN" altLang="en-US" sz="2400" b="1" kern="1200" dirty="0">
              <a:ln w="22225">
                <a:noFill/>
                <a:prstDash val="solid"/>
              </a:ln>
              <a:solidFill>
                <a:srgbClr val="002060"/>
              </a:solidFill>
              <a:latin typeface="#9Slide05 Good Vibes Pro" panose="02000507080000020002" pitchFamily="2" charset="0"/>
              <a:ea typeface="字魂151号-联盟综艺体" panose="00000500000000000000"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7"/>
        <p:cNvGrpSpPr/>
        <p:nvPr/>
      </p:nvGrpSpPr>
      <p:grpSpPr>
        <a:xfrm>
          <a:off x="0" y="0"/>
          <a:ext cx="0" cy="0"/>
          <a:chOff x="0" y="0"/>
          <a:chExt cx="0" cy="0"/>
        </a:xfrm>
      </p:grpSpPr>
      <p:sp>
        <p:nvSpPr>
          <p:cNvPr id="15" name="TextBox 14">
            <a:extLst>
              <a:ext uri="{FF2B5EF4-FFF2-40B4-BE49-F238E27FC236}">
                <a16:creationId xmlns:a16="http://schemas.microsoft.com/office/drawing/2014/main" id="{6A4254B2-DD5D-F604-0F83-7C8D8CEF0286}"/>
              </a:ext>
            </a:extLst>
          </p:cNvPr>
          <p:cNvSpPr txBox="1"/>
          <p:nvPr/>
        </p:nvSpPr>
        <p:spPr>
          <a:xfrm>
            <a:off x="490713" y="99605"/>
            <a:ext cx="8088198" cy="1021556"/>
          </a:xfrm>
          <a:prstGeom prst="roundRect">
            <a:avLst/>
          </a:prstGeom>
          <a:solidFill>
            <a:srgbClr val="C5316D"/>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700" b="1">
                <a:latin typeface="UTM Avo" panose="02040603050506020204" pitchFamily="18" charset="0"/>
              </a:rPr>
              <a:t>1. Kể tên những nguyên liệu làm món </a:t>
            </a:r>
          </a:p>
          <a:p>
            <a:pPr algn="ctr"/>
            <a:r>
              <a:rPr lang="en-US" sz="2700" b="1">
                <a:latin typeface="UTM Avo" panose="02040603050506020204" pitchFamily="18" charset="0"/>
              </a:rPr>
              <a:t>trứng đúc thịt</a:t>
            </a:r>
          </a:p>
        </p:txBody>
      </p:sp>
      <p:sp>
        <p:nvSpPr>
          <p:cNvPr id="17" name="TextBox 16">
            <a:extLst>
              <a:ext uri="{FF2B5EF4-FFF2-40B4-BE49-F238E27FC236}">
                <a16:creationId xmlns:a16="http://schemas.microsoft.com/office/drawing/2014/main" id="{A8BE644D-FE5D-602C-F38D-6ECE16926BE8}"/>
              </a:ext>
            </a:extLst>
          </p:cNvPr>
          <p:cNvSpPr txBox="1"/>
          <p:nvPr/>
        </p:nvSpPr>
        <p:spPr>
          <a:xfrm>
            <a:off x="2689385" y="1249978"/>
            <a:ext cx="3485139" cy="595908"/>
          </a:xfrm>
          <a:prstGeom prst="round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900" b="1">
                <a:solidFill>
                  <a:srgbClr val="C5316D"/>
                </a:solidFill>
                <a:latin typeface="UTM Avo" panose="02040603050506020204" pitchFamily="18" charset="0"/>
              </a:rPr>
              <a:t>Trứng gà: 3 quả</a:t>
            </a:r>
          </a:p>
        </p:txBody>
      </p:sp>
      <p:pic>
        <p:nvPicPr>
          <p:cNvPr id="18" name="图片 7">
            <a:extLst>
              <a:ext uri="{FF2B5EF4-FFF2-40B4-BE49-F238E27FC236}">
                <a16:creationId xmlns:a16="http://schemas.microsoft.com/office/drawing/2014/main" id="{89336A78-B827-EDDF-AE99-CA1AD22A19DB}"/>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rot="493478">
            <a:off x="200802" y="3562595"/>
            <a:ext cx="1168925" cy="1140594"/>
          </a:xfrm>
          <a:prstGeom prst="rect">
            <a:avLst/>
          </a:prstGeom>
          <a:solidFill>
            <a:srgbClr val="FFFFFF">
              <a:shade val="85000"/>
            </a:srgbClr>
          </a:solidFill>
          <a:ln w="6350" cap="sq">
            <a:solidFill>
              <a:srgbClr val="00206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TextBox 19">
            <a:extLst>
              <a:ext uri="{FF2B5EF4-FFF2-40B4-BE49-F238E27FC236}">
                <a16:creationId xmlns:a16="http://schemas.microsoft.com/office/drawing/2014/main" id="{17B71F20-2711-932D-A0C9-D42174695B76}"/>
              </a:ext>
            </a:extLst>
          </p:cNvPr>
          <p:cNvSpPr txBox="1"/>
          <p:nvPr/>
        </p:nvSpPr>
        <p:spPr>
          <a:xfrm>
            <a:off x="1643471" y="2019133"/>
            <a:ext cx="5576968" cy="595908"/>
          </a:xfrm>
          <a:prstGeom prst="roundRect">
            <a:avLst/>
          </a:prstGeom>
          <a:solidFill>
            <a:schemeClr val="bg1"/>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900" b="1">
                <a:solidFill>
                  <a:srgbClr val="C5316D"/>
                </a:solidFill>
                <a:latin typeface="UTM Avo" panose="02040603050506020204" pitchFamily="18" charset="0"/>
              </a:rPr>
              <a:t>Thịt nạc vai: 1 lạng</a:t>
            </a:r>
          </a:p>
        </p:txBody>
      </p:sp>
      <p:pic>
        <p:nvPicPr>
          <p:cNvPr id="21" name="Picture 2" descr="mrtbeef">
            <a:extLst>
              <a:ext uri="{FF2B5EF4-FFF2-40B4-BE49-F238E27FC236}">
                <a16:creationId xmlns:a16="http://schemas.microsoft.com/office/drawing/2014/main" id="{9A45E4AA-52E7-B927-1FFB-68C923D932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8057" y="3836708"/>
            <a:ext cx="1368669" cy="1207187"/>
          </a:xfrm>
          <a:prstGeom prst="rect">
            <a:avLst/>
          </a:prstGeom>
          <a:solidFill>
            <a:srgbClr val="FFFFFF">
              <a:shade val="85000"/>
            </a:srgbClr>
          </a:solidFill>
          <a:ln w="6350" cap="sq">
            <a:solidFill>
              <a:srgbClr val="00206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CE1BD343-8229-AF4D-322C-FC090FEDC475}"/>
              </a:ext>
            </a:extLst>
          </p:cNvPr>
          <p:cNvSpPr txBox="1"/>
          <p:nvPr/>
        </p:nvSpPr>
        <p:spPr>
          <a:xfrm>
            <a:off x="307971" y="2769599"/>
            <a:ext cx="8453682" cy="595908"/>
          </a:xfrm>
          <a:prstGeom prst="round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900" b="1">
                <a:solidFill>
                  <a:srgbClr val="C5316D"/>
                </a:solidFill>
                <a:latin typeface="UTM Avo" panose="02040603050506020204" pitchFamily="18" charset="0"/>
              </a:rPr>
              <a:t>Dầu ăn, nước mắm, muối, hành khô</a:t>
            </a:r>
          </a:p>
        </p:txBody>
      </p:sp>
      <p:pic>
        <p:nvPicPr>
          <p:cNvPr id="23" name="图片 4">
            <a:extLst>
              <a:ext uri="{FF2B5EF4-FFF2-40B4-BE49-F238E27FC236}">
                <a16:creationId xmlns:a16="http://schemas.microsoft.com/office/drawing/2014/main" id="{F6F03529-A4F3-77B3-C0A6-206D219FB4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386146">
            <a:off x="7609364" y="3629769"/>
            <a:ext cx="1169476" cy="1169476"/>
          </a:xfrm>
          <a:prstGeom prst="rect">
            <a:avLst/>
          </a:prstGeom>
          <a:solidFill>
            <a:srgbClr val="FFFFFF">
              <a:shade val="85000"/>
            </a:srgbClr>
          </a:solidFill>
          <a:ln w="6350" cap="sq">
            <a:solidFill>
              <a:srgbClr val="00206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6" descr="Bottle of oil Royalty Free Vector Image - VectorStock">
            <a:extLst>
              <a:ext uri="{FF2B5EF4-FFF2-40B4-BE49-F238E27FC236}">
                <a16:creationId xmlns:a16="http://schemas.microsoft.com/office/drawing/2014/main" id="{4ECA8BB8-9A4C-99CE-9E83-875060EE7F6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26" b="91111" l="10000" r="90000">
                        <a14:foregroundMark x1="48000" y1="2037" x2="48000" y2="2037"/>
                        <a14:foregroundMark x1="49714" y1="926" x2="52571" y2="8426"/>
                        <a14:foregroundMark x1="52286" y1="91111" x2="52286" y2="91111"/>
                        <a14:foregroundMark x1="44286" y1="25278" x2="46286" y2="30463"/>
                        <a14:foregroundMark x1="49857" y1="28056" x2="56000" y2="28056"/>
                        <a14:foregroundMark x1="49857" y1="27407" x2="54571" y2="26852"/>
                        <a14:foregroundMark x1="36571" y1="47685" x2="36571" y2="47685"/>
                        <a14:foregroundMark x1="34286" y1="40278" x2="34286" y2="40278"/>
                        <a14:foregroundMark x1="29714" y1="51111" x2="29714" y2="51111"/>
                        <a14:foregroundMark x1="28143" y1="53148" x2="28143" y2="53148"/>
                        <a14:foregroundMark x1="32000" y1="53148" x2="32000" y2="53148"/>
                        <a14:foregroundMark x1="33429" y1="55833" x2="33429" y2="55833"/>
                        <a14:foregroundMark x1="33429" y1="54444" x2="33429" y2="54444"/>
                        <a14:foregroundMark x1="29714" y1="53796" x2="29714" y2="53796"/>
                        <a14:foregroundMark x1="67429" y1="19444" x2="67429" y2="19444"/>
                        <a14:foregroundMark x1="69714" y1="19444" x2="69714" y2="19444"/>
                        <a14:foregroundMark x1="68286" y1="49722" x2="68286" y2="49722"/>
                      </a14:backgroundRemoval>
                    </a14:imgEffect>
                  </a14:imgLayer>
                </a14:imgProps>
              </a:ext>
              <a:ext uri="{28A0092B-C50C-407E-A947-70E740481C1C}">
                <a14:useLocalDpi xmlns:a14="http://schemas.microsoft.com/office/drawing/2010/main" val="0"/>
              </a:ext>
            </a:extLst>
          </a:blip>
          <a:srcRect/>
          <a:stretch>
            <a:fillRect/>
          </a:stretch>
        </p:blipFill>
        <p:spPr bwMode="auto">
          <a:xfrm rot="312128">
            <a:off x="3085921" y="3686328"/>
            <a:ext cx="1168925" cy="1735438"/>
          </a:xfrm>
          <a:prstGeom prst="rect">
            <a:avLst/>
          </a:prstGeom>
          <a:solidFill>
            <a:srgbClr val="FFFFFF">
              <a:shade val="85000"/>
            </a:srgbClr>
          </a:solidFill>
          <a:ln w="6350" cap="sq">
            <a:solidFill>
              <a:srgbClr val="00206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Picture 8" descr="22 Kecap Stock Illustrations, Images &amp; Vectors | Shutterstock">
            <a:extLst>
              <a:ext uri="{FF2B5EF4-FFF2-40B4-BE49-F238E27FC236}">
                <a16:creationId xmlns:a16="http://schemas.microsoft.com/office/drawing/2014/main" id="{A98A8588-0E33-77E4-64B0-846358EB1CBB}"/>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5875" b="90000" l="9990" r="89910">
                        <a14:foregroundMark x1="45654" y1="5875" x2="45654" y2="5875"/>
                        <a14:foregroundMark x1="51149" y1="45250" x2="48851" y2="70375"/>
                        <a14:foregroundMark x1="53247" y1="71688" x2="53247" y2="74063"/>
                        <a14:foregroundMark x1="48252" y1="70375" x2="46553" y2="74438"/>
                        <a14:foregroundMark x1="41858" y1="46000" x2="41858" y2="47313"/>
                        <a14:foregroundMark x1="40060" y1="39750" x2="40060" y2="39750"/>
                      </a14:backgroundRemoval>
                    </a14:imgEffect>
                  </a14:imgLayer>
                </a14:imgProps>
              </a:ext>
              <a:ext uri="{28A0092B-C50C-407E-A947-70E740481C1C}">
                <a14:useLocalDpi xmlns:a14="http://schemas.microsoft.com/office/drawing/2010/main" val="0"/>
              </a:ext>
            </a:extLst>
          </a:blip>
          <a:srcRect/>
          <a:stretch>
            <a:fillRect/>
          </a:stretch>
        </p:blipFill>
        <p:spPr bwMode="auto">
          <a:xfrm rot="21386488">
            <a:off x="4587351" y="3635350"/>
            <a:ext cx="1368669" cy="1735438"/>
          </a:xfrm>
          <a:prstGeom prst="rect">
            <a:avLst/>
          </a:prstGeom>
          <a:solidFill>
            <a:srgbClr val="FFFFFF">
              <a:shade val="85000"/>
            </a:srgbClr>
          </a:solidFill>
          <a:ln w="6350" cap="sq">
            <a:solidFill>
              <a:srgbClr val="00206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Picture 10" descr="Hình ảnh Clip Nghệ Thuật Lọ Muối Nhỏ PNG , Lọ, Muối, Clip Nghệ Thuật PNG  miễn phí tải tập tin PSDComment và Vector">
            <a:extLst>
              <a:ext uri="{FF2B5EF4-FFF2-40B4-BE49-F238E27FC236}">
                <a16:creationId xmlns:a16="http://schemas.microsoft.com/office/drawing/2014/main" id="{36A63FD8-57B9-3337-8484-9A14C048A602}"/>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1197606">
            <a:off x="6336144" y="3946978"/>
            <a:ext cx="1173492" cy="1173492"/>
          </a:xfrm>
          <a:prstGeom prst="rect">
            <a:avLst/>
          </a:prstGeom>
          <a:solidFill>
            <a:srgbClr val="FFFFFF">
              <a:shade val="85000"/>
            </a:srgbClr>
          </a:solidFill>
          <a:ln w="6350" cap="sq">
            <a:solidFill>
              <a:srgbClr val="00206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1000" fill="hold"/>
                                        <p:tgtEl>
                                          <p:spTgt spid="18"/>
                                        </p:tgtEl>
                                        <p:attrNameLst>
                                          <p:attrName>ppt_w</p:attrName>
                                        </p:attrNameLst>
                                      </p:cBhvr>
                                      <p:tavLst>
                                        <p:tav tm="0">
                                          <p:val>
                                            <p:strVal val="#ppt_w*0.70"/>
                                          </p:val>
                                        </p:tav>
                                        <p:tav tm="100000">
                                          <p:val>
                                            <p:strVal val="#ppt_w"/>
                                          </p:val>
                                        </p:tav>
                                      </p:tavLst>
                                    </p:anim>
                                    <p:anim calcmode="lin" valueType="num">
                                      <p:cBhvr>
                                        <p:cTn id="13" dur="1000" fill="hold"/>
                                        <p:tgtEl>
                                          <p:spTgt spid="18"/>
                                        </p:tgtEl>
                                        <p:attrNameLst>
                                          <p:attrName>ppt_h</p:attrName>
                                        </p:attrNameLst>
                                      </p:cBhvr>
                                      <p:tavLst>
                                        <p:tav tm="0">
                                          <p:val>
                                            <p:strVal val="#ppt_h"/>
                                          </p:val>
                                        </p:tav>
                                        <p:tav tm="100000">
                                          <p:val>
                                            <p:strVal val="#ppt_h"/>
                                          </p:val>
                                        </p:tav>
                                      </p:tavLst>
                                    </p:anim>
                                    <p:animEffect transition="in" filter="fade">
                                      <p:cBhvr>
                                        <p:cTn id="14" dur="1000"/>
                                        <p:tgtEl>
                                          <p:spTgt spid="18"/>
                                        </p:tgtEl>
                                      </p:cBhvr>
                                    </p:animEffect>
                                  </p:childTnLst>
                                </p:cTn>
                              </p:par>
                              <p:par>
                                <p:cTn id="15" presetID="55"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1000" fill="hold"/>
                                        <p:tgtEl>
                                          <p:spTgt spid="21"/>
                                        </p:tgtEl>
                                        <p:attrNameLst>
                                          <p:attrName>ppt_w</p:attrName>
                                        </p:attrNameLst>
                                      </p:cBhvr>
                                      <p:tavLst>
                                        <p:tav tm="0">
                                          <p:val>
                                            <p:strVal val="#ppt_w*0.70"/>
                                          </p:val>
                                        </p:tav>
                                        <p:tav tm="100000">
                                          <p:val>
                                            <p:strVal val="#ppt_w"/>
                                          </p:val>
                                        </p:tav>
                                      </p:tavLst>
                                    </p:anim>
                                    <p:anim calcmode="lin" valueType="num">
                                      <p:cBhvr>
                                        <p:cTn id="18" dur="1000" fill="hold"/>
                                        <p:tgtEl>
                                          <p:spTgt spid="21"/>
                                        </p:tgtEl>
                                        <p:attrNameLst>
                                          <p:attrName>ppt_h</p:attrName>
                                        </p:attrNameLst>
                                      </p:cBhvr>
                                      <p:tavLst>
                                        <p:tav tm="0">
                                          <p:val>
                                            <p:strVal val="#ppt_h"/>
                                          </p:val>
                                        </p:tav>
                                        <p:tav tm="100000">
                                          <p:val>
                                            <p:strVal val="#ppt_h"/>
                                          </p:val>
                                        </p:tav>
                                      </p:tavLst>
                                    </p:anim>
                                    <p:animEffect transition="in" filter="fade">
                                      <p:cBhvr>
                                        <p:cTn id="19" dur="1000"/>
                                        <p:tgtEl>
                                          <p:spTgt spid="21"/>
                                        </p:tgtEl>
                                      </p:cBhvr>
                                    </p:animEffect>
                                  </p:childTnLst>
                                </p:cTn>
                              </p:par>
                              <p:par>
                                <p:cTn id="20" presetID="55"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p:cTn id="22" dur="1000" fill="hold"/>
                                        <p:tgtEl>
                                          <p:spTgt spid="24"/>
                                        </p:tgtEl>
                                        <p:attrNameLst>
                                          <p:attrName>ppt_w</p:attrName>
                                        </p:attrNameLst>
                                      </p:cBhvr>
                                      <p:tavLst>
                                        <p:tav tm="0">
                                          <p:val>
                                            <p:strVal val="#ppt_w*0.70"/>
                                          </p:val>
                                        </p:tav>
                                        <p:tav tm="100000">
                                          <p:val>
                                            <p:strVal val="#ppt_w"/>
                                          </p:val>
                                        </p:tav>
                                      </p:tavLst>
                                    </p:anim>
                                    <p:anim calcmode="lin" valueType="num">
                                      <p:cBhvr>
                                        <p:cTn id="23" dur="1000" fill="hold"/>
                                        <p:tgtEl>
                                          <p:spTgt spid="24"/>
                                        </p:tgtEl>
                                        <p:attrNameLst>
                                          <p:attrName>ppt_h</p:attrName>
                                        </p:attrNameLst>
                                      </p:cBhvr>
                                      <p:tavLst>
                                        <p:tav tm="0">
                                          <p:val>
                                            <p:strVal val="#ppt_h"/>
                                          </p:val>
                                        </p:tav>
                                        <p:tav tm="100000">
                                          <p:val>
                                            <p:strVal val="#ppt_h"/>
                                          </p:val>
                                        </p:tav>
                                      </p:tavLst>
                                    </p:anim>
                                    <p:animEffect transition="in" filter="fade">
                                      <p:cBhvr>
                                        <p:cTn id="24" dur="1000"/>
                                        <p:tgtEl>
                                          <p:spTgt spid="24"/>
                                        </p:tgtEl>
                                      </p:cBhvr>
                                    </p:animEffect>
                                  </p:childTnLst>
                                </p:cTn>
                              </p:par>
                              <p:par>
                                <p:cTn id="25" presetID="55"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1000" fill="hold"/>
                                        <p:tgtEl>
                                          <p:spTgt spid="25"/>
                                        </p:tgtEl>
                                        <p:attrNameLst>
                                          <p:attrName>ppt_w</p:attrName>
                                        </p:attrNameLst>
                                      </p:cBhvr>
                                      <p:tavLst>
                                        <p:tav tm="0">
                                          <p:val>
                                            <p:strVal val="#ppt_w*0.70"/>
                                          </p:val>
                                        </p:tav>
                                        <p:tav tm="100000">
                                          <p:val>
                                            <p:strVal val="#ppt_w"/>
                                          </p:val>
                                        </p:tav>
                                      </p:tavLst>
                                    </p:anim>
                                    <p:anim calcmode="lin" valueType="num">
                                      <p:cBhvr>
                                        <p:cTn id="28" dur="1000" fill="hold"/>
                                        <p:tgtEl>
                                          <p:spTgt spid="25"/>
                                        </p:tgtEl>
                                        <p:attrNameLst>
                                          <p:attrName>ppt_h</p:attrName>
                                        </p:attrNameLst>
                                      </p:cBhvr>
                                      <p:tavLst>
                                        <p:tav tm="0">
                                          <p:val>
                                            <p:strVal val="#ppt_h"/>
                                          </p:val>
                                        </p:tav>
                                        <p:tav tm="100000">
                                          <p:val>
                                            <p:strVal val="#ppt_h"/>
                                          </p:val>
                                        </p:tav>
                                      </p:tavLst>
                                    </p:anim>
                                    <p:animEffect transition="in" filter="fade">
                                      <p:cBhvr>
                                        <p:cTn id="29" dur="1000"/>
                                        <p:tgtEl>
                                          <p:spTgt spid="25"/>
                                        </p:tgtEl>
                                      </p:cBhvr>
                                    </p:animEffect>
                                  </p:childTnLst>
                                </p:cTn>
                              </p:par>
                              <p:par>
                                <p:cTn id="30" presetID="55" presetClass="entr" presetSubtype="0"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p:cTn id="32" dur="1000" fill="hold"/>
                                        <p:tgtEl>
                                          <p:spTgt spid="26"/>
                                        </p:tgtEl>
                                        <p:attrNameLst>
                                          <p:attrName>ppt_w</p:attrName>
                                        </p:attrNameLst>
                                      </p:cBhvr>
                                      <p:tavLst>
                                        <p:tav tm="0">
                                          <p:val>
                                            <p:strVal val="#ppt_w*0.70"/>
                                          </p:val>
                                        </p:tav>
                                        <p:tav tm="100000">
                                          <p:val>
                                            <p:strVal val="#ppt_w"/>
                                          </p:val>
                                        </p:tav>
                                      </p:tavLst>
                                    </p:anim>
                                    <p:anim calcmode="lin" valueType="num">
                                      <p:cBhvr>
                                        <p:cTn id="33" dur="1000" fill="hold"/>
                                        <p:tgtEl>
                                          <p:spTgt spid="26"/>
                                        </p:tgtEl>
                                        <p:attrNameLst>
                                          <p:attrName>ppt_h</p:attrName>
                                        </p:attrNameLst>
                                      </p:cBhvr>
                                      <p:tavLst>
                                        <p:tav tm="0">
                                          <p:val>
                                            <p:strVal val="#ppt_h"/>
                                          </p:val>
                                        </p:tav>
                                        <p:tav tm="100000">
                                          <p:val>
                                            <p:strVal val="#ppt_h"/>
                                          </p:val>
                                        </p:tav>
                                      </p:tavLst>
                                    </p:anim>
                                    <p:animEffect transition="in" filter="fade">
                                      <p:cBhvr>
                                        <p:cTn id="34" dur="1000"/>
                                        <p:tgtEl>
                                          <p:spTgt spid="26"/>
                                        </p:tgtEl>
                                      </p:cBhvr>
                                    </p:animEffect>
                                  </p:childTnLst>
                                </p:cTn>
                              </p:par>
                              <p:par>
                                <p:cTn id="35" presetID="55"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p:cTn id="37" dur="1000" fill="hold"/>
                                        <p:tgtEl>
                                          <p:spTgt spid="23"/>
                                        </p:tgtEl>
                                        <p:attrNameLst>
                                          <p:attrName>ppt_w</p:attrName>
                                        </p:attrNameLst>
                                      </p:cBhvr>
                                      <p:tavLst>
                                        <p:tav tm="0">
                                          <p:val>
                                            <p:strVal val="#ppt_w*0.70"/>
                                          </p:val>
                                        </p:tav>
                                        <p:tav tm="100000">
                                          <p:val>
                                            <p:strVal val="#ppt_w"/>
                                          </p:val>
                                        </p:tav>
                                      </p:tavLst>
                                    </p:anim>
                                    <p:anim calcmode="lin" valueType="num">
                                      <p:cBhvr>
                                        <p:cTn id="38" dur="1000" fill="hold"/>
                                        <p:tgtEl>
                                          <p:spTgt spid="23"/>
                                        </p:tgtEl>
                                        <p:attrNameLst>
                                          <p:attrName>ppt_h</p:attrName>
                                        </p:attrNameLst>
                                      </p:cBhvr>
                                      <p:tavLst>
                                        <p:tav tm="0">
                                          <p:val>
                                            <p:strVal val="#ppt_h"/>
                                          </p:val>
                                        </p:tav>
                                        <p:tav tm="100000">
                                          <p:val>
                                            <p:strVal val="#ppt_h"/>
                                          </p:val>
                                        </p:tav>
                                      </p:tavLst>
                                    </p:anim>
                                    <p:animEffect transition="in" filter="fade">
                                      <p:cBhvr>
                                        <p:cTn id="39" dur="10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1"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0-#ppt_h/2"/>
                                          </p:val>
                                        </p:tav>
                                        <p:tav tm="100000">
                                          <p:val>
                                            <p:strVal val="#ppt_y"/>
                                          </p:val>
                                        </p:tav>
                                      </p:tavLst>
                                    </p:anim>
                                  </p:childTnLst>
                                </p:cTn>
                              </p:par>
                              <p:par>
                                <p:cTn id="46" presetID="2" presetClass="entr" presetSubtype="1"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additive="base">
                                        <p:cTn id="48" dur="500" fill="hold"/>
                                        <p:tgtEl>
                                          <p:spTgt spid="20"/>
                                        </p:tgtEl>
                                        <p:attrNameLst>
                                          <p:attrName>ppt_x</p:attrName>
                                        </p:attrNameLst>
                                      </p:cBhvr>
                                      <p:tavLst>
                                        <p:tav tm="0">
                                          <p:val>
                                            <p:strVal val="#ppt_x"/>
                                          </p:val>
                                        </p:tav>
                                        <p:tav tm="100000">
                                          <p:val>
                                            <p:strVal val="#ppt_x"/>
                                          </p:val>
                                        </p:tav>
                                      </p:tavLst>
                                    </p:anim>
                                    <p:anim calcmode="lin" valueType="num">
                                      <p:cBhvr additive="base">
                                        <p:cTn id="49" dur="500" fill="hold"/>
                                        <p:tgtEl>
                                          <p:spTgt spid="20"/>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ppt_x"/>
                                          </p:val>
                                        </p:tav>
                                        <p:tav tm="100000">
                                          <p:val>
                                            <p:strVal val="#ppt_x"/>
                                          </p:val>
                                        </p:tav>
                                      </p:tavLst>
                                    </p:anim>
                                    <p:anim calcmode="lin" valueType="num">
                                      <p:cBhvr additive="base">
                                        <p:cTn id="53"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0"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07"/>
        <p:cNvGrpSpPr/>
        <p:nvPr/>
      </p:nvGrpSpPr>
      <p:grpSpPr>
        <a:xfrm>
          <a:off x="0" y="0"/>
          <a:ext cx="0" cy="0"/>
          <a:chOff x="0" y="0"/>
          <a:chExt cx="0" cy="0"/>
        </a:xfrm>
      </p:grpSpPr>
      <p:grpSp>
        <p:nvGrpSpPr>
          <p:cNvPr id="3009" name="Google Shape;3009;p55"/>
          <p:cNvGrpSpPr/>
          <p:nvPr/>
        </p:nvGrpSpPr>
        <p:grpSpPr>
          <a:xfrm>
            <a:off x="6456264" y="2244619"/>
            <a:ext cx="2890471" cy="2898881"/>
            <a:chOff x="5610536" y="1403236"/>
            <a:chExt cx="2813469" cy="3814639"/>
          </a:xfrm>
        </p:grpSpPr>
        <p:sp>
          <p:nvSpPr>
            <p:cNvPr id="3010" name="Google Shape;3010;p55"/>
            <p:cNvSpPr/>
            <p:nvPr/>
          </p:nvSpPr>
          <p:spPr>
            <a:xfrm>
              <a:off x="6783875" y="4312275"/>
              <a:ext cx="880300" cy="905600"/>
            </a:xfrm>
            <a:custGeom>
              <a:avLst/>
              <a:gdLst/>
              <a:ahLst/>
              <a:cxnLst/>
              <a:rect l="l" t="t" r="r" b="b"/>
              <a:pathLst>
                <a:path w="35212" h="36224" extrusionOk="0">
                  <a:moveTo>
                    <a:pt x="2284" y="0"/>
                  </a:moveTo>
                  <a:lnTo>
                    <a:pt x="32362" y="666"/>
                  </a:lnTo>
                  <a:lnTo>
                    <a:pt x="35212" y="36210"/>
                  </a:lnTo>
                  <a:lnTo>
                    <a:pt x="18989" y="36224"/>
                  </a:lnTo>
                  <a:lnTo>
                    <a:pt x="16593" y="18518"/>
                  </a:lnTo>
                  <a:lnTo>
                    <a:pt x="14381" y="35413"/>
                  </a:lnTo>
                  <a:lnTo>
                    <a:pt x="0" y="35577"/>
                  </a:lnTo>
                  <a:close/>
                </a:path>
              </a:pathLst>
            </a:custGeom>
            <a:solidFill>
              <a:schemeClr val="dk1"/>
            </a:solidFill>
            <a:ln>
              <a:noFill/>
            </a:ln>
          </p:spPr>
        </p:sp>
        <p:grpSp>
          <p:nvGrpSpPr>
            <p:cNvPr id="3011" name="Google Shape;3011;p55"/>
            <p:cNvGrpSpPr/>
            <p:nvPr/>
          </p:nvGrpSpPr>
          <p:grpSpPr>
            <a:xfrm flipH="1">
              <a:off x="5610536" y="1403236"/>
              <a:ext cx="2813469" cy="2940653"/>
              <a:chOff x="5419450" y="2132850"/>
              <a:chExt cx="1572825" cy="1643925"/>
            </a:xfrm>
          </p:grpSpPr>
          <p:sp>
            <p:nvSpPr>
              <p:cNvPr id="3012" name="Google Shape;3012;p55"/>
              <p:cNvSpPr/>
              <p:nvPr/>
            </p:nvSpPr>
            <p:spPr>
              <a:xfrm>
                <a:off x="6246125" y="3281400"/>
                <a:ext cx="585200" cy="318725"/>
              </a:xfrm>
              <a:custGeom>
                <a:avLst/>
                <a:gdLst/>
                <a:ahLst/>
                <a:cxnLst/>
                <a:rect l="l" t="t" r="r" b="b"/>
                <a:pathLst>
                  <a:path w="23408" h="12749" extrusionOk="0">
                    <a:moveTo>
                      <a:pt x="19338" y="0"/>
                    </a:moveTo>
                    <a:cubicBezTo>
                      <a:pt x="17870" y="0"/>
                      <a:pt x="16603" y="968"/>
                      <a:pt x="16236" y="2402"/>
                    </a:cubicBezTo>
                    <a:cubicBezTo>
                      <a:pt x="16102" y="2969"/>
                      <a:pt x="16102" y="3570"/>
                      <a:pt x="16302" y="4103"/>
                    </a:cubicBezTo>
                    <a:cubicBezTo>
                      <a:pt x="15368" y="5504"/>
                      <a:pt x="13701" y="7406"/>
                      <a:pt x="11299" y="7973"/>
                    </a:cubicBezTo>
                    <a:cubicBezTo>
                      <a:pt x="11084" y="8025"/>
                      <a:pt x="10858" y="8049"/>
                      <a:pt x="10624" y="8049"/>
                    </a:cubicBezTo>
                    <a:cubicBezTo>
                      <a:pt x="8612" y="8049"/>
                      <a:pt x="5978" y="6226"/>
                      <a:pt x="3827" y="4403"/>
                    </a:cubicBezTo>
                    <a:cubicBezTo>
                      <a:pt x="3378" y="4015"/>
                      <a:pt x="2856" y="3841"/>
                      <a:pt x="2344" y="3841"/>
                    </a:cubicBezTo>
                    <a:cubicBezTo>
                      <a:pt x="1142" y="3841"/>
                      <a:pt x="1" y="4801"/>
                      <a:pt x="24" y="6205"/>
                    </a:cubicBezTo>
                    <a:lnTo>
                      <a:pt x="91" y="8740"/>
                    </a:lnTo>
                    <a:cubicBezTo>
                      <a:pt x="3863" y="11669"/>
                      <a:pt x="7110" y="12748"/>
                      <a:pt x="9847" y="12748"/>
                    </a:cubicBezTo>
                    <a:cubicBezTo>
                      <a:pt x="15121" y="12748"/>
                      <a:pt x="18502" y="8741"/>
                      <a:pt x="20105" y="6238"/>
                    </a:cubicBezTo>
                    <a:lnTo>
                      <a:pt x="20138" y="6238"/>
                    </a:lnTo>
                    <a:cubicBezTo>
                      <a:pt x="21840" y="6238"/>
                      <a:pt x="23274" y="4937"/>
                      <a:pt x="23374" y="3203"/>
                    </a:cubicBezTo>
                    <a:cubicBezTo>
                      <a:pt x="23407" y="1468"/>
                      <a:pt x="22006" y="34"/>
                      <a:pt x="20272" y="0"/>
                    </a:cubicBezTo>
                    <a:close/>
                  </a:path>
                </a:pathLst>
              </a:custGeom>
              <a:solidFill>
                <a:srgbClr val="AE74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55"/>
              <p:cNvSpPr/>
              <p:nvPr/>
            </p:nvSpPr>
            <p:spPr>
              <a:xfrm>
                <a:off x="6690375" y="3141300"/>
                <a:ext cx="301900" cy="356950"/>
              </a:xfrm>
              <a:custGeom>
                <a:avLst/>
                <a:gdLst/>
                <a:ahLst/>
                <a:cxnLst/>
                <a:rect l="l" t="t" r="r" b="b"/>
                <a:pathLst>
                  <a:path w="12076" h="14278" extrusionOk="0">
                    <a:moveTo>
                      <a:pt x="4737" y="0"/>
                    </a:moveTo>
                    <a:cubicBezTo>
                      <a:pt x="1334" y="3603"/>
                      <a:pt x="0" y="11609"/>
                      <a:pt x="0" y="11609"/>
                    </a:cubicBezTo>
                    <a:cubicBezTo>
                      <a:pt x="1034" y="11709"/>
                      <a:pt x="5704" y="14277"/>
                      <a:pt x="5704" y="14277"/>
                    </a:cubicBezTo>
                    <a:cubicBezTo>
                      <a:pt x="6271" y="11909"/>
                      <a:pt x="12075" y="934"/>
                      <a:pt x="12075" y="934"/>
                    </a:cubicBezTo>
                    <a:lnTo>
                      <a:pt x="47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55"/>
              <p:cNvSpPr/>
              <p:nvPr/>
            </p:nvSpPr>
            <p:spPr>
              <a:xfrm>
                <a:off x="6690375" y="3312250"/>
                <a:ext cx="205150" cy="186000"/>
              </a:xfrm>
              <a:custGeom>
                <a:avLst/>
                <a:gdLst/>
                <a:ahLst/>
                <a:cxnLst/>
                <a:rect l="l" t="t" r="r" b="b"/>
                <a:pathLst>
                  <a:path w="8206" h="7440" extrusionOk="0">
                    <a:moveTo>
                      <a:pt x="1201" y="0"/>
                    </a:moveTo>
                    <a:cubicBezTo>
                      <a:pt x="701" y="1568"/>
                      <a:pt x="300" y="3169"/>
                      <a:pt x="0" y="4771"/>
                    </a:cubicBezTo>
                    <a:cubicBezTo>
                      <a:pt x="1034" y="4871"/>
                      <a:pt x="5704" y="7439"/>
                      <a:pt x="5704" y="7439"/>
                    </a:cubicBezTo>
                    <a:cubicBezTo>
                      <a:pt x="5938" y="6505"/>
                      <a:pt x="7005" y="4170"/>
                      <a:pt x="8206" y="1702"/>
                    </a:cubicBezTo>
                    <a:lnTo>
                      <a:pt x="8206" y="1702"/>
                    </a:lnTo>
                    <a:cubicBezTo>
                      <a:pt x="6617" y="2723"/>
                      <a:pt x="5366" y="3138"/>
                      <a:pt x="4383" y="3138"/>
                    </a:cubicBezTo>
                    <a:cubicBezTo>
                      <a:pt x="2540" y="3138"/>
                      <a:pt x="1636" y="1676"/>
                      <a:pt x="1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55"/>
              <p:cNvSpPr/>
              <p:nvPr/>
            </p:nvSpPr>
            <p:spPr>
              <a:xfrm>
                <a:off x="6066575" y="3317975"/>
                <a:ext cx="389475" cy="294525"/>
              </a:xfrm>
              <a:custGeom>
                <a:avLst/>
                <a:gdLst/>
                <a:ahLst/>
                <a:cxnLst/>
                <a:rect l="l" t="t" r="r" b="b"/>
                <a:pathLst>
                  <a:path w="15579" h="11781" extrusionOk="0">
                    <a:moveTo>
                      <a:pt x="5698" y="0"/>
                    </a:moveTo>
                    <a:cubicBezTo>
                      <a:pt x="4562" y="0"/>
                      <a:pt x="3635" y="362"/>
                      <a:pt x="3103" y="1206"/>
                    </a:cubicBezTo>
                    <a:cubicBezTo>
                      <a:pt x="1" y="6076"/>
                      <a:pt x="13244" y="11780"/>
                      <a:pt x="13244" y="11780"/>
                    </a:cubicBezTo>
                    <a:lnTo>
                      <a:pt x="15579" y="5376"/>
                    </a:lnTo>
                    <a:cubicBezTo>
                      <a:pt x="13136" y="2521"/>
                      <a:pt x="8693" y="0"/>
                      <a:pt x="56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55"/>
              <p:cNvSpPr/>
              <p:nvPr/>
            </p:nvSpPr>
            <p:spPr>
              <a:xfrm>
                <a:off x="6683475" y="3275200"/>
                <a:ext cx="72800" cy="50275"/>
              </a:xfrm>
              <a:custGeom>
                <a:avLst/>
                <a:gdLst/>
                <a:ahLst/>
                <a:cxnLst/>
                <a:rect l="l" t="t" r="r" b="b"/>
                <a:pathLst>
                  <a:path w="2912" h="2011" extrusionOk="0">
                    <a:moveTo>
                      <a:pt x="2044" y="0"/>
                    </a:moveTo>
                    <a:cubicBezTo>
                      <a:pt x="1208" y="0"/>
                      <a:pt x="1" y="1092"/>
                      <a:pt x="143" y="1149"/>
                    </a:cubicBezTo>
                    <a:lnTo>
                      <a:pt x="510" y="1683"/>
                    </a:lnTo>
                    <a:cubicBezTo>
                      <a:pt x="655" y="1901"/>
                      <a:pt x="890" y="2010"/>
                      <a:pt x="1133" y="2010"/>
                    </a:cubicBezTo>
                    <a:cubicBezTo>
                      <a:pt x="1336" y="2010"/>
                      <a:pt x="1544" y="1934"/>
                      <a:pt x="1710" y="1783"/>
                    </a:cubicBezTo>
                    <a:cubicBezTo>
                      <a:pt x="2278" y="1216"/>
                      <a:pt x="2911" y="448"/>
                      <a:pt x="2444" y="115"/>
                    </a:cubicBezTo>
                    <a:cubicBezTo>
                      <a:pt x="2329" y="35"/>
                      <a:pt x="2192" y="0"/>
                      <a:pt x="2044" y="0"/>
                    </a:cubicBezTo>
                    <a:close/>
                  </a:path>
                </a:pathLst>
              </a:custGeom>
              <a:solidFill>
                <a:srgbClr val="AE74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55"/>
              <p:cNvSpPr/>
              <p:nvPr/>
            </p:nvSpPr>
            <p:spPr>
              <a:xfrm>
                <a:off x="5873125" y="3238650"/>
                <a:ext cx="442000" cy="538125"/>
              </a:xfrm>
              <a:custGeom>
                <a:avLst/>
                <a:gdLst/>
                <a:ahLst/>
                <a:cxnLst/>
                <a:rect l="l" t="t" r="r" b="b"/>
                <a:pathLst>
                  <a:path w="17680" h="21525" extrusionOk="0">
                    <a:moveTo>
                      <a:pt x="8353" y="0"/>
                    </a:moveTo>
                    <a:cubicBezTo>
                      <a:pt x="6736" y="0"/>
                      <a:pt x="5219" y="443"/>
                      <a:pt x="4236" y="1177"/>
                    </a:cubicBezTo>
                    <a:cubicBezTo>
                      <a:pt x="2002" y="2811"/>
                      <a:pt x="0" y="21524"/>
                      <a:pt x="0" y="21524"/>
                    </a:cubicBezTo>
                    <a:lnTo>
                      <a:pt x="17679" y="20991"/>
                    </a:lnTo>
                    <a:cubicBezTo>
                      <a:pt x="17679" y="20991"/>
                      <a:pt x="16779" y="5646"/>
                      <a:pt x="14110" y="2477"/>
                    </a:cubicBezTo>
                    <a:cubicBezTo>
                      <a:pt x="12633" y="720"/>
                      <a:pt x="10413" y="0"/>
                      <a:pt x="83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55"/>
              <p:cNvSpPr/>
              <p:nvPr/>
            </p:nvSpPr>
            <p:spPr>
              <a:xfrm>
                <a:off x="5979850" y="3283050"/>
                <a:ext cx="266925" cy="159150"/>
              </a:xfrm>
              <a:custGeom>
                <a:avLst/>
                <a:gdLst/>
                <a:ahLst/>
                <a:cxnLst/>
                <a:rect l="l" t="t" r="r" b="b"/>
                <a:pathLst>
                  <a:path w="10677" h="6366" extrusionOk="0">
                    <a:moveTo>
                      <a:pt x="8907" y="1"/>
                    </a:moveTo>
                    <a:lnTo>
                      <a:pt x="1" y="1202"/>
                    </a:lnTo>
                    <a:cubicBezTo>
                      <a:pt x="1" y="1202"/>
                      <a:pt x="1302" y="6039"/>
                      <a:pt x="5071" y="6339"/>
                    </a:cubicBezTo>
                    <a:cubicBezTo>
                      <a:pt x="5274" y="6357"/>
                      <a:pt x="5467" y="6365"/>
                      <a:pt x="5650" y="6365"/>
                    </a:cubicBezTo>
                    <a:cubicBezTo>
                      <a:pt x="10677" y="6365"/>
                      <a:pt x="8907" y="1"/>
                      <a:pt x="89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55"/>
              <p:cNvSpPr/>
              <p:nvPr/>
            </p:nvSpPr>
            <p:spPr>
              <a:xfrm>
                <a:off x="5971525" y="3195500"/>
                <a:ext cx="249350" cy="213475"/>
              </a:xfrm>
              <a:custGeom>
                <a:avLst/>
                <a:gdLst/>
                <a:ahLst/>
                <a:cxnLst/>
                <a:rect l="l" t="t" r="r" b="b"/>
                <a:pathLst>
                  <a:path w="9974" h="8539" extrusionOk="0">
                    <a:moveTo>
                      <a:pt x="7706" y="0"/>
                    </a:moveTo>
                    <a:lnTo>
                      <a:pt x="0" y="1368"/>
                    </a:lnTo>
                    <a:cubicBezTo>
                      <a:pt x="1801" y="6614"/>
                      <a:pt x="4554" y="8538"/>
                      <a:pt x="6030" y="8538"/>
                    </a:cubicBezTo>
                    <a:cubicBezTo>
                      <a:pt x="6140" y="8538"/>
                      <a:pt x="6243" y="8527"/>
                      <a:pt x="6338" y="8507"/>
                    </a:cubicBezTo>
                    <a:cubicBezTo>
                      <a:pt x="9974" y="7739"/>
                      <a:pt x="7706" y="1"/>
                      <a:pt x="7706" y="0"/>
                    </a:cubicBezTo>
                    <a:close/>
                  </a:path>
                </a:pathLst>
              </a:custGeom>
              <a:solidFill>
                <a:srgbClr val="AE74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55"/>
              <p:cNvSpPr/>
              <p:nvPr/>
            </p:nvSpPr>
            <p:spPr>
              <a:xfrm>
                <a:off x="5522875" y="2786800"/>
                <a:ext cx="290225" cy="309600"/>
              </a:xfrm>
              <a:custGeom>
                <a:avLst/>
                <a:gdLst/>
                <a:ahLst/>
                <a:cxnLst/>
                <a:rect l="l" t="t" r="r" b="b"/>
                <a:pathLst>
                  <a:path w="11609" h="12384" extrusionOk="0">
                    <a:moveTo>
                      <a:pt x="5834" y="1"/>
                    </a:moveTo>
                    <a:cubicBezTo>
                      <a:pt x="2774" y="1"/>
                      <a:pt x="231" y="2634"/>
                      <a:pt x="100" y="6008"/>
                    </a:cubicBezTo>
                    <a:cubicBezTo>
                      <a:pt x="0" y="9410"/>
                      <a:pt x="2435" y="12279"/>
                      <a:pt x="5571" y="12379"/>
                    </a:cubicBezTo>
                    <a:cubicBezTo>
                      <a:pt x="5646" y="12382"/>
                      <a:pt x="5721" y="12384"/>
                      <a:pt x="5796" y="12384"/>
                    </a:cubicBezTo>
                    <a:cubicBezTo>
                      <a:pt x="8831" y="12384"/>
                      <a:pt x="11345" y="9761"/>
                      <a:pt x="11475" y="6408"/>
                    </a:cubicBezTo>
                    <a:cubicBezTo>
                      <a:pt x="11608" y="2972"/>
                      <a:pt x="9140" y="137"/>
                      <a:pt x="6004" y="3"/>
                    </a:cubicBezTo>
                    <a:cubicBezTo>
                      <a:pt x="5947" y="2"/>
                      <a:pt x="5890" y="1"/>
                      <a:pt x="5834" y="1"/>
                    </a:cubicBezTo>
                    <a:close/>
                  </a:path>
                </a:pathLst>
              </a:custGeom>
              <a:solidFill>
                <a:srgbClr val="AE74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55"/>
              <p:cNvSpPr/>
              <p:nvPr/>
            </p:nvSpPr>
            <p:spPr>
              <a:xfrm>
                <a:off x="5543725" y="2866050"/>
                <a:ext cx="170975" cy="182750"/>
              </a:xfrm>
              <a:custGeom>
                <a:avLst/>
                <a:gdLst/>
                <a:ahLst/>
                <a:cxnLst/>
                <a:rect l="l" t="t" r="r" b="b"/>
                <a:pathLst>
                  <a:path w="6839" h="7310" extrusionOk="0">
                    <a:moveTo>
                      <a:pt x="3423" y="0"/>
                    </a:moveTo>
                    <a:cubicBezTo>
                      <a:pt x="1637" y="0"/>
                      <a:pt x="132" y="1545"/>
                      <a:pt x="67" y="3538"/>
                    </a:cubicBezTo>
                    <a:cubicBezTo>
                      <a:pt x="0" y="5540"/>
                      <a:pt x="1434" y="7241"/>
                      <a:pt x="3269" y="7308"/>
                    </a:cubicBezTo>
                    <a:cubicBezTo>
                      <a:pt x="3307" y="7309"/>
                      <a:pt x="3346" y="7310"/>
                      <a:pt x="3384" y="7310"/>
                    </a:cubicBezTo>
                    <a:cubicBezTo>
                      <a:pt x="5201" y="7310"/>
                      <a:pt x="6706" y="5765"/>
                      <a:pt x="6772" y="3772"/>
                    </a:cubicBezTo>
                    <a:cubicBezTo>
                      <a:pt x="6838" y="1770"/>
                      <a:pt x="5404" y="69"/>
                      <a:pt x="3536" y="2"/>
                    </a:cubicBezTo>
                    <a:cubicBezTo>
                      <a:pt x="3498" y="1"/>
                      <a:pt x="3461" y="0"/>
                      <a:pt x="3423" y="0"/>
                    </a:cubicBezTo>
                    <a:close/>
                  </a:path>
                </a:pathLst>
              </a:custGeom>
              <a:solidFill>
                <a:srgbClr val="965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55"/>
              <p:cNvSpPr/>
              <p:nvPr/>
            </p:nvSpPr>
            <p:spPr>
              <a:xfrm>
                <a:off x="6465200" y="2806825"/>
                <a:ext cx="290225" cy="310375"/>
              </a:xfrm>
              <a:custGeom>
                <a:avLst/>
                <a:gdLst/>
                <a:ahLst/>
                <a:cxnLst/>
                <a:rect l="l" t="t" r="r" b="b"/>
                <a:pathLst>
                  <a:path w="11609" h="12415" extrusionOk="0">
                    <a:moveTo>
                      <a:pt x="5868" y="0"/>
                    </a:moveTo>
                    <a:cubicBezTo>
                      <a:pt x="2808" y="0"/>
                      <a:pt x="265" y="2634"/>
                      <a:pt x="134" y="6007"/>
                    </a:cubicBezTo>
                    <a:cubicBezTo>
                      <a:pt x="1" y="9410"/>
                      <a:pt x="2469" y="12278"/>
                      <a:pt x="5605" y="12412"/>
                    </a:cubicBezTo>
                    <a:cubicBezTo>
                      <a:pt x="5662" y="12414"/>
                      <a:pt x="5719" y="12415"/>
                      <a:pt x="5775" y="12415"/>
                    </a:cubicBezTo>
                    <a:cubicBezTo>
                      <a:pt x="8835" y="12415"/>
                      <a:pt x="11378" y="9781"/>
                      <a:pt x="11509" y="6408"/>
                    </a:cubicBezTo>
                    <a:cubicBezTo>
                      <a:pt x="11609" y="2972"/>
                      <a:pt x="9174" y="103"/>
                      <a:pt x="6038" y="3"/>
                    </a:cubicBezTo>
                    <a:cubicBezTo>
                      <a:pt x="5981" y="1"/>
                      <a:pt x="5924" y="0"/>
                      <a:pt x="5868" y="0"/>
                    </a:cubicBezTo>
                    <a:close/>
                  </a:path>
                </a:pathLst>
              </a:custGeom>
              <a:solidFill>
                <a:srgbClr val="AE74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55"/>
              <p:cNvSpPr/>
              <p:nvPr/>
            </p:nvSpPr>
            <p:spPr>
              <a:xfrm>
                <a:off x="6531925" y="2869375"/>
                <a:ext cx="170975" cy="182775"/>
              </a:xfrm>
              <a:custGeom>
                <a:avLst/>
                <a:gdLst/>
                <a:ahLst/>
                <a:cxnLst/>
                <a:rect l="l" t="t" r="r" b="b"/>
                <a:pathLst>
                  <a:path w="6839" h="7311" extrusionOk="0">
                    <a:moveTo>
                      <a:pt x="3426" y="1"/>
                    </a:moveTo>
                    <a:cubicBezTo>
                      <a:pt x="1639" y="1"/>
                      <a:pt x="132" y="1578"/>
                      <a:pt x="67" y="3539"/>
                    </a:cubicBezTo>
                    <a:cubicBezTo>
                      <a:pt x="0" y="5573"/>
                      <a:pt x="1435" y="7241"/>
                      <a:pt x="3303" y="7308"/>
                    </a:cubicBezTo>
                    <a:cubicBezTo>
                      <a:pt x="3340" y="7309"/>
                      <a:pt x="3378" y="7310"/>
                      <a:pt x="3415" y="7310"/>
                    </a:cubicBezTo>
                    <a:cubicBezTo>
                      <a:pt x="5201" y="7310"/>
                      <a:pt x="6706" y="5765"/>
                      <a:pt x="6772" y="3772"/>
                    </a:cubicBezTo>
                    <a:cubicBezTo>
                      <a:pt x="6838" y="1771"/>
                      <a:pt x="5404" y="70"/>
                      <a:pt x="3536" y="3"/>
                    </a:cubicBezTo>
                    <a:cubicBezTo>
                      <a:pt x="3499" y="1"/>
                      <a:pt x="3462" y="1"/>
                      <a:pt x="3426" y="1"/>
                    </a:cubicBezTo>
                    <a:close/>
                  </a:path>
                </a:pathLst>
              </a:custGeom>
              <a:solidFill>
                <a:srgbClr val="965F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55"/>
              <p:cNvSpPr/>
              <p:nvPr/>
            </p:nvSpPr>
            <p:spPr>
              <a:xfrm>
                <a:off x="5667125" y="2473950"/>
                <a:ext cx="936525" cy="865250"/>
              </a:xfrm>
              <a:custGeom>
                <a:avLst/>
                <a:gdLst/>
                <a:ahLst/>
                <a:cxnLst/>
                <a:rect l="l" t="t" r="r" b="b"/>
                <a:pathLst>
                  <a:path w="37461" h="34610" extrusionOk="0">
                    <a:moveTo>
                      <a:pt x="15528" y="0"/>
                    </a:moveTo>
                    <a:cubicBezTo>
                      <a:pt x="7358" y="0"/>
                      <a:pt x="663" y="7964"/>
                      <a:pt x="368" y="16153"/>
                    </a:cubicBezTo>
                    <a:lnTo>
                      <a:pt x="301" y="18655"/>
                    </a:lnTo>
                    <a:cubicBezTo>
                      <a:pt x="1" y="27028"/>
                      <a:pt x="6539" y="34066"/>
                      <a:pt x="14878" y="34366"/>
                    </a:cubicBezTo>
                    <a:lnTo>
                      <a:pt x="21383" y="34600"/>
                    </a:lnTo>
                    <a:cubicBezTo>
                      <a:pt x="21567" y="34607"/>
                      <a:pt x="21751" y="34610"/>
                      <a:pt x="21935" y="34610"/>
                    </a:cubicBezTo>
                    <a:cubicBezTo>
                      <a:pt x="30030" y="34610"/>
                      <a:pt x="36767" y="28178"/>
                      <a:pt x="37061" y="20023"/>
                    </a:cubicBezTo>
                    <a:lnTo>
                      <a:pt x="37161" y="17521"/>
                    </a:lnTo>
                    <a:cubicBezTo>
                      <a:pt x="37461" y="9148"/>
                      <a:pt x="30923" y="2110"/>
                      <a:pt x="22550" y="1843"/>
                    </a:cubicBezTo>
                    <a:lnTo>
                      <a:pt x="15979" y="8"/>
                    </a:lnTo>
                    <a:cubicBezTo>
                      <a:pt x="15828" y="3"/>
                      <a:pt x="15678" y="0"/>
                      <a:pt x="15528" y="0"/>
                    </a:cubicBezTo>
                    <a:close/>
                  </a:path>
                </a:pathLst>
              </a:custGeom>
              <a:solidFill>
                <a:srgbClr val="AE74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55"/>
              <p:cNvSpPr/>
              <p:nvPr/>
            </p:nvSpPr>
            <p:spPr>
              <a:xfrm>
                <a:off x="5419450" y="2132850"/>
                <a:ext cx="1285125" cy="944250"/>
              </a:xfrm>
              <a:custGeom>
                <a:avLst/>
                <a:gdLst/>
                <a:ahLst/>
                <a:cxnLst/>
                <a:rect l="l" t="t" r="r" b="b"/>
                <a:pathLst>
                  <a:path w="51405" h="37770" extrusionOk="0">
                    <a:moveTo>
                      <a:pt x="22860" y="1"/>
                    </a:moveTo>
                    <a:cubicBezTo>
                      <a:pt x="22730" y="1"/>
                      <a:pt x="22583" y="14"/>
                      <a:pt x="22417" y="43"/>
                    </a:cubicBezTo>
                    <a:cubicBezTo>
                      <a:pt x="18881" y="677"/>
                      <a:pt x="18114" y="5480"/>
                      <a:pt x="18114" y="5480"/>
                    </a:cubicBezTo>
                    <a:cubicBezTo>
                      <a:pt x="18114" y="5480"/>
                      <a:pt x="11276" y="5480"/>
                      <a:pt x="10475" y="6914"/>
                    </a:cubicBezTo>
                    <a:cubicBezTo>
                      <a:pt x="9674" y="8349"/>
                      <a:pt x="12576" y="9449"/>
                      <a:pt x="12576" y="9449"/>
                    </a:cubicBezTo>
                    <a:cubicBezTo>
                      <a:pt x="12576" y="9449"/>
                      <a:pt x="3637" y="11684"/>
                      <a:pt x="1902" y="14553"/>
                    </a:cubicBezTo>
                    <a:cubicBezTo>
                      <a:pt x="134" y="17422"/>
                      <a:pt x="4437" y="18189"/>
                      <a:pt x="4437" y="18189"/>
                    </a:cubicBezTo>
                    <a:cubicBezTo>
                      <a:pt x="4437" y="18189"/>
                      <a:pt x="1" y="24260"/>
                      <a:pt x="4604" y="30298"/>
                    </a:cubicBezTo>
                    <a:cubicBezTo>
                      <a:pt x="4604" y="30298"/>
                      <a:pt x="9741" y="31599"/>
                      <a:pt x="10208" y="32299"/>
                    </a:cubicBezTo>
                    <a:cubicBezTo>
                      <a:pt x="10208" y="32299"/>
                      <a:pt x="12743" y="27896"/>
                      <a:pt x="12877" y="24394"/>
                    </a:cubicBezTo>
                    <a:cubicBezTo>
                      <a:pt x="12877" y="24394"/>
                      <a:pt x="18314" y="21391"/>
                      <a:pt x="20048" y="15987"/>
                    </a:cubicBezTo>
                    <a:cubicBezTo>
                      <a:pt x="20048" y="15987"/>
                      <a:pt x="20124" y="15985"/>
                      <a:pt x="20260" y="15985"/>
                    </a:cubicBezTo>
                    <a:cubicBezTo>
                      <a:pt x="21297" y="15985"/>
                      <a:pt x="25860" y="16115"/>
                      <a:pt x="27687" y="18356"/>
                    </a:cubicBezTo>
                    <a:cubicBezTo>
                      <a:pt x="27687" y="18356"/>
                      <a:pt x="26420" y="15354"/>
                      <a:pt x="27687" y="15354"/>
                    </a:cubicBezTo>
                    <a:cubicBezTo>
                      <a:pt x="28921" y="15354"/>
                      <a:pt x="30222" y="18189"/>
                      <a:pt x="30222" y="18189"/>
                    </a:cubicBezTo>
                    <a:cubicBezTo>
                      <a:pt x="30222" y="18189"/>
                      <a:pt x="33067" y="16656"/>
                      <a:pt x="34262" y="16656"/>
                    </a:cubicBezTo>
                    <a:cubicBezTo>
                      <a:pt x="34454" y="16656"/>
                      <a:pt x="34604" y="16695"/>
                      <a:pt x="34692" y="16788"/>
                    </a:cubicBezTo>
                    <a:cubicBezTo>
                      <a:pt x="35326" y="17422"/>
                      <a:pt x="33725" y="19323"/>
                      <a:pt x="33725" y="19323"/>
                    </a:cubicBezTo>
                    <a:cubicBezTo>
                      <a:pt x="33725" y="19323"/>
                      <a:pt x="36066" y="18379"/>
                      <a:pt x="37742" y="18379"/>
                    </a:cubicBezTo>
                    <a:cubicBezTo>
                      <a:pt x="38248" y="18379"/>
                      <a:pt x="38693" y="18465"/>
                      <a:pt x="38995" y="18689"/>
                    </a:cubicBezTo>
                    <a:cubicBezTo>
                      <a:pt x="40263" y="19623"/>
                      <a:pt x="38028" y="20891"/>
                      <a:pt x="38028" y="20891"/>
                    </a:cubicBezTo>
                    <a:cubicBezTo>
                      <a:pt x="38028" y="20891"/>
                      <a:pt x="48669" y="26462"/>
                      <a:pt x="46301" y="37770"/>
                    </a:cubicBezTo>
                    <a:cubicBezTo>
                      <a:pt x="46301" y="37770"/>
                      <a:pt x="51071" y="27429"/>
                      <a:pt x="47568" y="16755"/>
                    </a:cubicBezTo>
                    <a:lnTo>
                      <a:pt x="47568" y="16755"/>
                    </a:lnTo>
                    <a:cubicBezTo>
                      <a:pt x="47568" y="16755"/>
                      <a:pt x="48449" y="17024"/>
                      <a:pt x="49331" y="17024"/>
                    </a:cubicBezTo>
                    <a:cubicBezTo>
                      <a:pt x="50122" y="17024"/>
                      <a:pt x="50913" y="16807"/>
                      <a:pt x="51071" y="15987"/>
                    </a:cubicBezTo>
                    <a:cubicBezTo>
                      <a:pt x="51404" y="14220"/>
                      <a:pt x="45667" y="10417"/>
                      <a:pt x="45667" y="10417"/>
                    </a:cubicBezTo>
                    <a:cubicBezTo>
                      <a:pt x="45667" y="10417"/>
                      <a:pt x="51071" y="9283"/>
                      <a:pt x="49803" y="8015"/>
                    </a:cubicBezTo>
                    <a:cubicBezTo>
                      <a:pt x="48502" y="6748"/>
                      <a:pt x="42164" y="6581"/>
                      <a:pt x="42164" y="6581"/>
                    </a:cubicBezTo>
                    <a:cubicBezTo>
                      <a:pt x="42164" y="6581"/>
                      <a:pt x="49936" y="1644"/>
                      <a:pt x="46768" y="543"/>
                    </a:cubicBezTo>
                    <a:cubicBezTo>
                      <a:pt x="46363" y="404"/>
                      <a:pt x="45912" y="343"/>
                      <a:pt x="45435" y="343"/>
                    </a:cubicBezTo>
                    <a:cubicBezTo>
                      <a:pt x="42135" y="343"/>
                      <a:pt x="37528" y="3245"/>
                      <a:pt x="37528" y="3245"/>
                    </a:cubicBezTo>
                    <a:cubicBezTo>
                      <a:pt x="37528" y="3245"/>
                      <a:pt x="34366" y="2063"/>
                      <a:pt x="30493" y="2063"/>
                    </a:cubicBezTo>
                    <a:cubicBezTo>
                      <a:pt x="27418" y="2063"/>
                      <a:pt x="23895" y="2808"/>
                      <a:pt x="21149" y="5480"/>
                    </a:cubicBezTo>
                    <a:cubicBezTo>
                      <a:pt x="21149" y="5480"/>
                      <a:pt x="25478" y="1"/>
                      <a:pt x="22860" y="1"/>
                    </a:cubicBez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55"/>
              <p:cNvSpPr/>
              <p:nvPr/>
            </p:nvSpPr>
            <p:spPr>
              <a:xfrm>
                <a:off x="5954850" y="3035900"/>
                <a:ext cx="363250" cy="198100"/>
              </a:xfrm>
              <a:custGeom>
                <a:avLst/>
                <a:gdLst/>
                <a:ahLst/>
                <a:cxnLst/>
                <a:rect l="l" t="t" r="r" b="b"/>
                <a:pathLst>
                  <a:path w="14530" h="7924" extrusionOk="0">
                    <a:moveTo>
                      <a:pt x="11098" y="0"/>
                    </a:moveTo>
                    <a:cubicBezTo>
                      <a:pt x="9738" y="0"/>
                      <a:pt x="8810" y="1464"/>
                      <a:pt x="7839" y="1815"/>
                    </a:cubicBezTo>
                    <a:cubicBezTo>
                      <a:pt x="7733" y="1853"/>
                      <a:pt x="7632" y="1870"/>
                      <a:pt x="7533" y="1870"/>
                    </a:cubicBezTo>
                    <a:cubicBezTo>
                      <a:pt x="6686" y="1870"/>
                      <a:pt x="6063" y="587"/>
                      <a:pt x="4233" y="587"/>
                    </a:cubicBezTo>
                    <a:cubicBezTo>
                      <a:pt x="3882" y="587"/>
                      <a:pt x="3486" y="635"/>
                      <a:pt x="3036" y="747"/>
                    </a:cubicBezTo>
                    <a:cubicBezTo>
                      <a:pt x="0" y="1548"/>
                      <a:pt x="334" y="7785"/>
                      <a:pt x="6205" y="7919"/>
                    </a:cubicBezTo>
                    <a:cubicBezTo>
                      <a:pt x="6325" y="7922"/>
                      <a:pt x="6444" y="7923"/>
                      <a:pt x="6561" y="7923"/>
                    </a:cubicBezTo>
                    <a:cubicBezTo>
                      <a:pt x="14530" y="7923"/>
                      <a:pt x="14049" y="1299"/>
                      <a:pt x="12142" y="280"/>
                    </a:cubicBezTo>
                    <a:cubicBezTo>
                      <a:pt x="11766" y="82"/>
                      <a:pt x="11420" y="0"/>
                      <a:pt x="110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55"/>
              <p:cNvSpPr/>
              <p:nvPr/>
            </p:nvSpPr>
            <p:spPr>
              <a:xfrm>
                <a:off x="6064925" y="3095925"/>
                <a:ext cx="228400" cy="138050"/>
              </a:xfrm>
              <a:custGeom>
                <a:avLst/>
                <a:gdLst/>
                <a:ahLst/>
                <a:cxnLst/>
                <a:rect l="l" t="t" r="r" b="b"/>
                <a:pathLst>
                  <a:path w="9136" h="5522" extrusionOk="0">
                    <a:moveTo>
                      <a:pt x="7786" y="1"/>
                    </a:moveTo>
                    <a:cubicBezTo>
                      <a:pt x="7225" y="1"/>
                      <a:pt x="6665" y="61"/>
                      <a:pt x="6105" y="181"/>
                    </a:cubicBezTo>
                    <a:cubicBezTo>
                      <a:pt x="3036" y="748"/>
                      <a:pt x="701" y="2816"/>
                      <a:pt x="0" y="5251"/>
                    </a:cubicBezTo>
                    <a:cubicBezTo>
                      <a:pt x="567" y="5418"/>
                      <a:pt x="1168" y="5518"/>
                      <a:pt x="1802" y="5518"/>
                    </a:cubicBezTo>
                    <a:cubicBezTo>
                      <a:pt x="1918" y="5521"/>
                      <a:pt x="2033" y="5522"/>
                      <a:pt x="2146" y="5522"/>
                    </a:cubicBezTo>
                    <a:cubicBezTo>
                      <a:pt x="7667" y="5522"/>
                      <a:pt x="9135" y="2369"/>
                      <a:pt x="8907" y="81"/>
                    </a:cubicBezTo>
                    <a:cubicBezTo>
                      <a:pt x="8533" y="27"/>
                      <a:pt x="8159" y="1"/>
                      <a:pt x="77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55"/>
              <p:cNvSpPr/>
              <p:nvPr/>
            </p:nvSpPr>
            <p:spPr>
              <a:xfrm>
                <a:off x="6004875" y="3035900"/>
                <a:ext cx="262725" cy="100925"/>
              </a:xfrm>
              <a:custGeom>
                <a:avLst/>
                <a:gdLst/>
                <a:ahLst/>
                <a:cxnLst/>
                <a:rect l="l" t="t" r="r" b="b"/>
                <a:pathLst>
                  <a:path w="10509" h="4037" extrusionOk="0">
                    <a:moveTo>
                      <a:pt x="9100" y="0"/>
                    </a:moveTo>
                    <a:cubicBezTo>
                      <a:pt x="7747" y="0"/>
                      <a:pt x="6836" y="1464"/>
                      <a:pt x="5838" y="1815"/>
                    </a:cubicBezTo>
                    <a:cubicBezTo>
                      <a:pt x="5732" y="1853"/>
                      <a:pt x="5631" y="1870"/>
                      <a:pt x="5532" y="1870"/>
                    </a:cubicBezTo>
                    <a:cubicBezTo>
                      <a:pt x="4685" y="1870"/>
                      <a:pt x="4062" y="587"/>
                      <a:pt x="2232" y="587"/>
                    </a:cubicBezTo>
                    <a:cubicBezTo>
                      <a:pt x="1881" y="587"/>
                      <a:pt x="1485" y="635"/>
                      <a:pt x="1035" y="747"/>
                    </a:cubicBezTo>
                    <a:cubicBezTo>
                      <a:pt x="668" y="847"/>
                      <a:pt x="301" y="1047"/>
                      <a:pt x="1" y="1348"/>
                    </a:cubicBezTo>
                    <a:cubicBezTo>
                      <a:pt x="811" y="2996"/>
                      <a:pt x="2721" y="4036"/>
                      <a:pt x="4869" y="4036"/>
                    </a:cubicBezTo>
                    <a:cubicBezTo>
                      <a:pt x="5286" y="4036"/>
                      <a:pt x="5711" y="3997"/>
                      <a:pt x="6138" y="3916"/>
                    </a:cubicBezTo>
                    <a:cubicBezTo>
                      <a:pt x="8073" y="3616"/>
                      <a:pt x="9707" y="2348"/>
                      <a:pt x="10508" y="580"/>
                    </a:cubicBezTo>
                    <a:cubicBezTo>
                      <a:pt x="10408" y="447"/>
                      <a:pt x="10275" y="347"/>
                      <a:pt x="10141" y="280"/>
                    </a:cubicBezTo>
                    <a:cubicBezTo>
                      <a:pt x="9765" y="82"/>
                      <a:pt x="9420" y="0"/>
                      <a:pt x="91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55"/>
              <p:cNvSpPr/>
              <p:nvPr/>
            </p:nvSpPr>
            <p:spPr>
              <a:xfrm>
                <a:off x="5852200" y="2711625"/>
                <a:ext cx="173050" cy="74425"/>
              </a:xfrm>
              <a:custGeom>
                <a:avLst/>
                <a:gdLst/>
                <a:ahLst/>
                <a:cxnLst/>
                <a:rect l="l" t="t" r="r" b="b"/>
                <a:pathLst>
                  <a:path w="6922" h="2977" extrusionOk="0">
                    <a:moveTo>
                      <a:pt x="3527" y="0"/>
                    </a:moveTo>
                    <a:cubicBezTo>
                      <a:pt x="2760" y="0"/>
                      <a:pt x="1943" y="290"/>
                      <a:pt x="1337" y="709"/>
                    </a:cubicBezTo>
                    <a:cubicBezTo>
                      <a:pt x="837" y="1076"/>
                      <a:pt x="403" y="1576"/>
                      <a:pt x="137" y="2143"/>
                    </a:cubicBezTo>
                    <a:cubicBezTo>
                      <a:pt x="1" y="2392"/>
                      <a:pt x="203" y="2610"/>
                      <a:pt x="420" y="2610"/>
                    </a:cubicBezTo>
                    <a:cubicBezTo>
                      <a:pt x="522" y="2610"/>
                      <a:pt x="629" y="2561"/>
                      <a:pt x="704" y="2443"/>
                    </a:cubicBezTo>
                    <a:cubicBezTo>
                      <a:pt x="1337" y="1509"/>
                      <a:pt x="2372" y="942"/>
                      <a:pt x="3506" y="909"/>
                    </a:cubicBezTo>
                    <a:cubicBezTo>
                      <a:pt x="3571" y="905"/>
                      <a:pt x="3637" y="903"/>
                      <a:pt x="3703" y="903"/>
                    </a:cubicBezTo>
                    <a:cubicBezTo>
                      <a:pt x="4170" y="903"/>
                      <a:pt x="4631" y="1009"/>
                      <a:pt x="5040" y="1243"/>
                    </a:cubicBezTo>
                    <a:cubicBezTo>
                      <a:pt x="5540" y="1609"/>
                      <a:pt x="5941" y="2110"/>
                      <a:pt x="6108" y="2710"/>
                    </a:cubicBezTo>
                    <a:cubicBezTo>
                      <a:pt x="6161" y="2896"/>
                      <a:pt x="6308" y="2976"/>
                      <a:pt x="6459" y="2976"/>
                    </a:cubicBezTo>
                    <a:cubicBezTo>
                      <a:pt x="6687" y="2976"/>
                      <a:pt x="6922" y="2792"/>
                      <a:pt x="6841" y="2510"/>
                    </a:cubicBezTo>
                    <a:cubicBezTo>
                      <a:pt x="6641" y="1943"/>
                      <a:pt x="6308" y="1409"/>
                      <a:pt x="5874" y="976"/>
                    </a:cubicBezTo>
                    <a:cubicBezTo>
                      <a:pt x="5474" y="609"/>
                      <a:pt x="5007" y="342"/>
                      <a:pt x="4473" y="175"/>
                    </a:cubicBezTo>
                    <a:cubicBezTo>
                      <a:pt x="4181" y="54"/>
                      <a:pt x="3859" y="0"/>
                      <a:pt x="3527" y="0"/>
                    </a:cubicBezTo>
                    <a:close/>
                  </a:path>
                </a:pathLst>
              </a:custGeom>
              <a:solidFill>
                <a:srgbClr val="4D2A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55"/>
              <p:cNvSpPr/>
              <p:nvPr/>
            </p:nvSpPr>
            <p:spPr>
              <a:xfrm>
                <a:off x="6232050" y="2721400"/>
                <a:ext cx="172825" cy="70375"/>
              </a:xfrm>
              <a:custGeom>
                <a:avLst/>
                <a:gdLst/>
                <a:ahLst/>
                <a:cxnLst/>
                <a:rect l="l" t="t" r="r" b="b"/>
                <a:pathLst>
                  <a:path w="6913" h="2815" extrusionOk="0">
                    <a:moveTo>
                      <a:pt x="3302" y="1"/>
                    </a:moveTo>
                    <a:cubicBezTo>
                      <a:pt x="3122" y="1"/>
                      <a:pt x="2939" y="18"/>
                      <a:pt x="2755" y="51"/>
                    </a:cubicBezTo>
                    <a:cubicBezTo>
                      <a:pt x="2455" y="118"/>
                      <a:pt x="2122" y="184"/>
                      <a:pt x="1821" y="284"/>
                    </a:cubicBezTo>
                    <a:cubicBezTo>
                      <a:pt x="1154" y="551"/>
                      <a:pt x="554" y="1018"/>
                      <a:pt x="187" y="1619"/>
                    </a:cubicBezTo>
                    <a:cubicBezTo>
                      <a:pt x="1" y="1921"/>
                      <a:pt x="269" y="2191"/>
                      <a:pt x="527" y="2191"/>
                    </a:cubicBezTo>
                    <a:cubicBezTo>
                      <a:pt x="639" y="2191"/>
                      <a:pt x="750" y="2140"/>
                      <a:pt x="821" y="2019"/>
                    </a:cubicBezTo>
                    <a:cubicBezTo>
                      <a:pt x="1121" y="1519"/>
                      <a:pt x="1554" y="1152"/>
                      <a:pt x="2088" y="952"/>
                    </a:cubicBezTo>
                    <a:cubicBezTo>
                      <a:pt x="2338" y="885"/>
                      <a:pt x="2605" y="852"/>
                      <a:pt x="2872" y="852"/>
                    </a:cubicBezTo>
                    <a:cubicBezTo>
                      <a:pt x="3139" y="852"/>
                      <a:pt x="3406" y="885"/>
                      <a:pt x="3656" y="952"/>
                    </a:cubicBezTo>
                    <a:cubicBezTo>
                      <a:pt x="4657" y="1118"/>
                      <a:pt x="5757" y="1719"/>
                      <a:pt x="6224" y="2653"/>
                    </a:cubicBezTo>
                    <a:cubicBezTo>
                      <a:pt x="6282" y="2767"/>
                      <a:pt x="6386" y="2815"/>
                      <a:pt x="6492" y="2815"/>
                    </a:cubicBezTo>
                    <a:cubicBezTo>
                      <a:pt x="6697" y="2815"/>
                      <a:pt x="6913" y="2639"/>
                      <a:pt x="6825" y="2419"/>
                    </a:cubicBezTo>
                    <a:lnTo>
                      <a:pt x="6858" y="2386"/>
                    </a:lnTo>
                    <a:cubicBezTo>
                      <a:pt x="6325" y="1152"/>
                      <a:pt x="5157" y="251"/>
                      <a:pt x="3823" y="51"/>
                    </a:cubicBezTo>
                    <a:cubicBezTo>
                      <a:pt x="3656" y="18"/>
                      <a:pt x="3481" y="1"/>
                      <a:pt x="3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55"/>
              <p:cNvSpPr/>
              <p:nvPr/>
            </p:nvSpPr>
            <p:spPr>
              <a:xfrm>
                <a:off x="6228375" y="2801050"/>
                <a:ext cx="191000" cy="240200"/>
              </a:xfrm>
              <a:custGeom>
                <a:avLst/>
                <a:gdLst/>
                <a:ahLst/>
                <a:cxnLst/>
                <a:rect l="l" t="t" r="r" b="b"/>
                <a:pathLst>
                  <a:path w="7640" h="9608" extrusionOk="0">
                    <a:moveTo>
                      <a:pt x="3864" y="0"/>
                    </a:moveTo>
                    <a:cubicBezTo>
                      <a:pt x="3843" y="0"/>
                      <a:pt x="3823" y="0"/>
                      <a:pt x="3803" y="1"/>
                    </a:cubicBezTo>
                    <a:cubicBezTo>
                      <a:pt x="1701" y="1"/>
                      <a:pt x="0" y="1702"/>
                      <a:pt x="0" y="3803"/>
                    </a:cubicBezTo>
                    <a:lnTo>
                      <a:pt x="0" y="5805"/>
                    </a:lnTo>
                    <a:cubicBezTo>
                      <a:pt x="0" y="7906"/>
                      <a:pt x="1701" y="9607"/>
                      <a:pt x="3803" y="9607"/>
                    </a:cubicBezTo>
                    <a:cubicBezTo>
                      <a:pt x="5904" y="9607"/>
                      <a:pt x="7639" y="7906"/>
                      <a:pt x="7639" y="5805"/>
                    </a:cubicBezTo>
                    <a:lnTo>
                      <a:pt x="7639" y="3803"/>
                    </a:lnTo>
                    <a:cubicBezTo>
                      <a:pt x="7606" y="1689"/>
                      <a:pt x="5937" y="0"/>
                      <a:pt x="3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55"/>
              <p:cNvSpPr/>
              <p:nvPr/>
            </p:nvSpPr>
            <p:spPr>
              <a:xfrm>
                <a:off x="6278400" y="2820225"/>
                <a:ext cx="140125" cy="206850"/>
              </a:xfrm>
              <a:custGeom>
                <a:avLst/>
                <a:gdLst/>
                <a:ahLst/>
                <a:cxnLst/>
                <a:rect l="l" t="t" r="r" b="b"/>
                <a:pathLst>
                  <a:path w="5605" h="8274" extrusionOk="0">
                    <a:moveTo>
                      <a:pt x="3370" y="1"/>
                    </a:moveTo>
                    <a:cubicBezTo>
                      <a:pt x="1535" y="1"/>
                      <a:pt x="1" y="1869"/>
                      <a:pt x="1" y="4137"/>
                    </a:cubicBezTo>
                    <a:cubicBezTo>
                      <a:pt x="34" y="6439"/>
                      <a:pt x="1535" y="8273"/>
                      <a:pt x="3370" y="8273"/>
                    </a:cubicBezTo>
                    <a:cubicBezTo>
                      <a:pt x="3537" y="8273"/>
                      <a:pt x="3703" y="8273"/>
                      <a:pt x="3870" y="8240"/>
                    </a:cubicBezTo>
                    <a:cubicBezTo>
                      <a:pt x="4971" y="7539"/>
                      <a:pt x="5605" y="6339"/>
                      <a:pt x="5605" y="5038"/>
                    </a:cubicBezTo>
                    <a:lnTo>
                      <a:pt x="5605" y="3036"/>
                    </a:lnTo>
                    <a:cubicBezTo>
                      <a:pt x="5605" y="1935"/>
                      <a:pt x="5138" y="901"/>
                      <a:pt x="4337" y="168"/>
                    </a:cubicBezTo>
                    <a:cubicBezTo>
                      <a:pt x="4004" y="67"/>
                      <a:pt x="3703" y="1"/>
                      <a:pt x="33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55"/>
              <p:cNvSpPr/>
              <p:nvPr/>
            </p:nvSpPr>
            <p:spPr>
              <a:xfrm>
                <a:off x="6125750" y="2915400"/>
                <a:ext cx="44275" cy="44150"/>
              </a:xfrm>
              <a:custGeom>
                <a:avLst/>
                <a:gdLst/>
                <a:ahLst/>
                <a:cxnLst/>
                <a:rect l="l" t="t" r="r" b="b"/>
                <a:pathLst>
                  <a:path w="1771" h="1766" extrusionOk="0">
                    <a:moveTo>
                      <a:pt x="1589" y="0"/>
                    </a:moveTo>
                    <a:cubicBezTo>
                      <a:pt x="1529" y="0"/>
                      <a:pt x="1468" y="34"/>
                      <a:pt x="1437" y="97"/>
                    </a:cubicBezTo>
                    <a:cubicBezTo>
                      <a:pt x="1370" y="163"/>
                      <a:pt x="1303" y="230"/>
                      <a:pt x="1203" y="297"/>
                    </a:cubicBezTo>
                    <a:lnTo>
                      <a:pt x="970" y="497"/>
                    </a:lnTo>
                    <a:cubicBezTo>
                      <a:pt x="884" y="583"/>
                      <a:pt x="807" y="659"/>
                      <a:pt x="730" y="737"/>
                    </a:cubicBezTo>
                    <a:lnTo>
                      <a:pt x="730" y="737"/>
                    </a:lnTo>
                    <a:cubicBezTo>
                      <a:pt x="630" y="515"/>
                      <a:pt x="526" y="298"/>
                      <a:pt x="436" y="97"/>
                    </a:cubicBezTo>
                    <a:cubicBezTo>
                      <a:pt x="394" y="34"/>
                      <a:pt x="333" y="7"/>
                      <a:pt x="271" y="7"/>
                    </a:cubicBezTo>
                    <a:cubicBezTo>
                      <a:pt x="136" y="7"/>
                      <a:pt x="0" y="136"/>
                      <a:pt x="69" y="297"/>
                    </a:cubicBezTo>
                    <a:lnTo>
                      <a:pt x="36" y="297"/>
                    </a:lnTo>
                    <a:cubicBezTo>
                      <a:pt x="169" y="597"/>
                      <a:pt x="303" y="930"/>
                      <a:pt x="469" y="1197"/>
                    </a:cubicBezTo>
                    <a:cubicBezTo>
                      <a:pt x="503" y="1264"/>
                      <a:pt x="569" y="1297"/>
                      <a:pt x="636" y="1331"/>
                    </a:cubicBezTo>
                    <a:cubicBezTo>
                      <a:pt x="703" y="1297"/>
                      <a:pt x="770" y="1264"/>
                      <a:pt x="803" y="1197"/>
                    </a:cubicBezTo>
                    <a:cubicBezTo>
                      <a:pt x="936" y="1064"/>
                      <a:pt x="1070" y="897"/>
                      <a:pt x="1170" y="764"/>
                    </a:cubicBezTo>
                    <a:lnTo>
                      <a:pt x="1370" y="497"/>
                    </a:lnTo>
                    <a:lnTo>
                      <a:pt x="1370" y="530"/>
                    </a:lnTo>
                    <a:lnTo>
                      <a:pt x="1370" y="897"/>
                    </a:lnTo>
                    <a:cubicBezTo>
                      <a:pt x="1370" y="997"/>
                      <a:pt x="1370" y="1131"/>
                      <a:pt x="1370" y="1264"/>
                    </a:cubicBezTo>
                    <a:cubicBezTo>
                      <a:pt x="1337" y="1397"/>
                      <a:pt x="1337" y="1498"/>
                      <a:pt x="1370" y="1631"/>
                    </a:cubicBezTo>
                    <a:cubicBezTo>
                      <a:pt x="1389" y="1725"/>
                      <a:pt x="1461" y="1766"/>
                      <a:pt x="1532" y="1766"/>
                    </a:cubicBezTo>
                    <a:cubicBezTo>
                      <a:pt x="1587" y="1766"/>
                      <a:pt x="1641" y="1741"/>
                      <a:pt x="1670" y="1698"/>
                    </a:cubicBezTo>
                    <a:cubicBezTo>
                      <a:pt x="1737" y="1564"/>
                      <a:pt x="1770" y="1397"/>
                      <a:pt x="1770" y="1264"/>
                    </a:cubicBezTo>
                    <a:lnTo>
                      <a:pt x="1770" y="897"/>
                    </a:lnTo>
                    <a:cubicBezTo>
                      <a:pt x="1770" y="630"/>
                      <a:pt x="1770" y="363"/>
                      <a:pt x="1737" y="130"/>
                    </a:cubicBezTo>
                    <a:cubicBezTo>
                      <a:pt x="1719" y="42"/>
                      <a:pt x="1655" y="0"/>
                      <a:pt x="15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55"/>
              <p:cNvSpPr/>
              <p:nvPr/>
            </p:nvSpPr>
            <p:spPr>
              <a:xfrm>
                <a:off x="5858100" y="2810950"/>
                <a:ext cx="197675" cy="240425"/>
              </a:xfrm>
              <a:custGeom>
                <a:avLst/>
                <a:gdLst/>
                <a:ahLst/>
                <a:cxnLst/>
                <a:rect l="l" t="t" r="r" b="b"/>
                <a:pathLst>
                  <a:path w="7907" h="9617" extrusionOk="0">
                    <a:moveTo>
                      <a:pt x="3920" y="0"/>
                    </a:moveTo>
                    <a:cubicBezTo>
                      <a:pt x="3859" y="0"/>
                      <a:pt x="3798" y="2"/>
                      <a:pt x="3737" y="5"/>
                    </a:cubicBezTo>
                    <a:cubicBezTo>
                      <a:pt x="1635" y="72"/>
                      <a:pt x="1" y="1873"/>
                      <a:pt x="101" y="3974"/>
                    </a:cubicBezTo>
                    <a:lnTo>
                      <a:pt x="201" y="5976"/>
                    </a:lnTo>
                    <a:cubicBezTo>
                      <a:pt x="298" y="8016"/>
                      <a:pt x="1967" y="9616"/>
                      <a:pt x="3987" y="9616"/>
                    </a:cubicBezTo>
                    <a:cubicBezTo>
                      <a:pt x="4048" y="9616"/>
                      <a:pt x="4109" y="9615"/>
                      <a:pt x="4170" y="9612"/>
                    </a:cubicBezTo>
                    <a:cubicBezTo>
                      <a:pt x="6272" y="9512"/>
                      <a:pt x="7906" y="7744"/>
                      <a:pt x="7806" y="5642"/>
                    </a:cubicBezTo>
                    <a:lnTo>
                      <a:pt x="7706" y="3641"/>
                    </a:lnTo>
                    <a:cubicBezTo>
                      <a:pt x="7641" y="1601"/>
                      <a:pt x="5942" y="0"/>
                      <a:pt x="39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55"/>
              <p:cNvSpPr/>
              <p:nvPr/>
            </p:nvSpPr>
            <p:spPr>
              <a:xfrm>
                <a:off x="5909800" y="2828250"/>
                <a:ext cx="145125" cy="207200"/>
              </a:xfrm>
              <a:custGeom>
                <a:avLst/>
                <a:gdLst/>
                <a:ahLst/>
                <a:cxnLst/>
                <a:rect l="l" t="t" r="r" b="b"/>
                <a:pathLst>
                  <a:path w="5805" h="8288" extrusionOk="0">
                    <a:moveTo>
                      <a:pt x="3519" y="1"/>
                    </a:moveTo>
                    <a:cubicBezTo>
                      <a:pt x="3437" y="1"/>
                      <a:pt x="3353" y="5"/>
                      <a:pt x="3270" y="13"/>
                    </a:cubicBezTo>
                    <a:cubicBezTo>
                      <a:pt x="1435" y="80"/>
                      <a:pt x="1" y="2015"/>
                      <a:pt x="101" y="4283"/>
                    </a:cubicBezTo>
                    <a:cubicBezTo>
                      <a:pt x="199" y="6511"/>
                      <a:pt x="1713" y="8288"/>
                      <a:pt x="3536" y="8288"/>
                    </a:cubicBezTo>
                    <a:cubicBezTo>
                      <a:pt x="3570" y="8288"/>
                      <a:pt x="3603" y="8287"/>
                      <a:pt x="3637" y="8286"/>
                    </a:cubicBezTo>
                    <a:cubicBezTo>
                      <a:pt x="3804" y="8253"/>
                      <a:pt x="3970" y="8253"/>
                      <a:pt x="4137" y="8186"/>
                    </a:cubicBezTo>
                    <a:cubicBezTo>
                      <a:pt x="5205" y="7452"/>
                      <a:pt x="5805" y="6218"/>
                      <a:pt x="5738" y="4950"/>
                    </a:cubicBezTo>
                    <a:lnTo>
                      <a:pt x="5638" y="2915"/>
                    </a:lnTo>
                    <a:cubicBezTo>
                      <a:pt x="5605" y="1815"/>
                      <a:pt x="5071" y="814"/>
                      <a:pt x="4237" y="113"/>
                    </a:cubicBezTo>
                    <a:cubicBezTo>
                      <a:pt x="4012" y="38"/>
                      <a:pt x="3768" y="1"/>
                      <a:pt x="35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55"/>
              <p:cNvSpPr/>
              <p:nvPr/>
            </p:nvSpPr>
            <p:spPr>
              <a:xfrm>
                <a:off x="5826700" y="3339475"/>
                <a:ext cx="248250" cy="289700"/>
              </a:xfrm>
              <a:custGeom>
                <a:avLst/>
                <a:gdLst/>
                <a:ahLst/>
                <a:cxnLst/>
                <a:rect l="l" t="t" r="r" b="b"/>
                <a:pathLst>
                  <a:path w="9930" h="11588" extrusionOk="0">
                    <a:moveTo>
                      <a:pt x="4667" y="1"/>
                    </a:moveTo>
                    <a:cubicBezTo>
                      <a:pt x="1" y="1"/>
                      <a:pt x="2157" y="11587"/>
                      <a:pt x="2157" y="11587"/>
                    </a:cubicBezTo>
                    <a:lnTo>
                      <a:pt x="9496" y="10320"/>
                    </a:lnTo>
                    <a:cubicBezTo>
                      <a:pt x="9496" y="10320"/>
                      <a:pt x="9930" y="413"/>
                      <a:pt x="4926" y="12"/>
                    </a:cubicBezTo>
                    <a:cubicBezTo>
                      <a:pt x="4837" y="5"/>
                      <a:pt x="4751" y="1"/>
                      <a:pt x="46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55"/>
              <p:cNvSpPr/>
              <p:nvPr/>
            </p:nvSpPr>
            <p:spPr>
              <a:xfrm>
                <a:off x="6246725" y="3434000"/>
                <a:ext cx="97575" cy="64250"/>
              </a:xfrm>
              <a:custGeom>
                <a:avLst/>
                <a:gdLst/>
                <a:ahLst/>
                <a:cxnLst/>
                <a:rect l="l" t="t" r="r" b="b"/>
                <a:pathLst>
                  <a:path w="3903" h="2570" extrusionOk="0">
                    <a:moveTo>
                      <a:pt x="393" y="0"/>
                    </a:moveTo>
                    <a:cubicBezTo>
                      <a:pt x="131" y="0"/>
                      <a:pt x="0" y="1669"/>
                      <a:pt x="0" y="1669"/>
                    </a:cubicBezTo>
                    <a:lnTo>
                      <a:pt x="3403" y="2569"/>
                    </a:lnTo>
                    <a:cubicBezTo>
                      <a:pt x="3636" y="2069"/>
                      <a:pt x="3803" y="1535"/>
                      <a:pt x="3903" y="1001"/>
                    </a:cubicBezTo>
                    <a:cubicBezTo>
                      <a:pt x="3903" y="735"/>
                      <a:pt x="667" y="34"/>
                      <a:pt x="400" y="1"/>
                    </a:cubicBezTo>
                    <a:cubicBezTo>
                      <a:pt x="398" y="0"/>
                      <a:pt x="395" y="0"/>
                      <a:pt x="3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55"/>
              <p:cNvSpPr/>
              <p:nvPr/>
            </p:nvSpPr>
            <p:spPr>
              <a:xfrm>
                <a:off x="6188350" y="3456525"/>
                <a:ext cx="161800" cy="189525"/>
              </a:xfrm>
              <a:custGeom>
                <a:avLst/>
                <a:gdLst/>
                <a:ahLst/>
                <a:cxnLst/>
                <a:rect l="l" t="t" r="r" b="b"/>
                <a:pathLst>
                  <a:path w="6472" h="7581" extrusionOk="0">
                    <a:moveTo>
                      <a:pt x="2063" y="0"/>
                    </a:moveTo>
                    <a:cubicBezTo>
                      <a:pt x="1692" y="0"/>
                      <a:pt x="565" y="3843"/>
                      <a:pt x="100" y="5404"/>
                    </a:cubicBezTo>
                    <a:cubicBezTo>
                      <a:pt x="0" y="5771"/>
                      <a:pt x="200" y="6171"/>
                      <a:pt x="567" y="6305"/>
                    </a:cubicBezTo>
                    <a:cubicBezTo>
                      <a:pt x="1737" y="6748"/>
                      <a:pt x="4197" y="7580"/>
                      <a:pt x="4818" y="7580"/>
                    </a:cubicBezTo>
                    <a:cubicBezTo>
                      <a:pt x="4853" y="7580"/>
                      <a:pt x="4881" y="7578"/>
                      <a:pt x="4904" y="7572"/>
                    </a:cubicBezTo>
                    <a:cubicBezTo>
                      <a:pt x="5471" y="7439"/>
                      <a:pt x="6471" y="1601"/>
                      <a:pt x="6338" y="1268"/>
                    </a:cubicBezTo>
                    <a:cubicBezTo>
                      <a:pt x="6238" y="968"/>
                      <a:pt x="2469" y="34"/>
                      <a:pt x="2068" y="0"/>
                    </a:cubicBezTo>
                    <a:cubicBezTo>
                      <a:pt x="2067" y="0"/>
                      <a:pt x="2065" y="0"/>
                      <a:pt x="20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55"/>
              <p:cNvSpPr/>
              <p:nvPr/>
            </p:nvSpPr>
            <p:spPr>
              <a:xfrm>
                <a:off x="6190000" y="3502350"/>
                <a:ext cx="140050" cy="131900"/>
              </a:xfrm>
              <a:custGeom>
                <a:avLst/>
                <a:gdLst/>
                <a:ahLst/>
                <a:cxnLst/>
                <a:rect l="l" t="t" r="r" b="b"/>
                <a:pathLst>
                  <a:path w="5602" h="5276" extrusionOk="0">
                    <a:moveTo>
                      <a:pt x="1753" y="1"/>
                    </a:moveTo>
                    <a:cubicBezTo>
                      <a:pt x="1746" y="1"/>
                      <a:pt x="1740" y="1"/>
                      <a:pt x="1735" y="2"/>
                    </a:cubicBezTo>
                    <a:cubicBezTo>
                      <a:pt x="1535" y="2"/>
                      <a:pt x="368" y="3605"/>
                      <a:pt x="368" y="3605"/>
                    </a:cubicBezTo>
                    <a:cubicBezTo>
                      <a:pt x="1" y="4105"/>
                      <a:pt x="4337" y="5172"/>
                      <a:pt x="4571" y="5272"/>
                    </a:cubicBezTo>
                    <a:cubicBezTo>
                      <a:pt x="4575" y="5275"/>
                      <a:pt x="4580" y="5276"/>
                      <a:pt x="4585" y="5276"/>
                    </a:cubicBezTo>
                    <a:cubicBezTo>
                      <a:pt x="4863" y="5276"/>
                      <a:pt x="5602" y="1530"/>
                      <a:pt x="5438" y="1136"/>
                    </a:cubicBezTo>
                    <a:cubicBezTo>
                      <a:pt x="5307" y="777"/>
                      <a:pt x="2103" y="1"/>
                      <a:pt x="17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55"/>
              <p:cNvSpPr/>
              <p:nvPr/>
            </p:nvSpPr>
            <p:spPr>
              <a:xfrm>
                <a:off x="5848925" y="3525725"/>
                <a:ext cx="476375" cy="179150"/>
              </a:xfrm>
              <a:custGeom>
                <a:avLst/>
                <a:gdLst/>
                <a:ahLst/>
                <a:cxnLst/>
                <a:rect l="l" t="t" r="r" b="b"/>
                <a:pathLst>
                  <a:path w="19055" h="7166" extrusionOk="0">
                    <a:moveTo>
                      <a:pt x="14660" y="1"/>
                    </a:moveTo>
                    <a:cubicBezTo>
                      <a:pt x="14277" y="1"/>
                      <a:pt x="13861" y="43"/>
                      <a:pt x="13410" y="134"/>
                    </a:cubicBezTo>
                    <a:cubicBezTo>
                      <a:pt x="12476" y="335"/>
                      <a:pt x="12276" y="2403"/>
                      <a:pt x="12109" y="3137"/>
                    </a:cubicBezTo>
                    <a:cubicBezTo>
                      <a:pt x="9738" y="2757"/>
                      <a:pt x="6107" y="1928"/>
                      <a:pt x="4287" y="1928"/>
                    </a:cubicBezTo>
                    <a:cubicBezTo>
                      <a:pt x="4187" y="1928"/>
                      <a:pt x="4092" y="1930"/>
                      <a:pt x="4004" y="1936"/>
                    </a:cubicBezTo>
                    <a:cubicBezTo>
                      <a:pt x="1" y="2169"/>
                      <a:pt x="1502" y="5138"/>
                      <a:pt x="1502" y="5171"/>
                    </a:cubicBezTo>
                    <a:cubicBezTo>
                      <a:pt x="2190" y="6681"/>
                      <a:pt x="3783" y="7165"/>
                      <a:pt x="5624" y="7165"/>
                    </a:cubicBezTo>
                    <a:cubicBezTo>
                      <a:pt x="8422" y="7165"/>
                      <a:pt x="11794" y="6047"/>
                      <a:pt x="13444" y="5705"/>
                    </a:cubicBezTo>
                    <a:cubicBezTo>
                      <a:pt x="13987" y="6205"/>
                      <a:pt x="14686" y="6464"/>
                      <a:pt x="15402" y="6464"/>
                    </a:cubicBezTo>
                    <a:cubicBezTo>
                      <a:pt x="15786" y="6464"/>
                      <a:pt x="16174" y="6390"/>
                      <a:pt x="16546" y="6239"/>
                    </a:cubicBezTo>
                    <a:cubicBezTo>
                      <a:pt x="19054" y="5168"/>
                      <a:pt x="18898" y="1"/>
                      <a:pt x="14660" y="1"/>
                    </a:cubicBezTo>
                    <a:close/>
                  </a:path>
                </a:pathLst>
              </a:custGeom>
              <a:solidFill>
                <a:srgbClr val="AE74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 name="TextBox 40">
            <a:extLst>
              <a:ext uri="{FF2B5EF4-FFF2-40B4-BE49-F238E27FC236}">
                <a16:creationId xmlns:a16="http://schemas.microsoft.com/office/drawing/2014/main" id="{632C1927-A085-0E8C-544A-D884A0FC9D38}"/>
              </a:ext>
            </a:extLst>
          </p:cNvPr>
          <p:cNvSpPr txBox="1"/>
          <p:nvPr/>
        </p:nvSpPr>
        <p:spPr>
          <a:xfrm>
            <a:off x="0" y="162321"/>
            <a:ext cx="5985501" cy="923330"/>
          </a:xfrm>
          <a:prstGeom prst="homePlate">
            <a:avLst/>
          </a:prstGeom>
          <a:solidFill>
            <a:srgbClr val="C5316D"/>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700" b="1">
                <a:latin typeface="UTM Avo" panose="02040603050506020204" pitchFamily="18" charset="0"/>
              </a:rPr>
              <a:t>2. Khi làm món trứng đúc thịt,</a:t>
            </a:r>
          </a:p>
          <a:p>
            <a:pPr algn="ctr"/>
            <a:r>
              <a:rPr lang="en-US" sz="2700" b="1">
                <a:latin typeface="UTM Avo" panose="02040603050506020204" pitchFamily="18" charset="0"/>
              </a:rPr>
              <a:t> bước 1 cần làm những gì?</a:t>
            </a:r>
          </a:p>
        </p:txBody>
      </p:sp>
      <p:grpSp>
        <p:nvGrpSpPr>
          <p:cNvPr id="2" name="Group 1">
            <a:extLst>
              <a:ext uri="{FF2B5EF4-FFF2-40B4-BE49-F238E27FC236}">
                <a16:creationId xmlns:a16="http://schemas.microsoft.com/office/drawing/2014/main" id="{89D8A72E-4AD2-3DAC-6F81-3F82E98E024B}"/>
              </a:ext>
            </a:extLst>
          </p:cNvPr>
          <p:cNvGrpSpPr/>
          <p:nvPr/>
        </p:nvGrpSpPr>
        <p:grpSpPr>
          <a:xfrm>
            <a:off x="501815" y="939760"/>
            <a:ext cx="6545014" cy="4048439"/>
            <a:chOff x="501815" y="939760"/>
            <a:chExt cx="6545014" cy="4048439"/>
          </a:xfrm>
        </p:grpSpPr>
        <p:sp>
          <p:nvSpPr>
            <p:cNvPr id="42" name="Rectangle: Rounded Corners 6">
              <a:extLst>
                <a:ext uri="{FF2B5EF4-FFF2-40B4-BE49-F238E27FC236}">
                  <a16:creationId xmlns:a16="http://schemas.microsoft.com/office/drawing/2014/main" id="{DA1E6E35-458E-D7F6-DB0B-03310E3BD854}"/>
                </a:ext>
              </a:extLst>
            </p:cNvPr>
            <p:cNvSpPr/>
            <p:nvPr/>
          </p:nvSpPr>
          <p:spPr>
            <a:xfrm>
              <a:off x="501815" y="1244338"/>
              <a:ext cx="6066258" cy="3743861"/>
            </a:xfrm>
            <a:custGeom>
              <a:avLst/>
              <a:gdLst>
                <a:gd name="connsiteX0" fmla="*/ 0 w 6066258"/>
                <a:gd name="connsiteY0" fmla="*/ 623989 h 3743861"/>
                <a:gd name="connsiteX1" fmla="*/ 623989 w 6066258"/>
                <a:gd name="connsiteY1" fmla="*/ 0 h 3743861"/>
                <a:gd name="connsiteX2" fmla="*/ 1312315 w 6066258"/>
                <a:gd name="connsiteY2" fmla="*/ 0 h 3743861"/>
                <a:gd name="connsiteX3" fmla="*/ 2097006 w 6066258"/>
                <a:gd name="connsiteY3" fmla="*/ 0 h 3743861"/>
                <a:gd name="connsiteX4" fmla="*/ 2737149 w 6066258"/>
                <a:gd name="connsiteY4" fmla="*/ 0 h 3743861"/>
                <a:gd name="connsiteX5" fmla="*/ 3521840 w 6066258"/>
                <a:gd name="connsiteY5" fmla="*/ 0 h 3743861"/>
                <a:gd name="connsiteX6" fmla="*/ 4210166 w 6066258"/>
                <a:gd name="connsiteY6" fmla="*/ 0 h 3743861"/>
                <a:gd name="connsiteX7" fmla="*/ 4802126 w 6066258"/>
                <a:gd name="connsiteY7" fmla="*/ 0 h 3743861"/>
                <a:gd name="connsiteX8" fmla="*/ 5442269 w 6066258"/>
                <a:gd name="connsiteY8" fmla="*/ 0 h 3743861"/>
                <a:gd name="connsiteX9" fmla="*/ 6066258 w 6066258"/>
                <a:gd name="connsiteY9" fmla="*/ 623989 h 3743861"/>
                <a:gd name="connsiteX10" fmla="*/ 6066258 w 6066258"/>
                <a:gd name="connsiteY10" fmla="*/ 1247960 h 3743861"/>
                <a:gd name="connsiteX11" fmla="*/ 6066258 w 6066258"/>
                <a:gd name="connsiteY11" fmla="*/ 1822013 h 3743861"/>
                <a:gd name="connsiteX12" fmla="*/ 6066258 w 6066258"/>
                <a:gd name="connsiteY12" fmla="*/ 2421025 h 3743861"/>
                <a:gd name="connsiteX13" fmla="*/ 6066258 w 6066258"/>
                <a:gd name="connsiteY13" fmla="*/ 3119872 h 3743861"/>
                <a:gd name="connsiteX14" fmla="*/ 5442269 w 6066258"/>
                <a:gd name="connsiteY14" fmla="*/ 3743861 h 3743861"/>
                <a:gd name="connsiteX15" fmla="*/ 4898492 w 6066258"/>
                <a:gd name="connsiteY15" fmla="*/ 3743861 h 3743861"/>
                <a:gd name="connsiteX16" fmla="*/ 4306532 w 6066258"/>
                <a:gd name="connsiteY16" fmla="*/ 3743861 h 3743861"/>
                <a:gd name="connsiteX17" fmla="*/ 3521840 w 6066258"/>
                <a:gd name="connsiteY17" fmla="*/ 3743861 h 3743861"/>
                <a:gd name="connsiteX18" fmla="*/ 2737149 w 6066258"/>
                <a:gd name="connsiteY18" fmla="*/ 3743861 h 3743861"/>
                <a:gd name="connsiteX19" fmla="*/ 2000640 w 6066258"/>
                <a:gd name="connsiteY19" fmla="*/ 3743861 h 3743861"/>
                <a:gd name="connsiteX20" fmla="*/ 1312315 w 6066258"/>
                <a:gd name="connsiteY20" fmla="*/ 3743861 h 3743861"/>
                <a:gd name="connsiteX21" fmla="*/ 623989 w 6066258"/>
                <a:gd name="connsiteY21" fmla="*/ 3743861 h 3743861"/>
                <a:gd name="connsiteX22" fmla="*/ 0 w 6066258"/>
                <a:gd name="connsiteY22" fmla="*/ 3119872 h 3743861"/>
                <a:gd name="connsiteX23" fmla="*/ 0 w 6066258"/>
                <a:gd name="connsiteY23" fmla="*/ 2520860 h 3743861"/>
                <a:gd name="connsiteX24" fmla="*/ 0 w 6066258"/>
                <a:gd name="connsiteY24" fmla="*/ 1946807 h 3743861"/>
                <a:gd name="connsiteX25" fmla="*/ 0 w 6066258"/>
                <a:gd name="connsiteY25" fmla="*/ 1397713 h 3743861"/>
                <a:gd name="connsiteX26" fmla="*/ 0 w 6066258"/>
                <a:gd name="connsiteY26" fmla="*/ 623989 h 374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66258" h="3743861" fill="none" extrusionOk="0">
                  <a:moveTo>
                    <a:pt x="0" y="623989"/>
                  </a:moveTo>
                  <a:cubicBezTo>
                    <a:pt x="-37617" y="214568"/>
                    <a:pt x="298284" y="-27798"/>
                    <a:pt x="623989" y="0"/>
                  </a:cubicBezTo>
                  <a:cubicBezTo>
                    <a:pt x="805439" y="7359"/>
                    <a:pt x="1081641" y="17239"/>
                    <a:pt x="1312315" y="0"/>
                  </a:cubicBezTo>
                  <a:cubicBezTo>
                    <a:pt x="1542989" y="-17239"/>
                    <a:pt x="1919126" y="-38174"/>
                    <a:pt x="2097006" y="0"/>
                  </a:cubicBezTo>
                  <a:cubicBezTo>
                    <a:pt x="2274886" y="38174"/>
                    <a:pt x="2510938" y="-14823"/>
                    <a:pt x="2737149" y="0"/>
                  </a:cubicBezTo>
                  <a:cubicBezTo>
                    <a:pt x="2963360" y="14823"/>
                    <a:pt x="3319137" y="-9869"/>
                    <a:pt x="3521840" y="0"/>
                  </a:cubicBezTo>
                  <a:cubicBezTo>
                    <a:pt x="3724543" y="9869"/>
                    <a:pt x="3951016" y="33022"/>
                    <a:pt x="4210166" y="0"/>
                  </a:cubicBezTo>
                  <a:cubicBezTo>
                    <a:pt x="4469316" y="-33022"/>
                    <a:pt x="4582464" y="-11470"/>
                    <a:pt x="4802126" y="0"/>
                  </a:cubicBezTo>
                  <a:cubicBezTo>
                    <a:pt x="5021788" y="11470"/>
                    <a:pt x="5194785" y="-7461"/>
                    <a:pt x="5442269" y="0"/>
                  </a:cubicBezTo>
                  <a:cubicBezTo>
                    <a:pt x="5791027" y="42651"/>
                    <a:pt x="6058068" y="197876"/>
                    <a:pt x="6066258" y="623989"/>
                  </a:cubicBezTo>
                  <a:cubicBezTo>
                    <a:pt x="6073143" y="792615"/>
                    <a:pt x="6055469" y="998837"/>
                    <a:pt x="6066258" y="1247960"/>
                  </a:cubicBezTo>
                  <a:cubicBezTo>
                    <a:pt x="6077047" y="1497083"/>
                    <a:pt x="6062489" y="1545193"/>
                    <a:pt x="6066258" y="1822013"/>
                  </a:cubicBezTo>
                  <a:cubicBezTo>
                    <a:pt x="6070027" y="2098833"/>
                    <a:pt x="6074547" y="2154322"/>
                    <a:pt x="6066258" y="2421025"/>
                  </a:cubicBezTo>
                  <a:cubicBezTo>
                    <a:pt x="6057969" y="2687728"/>
                    <a:pt x="6031663" y="2927826"/>
                    <a:pt x="6066258" y="3119872"/>
                  </a:cubicBezTo>
                  <a:cubicBezTo>
                    <a:pt x="6097811" y="3527707"/>
                    <a:pt x="5819700" y="3749947"/>
                    <a:pt x="5442269" y="3743861"/>
                  </a:cubicBezTo>
                  <a:cubicBezTo>
                    <a:pt x="5303939" y="3722691"/>
                    <a:pt x="5040533" y="3727211"/>
                    <a:pt x="4898492" y="3743861"/>
                  </a:cubicBezTo>
                  <a:cubicBezTo>
                    <a:pt x="4756451" y="3760511"/>
                    <a:pt x="4475124" y="3725558"/>
                    <a:pt x="4306532" y="3743861"/>
                  </a:cubicBezTo>
                  <a:cubicBezTo>
                    <a:pt x="4137940" y="3762164"/>
                    <a:pt x="3704161" y="3726306"/>
                    <a:pt x="3521840" y="3743861"/>
                  </a:cubicBezTo>
                  <a:cubicBezTo>
                    <a:pt x="3339519" y="3761416"/>
                    <a:pt x="2928578" y="3756413"/>
                    <a:pt x="2737149" y="3743861"/>
                  </a:cubicBezTo>
                  <a:cubicBezTo>
                    <a:pt x="2545720" y="3731309"/>
                    <a:pt x="2194635" y="3749232"/>
                    <a:pt x="2000640" y="3743861"/>
                  </a:cubicBezTo>
                  <a:cubicBezTo>
                    <a:pt x="1806645" y="3738490"/>
                    <a:pt x="1626771" y="3725005"/>
                    <a:pt x="1312315" y="3743861"/>
                  </a:cubicBezTo>
                  <a:cubicBezTo>
                    <a:pt x="997859" y="3762717"/>
                    <a:pt x="862711" y="3767552"/>
                    <a:pt x="623989" y="3743861"/>
                  </a:cubicBezTo>
                  <a:cubicBezTo>
                    <a:pt x="302813" y="3740184"/>
                    <a:pt x="24238" y="3434585"/>
                    <a:pt x="0" y="3119872"/>
                  </a:cubicBezTo>
                  <a:cubicBezTo>
                    <a:pt x="10341" y="2949542"/>
                    <a:pt x="-20186" y="2685439"/>
                    <a:pt x="0" y="2520860"/>
                  </a:cubicBezTo>
                  <a:cubicBezTo>
                    <a:pt x="20186" y="2356281"/>
                    <a:pt x="22713" y="2151493"/>
                    <a:pt x="0" y="1946807"/>
                  </a:cubicBezTo>
                  <a:cubicBezTo>
                    <a:pt x="-22713" y="1742121"/>
                    <a:pt x="-13580" y="1620322"/>
                    <a:pt x="0" y="1397713"/>
                  </a:cubicBezTo>
                  <a:cubicBezTo>
                    <a:pt x="13580" y="1175104"/>
                    <a:pt x="-26685" y="917840"/>
                    <a:pt x="0" y="623989"/>
                  </a:cubicBezTo>
                  <a:close/>
                </a:path>
                <a:path w="6066258" h="3743861" stroke="0" extrusionOk="0">
                  <a:moveTo>
                    <a:pt x="0" y="623989"/>
                  </a:moveTo>
                  <a:cubicBezTo>
                    <a:pt x="20406" y="248925"/>
                    <a:pt x="272972" y="17894"/>
                    <a:pt x="623989" y="0"/>
                  </a:cubicBezTo>
                  <a:cubicBezTo>
                    <a:pt x="782804" y="10693"/>
                    <a:pt x="960897" y="2409"/>
                    <a:pt x="1167766" y="0"/>
                  </a:cubicBezTo>
                  <a:cubicBezTo>
                    <a:pt x="1374635" y="-2409"/>
                    <a:pt x="1549480" y="4723"/>
                    <a:pt x="1711544" y="0"/>
                  </a:cubicBezTo>
                  <a:cubicBezTo>
                    <a:pt x="1873608" y="-4723"/>
                    <a:pt x="2115120" y="-33455"/>
                    <a:pt x="2448052" y="0"/>
                  </a:cubicBezTo>
                  <a:cubicBezTo>
                    <a:pt x="2780984" y="33455"/>
                    <a:pt x="2974844" y="656"/>
                    <a:pt x="3184561" y="0"/>
                  </a:cubicBezTo>
                  <a:cubicBezTo>
                    <a:pt x="3394278" y="-656"/>
                    <a:pt x="3498071" y="-9220"/>
                    <a:pt x="3728338" y="0"/>
                  </a:cubicBezTo>
                  <a:cubicBezTo>
                    <a:pt x="3958605" y="9220"/>
                    <a:pt x="4122893" y="26982"/>
                    <a:pt x="4368481" y="0"/>
                  </a:cubicBezTo>
                  <a:cubicBezTo>
                    <a:pt x="4614069" y="-26982"/>
                    <a:pt x="4976365" y="285"/>
                    <a:pt x="5442269" y="0"/>
                  </a:cubicBezTo>
                  <a:cubicBezTo>
                    <a:pt x="5799545" y="5997"/>
                    <a:pt x="6021604" y="239898"/>
                    <a:pt x="6066258" y="623989"/>
                  </a:cubicBezTo>
                  <a:cubicBezTo>
                    <a:pt x="6069268" y="845588"/>
                    <a:pt x="6067339" y="1008707"/>
                    <a:pt x="6066258" y="1297877"/>
                  </a:cubicBezTo>
                  <a:cubicBezTo>
                    <a:pt x="6065177" y="1587047"/>
                    <a:pt x="6048284" y="1580879"/>
                    <a:pt x="6066258" y="1846972"/>
                  </a:cubicBezTo>
                  <a:cubicBezTo>
                    <a:pt x="6084232" y="2113065"/>
                    <a:pt x="6083436" y="2361272"/>
                    <a:pt x="6066258" y="2495901"/>
                  </a:cubicBezTo>
                  <a:cubicBezTo>
                    <a:pt x="6049080" y="2630530"/>
                    <a:pt x="6050507" y="2910215"/>
                    <a:pt x="6066258" y="3119872"/>
                  </a:cubicBezTo>
                  <a:cubicBezTo>
                    <a:pt x="5987237" y="3445702"/>
                    <a:pt x="5742854" y="3682633"/>
                    <a:pt x="5442269" y="3743861"/>
                  </a:cubicBezTo>
                  <a:cubicBezTo>
                    <a:pt x="5263206" y="3719935"/>
                    <a:pt x="4919738" y="3751520"/>
                    <a:pt x="4753943" y="3743861"/>
                  </a:cubicBezTo>
                  <a:cubicBezTo>
                    <a:pt x="4588148" y="3736202"/>
                    <a:pt x="4375934" y="3727442"/>
                    <a:pt x="4017435" y="3743861"/>
                  </a:cubicBezTo>
                  <a:cubicBezTo>
                    <a:pt x="3658936" y="3760280"/>
                    <a:pt x="3628379" y="3772439"/>
                    <a:pt x="3425475" y="3743861"/>
                  </a:cubicBezTo>
                  <a:cubicBezTo>
                    <a:pt x="3222571" y="3715283"/>
                    <a:pt x="3054137" y="3718618"/>
                    <a:pt x="2737149" y="3743861"/>
                  </a:cubicBezTo>
                  <a:cubicBezTo>
                    <a:pt x="2420161" y="3769104"/>
                    <a:pt x="2230500" y="3745044"/>
                    <a:pt x="2097006" y="3743861"/>
                  </a:cubicBezTo>
                  <a:cubicBezTo>
                    <a:pt x="1963512" y="3742678"/>
                    <a:pt x="1639406" y="3764173"/>
                    <a:pt x="1312315" y="3743861"/>
                  </a:cubicBezTo>
                  <a:cubicBezTo>
                    <a:pt x="985224" y="3723549"/>
                    <a:pt x="900296" y="3718392"/>
                    <a:pt x="623989" y="3743861"/>
                  </a:cubicBezTo>
                  <a:cubicBezTo>
                    <a:pt x="282867" y="3762085"/>
                    <a:pt x="20812" y="3491950"/>
                    <a:pt x="0" y="3119872"/>
                  </a:cubicBezTo>
                  <a:cubicBezTo>
                    <a:pt x="11865" y="2935909"/>
                    <a:pt x="-21801" y="2739568"/>
                    <a:pt x="0" y="2545819"/>
                  </a:cubicBezTo>
                  <a:cubicBezTo>
                    <a:pt x="21801" y="2352070"/>
                    <a:pt x="-22144" y="2162581"/>
                    <a:pt x="0" y="1946807"/>
                  </a:cubicBezTo>
                  <a:cubicBezTo>
                    <a:pt x="22144" y="1731033"/>
                    <a:pt x="-17152" y="1446116"/>
                    <a:pt x="0" y="1297877"/>
                  </a:cubicBezTo>
                  <a:cubicBezTo>
                    <a:pt x="17152" y="1149638"/>
                    <a:pt x="8068" y="920472"/>
                    <a:pt x="0" y="623989"/>
                  </a:cubicBezTo>
                  <a:close/>
                </a:path>
              </a:pathLst>
            </a:custGeom>
            <a:solidFill>
              <a:schemeClr val="bg1"/>
            </a:solidFill>
            <a:ln w="28575">
              <a:solidFill>
                <a:srgbClr val="00B050"/>
              </a:solidFill>
              <a:prstDash val="sysDot"/>
              <a:extLst>
                <a:ext uri="{C807C97D-BFC1-408E-A445-0C87EB9F89A2}">
                  <ask:lineSketchStyleProps xmlns:ask="http://schemas.microsoft.com/office/drawing/2018/sketchyshapes" xmlns="" sd="199984816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chemeClr val="accent3">
                      <a:lumMod val="50000"/>
                    </a:schemeClr>
                  </a:solidFill>
                  <a:latin typeface="UTM Avo" panose="02040603050506020204" pitchFamily="18" charset="0"/>
                </a:rPr>
                <a:t>Rửa sạch thịt, </a:t>
              </a:r>
            </a:p>
            <a:p>
              <a:r>
                <a:rPr lang="en-US" sz="3600" b="1">
                  <a:solidFill>
                    <a:schemeClr val="accent3">
                      <a:lumMod val="50000"/>
                    </a:schemeClr>
                  </a:solidFill>
                  <a:latin typeface="UTM Avo" panose="02040603050506020204" pitchFamily="18" charset="0"/>
                </a:rPr>
                <a:t>băm nhỏ hoặc </a:t>
              </a:r>
            </a:p>
            <a:p>
              <a:r>
                <a:rPr lang="en-US" sz="3600" b="1">
                  <a:solidFill>
                    <a:schemeClr val="accent3">
                      <a:lumMod val="50000"/>
                    </a:schemeClr>
                  </a:solidFill>
                  <a:latin typeface="UTM Avo" panose="02040603050506020204" pitchFamily="18" charset="0"/>
                </a:rPr>
                <a:t>xay nhuyễn. </a:t>
              </a:r>
            </a:p>
          </p:txBody>
        </p:sp>
        <p:pic>
          <p:nvPicPr>
            <p:cNvPr id="43" name="Picture 2" descr="Một số lưu ý khi chọn mua máy xay thịt và sử dụng hiệu quả">
              <a:extLst>
                <a:ext uri="{FF2B5EF4-FFF2-40B4-BE49-F238E27FC236}">
                  <a16:creationId xmlns:a16="http://schemas.microsoft.com/office/drawing/2014/main" id="{3ABBE310-38F7-6E59-4B58-28D5BC133ED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375" b="91875" l="2875" r="95500">
                          <a14:foregroundMark x1="39375" y1="6375" x2="39375" y2="6375"/>
                          <a14:foregroundMark x1="7500" y1="79500" x2="17000" y2="84250"/>
                          <a14:foregroundMark x1="17000" y1="84250" x2="17250" y2="84250"/>
                          <a14:foregroundMark x1="2875" y1="81000" x2="2875" y2="81000"/>
                          <a14:foregroundMark x1="20250" y1="91875" x2="20250" y2="91875"/>
                          <a14:foregroundMark x1="91625" y1="54250" x2="95500" y2="78500"/>
                        </a14:backgroundRemoval>
                      </a14:imgEffect>
                    </a14:imgLayer>
                  </a14:imgProps>
                </a:ext>
                <a:ext uri="{28A0092B-C50C-407E-A947-70E740481C1C}">
                  <a14:useLocalDpi xmlns:a14="http://schemas.microsoft.com/office/drawing/2010/main" val="0"/>
                </a:ext>
              </a:extLst>
            </a:blip>
            <a:srcRect/>
            <a:stretch>
              <a:fillRect/>
            </a:stretch>
          </p:blipFill>
          <p:spPr bwMode="auto">
            <a:xfrm>
              <a:off x="3570970" y="1940145"/>
              <a:ext cx="2930406" cy="2902349"/>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3">
              <a:extLst>
                <a:ext uri="{FF2B5EF4-FFF2-40B4-BE49-F238E27FC236}">
                  <a16:creationId xmlns:a16="http://schemas.microsoft.com/office/drawing/2014/main" id="{1004B8A2-6C0B-CBBD-DD45-8ADE152151D0}"/>
                </a:ext>
              </a:extLst>
            </p:cNvPr>
            <p:cNvPicPr>
              <a:picLocks noChangeAspect="1"/>
            </p:cNvPicPr>
            <p:nvPr/>
          </p:nvPicPr>
          <p:blipFill>
            <a:blip r:embed="rId5"/>
            <a:stretch>
              <a:fillRect/>
            </a:stretch>
          </p:blipFill>
          <p:spPr>
            <a:xfrm>
              <a:off x="5797816" y="939760"/>
              <a:ext cx="1249013" cy="1409102"/>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Scale>
                                      <p:cBhvr>
                                        <p:cTn id="12"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2"/>
                                        </p:tgtEl>
                                        <p:attrNameLst>
                                          <p:attrName>ppt_x</p:attrName>
                                          <p:attrName>ppt_y</p:attrName>
                                        </p:attrNameLst>
                                      </p:cBhvr>
                                    </p:animMotion>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00"/>
        <p:cNvGrpSpPr/>
        <p:nvPr/>
      </p:nvGrpSpPr>
      <p:grpSpPr>
        <a:xfrm>
          <a:off x="0" y="0"/>
          <a:ext cx="0" cy="0"/>
          <a:chOff x="0" y="0"/>
          <a:chExt cx="0" cy="0"/>
        </a:xfrm>
      </p:grpSpPr>
      <p:sp>
        <p:nvSpPr>
          <p:cNvPr id="48" name="Rectangle: Rounded Corners 6">
            <a:extLst>
              <a:ext uri="{FF2B5EF4-FFF2-40B4-BE49-F238E27FC236}">
                <a16:creationId xmlns:a16="http://schemas.microsoft.com/office/drawing/2014/main" id="{396E5DB0-EAAC-8663-1669-2ED41F56F580}"/>
              </a:ext>
            </a:extLst>
          </p:cNvPr>
          <p:cNvSpPr/>
          <p:nvPr/>
        </p:nvSpPr>
        <p:spPr>
          <a:xfrm>
            <a:off x="234635" y="2053398"/>
            <a:ext cx="6086515" cy="3069051"/>
          </a:xfrm>
          <a:custGeom>
            <a:avLst/>
            <a:gdLst>
              <a:gd name="connsiteX0" fmla="*/ 0 w 6086515"/>
              <a:gd name="connsiteY0" fmla="*/ 511519 h 3069051"/>
              <a:gd name="connsiteX1" fmla="*/ 511519 w 6086515"/>
              <a:gd name="connsiteY1" fmla="*/ 0 h 3069051"/>
              <a:gd name="connsiteX2" fmla="*/ 1144454 w 6086515"/>
              <a:gd name="connsiteY2" fmla="*/ 0 h 3069051"/>
              <a:gd name="connsiteX3" fmla="*/ 1878658 w 6086515"/>
              <a:gd name="connsiteY3" fmla="*/ 0 h 3069051"/>
              <a:gd name="connsiteX4" fmla="*/ 2460958 w 6086515"/>
              <a:gd name="connsiteY4" fmla="*/ 0 h 3069051"/>
              <a:gd name="connsiteX5" fmla="*/ 3195162 w 6086515"/>
              <a:gd name="connsiteY5" fmla="*/ 0 h 3069051"/>
              <a:gd name="connsiteX6" fmla="*/ 3828096 w 6086515"/>
              <a:gd name="connsiteY6" fmla="*/ 0 h 3069051"/>
              <a:gd name="connsiteX7" fmla="*/ 4359762 w 6086515"/>
              <a:gd name="connsiteY7" fmla="*/ 0 h 3069051"/>
              <a:gd name="connsiteX8" fmla="*/ 4992696 w 6086515"/>
              <a:gd name="connsiteY8" fmla="*/ 0 h 3069051"/>
              <a:gd name="connsiteX9" fmla="*/ 5574996 w 6086515"/>
              <a:gd name="connsiteY9" fmla="*/ 0 h 3069051"/>
              <a:gd name="connsiteX10" fmla="*/ 6086515 w 6086515"/>
              <a:gd name="connsiteY10" fmla="*/ 511519 h 3069051"/>
              <a:gd name="connsiteX11" fmla="*/ 6086515 w 6086515"/>
              <a:gd name="connsiteY11" fmla="*/ 1132143 h 3069051"/>
              <a:gd name="connsiteX12" fmla="*/ 6086515 w 6086515"/>
              <a:gd name="connsiteY12" fmla="*/ 1793687 h 3069051"/>
              <a:gd name="connsiteX13" fmla="*/ 6086515 w 6086515"/>
              <a:gd name="connsiteY13" fmla="*/ 2557532 h 3069051"/>
              <a:gd name="connsiteX14" fmla="*/ 5574996 w 6086515"/>
              <a:gd name="connsiteY14" fmla="*/ 3069051 h 3069051"/>
              <a:gd name="connsiteX15" fmla="*/ 5093966 w 6086515"/>
              <a:gd name="connsiteY15" fmla="*/ 3069051 h 3069051"/>
              <a:gd name="connsiteX16" fmla="*/ 4562301 w 6086515"/>
              <a:gd name="connsiteY16" fmla="*/ 3069051 h 3069051"/>
              <a:gd name="connsiteX17" fmla="*/ 3828096 w 6086515"/>
              <a:gd name="connsiteY17" fmla="*/ 3069051 h 3069051"/>
              <a:gd name="connsiteX18" fmla="*/ 3093892 w 6086515"/>
              <a:gd name="connsiteY18" fmla="*/ 3069051 h 3069051"/>
              <a:gd name="connsiteX19" fmla="*/ 2410323 w 6086515"/>
              <a:gd name="connsiteY19" fmla="*/ 3069051 h 3069051"/>
              <a:gd name="connsiteX20" fmla="*/ 1777388 w 6086515"/>
              <a:gd name="connsiteY20" fmla="*/ 3069051 h 3069051"/>
              <a:gd name="connsiteX21" fmla="*/ 1195088 w 6086515"/>
              <a:gd name="connsiteY21" fmla="*/ 3069051 h 3069051"/>
              <a:gd name="connsiteX22" fmla="*/ 511519 w 6086515"/>
              <a:gd name="connsiteY22" fmla="*/ 3069051 h 3069051"/>
              <a:gd name="connsiteX23" fmla="*/ 0 w 6086515"/>
              <a:gd name="connsiteY23" fmla="*/ 2557532 h 3069051"/>
              <a:gd name="connsiteX24" fmla="*/ 0 w 6086515"/>
              <a:gd name="connsiteY24" fmla="*/ 1875528 h 3069051"/>
              <a:gd name="connsiteX25" fmla="*/ 0 w 6086515"/>
              <a:gd name="connsiteY25" fmla="*/ 1254904 h 3069051"/>
              <a:gd name="connsiteX26" fmla="*/ 0 w 6086515"/>
              <a:gd name="connsiteY26" fmla="*/ 511519 h 3069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86515" h="3069051" fill="none" extrusionOk="0">
                <a:moveTo>
                  <a:pt x="0" y="511519"/>
                </a:moveTo>
                <a:cubicBezTo>
                  <a:pt x="-16900" y="199902"/>
                  <a:pt x="241437" y="-18257"/>
                  <a:pt x="511519" y="0"/>
                </a:cubicBezTo>
                <a:cubicBezTo>
                  <a:pt x="824605" y="-14243"/>
                  <a:pt x="857947" y="-10240"/>
                  <a:pt x="1144454" y="0"/>
                </a:cubicBezTo>
                <a:cubicBezTo>
                  <a:pt x="1430961" y="10240"/>
                  <a:pt x="1575004" y="-22501"/>
                  <a:pt x="1878658" y="0"/>
                </a:cubicBezTo>
                <a:cubicBezTo>
                  <a:pt x="2182312" y="22501"/>
                  <a:pt x="2269605" y="14726"/>
                  <a:pt x="2460958" y="0"/>
                </a:cubicBezTo>
                <a:cubicBezTo>
                  <a:pt x="2652311" y="-14726"/>
                  <a:pt x="2996114" y="-11350"/>
                  <a:pt x="3195162" y="0"/>
                </a:cubicBezTo>
                <a:cubicBezTo>
                  <a:pt x="3394210" y="11350"/>
                  <a:pt x="3662038" y="-18614"/>
                  <a:pt x="3828096" y="0"/>
                </a:cubicBezTo>
                <a:cubicBezTo>
                  <a:pt x="3994154" y="18614"/>
                  <a:pt x="4209748" y="-6575"/>
                  <a:pt x="4359762" y="0"/>
                </a:cubicBezTo>
                <a:cubicBezTo>
                  <a:pt x="4509776" y="6575"/>
                  <a:pt x="4798323" y="3932"/>
                  <a:pt x="4992696" y="0"/>
                </a:cubicBezTo>
                <a:cubicBezTo>
                  <a:pt x="5187069" y="-3932"/>
                  <a:pt x="5332818" y="12421"/>
                  <a:pt x="5574996" y="0"/>
                </a:cubicBezTo>
                <a:cubicBezTo>
                  <a:pt x="5827037" y="46540"/>
                  <a:pt x="6056619" y="215268"/>
                  <a:pt x="6086515" y="511519"/>
                </a:cubicBezTo>
                <a:cubicBezTo>
                  <a:pt x="6097377" y="672194"/>
                  <a:pt x="6072528" y="843635"/>
                  <a:pt x="6086515" y="1132143"/>
                </a:cubicBezTo>
                <a:cubicBezTo>
                  <a:pt x="6100502" y="1420651"/>
                  <a:pt x="6107178" y="1508624"/>
                  <a:pt x="6086515" y="1793687"/>
                </a:cubicBezTo>
                <a:cubicBezTo>
                  <a:pt x="6065852" y="2078750"/>
                  <a:pt x="6086623" y="2200595"/>
                  <a:pt x="6086515" y="2557532"/>
                </a:cubicBezTo>
                <a:cubicBezTo>
                  <a:pt x="6117026" y="2901165"/>
                  <a:pt x="5902282" y="3077357"/>
                  <a:pt x="5574996" y="3069051"/>
                </a:cubicBezTo>
                <a:cubicBezTo>
                  <a:pt x="5366062" y="3074649"/>
                  <a:pt x="5225588" y="3061887"/>
                  <a:pt x="5093966" y="3069051"/>
                </a:cubicBezTo>
                <a:cubicBezTo>
                  <a:pt x="4962344" y="3076216"/>
                  <a:pt x="4706210" y="3094363"/>
                  <a:pt x="4562301" y="3069051"/>
                </a:cubicBezTo>
                <a:cubicBezTo>
                  <a:pt x="4418393" y="3043739"/>
                  <a:pt x="4073785" y="3105179"/>
                  <a:pt x="3828096" y="3069051"/>
                </a:cubicBezTo>
                <a:cubicBezTo>
                  <a:pt x="3582407" y="3032923"/>
                  <a:pt x="3301874" y="3077444"/>
                  <a:pt x="3093892" y="3069051"/>
                </a:cubicBezTo>
                <a:cubicBezTo>
                  <a:pt x="2885910" y="3060658"/>
                  <a:pt x="2581993" y="3042369"/>
                  <a:pt x="2410323" y="3069051"/>
                </a:cubicBezTo>
                <a:cubicBezTo>
                  <a:pt x="2238653" y="3095733"/>
                  <a:pt x="2012948" y="3094887"/>
                  <a:pt x="1777388" y="3069051"/>
                </a:cubicBezTo>
                <a:cubicBezTo>
                  <a:pt x="1541828" y="3043215"/>
                  <a:pt x="1366376" y="3040088"/>
                  <a:pt x="1195088" y="3069051"/>
                </a:cubicBezTo>
                <a:cubicBezTo>
                  <a:pt x="1023800" y="3098014"/>
                  <a:pt x="837109" y="3098440"/>
                  <a:pt x="511519" y="3069051"/>
                </a:cubicBezTo>
                <a:cubicBezTo>
                  <a:pt x="253177" y="3058405"/>
                  <a:pt x="-7655" y="2849729"/>
                  <a:pt x="0" y="2557532"/>
                </a:cubicBezTo>
                <a:cubicBezTo>
                  <a:pt x="1790" y="2261394"/>
                  <a:pt x="15059" y="2014726"/>
                  <a:pt x="0" y="1875528"/>
                </a:cubicBezTo>
                <a:cubicBezTo>
                  <a:pt x="-15059" y="1736330"/>
                  <a:pt x="29390" y="1439560"/>
                  <a:pt x="0" y="1254904"/>
                </a:cubicBezTo>
                <a:cubicBezTo>
                  <a:pt x="-29390" y="1070248"/>
                  <a:pt x="-14420" y="790393"/>
                  <a:pt x="0" y="511519"/>
                </a:cubicBezTo>
                <a:close/>
              </a:path>
              <a:path w="6086515" h="3069051" stroke="0" extrusionOk="0">
                <a:moveTo>
                  <a:pt x="0" y="511519"/>
                </a:moveTo>
                <a:cubicBezTo>
                  <a:pt x="11604" y="211703"/>
                  <a:pt x="217026" y="33533"/>
                  <a:pt x="511519" y="0"/>
                </a:cubicBezTo>
                <a:cubicBezTo>
                  <a:pt x="607822" y="23209"/>
                  <a:pt x="767272" y="15780"/>
                  <a:pt x="992549" y="0"/>
                </a:cubicBezTo>
                <a:cubicBezTo>
                  <a:pt x="1217826" y="-15780"/>
                  <a:pt x="1331893" y="115"/>
                  <a:pt x="1473580" y="0"/>
                </a:cubicBezTo>
                <a:cubicBezTo>
                  <a:pt x="1615267" y="-115"/>
                  <a:pt x="1998454" y="-8234"/>
                  <a:pt x="2157149" y="0"/>
                </a:cubicBezTo>
                <a:cubicBezTo>
                  <a:pt x="2315844" y="8234"/>
                  <a:pt x="2652347" y="-30505"/>
                  <a:pt x="2840718" y="0"/>
                </a:cubicBezTo>
                <a:cubicBezTo>
                  <a:pt x="3029089" y="30505"/>
                  <a:pt x="3119072" y="9692"/>
                  <a:pt x="3321749" y="0"/>
                </a:cubicBezTo>
                <a:cubicBezTo>
                  <a:pt x="3524426" y="-9692"/>
                  <a:pt x="3677051" y="-10743"/>
                  <a:pt x="3904049" y="0"/>
                </a:cubicBezTo>
                <a:cubicBezTo>
                  <a:pt x="4131047" y="10743"/>
                  <a:pt x="4421369" y="-14366"/>
                  <a:pt x="4587618" y="0"/>
                </a:cubicBezTo>
                <a:cubicBezTo>
                  <a:pt x="4753867" y="14366"/>
                  <a:pt x="5117517" y="-38776"/>
                  <a:pt x="5574996" y="0"/>
                </a:cubicBezTo>
                <a:cubicBezTo>
                  <a:pt x="5809127" y="16984"/>
                  <a:pt x="6087908" y="211290"/>
                  <a:pt x="6086515" y="511519"/>
                </a:cubicBezTo>
                <a:cubicBezTo>
                  <a:pt x="6098712" y="696142"/>
                  <a:pt x="6116162" y="997753"/>
                  <a:pt x="6086515" y="1234444"/>
                </a:cubicBezTo>
                <a:cubicBezTo>
                  <a:pt x="6056868" y="1471136"/>
                  <a:pt x="6066124" y="1762907"/>
                  <a:pt x="6086515" y="1936908"/>
                </a:cubicBezTo>
                <a:cubicBezTo>
                  <a:pt x="6106906" y="2110909"/>
                  <a:pt x="6105874" y="2393470"/>
                  <a:pt x="6086515" y="2557532"/>
                </a:cubicBezTo>
                <a:cubicBezTo>
                  <a:pt x="6026772" y="2825830"/>
                  <a:pt x="5825265" y="3024230"/>
                  <a:pt x="5574996" y="3069051"/>
                </a:cubicBezTo>
                <a:cubicBezTo>
                  <a:pt x="5304593" y="3039528"/>
                  <a:pt x="5214482" y="3075767"/>
                  <a:pt x="4942061" y="3069051"/>
                </a:cubicBezTo>
                <a:cubicBezTo>
                  <a:pt x="4669641" y="3062335"/>
                  <a:pt x="4429077" y="3079981"/>
                  <a:pt x="4258492" y="3069051"/>
                </a:cubicBezTo>
                <a:cubicBezTo>
                  <a:pt x="4087907" y="3058121"/>
                  <a:pt x="3867133" y="3077067"/>
                  <a:pt x="3726827" y="3069051"/>
                </a:cubicBezTo>
                <a:cubicBezTo>
                  <a:pt x="3586522" y="3061035"/>
                  <a:pt x="3364234" y="3088751"/>
                  <a:pt x="3093892" y="3069051"/>
                </a:cubicBezTo>
                <a:cubicBezTo>
                  <a:pt x="2823551" y="3049351"/>
                  <a:pt x="2779682" y="3071443"/>
                  <a:pt x="2511592" y="3069051"/>
                </a:cubicBezTo>
                <a:cubicBezTo>
                  <a:pt x="2243502" y="3066659"/>
                  <a:pt x="1944401" y="3095330"/>
                  <a:pt x="1777388" y="3069051"/>
                </a:cubicBezTo>
                <a:cubicBezTo>
                  <a:pt x="1610375" y="3042772"/>
                  <a:pt x="1312354" y="3061894"/>
                  <a:pt x="1195088" y="3069051"/>
                </a:cubicBezTo>
                <a:cubicBezTo>
                  <a:pt x="1077822" y="3076208"/>
                  <a:pt x="694277" y="3062503"/>
                  <a:pt x="511519" y="3069051"/>
                </a:cubicBezTo>
                <a:cubicBezTo>
                  <a:pt x="278763" y="3099507"/>
                  <a:pt x="25811" y="2801296"/>
                  <a:pt x="0" y="2557532"/>
                </a:cubicBezTo>
                <a:cubicBezTo>
                  <a:pt x="-6838" y="2312780"/>
                  <a:pt x="-2628" y="2195573"/>
                  <a:pt x="0" y="1875528"/>
                </a:cubicBezTo>
                <a:cubicBezTo>
                  <a:pt x="2628" y="1555483"/>
                  <a:pt x="5364" y="1461710"/>
                  <a:pt x="0" y="1173063"/>
                </a:cubicBezTo>
                <a:cubicBezTo>
                  <a:pt x="-5364" y="884417"/>
                  <a:pt x="-4624" y="677593"/>
                  <a:pt x="0" y="511519"/>
                </a:cubicBezTo>
                <a:close/>
              </a:path>
            </a:pathLst>
          </a:custGeom>
          <a:solidFill>
            <a:schemeClr val="bg1"/>
          </a:solidFill>
          <a:ln w="28575">
            <a:solidFill>
              <a:srgbClr val="00B050"/>
            </a:solidFill>
            <a:prstDash val="sysDot"/>
            <a:extLst>
              <a:ext uri="{C807C97D-BFC1-408E-A445-0C87EB9F89A2}">
                <ask:lineSketchStyleProps xmlns:ask="http://schemas.microsoft.com/office/drawing/2018/sketchyshapes" xmlns="" sd="199984816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i="0" dirty="0" err="1">
                <a:solidFill>
                  <a:schemeClr val="accent3">
                    <a:lumMod val="50000"/>
                  </a:schemeClr>
                </a:solidFill>
                <a:effectLst/>
                <a:latin typeface="UTM Avo" panose="02040603050506020204" pitchFamily="18" charset="0"/>
              </a:rPr>
              <a:t>Bức</a:t>
            </a:r>
            <a:r>
              <a:rPr lang="en-US" sz="3000" b="1" i="0" dirty="0">
                <a:solidFill>
                  <a:schemeClr val="accent3">
                    <a:lumMod val="50000"/>
                  </a:schemeClr>
                </a:solidFill>
                <a:effectLst/>
                <a:latin typeface="UTM Avo" panose="02040603050506020204" pitchFamily="18" charset="0"/>
              </a:rPr>
              <a:t> </a:t>
            </a:r>
            <a:r>
              <a:rPr lang="en-US" sz="3000" b="1" i="0" dirty="0" err="1">
                <a:solidFill>
                  <a:schemeClr val="accent3">
                    <a:lumMod val="50000"/>
                  </a:schemeClr>
                </a:solidFill>
                <a:effectLst/>
                <a:latin typeface="UTM Avo" panose="02040603050506020204" pitchFamily="18" charset="0"/>
              </a:rPr>
              <a:t>tranh</a:t>
            </a:r>
            <a:r>
              <a:rPr lang="en-US" sz="3000" b="1" i="0" dirty="0">
                <a:solidFill>
                  <a:schemeClr val="accent3">
                    <a:lumMod val="50000"/>
                  </a:schemeClr>
                </a:solidFill>
                <a:effectLst/>
                <a:latin typeface="UTM Avo" panose="02040603050506020204" pitchFamily="18" charset="0"/>
              </a:rPr>
              <a:t> </a:t>
            </a:r>
            <a:r>
              <a:rPr lang="en-US" sz="3000" b="1" i="0" dirty="0" err="1">
                <a:solidFill>
                  <a:schemeClr val="accent3">
                    <a:lumMod val="50000"/>
                  </a:schemeClr>
                </a:solidFill>
                <a:effectLst/>
                <a:latin typeface="UTM Avo" panose="02040603050506020204" pitchFamily="18" charset="0"/>
              </a:rPr>
              <a:t>m</a:t>
            </a:r>
            <a:r>
              <a:rPr lang="en-US" sz="3000" b="1" dirty="0" err="1">
                <a:solidFill>
                  <a:schemeClr val="accent3">
                    <a:lumMod val="50000"/>
                  </a:schemeClr>
                </a:solidFill>
                <a:latin typeface="UTM Avo" panose="02040603050506020204" pitchFamily="18" charset="0"/>
              </a:rPr>
              <a:t>ô</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tả</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công</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việc</a:t>
            </a:r>
            <a:r>
              <a:rPr lang="en-US" sz="3000" b="1" dirty="0">
                <a:solidFill>
                  <a:schemeClr val="accent3">
                    <a:lumMod val="50000"/>
                  </a:schemeClr>
                </a:solidFill>
                <a:latin typeface="UTM Avo" panose="02040603050506020204" pitchFamily="18" charset="0"/>
              </a:rPr>
              <a:t> ở </a:t>
            </a:r>
            <a:r>
              <a:rPr lang="vi-VN" sz="3000" b="1" dirty="0">
                <a:solidFill>
                  <a:schemeClr val="accent3">
                    <a:lumMod val="50000"/>
                  </a:schemeClr>
                </a:solidFill>
                <a:latin typeface="UTM Avo" panose="02040603050506020204" pitchFamily="18" charset="0"/>
              </a:rPr>
              <a:t>bước</a:t>
            </a:r>
            <a:r>
              <a:rPr lang="en-US" sz="3000" b="1" dirty="0">
                <a:solidFill>
                  <a:schemeClr val="accent3">
                    <a:lumMod val="50000"/>
                  </a:schemeClr>
                </a:solidFill>
                <a:latin typeface="UTM Avo" panose="02040603050506020204" pitchFamily="18" charset="0"/>
              </a:rPr>
              <a:t> 2: </a:t>
            </a:r>
            <a:r>
              <a:rPr lang="en-US" sz="3000" b="1" dirty="0" err="1">
                <a:solidFill>
                  <a:schemeClr val="accent3">
                    <a:lumMod val="50000"/>
                  </a:schemeClr>
                </a:solidFill>
                <a:latin typeface="UTM Avo" panose="02040603050506020204" pitchFamily="18" charset="0"/>
              </a:rPr>
              <a:t>Đập</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trứng</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vào</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bát</a:t>
            </a:r>
            <a:r>
              <a:rPr lang="en-US" sz="3000" b="1" dirty="0">
                <a:solidFill>
                  <a:schemeClr val="accent3">
                    <a:lumMod val="50000"/>
                  </a:schemeClr>
                </a:solidFill>
                <a:latin typeface="UTM Avo" panose="02040603050506020204" pitchFamily="18" charset="0"/>
              </a:rPr>
              <a:t>, </a:t>
            </a:r>
          </a:p>
          <a:p>
            <a:pPr algn="ctr"/>
            <a:r>
              <a:rPr lang="en-US" sz="3000" b="1" dirty="0">
                <a:solidFill>
                  <a:schemeClr val="accent3">
                    <a:lumMod val="50000"/>
                  </a:schemeClr>
                </a:solidFill>
                <a:latin typeface="UTM Avo" panose="02040603050506020204" pitchFamily="18" charset="0"/>
              </a:rPr>
              <a:t>Cho </a:t>
            </a:r>
            <a:r>
              <a:rPr lang="en-US" sz="3000" b="1" dirty="0" err="1">
                <a:solidFill>
                  <a:schemeClr val="accent3">
                    <a:lumMod val="50000"/>
                  </a:schemeClr>
                </a:solidFill>
                <a:latin typeface="UTM Avo" panose="02040603050506020204" pitchFamily="18" charset="0"/>
              </a:rPr>
              <a:t>thêm</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thịt</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xay</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hành</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khô</a:t>
            </a:r>
            <a:endParaRPr lang="en-US" sz="3000" b="1" dirty="0">
              <a:solidFill>
                <a:schemeClr val="accent3">
                  <a:lumMod val="50000"/>
                </a:schemeClr>
              </a:solidFill>
              <a:latin typeface="UTM Avo" panose="02040603050506020204" pitchFamily="18" charset="0"/>
            </a:endParaRPr>
          </a:p>
          <a:p>
            <a:pPr algn="ctr"/>
            <a:r>
              <a:rPr lang="en-US" sz="3000" b="1" dirty="0" err="1">
                <a:solidFill>
                  <a:schemeClr val="accent3">
                    <a:lumMod val="50000"/>
                  </a:schemeClr>
                </a:solidFill>
                <a:latin typeface="UTM Avo" panose="02040603050506020204" pitchFamily="18" charset="0"/>
              </a:rPr>
              <a:t>băm</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nhỏ</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một</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chút</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muối</a:t>
            </a:r>
            <a:r>
              <a:rPr lang="en-US" sz="3000" b="1" dirty="0">
                <a:solidFill>
                  <a:schemeClr val="accent3">
                    <a:lumMod val="50000"/>
                  </a:schemeClr>
                </a:solidFill>
                <a:latin typeface="UTM Avo" panose="02040603050506020204" pitchFamily="18" charset="0"/>
              </a:rPr>
              <a:t>,</a:t>
            </a:r>
          </a:p>
          <a:p>
            <a:pPr algn="ctr"/>
            <a:r>
              <a:rPr lang="en-US" sz="3000" b="1" dirty="0" err="1">
                <a:solidFill>
                  <a:schemeClr val="accent3">
                    <a:lumMod val="50000"/>
                  </a:schemeClr>
                </a:solidFill>
                <a:latin typeface="UTM Avo" panose="02040603050506020204" pitchFamily="18" charset="0"/>
              </a:rPr>
              <a:t>một</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chút</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nước</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mắm</a:t>
            </a:r>
            <a:r>
              <a:rPr lang="en-US" sz="3000" b="1" dirty="0">
                <a:solidFill>
                  <a:schemeClr val="accent3">
                    <a:lumMod val="50000"/>
                  </a:schemeClr>
                </a:solidFill>
                <a:latin typeface="UTM Avo" panose="02040603050506020204" pitchFamily="18" charset="0"/>
              </a:rPr>
              <a:t>, </a:t>
            </a:r>
          </a:p>
          <a:p>
            <a:pPr algn="ctr"/>
            <a:r>
              <a:rPr lang="en-US" sz="3000" b="1" dirty="0" err="1">
                <a:solidFill>
                  <a:schemeClr val="accent3">
                    <a:lumMod val="50000"/>
                  </a:schemeClr>
                </a:solidFill>
                <a:latin typeface="UTM Avo" panose="02040603050506020204" pitchFamily="18" charset="0"/>
              </a:rPr>
              <a:t>đánh</a:t>
            </a:r>
            <a:r>
              <a:rPr lang="en-US" sz="3000" b="1" dirty="0">
                <a:solidFill>
                  <a:schemeClr val="accent3">
                    <a:lumMod val="50000"/>
                  </a:schemeClr>
                </a:solidFill>
                <a:latin typeface="UTM Avo" panose="02040603050506020204" pitchFamily="18" charset="0"/>
              </a:rPr>
              <a:t> </a:t>
            </a:r>
            <a:r>
              <a:rPr lang="en-US" sz="3000" b="1" dirty="0" err="1">
                <a:solidFill>
                  <a:schemeClr val="accent3">
                    <a:lumMod val="50000"/>
                  </a:schemeClr>
                </a:solidFill>
                <a:latin typeface="UTM Avo" panose="02040603050506020204" pitchFamily="18" charset="0"/>
              </a:rPr>
              <a:t>đều</a:t>
            </a:r>
            <a:endParaRPr lang="en-US" sz="3000" b="1" dirty="0">
              <a:solidFill>
                <a:schemeClr val="accent3">
                  <a:lumMod val="50000"/>
                </a:schemeClr>
              </a:solidFill>
              <a:latin typeface="UTM Avo" panose="02040603050506020204" pitchFamily="18" charset="0"/>
            </a:endParaRPr>
          </a:p>
        </p:txBody>
      </p:sp>
      <p:pic>
        <p:nvPicPr>
          <p:cNvPr id="49" name="Picture 4" descr="Break The Brown Egg And Pour Into A Bowl. Vector Illustration Flat Icon  Isolated On White. Royalty Free SVG, Cliparts, Vectors, And Stock  Illustration. Image 83062924.">
            <a:extLst>
              <a:ext uri="{FF2B5EF4-FFF2-40B4-BE49-F238E27FC236}">
                <a16:creationId xmlns:a16="http://schemas.microsoft.com/office/drawing/2014/main" id="{EBFDD856-0AA6-925B-2871-23B18A868EE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3641" y1="13385" x2="33641" y2="13385"/>
                        <a14:foregroundMark x1="39569" y1="12308" x2="44650" y2="14846"/>
                        <a14:foregroundMark x1="68360" y1="12615" x2="68360" y2="12615"/>
                        <a14:foregroundMark x1="36644" y1="71308" x2="37336" y2="71692"/>
                        <a14:foregroundMark x1="51809" y1="89462" x2="51809" y2="89462"/>
                      </a14:backgroundRemoval>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157724">
            <a:off x="6478892" y="646053"/>
            <a:ext cx="1758609" cy="1759694"/>
          </a:xfrm>
          <a:prstGeom prst="rect">
            <a:avLst/>
          </a:prstGeom>
          <a:ln w="28575" cap="rnd">
            <a:solidFill>
              <a:srgbClr val="C5316D"/>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0" name="Picture 6" descr="Tazón De Madera Con Ingrediente Blanco Tazón De Almidón En Estilo De  Dibujos Animados Aislado Sobre Fondo Blanco. Hornear Y Cocina Ilustración  del Vector - Ilustración de placa, retro: 215867631">
            <a:extLst>
              <a:ext uri="{FF2B5EF4-FFF2-40B4-BE49-F238E27FC236}">
                <a16:creationId xmlns:a16="http://schemas.microsoft.com/office/drawing/2014/main" id="{FE852AED-8BB7-C7EA-76E4-A4FD7DCE058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660137">
            <a:off x="6609202" y="2866938"/>
            <a:ext cx="1968331" cy="1968331"/>
          </a:xfrm>
          <a:prstGeom prst="rect">
            <a:avLst/>
          </a:prstGeom>
          <a:ln w="38100" cap="rnd">
            <a:solidFill>
              <a:srgbClr val="C5316D"/>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156D64C3-403B-FEA1-C46E-AF61EDFC1CCD}"/>
              </a:ext>
            </a:extLst>
          </p:cNvPr>
          <p:cNvPicPr>
            <a:picLocks noChangeAspect="1"/>
          </p:cNvPicPr>
          <p:nvPr/>
        </p:nvPicPr>
        <p:blipFill>
          <a:blip r:embed="rId7"/>
          <a:stretch>
            <a:fillRect/>
          </a:stretch>
        </p:blipFill>
        <p:spPr>
          <a:xfrm>
            <a:off x="2600294" y="1130068"/>
            <a:ext cx="1002247" cy="1198176"/>
          </a:xfrm>
          <a:prstGeom prst="rect">
            <a:avLst/>
          </a:prstGeom>
        </p:spPr>
      </p:pic>
      <p:sp>
        <p:nvSpPr>
          <p:cNvPr id="52" name="TextBox 51">
            <a:extLst>
              <a:ext uri="{FF2B5EF4-FFF2-40B4-BE49-F238E27FC236}">
                <a16:creationId xmlns:a16="http://schemas.microsoft.com/office/drawing/2014/main" id="{DE44AA53-FA72-03CC-C700-41E4E92A7211}"/>
              </a:ext>
            </a:extLst>
          </p:cNvPr>
          <p:cNvSpPr txBox="1"/>
          <p:nvPr/>
        </p:nvSpPr>
        <p:spPr>
          <a:xfrm>
            <a:off x="0" y="206738"/>
            <a:ext cx="6202837" cy="923330"/>
          </a:xfrm>
          <a:prstGeom prst="homePlate">
            <a:avLst/>
          </a:prstGeom>
          <a:solidFill>
            <a:srgbClr val="C5316D"/>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700" b="1">
                <a:latin typeface="UTM Avo" panose="02040603050506020204" pitchFamily="18" charset="0"/>
              </a:rPr>
              <a:t>Tranh bên mô tả công việc ở bước mấy? Nói lại công việc đó</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1000" fill="hold"/>
                                        <p:tgtEl>
                                          <p:spTgt spid="49"/>
                                        </p:tgtEl>
                                        <p:attrNameLst>
                                          <p:attrName>ppt_w</p:attrName>
                                        </p:attrNameLst>
                                      </p:cBhvr>
                                      <p:tavLst>
                                        <p:tav tm="0">
                                          <p:val>
                                            <p:fltVal val="0"/>
                                          </p:val>
                                        </p:tav>
                                        <p:tav tm="100000">
                                          <p:val>
                                            <p:strVal val="#ppt_w"/>
                                          </p:val>
                                        </p:tav>
                                      </p:tavLst>
                                    </p:anim>
                                    <p:anim calcmode="lin" valueType="num">
                                      <p:cBhvr>
                                        <p:cTn id="8" dur="1000" fill="hold"/>
                                        <p:tgtEl>
                                          <p:spTgt spid="49"/>
                                        </p:tgtEl>
                                        <p:attrNameLst>
                                          <p:attrName>ppt_h</p:attrName>
                                        </p:attrNameLst>
                                      </p:cBhvr>
                                      <p:tavLst>
                                        <p:tav tm="0">
                                          <p:val>
                                            <p:fltVal val="0"/>
                                          </p:val>
                                        </p:tav>
                                        <p:tav tm="100000">
                                          <p:val>
                                            <p:strVal val="#ppt_h"/>
                                          </p:val>
                                        </p:tav>
                                      </p:tavLst>
                                    </p:anim>
                                    <p:anim calcmode="lin" valueType="num">
                                      <p:cBhvr>
                                        <p:cTn id="9" dur="1000" fill="hold"/>
                                        <p:tgtEl>
                                          <p:spTgt spid="4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9"/>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p:cTn id="13" dur="1000" fill="hold"/>
                                        <p:tgtEl>
                                          <p:spTgt spid="50"/>
                                        </p:tgtEl>
                                        <p:attrNameLst>
                                          <p:attrName>ppt_w</p:attrName>
                                        </p:attrNameLst>
                                      </p:cBhvr>
                                      <p:tavLst>
                                        <p:tav tm="0">
                                          <p:val>
                                            <p:fltVal val="0"/>
                                          </p:val>
                                        </p:tav>
                                        <p:tav tm="100000">
                                          <p:val>
                                            <p:strVal val="#ppt_w"/>
                                          </p:val>
                                        </p:tav>
                                      </p:tavLst>
                                    </p:anim>
                                    <p:anim calcmode="lin" valueType="num">
                                      <p:cBhvr>
                                        <p:cTn id="14" dur="1000" fill="hold"/>
                                        <p:tgtEl>
                                          <p:spTgt spid="50"/>
                                        </p:tgtEl>
                                        <p:attrNameLst>
                                          <p:attrName>ppt_h</p:attrName>
                                        </p:attrNameLst>
                                      </p:cBhvr>
                                      <p:tavLst>
                                        <p:tav tm="0">
                                          <p:val>
                                            <p:fltVal val="0"/>
                                          </p:val>
                                        </p:tav>
                                        <p:tav tm="100000">
                                          <p:val>
                                            <p:strVal val="#ppt_h"/>
                                          </p:val>
                                        </p:tav>
                                      </p:tavLst>
                                    </p:anim>
                                    <p:anim calcmode="lin" valueType="num">
                                      <p:cBhvr>
                                        <p:cTn id="15" dur="1000" fill="hold"/>
                                        <p:tgtEl>
                                          <p:spTgt spid="50"/>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0"/>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wipe(left)">
                                      <p:cBhvr>
                                        <p:cTn id="20" dur="500"/>
                                        <p:tgtEl>
                                          <p:spTgt spid="5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wipe(up)">
                                      <p:cBhvr>
                                        <p:cTn id="25" dur="500"/>
                                        <p:tgtEl>
                                          <p:spTgt spid="51"/>
                                        </p:tgtEl>
                                      </p:cBhvr>
                                    </p:animEffect>
                                  </p:childTnLst>
                                </p:cTn>
                              </p:par>
                            </p:childTnLst>
                          </p:cTn>
                        </p:par>
                        <p:par>
                          <p:cTn id="26" fill="hold">
                            <p:stCondLst>
                              <p:cond delay="500"/>
                            </p:stCondLst>
                            <p:childTnLst>
                              <p:par>
                                <p:cTn id="27" presetID="22" presetClass="entr" presetSubtype="1" fill="hold" grpId="0" nodeType="after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wipe(up)">
                                      <p:cBhvr>
                                        <p:cTn id="2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4"/>
        <p:cNvGrpSpPr/>
        <p:nvPr/>
      </p:nvGrpSpPr>
      <p:grpSpPr>
        <a:xfrm>
          <a:off x="0" y="0"/>
          <a:ext cx="0" cy="0"/>
          <a:chOff x="0" y="0"/>
          <a:chExt cx="0" cy="0"/>
        </a:xfrm>
      </p:grpSpPr>
      <p:sp>
        <p:nvSpPr>
          <p:cNvPr id="50" name="TextBox 49">
            <a:extLst>
              <a:ext uri="{FF2B5EF4-FFF2-40B4-BE49-F238E27FC236}">
                <a16:creationId xmlns:a16="http://schemas.microsoft.com/office/drawing/2014/main" id="{93CD2124-922C-E774-9614-A64563D4727B}"/>
              </a:ext>
            </a:extLst>
          </p:cNvPr>
          <p:cNvSpPr txBox="1"/>
          <p:nvPr/>
        </p:nvSpPr>
        <p:spPr>
          <a:xfrm>
            <a:off x="490713" y="99605"/>
            <a:ext cx="8088198" cy="1021556"/>
          </a:xfrm>
          <a:prstGeom prst="roundRect">
            <a:avLst/>
          </a:prstGeom>
          <a:solidFill>
            <a:srgbClr val="C5316D"/>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700" b="1">
                <a:latin typeface="UTM Avo" panose="02040603050506020204" pitchFamily="18" charset="0"/>
              </a:rPr>
              <a:t>4. Sắp xếp các nội dung dưới đây theo thứ tự làm món trứng đúc thịt</a:t>
            </a:r>
          </a:p>
        </p:txBody>
      </p:sp>
      <p:grpSp>
        <p:nvGrpSpPr>
          <p:cNvPr id="9" name="Group 8">
            <a:extLst>
              <a:ext uri="{FF2B5EF4-FFF2-40B4-BE49-F238E27FC236}">
                <a16:creationId xmlns:a16="http://schemas.microsoft.com/office/drawing/2014/main" id="{898564C8-C50F-EA43-3BED-F921397F917B}"/>
              </a:ext>
            </a:extLst>
          </p:cNvPr>
          <p:cNvGrpSpPr/>
          <p:nvPr/>
        </p:nvGrpSpPr>
        <p:grpSpPr>
          <a:xfrm>
            <a:off x="2713207" y="2073349"/>
            <a:ext cx="3717586" cy="753876"/>
            <a:chOff x="721373" y="1256691"/>
            <a:chExt cx="3717586" cy="753876"/>
          </a:xfrm>
        </p:grpSpPr>
        <p:sp>
          <p:nvSpPr>
            <p:cNvPr id="51" name="TextBox 50">
              <a:extLst>
                <a:ext uri="{FF2B5EF4-FFF2-40B4-BE49-F238E27FC236}">
                  <a16:creationId xmlns:a16="http://schemas.microsoft.com/office/drawing/2014/main" id="{3BF64A42-50DE-FFA4-C2E4-955347A59460}"/>
                </a:ext>
              </a:extLst>
            </p:cNvPr>
            <p:cNvSpPr txBox="1"/>
            <p:nvPr/>
          </p:nvSpPr>
          <p:spPr>
            <a:xfrm>
              <a:off x="993751" y="1482763"/>
              <a:ext cx="3445208" cy="527804"/>
            </a:xfrm>
            <a:prstGeom prst="roundRect">
              <a:avLst/>
            </a:prstGeom>
            <a:solidFill>
              <a:schemeClr val="bg1"/>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500" b="1">
                  <a:solidFill>
                    <a:srgbClr val="C5316D"/>
                  </a:solidFill>
                  <a:latin typeface="UTM Avo" panose="02040603050506020204" pitchFamily="18" charset="0"/>
                </a:rPr>
                <a:t>Bày ra đĩa</a:t>
              </a:r>
            </a:p>
          </p:txBody>
        </p:sp>
        <p:pic>
          <p:nvPicPr>
            <p:cNvPr id="8" name="Picture 7">
              <a:extLst>
                <a:ext uri="{FF2B5EF4-FFF2-40B4-BE49-F238E27FC236}">
                  <a16:creationId xmlns:a16="http://schemas.microsoft.com/office/drawing/2014/main" id="{EEE6CEA3-4B2E-0AEA-80C5-9D3577974ED3}"/>
                </a:ext>
              </a:extLst>
            </p:cNvPr>
            <p:cNvPicPr>
              <a:picLocks noChangeAspect="1"/>
            </p:cNvPicPr>
            <p:nvPr/>
          </p:nvPicPr>
          <p:blipFill>
            <a:blip r:embed="rId5"/>
            <a:stretch>
              <a:fillRect/>
            </a:stretch>
          </p:blipFill>
          <p:spPr>
            <a:xfrm>
              <a:off x="721373" y="1256691"/>
              <a:ext cx="544756" cy="647153"/>
            </a:xfrm>
            <a:prstGeom prst="rect">
              <a:avLst/>
            </a:prstGeom>
          </p:spPr>
        </p:pic>
      </p:grpSp>
      <p:grpSp>
        <p:nvGrpSpPr>
          <p:cNvPr id="15" name="Group 14">
            <a:extLst>
              <a:ext uri="{FF2B5EF4-FFF2-40B4-BE49-F238E27FC236}">
                <a16:creationId xmlns:a16="http://schemas.microsoft.com/office/drawing/2014/main" id="{D295AEE9-FF41-BBD3-2A1B-C1D8A288AFCD}"/>
              </a:ext>
            </a:extLst>
          </p:cNvPr>
          <p:cNvGrpSpPr/>
          <p:nvPr/>
        </p:nvGrpSpPr>
        <p:grpSpPr>
          <a:xfrm>
            <a:off x="1153828" y="2712185"/>
            <a:ext cx="6850729" cy="792857"/>
            <a:chOff x="1962259" y="2131575"/>
            <a:chExt cx="6850729" cy="792857"/>
          </a:xfrm>
        </p:grpSpPr>
        <p:sp>
          <p:nvSpPr>
            <p:cNvPr id="56" name="TextBox 55">
              <a:extLst>
                <a:ext uri="{FF2B5EF4-FFF2-40B4-BE49-F238E27FC236}">
                  <a16:creationId xmlns:a16="http://schemas.microsoft.com/office/drawing/2014/main" id="{63A01E68-E4EF-7F23-5EBB-13B7943E6F63}"/>
                </a:ext>
              </a:extLst>
            </p:cNvPr>
            <p:cNvSpPr txBox="1"/>
            <p:nvPr/>
          </p:nvSpPr>
          <p:spPr>
            <a:xfrm>
              <a:off x="2247699" y="2396628"/>
              <a:ext cx="6565289" cy="527804"/>
            </a:xfrm>
            <a:prstGeom prst="roundRect">
              <a:avLst/>
            </a:prstGeom>
            <a:solidFill>
              <a:schemeClr val="bg1"/>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500" b="1">
                  <a:solidFill>
                    <a:srgbClr val="C5316D"/>
                  </a:solidFill>
                  <a:latin typeface="UTM Avo" panose="02040603050506020204" pitchFamily="18" charset="0"/>
                </a:rPr>
                <a:t>Cho dầu ăn vào chảo, đun nóng</a:t>
              </a:r>
            </a:p>
          </p:txBody>
        </p:sp>
        <p:pic>
          <p:nvPicPr>
            <p:cNvPr id="10" name="Picture 9">
              <a:extLst>
                <a:ext uri="{FF2B5EF4-FFF2-40B4-BE49-F238E27FC236}">
                  <a16:creationId xmlns:a16="http://schemas.microsoft.com/office/drawing/2014/main" id="{FC20B98A-BDBA-2B1C-D5BD-DD47BB8B43FD}"/>
                </a:ext>
              </a:extLst>
            </p:cNvPr>
            <p:cNvPicPr>
              <a:picLocks noChangeAspect="1"/>
            </p:cNvPicPr>
            <p:nvPr/>
          </p:nvPicPr>
          <p:blipFill>
            <a:blip r:embed="rId6"/>
            <a:stretch>
              <a:fillRect/>
            </a:stretch>
          </p:blipFill>
          <p:spPr>
            <a:xfrm>
              <a:off x="1962259" y="2131575"/>
              <a:ext cx="570881" cy="678190"/>
            </a:xfrm>
            <a:prstGeom prst="rect">
              <a:avLst/>
            </a:prstGeom>
          </p:spPr>
        </p:pic>
      </p:grpSp>
      <p:grpSp>
        <p:nvGrpSpPr>
          <p:cNvPr id="12" name="Group 11">
            <a:extLst>
              <a:ext uri="{FF2B5EF4-FFF2-40B4-BE49-F238E27FC236}">
                <a16:creationId xmlns:a16="http://schemas.microsoft.com/office/drawing/2014/main" id="{C7237D16-D53F-9ED6-3A8C-AB4E92D70C15}"/>
              </a:ext>
            </a:extLst>
          </p:cNvPr>
          <p:cNvGrpSpPr/>
          <p:nvPr/>
        </p:nvGrpSpPr>
        <p:grpSpPr>
          <a:xfrm>
            <a:off x="324901" y="3284665"/>
            <a:ext cx="4314843" cy="1759230"/>
            <a:chOff x="490712" y="2950434"/>
            <a:chExt cx="4314843" cy="1759230"/>
          </a:xfrm>
        </p:grpSpPr>
        <p:sp>
          <p:nvSpPr>
            <p:cNvPr id="60" name="TextBox 59">
              <a:extLst>
                <a:ext uri="{FF2B5EF4-FFF2-40B4-BE49-F238E27FC236}">
                  <a16:creationId xmlns:a16="http://schemas.microsoft.com/office/drawing/2014/main" id="{77D68866-116C-6573-3B3A-E74B3FAD9D0B}"/>
                </a:ext>
              </a:extLst>
            </p:cNvPr>
            <p:cNvSpPr txBox="1"/>
            <p:nvPr/>
          </p:nvSpPr>
          <p:spPr>
            <a:xfrm>
              <a:off x="490712" y="3330563"/>
              <a:ext cx="4314843" cy="1379101"/>
            </a:xfrm>
            <a:prstGeom prst="roundRect">
              <a:avLst/>
            </a:prstGeom>
            <a:solidFill>
              <a:schemeClr val="bg1"/>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500" b="1">
                  <a:solidFill>
                    <a:srgbClr val="C5316D"/>
                  </a:solidFill>
                  <a:latin typeface="UTM Avo" panose="02040603050506020204" pitchFamily="18" charset="0"/>
                </a:rPr>
                <a:t>Cho hỗn hợp trứng + thịt vào chảo, rán vàng mặt dưới</a:t>
              </a:r>
            </a:p>
          </p:txBody>
        </p:sp>
        <p:pic>
          <p:nvPicPr>
            <p:cNvPr id="11" name="Picture 10">
              <a:extLst>
                <a:ext uri="{FF2B5EF4-FFF2-40B4-BE49-F238E27FC236}">
                  <a16:creationId xmlns:a16="http://schemas.microsoft.com/office/drawing/2014/main" id="{03746E87-DA75-AAAE-E880-05AC95935D97}"/>
                </a:ext>
              </a:extLst>
            </p:cNvPr>
            <p:cNvPicPr>
              <a:picLocks noChangeAspect="1"/>
            </p:cNvPicPr>
            <p:nvPr/>
          </p:nvPicPr>
          <p:blipFill>
            <a:blip r:embed="rId7"/>
            <a:stretch>
              <a:fillRect/>
            </a:stretch>
          </p:blipFill>
          <p:spPr>
            <a:xfrm>
              <a:off x="490713" y="2950434"/>
              <a:ext cx="570881" cy="678189"/>
            </a:xfrm>
            <a:prstGeom prst="rect">
              <a:avLst/>
            </a:prstGeom>
          </p:spPr>
        </p:pic>
      </p:grpSp>
      <p:grpSp>
        <p:nvGrpSpPr>
          <p:cNvPr id="14" name="Group 13">
            <a:extLst>
              <a:ext uri="{FF2B5EF4-FFF2-40B4-BE49-F238E27FC236}">
                <a16:creationId xmlns:a16="http://schemas.microsoft.com/office/drawing/2014/main" id="{81200D7A-994E-20AC-294E-7C0AA25EFE31}"/>
              </a:ext>
            </a:extLst>
          </p:cNvPr>
          <p:cNvGrpSpPr/>
          <p:nvPr/>
        </p:nvGrpSpPr>
        <p:grpSpPr>
          <a:xfrm>
            <a:off x="4721912" y="3505042"/>
            <a:ext cx="3980517" cy="1291454"/>
            <a:chOff x="4608708" y="2972893"/>
            <a:chExt cx="3980517" cy="1291454"/>
          </a:xfrm>
        </p:grpSpPr>
        <p:sp>
          <p:nvSpPr>
            <p:cNvPr id="63" name="TextBox 62">
              <a:extLst>
                <a:ext uri="{FF2B5EF4-FFF2-40B4-BE49-F238E27FC236}">
                  <a16:creationId xmlns:a16="http://schemas.microsoft.com/office/drawing/2014/main" id="{8D0A997A-746E-4F56-98A3-FED147AADE1F}"/>
                </a:ext>
              </a:extLst>
            </p:cNvPr>
            <p:cNvSpPr txBox="1"/>
            <p:nvPr/>
          </p:nvSpPr>
          <p:spPr>
            <a:xfrm>
              <a:off x="4608708" y="3310894"/>
              <a:ext cx="3939656" cy="953453"/>
            </a:xfrm>
            <a:prstGeom prst="roundRect">
              <a:avLst/>
            </a:prstGeom>
            <a:solidFill>
              <a:schemeClr val="bg1"/>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500" b="1">
                  <a:solidFill>
                    <a:srgbClr val="C5316D"/>
                  </a:solidFill>
                  <a:latin typeface="UTM Avo" panose="02040603050506020204" pitchFamily="18" charset="0"/>
                </a:rPr>
                <a:t>Lật mặt còn lại, </a:t>
              </a:r>
            </a:p>
            <a:p>
              <a:pPr algn="ctr"/>
              <a:r>
                <a:rPr lang="en-US" sz="2500" b="1">
                  <a:solidFill>
                    <a:srgbClr val="C5316D"/>
                  </a:solidFill>
                  <a:latin typeface="UTM Avo" panose="02040603050506020204" pitchFamily="18" charset="0"/>
                </a:rPr>
                <a:t>rán vàng</a:t>
              </a:r>
            </a:p>
          </p:txBody>
        </p:sp>
        <p:pic>
          <p:nvPicPr>
            <p:cNvPr id="13" name="Picture 12">
              <a:extLst>
                <a:ext uri="{FF2B5EF4-FFF2-40B4-BE49-F238E27FC236}">
                  <a16:creationId xmlns:a16="http://schemas.microsoft.com/office/drawing/2014/main" id="{7F191FF3-0995-6972-0D9D-3F8F6911EB2C}"/>
                </a:ext>
              </a:extLst>
            </p:cNvPr>
            <p:cNvPicPr>
              <a:picLocks noChangeAspect="1"/>
            </p:cNvPicPr>
            <p:nvPr/>
          </p:nvPicPr>
          <p:blipFill>
            <a:blip r:embed="rId8"/>
            <a:stretch>
              <a:fillRect/>
            </a:stretch>
          </p:blipFill>
          <p:spPr>
            <a:xfrm>
              <a:off x="8005063" y="2972893"/>
              <a:ext cx="584162" cy="678189"/>
            </a:xfrm>
            <a:prstGeom prst="rect">
              <a:avLst/>
            </a:prstGeom>
          </p:spPr>
        </p:pic>
      </p:grpSp>
    </p:spTree>
    <p:controls>
      <mc:AlternateContent xmlns:mc="http://schemas.openxmlformats.org/markup-compatibility/2006">
        <mc:Choice xmlns:v="urn:schemas-microsoft-com:vml" Requires="v">
          <p:control spid="1028" name="TextBox1" r:id="rId2" imgW="5591160" imgH="762120"/>
        </mc:Choice>
        <mc:Fallback>
          <p:control name="TextBox1" r:id="rId2" imgW="5591160" imgH="762120">
            <p:pic>
              <p:nvPicPr>
                <p:cNvPr id="16" name="TextBox1">
                  <a:extLst>
                    <a:ext uri="{FF2B5EF4-FFF2-40B4-BE49-F238E27FC236}">
                      <a16:creationId xmlns:a16="http://schemas.microsoft.com/office/drawing/2014/main" id="{A27E7C39-19D3-E016-8E2F-5537D2403030}"/>
                    </a:ext>
                  </a:extLst>
                </p:cNvPr>
                <p:cNvPicPr>
                  <a:picLocks/>
                </p:cNvPicPr>
                <p:nvPr/>
              </p:nvPicPr>
              <p:blipFill>
                <a:blip r:embed="rId9"/>
                <a:stretch>
                  <a:fillRect/>
                </a:stretch>
              </p:blipFill>
              <p:spPr>
                <a:xfrm>
                  <a:off x="1781139" y="1292985"/>
                  <a:ext cx="5596109" cy="762961"/>
                </a:xfrm>
                <a:prstGeom prst="rect">
                  <a:avLst/>
                </a:prstGeom>
              </p:spPr>
            </p:pic>
          </p:control>
        </mc:Fallback>
      </mc:AlternateContent>
    </p:controls>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outVertical)">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3"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1+#ppt_w/2"/>
                                          </p:val>
                                        </p:tav>
                                        <p:tav tm="100000">
                                          <p:val>
                                            <p:strVal val="#ppt_x"/>
                                          </p:val>
                                        </p:tav>
                                      </p:tavLst>
                                    </p:anim>
                                    <p:anim calcmode="lin" valueType="num">
                                      <p:cBhvr additive="base">
                                        <p:cTn id="19"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9"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3"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1+#ppt_w/2"/>
                                          </p:val>
                                        </p:tav>
                                        <p:tav tm="100000">
                                          <p:val>
                                            <p:strVal val="#ppt_x"/>
                                          </p:val>
                                        </p:tav>
                                      </p:tavLst>
                                    </p:anim>
                                    <p:anim calcmode="lin" valueType="num">
                                      <p:cBhvr additive="base">
                                        <p:cTn id="31"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14"/>
        <p:cNvGrpSpPr/>
        <p:nvPr/>
      </p:nvGrpSpPr>
      <p:grpSpPr>
        <a:xfrm>
          <a:off x="0" y="0"/>
          <a:ext cx="0" cy="0"/>
          <a:chOff x="0" y="0"/>
          <a:chExt cx="0" cy="0"/>
        </a:xfrm>
      </p:grpSpPr>
      <p:grpSp>
        <p:nvGrpSpPr>
          <p:cNvPr id="9" name="Group 8">
            <a:extLst>
              <a:ext uri="{FF2B5EF4-FFF2-40B4-BE49-F238E27FC236}">
                <a16:creationId xmlns:a16="http://schemas.microsoft.com/office/drawing/2014/main" id="{898564C8-C50F-EA43-3BED-F921397F917B}"/>
              </a:ext>
            </a:extLst>
          </p:cNvPr>
          <p:cNvGrpSpPr/>
          <p:nvPr/>
        </p:nvGrpSpPr>
        <p:grpSpPr>
          <a:xfrm>
            <a:off x="419661" y="3753687"/>
            <a:ext cx="6794178" cy="958089"/>
            <a:chOff x="811117" y="1086530"/>
            <a:chExt cx="3882494" cy="958089"/>
          </a:xfrm>
        </p:grpSpPr>
        <p:sp>
          <p:nvSpPr>
            <p:cNvPr id="51" name="TextBox 50">
              <a:extLst>
                <a:ext uri="{FF2B5EF4-FFF2-40B4-BE49-F238E27FC236}">
                  <a16:creationId xmlns:a16="http://schemas.microsoft.com/office/drawing/2014/main" id="{3BF64A42-50DE-FFA4-C2E4-955347A59460}"/>
                </a:ext>
              </a:extLst>
            </p:cNvPr>
            <p:cNvSpPr txBox="1"/>
            <p:nvPr/>
          </p:nvSpPr>
          <p:spPr>
            <a:xfrm>
              <a:off x="993751" y="1482763"/>
              <a:ext cx="3699860" cy="561856"/>
            </a:xfrm>
            <a:prstGeom prst="roundRect">
              <a:avLst/>
            </a:prstGeom>
            <a:solidFill>
              <a:schemeClr val="bg1"/>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700" b="1">
                  <a:solidFill>
                    <a:srgbClr val="C5316D"/>
                  </a:solidFill>
                  <a:latin typeface="UTM Avo" panose="02040603050506020204" pitchFamily="18" charset="0"/>
                </a:rPr>
                <a:t>Bày ra đĩa</a:t>
              </a:r>
            </a:p>
          </p:txBody>
        </p:sp>
        <p:pic>
          <p:nvPicPr>
            <p:cNvPr id="8" name="Picture 7">
              <a:extLst>
                <a:ext uri="{FF2B5EF4-FFF2-40B4-BE49-F238E27FC236}">
                  <a16:creationId xmlns:a16="http://schemas.microsoft.com/office/drawing/2014/main" id="{EEE6CEA3-4B2E-0AEA-80C5-9D3577974ED3}"/>
                </a:ext>
              </a:extLst>
            </p:cNvPr>
            <p:cNvPicPr>
              <a:picLocks noChangeAspect="1"/>
            </p:cNvPicPr>
            <p:nvPr/>
          </p:nvPicPr>
          <p:blipFill>
            <a:blip r:embed="rId3"/>
            <a:stretch>
              <a:fillRect/>
            </a:stretch>
          </p:blipFill>
          <p:spPr>
            <a:xfrm>
              <a:off x="811117" y="1086530"/>
              <a:ext cx="378431" cy="771428"/>
            </a:xfrm>
            <a:prstGeom prst="rect">
              <a:avLst/>
            </a:prstGeom>
          </p:spPr>
        </p:pic>
      </p:grpSp>
      <p:grpSp>
        <p:nvGrpSpPr>
          <p:cNvPr id="15" name="Group 14">
            <a:extLst>
              <a:ext uri="{FF2B5EF4-FFF2-40B4-BE49-F238E27FC236}">
                <a16:creationId xmlns:a16="http://schemas.microsoft.com/office/drawing/2014/main" id="{D295AEE9-FF41-BBD3-2A1B-C1D8A288AFCD}"/>
              </a:ext>
            </a:extLst>
          </p:cNvPr>
          <p:cNvGrpSpPr/>
          <p:nvPr/>
        </p:nvGrpSpPr>
        <p:grpSpPr>
          <a:xfrm>
            <a:off x="323867" y="328795"/>
            <a:ext cx="6889972" cy="796961"/>
            <a:chOff x="1923016" y="2161523"/>
            <a:chExt cx="6889972" cy="796961"/>
          </a:xfrm>
        </p:grpSpPr>
        <p:sp>
          <p:nvSpPr>
            <p:cNvPr id="56" name="TextBox 55">
              <a:extLst>
                <a:ext uri="{FF2B5EF4-FFF2-40B4-BE49-F238E27FC236}">
                  <a16:creationId xmlns:a16="http://schemas.microsoft.com/office/drawing/2014/main" id="{63A01E68-E4EF-7F23-5EBB-13B7943E6F63}"/>
                </a:ext>
              </a:extLst>
            </p:cNvPr>
            <p:cNvSpPr txBox="1"/>
            <p:nvPr/>
          </p:nvSpPr>
          <p:spPr>
            <a:xfrm>
              <a:off x="2247699" y="2396628"/>
              <a:ext cx="6565289" cy="561856"/>
            </a:xfrm>
            <a:prstGeom prst="roundRect">
              <a:avLst/>
            </a:prstGeom>
            <a:solidFill>
              <a:schemeClr val="bg1"/>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700" b="1">
                  <a:solidFill>
                    <a:srgbClr val="C5316D"/>
                  </a:solidFill>
                  <a:latin typeface="UTM Avo" panose="02040603050506020204" pitchFamily="18" charset="0"/>
                </a:rPr>
                <a:t>Cho dầu ăn vào chảo, đun nóng</a:t>
              </a:r>
            </a:p>
          </p:txBody>
        </p:sp>
        <p:pic>
          <p:nvPicPr>
            <p:cNvPr id="10" name="Picture 9">
              <a:extLst>
                <a:ext uri="{FF2B5EF4-FFF2-40B4-BE49-F238E27FC236}">
                  <a16:creationId xmlns:a16="http://schemas.microsoft.com/office/drawing/2014/main" id="{FC20B98A-BDBA-2B1C-D5BD-DD47BB8B43FD}"/>
                </a:ext>
              </a:extLst>
            </p:cNvPr>
            <p:cNvPicPr>
              <a:picLocks noChangeAspect="1"/>
            </p:cNvPicPr>
            <p:nvPr/>
          </p:nvPicPr>
          <p:blipFill>
            <a:blip r:embed="rId4"/>
            <a:stretch>
              <a:fillRect/>
            </a:stretch>
          </p:blipFill>
          <p:spPr>
            <a:xfrm>
              <a:off x="1923016" y="2161523"/>
              <a:ext cx="649366" cy="771428"/>
            </a:xfrm>
            <a:prstGeom prst="rect">
              <a:avLst/>
            </a:prstGeom>
          </p:spPr>
        </p:pic>
      </p:grpSp>
      <p:grpSp>
        <p:nvGrpSpPr>
          <p:cNvPr id="12" name="Group 11">
            <a:extLst>
              <a:ext uri="{FF2B5EF4-FFF2-40B4-BE49-F238E27FC236}">
                <a16:creationId xmlns:a16="http://schemas.microsoft.com/office/drawing/2014/main" id="{C7237D16-D53F-9ED6-3A8C-AB4E92D70C15}"/>
              </a:ext>
            </a:extLst>
          </p:cNvPr>
          <p:cNvGrpSpPr/>
          <p:nvPr/>
        </p:nvGrpSpPr>
        <p:grpSpPr>
          <a:xfrm>
            <a:off x="947398" y="1248626"/>
            <a:ext cx="7029761" cy="1350100"/>
            <a:chOff x="504013" y="2997014"/>
            <a:chExt cx="7134794" cy="1350100"/>
          </a:xfrm>
        </p:grpSpPr>
        <p:sp>
          <p:nvSpPr>
            <p:cNvPr id="60" name="TextBox 59">
              <a:extLst>
                <a:ext uri="{FF2B5EF4-FFF2-40B4-BE49-F238E27FC236}">
                  <a16:creationId xmlns:a16="http://schemas.microsoft.com/office/drawing/2014/main" id="{77D68866-116C-6573-3B3A-E74B3FAD9D0B}"/>
                </a:ext>
              </a:extLst>
            </p:cNvPr>
            <p:cNvSpPr txBox="1"/>
            <p:nvPr/>
          </p:nvSpPr>
          <p:spPr>
            <a:xfrm>
              <a:off x="870418" y="3325558"/>
              <a:ext cx="6768389" cy="1021556"/>
            </a:xfrm>
            <a:prstGeom prst="roundRect">
              <a:avLst/>
            </a:prstGeom>
            <a:solidFill>
              <a:schemeClr val="bg1"/>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700" b="1">
                  <a:solidFill>
                    <a:srgbClr val="C5316D"/>
                  </a:solidFill>
                  <a:latin typeface="UTM Avo" panose="02040603050506020204" pitchFamily="18" charset="0"/>
                </a:rPr>
                <a:t>Cho hỗn hợp trứng + thịt vào chảo, rán vàng mặt dưới</a:t>
              </a:r>
            </a:p>
          </p:txBody>
        </p:sp>
        <p:pic>
          <p:nvPicPr>
            <p:cNvPr id="11" name="Picture 10">
              <a:extLst>
                <a:ext uri="{FF2B5EF4-FFF2-40B4-BE49-F238E27FC236}">
                  <a16:creationId xmlns:a16="http://schemas.microsoft.com/office/drawing/2014/main" id="{03746E87-DA75-AAAE-E880-05AC95935D97}"/>
                </a:ext>
              </a:extLst>
            </p:cNvPr>
            <p:cNvPicPr>
              <a:picLocks noChangeAspect="1"/>
            </p:cNvPicPr>
            <p:nvPr/>
          </p:nvPicPr>
          <p:blipFill>
            <a:blip r:embed="rId5"/>
            <a:stretch>
              <a:fillRect/>
            </a:stretch>
          </p:blipFill>
          <p:spPr>
            <a:xfrm>
              <a:off x="504013" y="2997014"/>
              <a:ext cx="665826" cy="790980"/>
            </a:xfrm>
            <a:prstGeom prst="rect">
              <a:avLst/>
            </a:prstGeom>
          </p:spPr>
        </p:pic>
      </p:grpSp>
      <p:grpSp>
        <p:nvGrpSpPr>
          <p:cNvPr id="14" name="Group 13">
            <a:extLst>
              <a:ext uri="{FF2B5EF4-FFF2-40B4-BE49-F238E27FC236}">
                <a16:creationId xmlns:a16="http://schemas.microsoft.com/office/drawing/2014/main" id="{81200D7A-994E-20AC-294E-7C0AA25EFE31}"/>
              </a:ext>
            </a:extLst>
          </p:cNvPr>
          <p:cNvGrpSpPr/>
          <p:nvPr/>
        </p:nvGrpSpPr>
        <p:grpSpPr>
          <a:xfrm>
            <a:off x="979668" y="2830062"/>
            <a:ext cx="6939871" cy="791514"/>
            <a:chOff x="4587893" y="3003746"/>
            <a:chExt cx="6939871" cy="791514"/>
          </a:xfrm>
        </p:grpSpPr>
        <p:sp>
          <p:nvSpPr>
            <p:cNvPr id="63" name="TextBox 62">
              <a:extLst>
                <a:ext uri="{FF2B5EF4-FFF2-40B4-BE49-F238E27FC236}">
                  <a16:creationId xmlns:a16="http://schemas.microsoft.com/office/drawing/2014/main" id="{8D0A997A-746E-4F56-98A3-FED147AADE1F}"/>
                </a:ext>
              </a:extLst>
            </p:cNvPr>
            <p:cNvSpPr txBox="1"/>
            <p:nvPr/>
          </p:nvSpPr>
          <p:spPr>
            <a:xfrm>
              <a:off x="4948905" y="3233404"/>
              <a:ext cx="6578859" cy="561856"/>
            </a:xfrm>
            <a:prstGeom prst="roundRect">
              <a:avLst/>
            </a:prstGeom>
            <a:solidFill>
              <a:schemeClr val="bg1"/>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700" b="1">
                  <a:solidFill>
                    <a:srgbClr val="C5316D"/>
                  </a:solidFill>
                  <a:latin typeface="UTM Avo" panose="02040603050506020204" pitchFamily="18" charset="0"/>
                </a:rPr>
                <a:t>Lật mặt còn lại, rán vàng</a:t>
              </a:r>
            </a:p>
          </p:txBody>
        </p:sp>
        <p:pic>
          <p:nvPicPr>
            <p:cNvPr id="13" name="Picture 12">
              <a:extLst>
                <a:ext uri="{FF2B5EF4-FFF2-40B4-BE49-F238E27FC236}">
                  <a16:creationId xmlns:a16="http://schemas.microsoft.com/office/drawing/2014/main" id="{7F191FF3-0995-6972-0D9D-3F8F6911EB2C}"/>
                </a:ext>
              </a:extLst>
            </p:cNvPr>
            <p:cNvPicPr>
              <a:picLocks noChangeAspect="1"/>
            </p:cNvPicPr>
            <p:nvPr/>
          </p:nvPicPr>
          <p:blipFill>
            <a:blip r:embed="rId6"/>
            <a:stretch>
              <a:fillRect/>
            </a:stretch>
          </p:blipFill>
          <p:spPr>
            <a:xfrm>
              <a:off x="4587893" y="3003746"/>
              <a:ext cx="584162" cy="693967"/>
            </a:xfrm>
            <a:prstGeom prst="rect">
              <a:avLst/>
            </a:prstGeom>
          </p:spPr>
        </p:pic>
      </p:grpSp>
      <p:pic>
        <p:nvPicPr>
          <p:cNvPr id="16" name="Picture 12" descr="detekce často objetí pan oil - gloriosa-garden.cz">
            <a:extLst>
              <a:ext uri="{FF2B5EF4-FFF2-40B4-BE49-F238E27FC236}">
                <a16:creationId xmlns:a16="http://schemas.microsoft.com/office/drawing/2014/main" id="{EEE272E0-60CF-1125-10A4-14FB3CEC6D4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353" t="12962" r="6309" b="25561"/>
          <a:stretch/>
        </p:blipFill>
        <p:spPr bwMode="auto">
          <a:xfrm rot="299256">
            <a:off x="7375278" y="383917"/>
            <a:ext cx="1588584" cy="1011284"/>
          </a:xfrm>
          <a:prstGeom prst="rect">
            <a:avLst/>
          </a:prstGeom>
          <a:solidFill>
            <a:srgbClr val="FFFFFF">
              <a:shade val="85000"/>
            </a:srgbClr>
          </a:solidFill>
          <a:ln w="9525" cap="sq">
            <a:solidFill>
              <a:srgbClr val="00206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7" name="Picture 8" descr="53,195 Huevos Revueltos Imágenes y Fotos - 123RF">
            <a:extLst>
              <a:ext uri="{FF2B5EF4-FFF2-40B4-BE49-F238E27FC236}">
                <a16:creationId xmlns:a16="http://schemas.microsoft.com/office/drawing/2014/main" id="{D8E25772-A71C-7765-C4E8-06F24E4636FC}"/>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8209" b="94403" l="889" r="98000">
                        <a14:foregroundMark x1="5556" y1="51119" x2="5556" y2="51119"/>
                        <a14:foregroundMark x1="1333" y1="52612" x2="2222" y2="52239"/>
                        <a14:foregroundMark x1="94000" y1="13060" x2="94000" y2="13060"/>
                        <a14:foregroundMark x1="98222" y1="15299" x2="98222" y2="15299"/>
                        <a14:foregroundMark x1="27556" y1="20149" x2="27556" y2="20149"/>
                        <a14:foregroundMark x1="33111" y1="17164" x2="33111" y2="17164"/>
                        <a14:foregroundMark x1="26889" y1="15672" x2="26889" y2="15672"/>
                        <a14:foregroundMark x1="28000" y1="14179" x2="27778" y2="23881"/>
                        <a14:foregroundMark x1="32667" y1="16791" x2="32667" y2="18284"/>
                        <a14:foregroundMark x1="33778" y1="20522" x2="34222" y2="9328"/>
                        <a14:foregroundMark x1="28000" y1="13433" x2="27333" y2="10821"/>
                        <a14:foregroundMark x1="27556" y1="10821" x2="27556" y2="10821"/>
                        <a14:foregroundMark x1="33556" y1="10821" x2="33556" y2="10821"/>
                        <a14:foregroundMark x1="33556" y1="13806" x2="33556" y2="13806"/>
                        <a14:foregroundMark x1="68000" y1="69403" x2="68000" y2="69403"/>
                        <a14:foregroundMark x1="68889" y1="64925" x2="64889" y2="74627"/>
                        <a14:foregroundMark x1="36667" y1="94030" x2="36444" y2="92910"/>
                        <a14:foregroundMark x1="64222" y1="79851" x2="56000" y2="84701"/>
                        <a14:foregroundMark x1="34444" y1="94030" x2="34444" y2="94030"/>
                        <a14:foregroundMark x1="9556" y1="80970" x2="10667" y2="80970"/>
                        <a14:foregroundMark x1="14222" y1="84701" x2="15333" y2="85448"/>
                        <a14:foregroundMark x1="11778" y1="83582" x2="16889" y2="85448"/>
                        <a14:foregroundMark x1="18222" y1="88060" x2="33333" y2="92910"/>
                        <a14:foregroundMark x1="8000" y1="80597" x2="26667" y2="94403"/>
                        <a14:foregroundMark x1="26667" y1="94403" x2="58000" y2="88433"/>
                      </a14:backgroundRemoval>
                    </a14:imgEffect>
                  </a14:imgLayer>
                </a14:imgProps>
              </a:ext>
              <a:ext uri="{28A0092B-C50C-407E-A947-70E740481C1C}">
                <a14:useLocalDpi xmlns:a14="http://schemas.microsoft.com/office/drawing/2010/main" val="0"/>
              </a:ext>
            </a:extLst>
          </a:blip>
          <a:srcRect/>
          <a:stretch>
            <a:fillRect/>
          </a:stretch>
        </p:blipFill>
        <p:spPr bwMode="auto">
          <a:xfrm>
            <a:off x="7050157" y="2229421"/>
            <a:ext cx="1954659" cy="138953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Scrambled Egg Clipart Black">
            <a:extLst>
              <a:ext uri="{FF2B5EF4-FFF2-40B4-BE49-F238E27FC236}">
                <a16:creationId xmlns:a16="http://schemas.microsoft.com/office/drawing/2014/main" id="{AF32A7EF-26C6-069C-1171-AC2AEAE2E6C3}"/>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7623" b="89462" l="4167" r="94667">
                        <a14:foregroundMark x1="43333" y1="21749" x2="43333" y2="21749"/>
                        <a14:foregroundMark x1="43000" y1="24664" x2="43667" y2="24664"/>
                        <a14:foregroundMark x1="38667" y1="26906" x2="24000" y2="31614"/>
                        <a14:foregroundMark x1="24000" y1="31614" x2="13667" y2="40135"/>
                        <a14:foregroundMark x1="13667" y1="40135" x2="16167" y2="66368"/>
                        <a14:foregroundMark x1="16167" y1="66368" x2="47833" y2="76457"/>
                        <a14:foregroundMark x1="47833" y1="76457" x2="72000" y2="75561"/>
                        <a14:foregroundMark x1="72000" y1="75561" x2="84833" y2="67265"/>
                        <a14:foregroundMark x1="84833" y1="67265" x2="91833" y2="49103"/>
                        <a14:foregroundMark x1="91833" y1="49103" x2="92000" y2="47085"/>
                        <a14:foregroundMark x1="4167" y1="52691" x2="4167" y2="52691"/>
                        <a14:foregroundMark x1="50000" y1="26009" x2="50000" y2="26009"/>
                        <a14:foregroundMark x1="74500" y1="30045" x2="74500" y2="30045"/>
                        <a14:foregroundMark x1="64500" y1="29148" x2="47167" y2="28924"/>
                        <a14:foregroundMark x1="47167" y1="28924" x2="47167" y2="28924"/>
                        <a14:foregroundMark x1="48333" y1="24888" x2="48333" y2="24888"/>
                        <a14:foregroundMark x1="65000" y1="25785" x2="65000" y2="25785"/>
                        <a14:foregroundMark x1="58667" y1="26682" x2="58000" y2="26682"/>
                        <a14:foregroundMark x1="94833" y1="54036" x2="94833" y2="54036"/>
                        <a14:foregroundMark x1="53333" y1="14574" x2="53333" y2="14574"/>
                        <a14:foregroundMark x1="46167" y1="12780" x2="46167" y2="12780"/>
                        <a14:foregroundMark x1="46167" y1="10314" x2="46833" y2="17713"/>
                        <a14:foregroundMark x1="53833" y1="13677" x2="54167" y2="20404"/>
                        <a14:foregroundMark x1="45500" y1="12332" x2="46667" y2="14350"/>
                        <a14:foregroundMark x1="46667" y1="20628" x2="45167" y2="7623"/>
                        <a14:foregroundMark x1="45167" y1="22197" x2="45167" y2="22197"/>
                      </a14:backgroundRemoval>
                    </a14:imgEffect>
                  </a14:imgLayer>
                </a14:imgProps>
              </a:ext>
              <a:ext uri="{28A0092B-C50C-407E-A947-70E740481C1C}">
                <a14:useLocalDpi xmlns:a14="http://schemas.microsoft.com/office/drawing/2010/main" val="0"/>
              </a:ext>
            </a:extLst>
          </a:blip>
          <a:srcRect/>
          <a:stretch>
            <a:fillRect/>
          </a:stretch>
        </p:blipFill>
        <p:spPr bwMode="auto">
          <a:xfrm>
            <a:off x="5970445" y="3768630"/>
            <a:ext cx="2727757" cy="1234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03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par>
                                <p:cTn id="17" presetID="22" presetClass="entr" presetSubtype="8"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500"/>
                            </p:stCondLst>
                            <p:childTnLst>
                              <p:par>
                                <p:cTn id="21" presetID="14" presetClass="entr" presetSubtype="1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60"/>
        <p:cNvGrpSpPr/>
        <p:nvPr/>
      </p:nvGrpSpPr>
      <p:grpSpPr>
        <a:xfrm>
          <a:off x="0" y="0"/>
          <a:ext cx="0" cy="0"/>
          <a:chOff x="0" y="0"/>
          <a:chExt cx="0" cy="0"/>
        </a:xfrm>
      </p:grpSpPr>
      <p:grpSp>
        <p:nvGrpSpPr>
          <p:cNvPr id="7" name="Google Shape;3070;p56">
            <a:extLst>
              <a:ext uri="{FF2B5EF4-FFF2-40B4-BE49-F238E27FC236}">
                <a16:creationId xmlns:a16="http://schemas.microsoft.com/office/drawing/2014/main" id="{53F62220-45EA-7D84-BAD9-A4697C3ED70A}"/>
              </a:ext>
            </a:extLst>
          </p:cNvPr>
          <p:cNvGrpSpPr/>
          <p:nvPr/>
        </p:nvGrpSpPr>
        <p:grpSpPr>
          <a:xfrm flipH="1">
            <a:off x="2372207" y="1396314"/>
            <a:ext cx="4290449" cy="3747186"/>
            <a:chOff x="4510216" y="929001"/>
            <a:chExt cx="4175400" cy="3679078"/>
          </a:xfrm>
        </p:grpSpPr>
        <p:grpSp>
          <p:nvGrpSpPr>
            <p:cNvPr id="8" name="Google Shape;3071;p56">
              <a:extLst>
                <a:ext uri="{FF2B5EF4-FFF2-40B4-BE49-F238E27FC236}">
                  <a16:creationId xmlns:a16="http://schemas.microsoft.com/office/drawing/2014/main" id="{97BEDBBD-E572-5405-1303-05F025EADCDB}"/>
                </a:ext>
              </a:extLst>
            </p:cNvPr>
            <p:cNvGrpSpPr/>
            <p:nvPr/>
          </p:nvGrpSpPr>
          <p:grpSpPr>
            <a:xfrm>
              <a:off x="6436372" y="929001"/>
              <a:ext cx="1962219" cy="2455724"/>
              <a:chOff x="6436372" y="929001"/>
              <a:chExt cx="1962219" cy="2455724"/>
            </a:xfrm>
          </p:grpSpPr>
          <p:sp>
            <p:nvSpPr>
              <p:cNvPr id="71" name="Google Shape;3072;p56">
                <a:extLst>
                  <a:ext uri="{FF2B5EF4-FFF2-40B4-BE49-F238E27FC236}">
                    <a16:creationId xmlns:a16="http://schemas.microsoft.com/office/drawing/2014/main" id="{A0D74A5F-FF3B-E974-D49C-CF6E41AD3F5F}"/>
                  </a:ext>
                </a:extLst>
              </p:cNvPr>
              <p:cNvSpPr/>
              <p:nvPr/>
            </p:nvSpPr>
            <p:spPr>
              <a:xfrm>
                <a:off x="7000950" y="2945225"/>
                <a:ext cx="557100" cy="439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073;p56">
                <a:extLst>
                  <a:ext uri="{FF2B5EF4-FFF2-40B4-BE49-F238E27FC236}">
                    <a16:creationId xmlns:a16="http://schemas.microsoft.com/office/drawing/2014/main" id="{A3C36EE2-A85A-FB92-A9FF-BE09306467AB}"/>
                  </a:ext>
                </a:extLst>
              </p:cNvPr>
              <p:cNvSpPr/>
              <p:nvPr/>
            </p:nvSpPr>
            <p:spPr>
              <a:xfrm>
                <a:off x="7141409" y="1975320"/>
                <a:ext cx="1120339" cy="706894"/>
              </a:xfrm>
              <a:custGeom>
                <a:avLst/>
                <a:gdLst/>
                <a:ahLst/>
                <a:cxnLst/>
                <a:rect l="l" t="t" r="r" b="b"/>
                <a:pathLst>
                  <a:path w="43424" h="27399" extrusionOk="0">
                    <a:moveTo>
                      <a:pt x="20507" y="0"/>
                    </a:moveTo>
                    <a:lnTo>
                      <a:pt x="993" y="10808"/>
                    </a:lnTo>
                    <a:cubicBezTo>
                      <a:pt x="0" y="20476"/>
                      <a:pt x="9627" y="27399"/>
                      <a:pt x="19268" y="27399"/>
                    </a:cubicBezTo>
                    <a:cubicBezTo>
                      <a:pt x="24197" y="27399"/>
                      <a:pt x="29129" y="25590"/>
                      <a:pt x="32649" y="21415"/>
                    </a:cubicBezTo>
                    <a:cubicBezTo>
                      <a:pt x="43424" y="8706"/>
                      <a:pt x="20507" y="0"/>
                      <a:pt x="20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074;p56">
                <a:extLst>
                  <a:ext uri="{FF2B5EF4-FFF2-40B4-BE49-F238E27FC236}">
                    <a16:creationId xmlns:a16="http://schemas.microsoft.com/office/drawing/2014/main" id="{619C1FCD-408C-1F25-1ACB-95229F5EB5FD}"/>
                  </a:ext>
                </a:extLst>
              </p:cNvPr>
              <p:cNvSpPr/>
              <p:nvPr/>
            </p:nvSpPr>
            <p:spPr>
              <a:xfrm>
                <a:off x="7006088" y="2281359"/>
                <a:ext cx="611924" cy="724129"/>
              </a:xfrm>
              <a:custGeom>
                <a:avLst/>
                <a:gdLst/>
                <a:ahLst/>
                <a:cxnLst/>
                <a:rect l="l" t="t" r="r" b="b"/>
                <a:pathLst>
                  <a:path w="23718" h="28067" extrusionOk="0">
                    <a:moveTo>
                      <a:pt x="11137" y="1"/>
                    </a:moveTo>
                    <a:cubicBezTo>
                      <a:pt x="8151" y="1"/>
                      <a:pt x="4724" y="1239"/>
                      <a:pt x="2836" y="4149"/>
                    </a:cubicBezTo>
                    <a:cubicBezTo>
                      <a:pt x="1" y="8553"/>
                      <a:pt x="1368" y="28067"/>
                      <a:pt x="1368" y="28067"/>
                    </a:cubicBezTo>
                    <a:lnTo>
                      <a:pt x="23718" y="25865"/>
                    </a:lnTo>
                    <a:cubicBezTo>
                      <a:pt x="23718" y="25865"/>
                      <a:pt x="18147" y="2615"/>
                      <a:pt x="15045" y="880"/>
                    </a:cubicBezTo>
                    <a:cubicBezTo>
                      <a:pt x="14020" y="312"/>
                      <a:pt x="12634" y="1"/>
                      <a:pt x="111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075;p56">
                <a:extLst>
                  <a:ext uri="{FF2B5EF4-FFF2-40B4-BE49-F238E27FC236}">
                    <a16:creationId xmlns:a16="http://schemas.microsoft.com/office/drawing/2014/main" id="{B6C36907-D91F-9620-4C27-4B61939FA97B}"/>
                  </a:ext>
                </a:extLst>
              </p:cNvPr>
              <p:cNvSpPr/>
              <p:nvPr/>
            </p:nvSpPr>
            <p:spPr>
              <a:xfrm>
                <a:off x="7437257" y="2363455"/>
                <a:ext cx="335658" cy="535324"/>
              </a:xfrm>
              <a:custGeom>
                <a:avLst/>
                <a:gdLst/>
                <a:ahLst/>
                <a:cxnLst/>
                <a:rect l="l" t="t" r="r" b="b"/>
                <a:pathLst>
                  <a:path w="13010" h="20749" extrusionOk="0">
                    <a:moveTo>
                      <a:pt x="1" y="0"/>
                    </a:moveTo>
                    <a:lnTo>
                      <a:pt x="4037" y="20748"/>
                    </a:lnTo>
                    <a:lnTo>
                      <a:pt x="11742" y="19948"/>
                    </a:lnTo>
                    <a:cubicBezTo>
                      <a:pt x="13010" y="11909"/>
                      <a:pt x="1" y="1"/>
                      <a:pt x="1"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76;p56">
                <a:extLst>
                  <a:ext uri="{FF2B5EF4-FFF2-40B4-BE49-F238E27FC236}">
                    <a16:creationId xmlns:a16="http://schemas.microsoft.com/office/drawing/2014/main" id="{F46892DF-5A6D-275A-3E12-695375CAAF9B}"/>
                  </a:ext>
                </a:extLst>
              </p:cNvPr>
              <p:cNvSpPr/>
              <p:nvPr/>
            </p:nvSpPr>
            <p:spPr>
              <a:xfrm>
                <a:off x="6716070" y="2340209"/>
                <a:ext cx="395050" cy="391773"/>
              </a:xfrm>
              <a:custGeom>
                <a:avLst/>
                <a:gdLst/>
                <a:ahLst/>
                <a:cxnLst/>
                <a:rect l="l" t="t" r="r" b="b"/>
                <a:pathLst>
                  <a:path w="15312" h="15185" extrusionOk="0">
                    <a:moveTo>
                      <a:pt x="14811" y="0"/>
                    </a:moveTo>
                    <a:cubicBezTo>
                      <a:pt x="14811" y="0"/>
                      <a:pt x="0" y="8140"/>
                      <a:pt x="1635" y="13544"/>
                    </a:cubicBezTo>
                    <a:cubicBezTo>
                      <a:pt x="1992" y="14723"/>
                      <a:pt x="2845" y="15184"/>
                      <a:pt x="3960" y="15184"/>
                    </a:cubicBezTo>
                    <a:cubicBezTo>
                      <a:pt x="7953" y="15184"/>
                      <a:pt x="15311" y="9274"/>
                      <a:pt x="15311" y="9274"/>
                    </a:cubicBezTo>
                    <a:lnTo>
                      <a:pt x="14811" y="0"/>
                    </a:ln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77;p56">
                <a:extLst>
                  <a:ext uri="{FF2B5EF4-FFF2-40B4-BE49-F238E27FC236}">
                    <a16:creationId xmlns:a16="http://schemas.microsoft.com/office/drawing/2014/main" id="{10AAF716-37E7-9D6D-7FA1-36BFBD3EDC9F}"/>
                  </a:ext>
                </a:extLst>
              </p:cNvPr>
              <p:cNvSpPr/>
              <p:nvPr/>
            </p:nvSpPr>
            <p:spPr>
              <a:xfrm>
                <a:off x="6998348" y="2251560"/>
                <a:ext cx="617084" cy="775445"/>
              </a:xfrm>
              <a:custGeom>
                <a:avLst/>
                <a:gdLst/>
                <a:ahLst/>
                <a:cxnLst/>
                <a:rect l="l" t="t" r="r" b="b"/>
                <a:pathLst>
                  <a:path w="23918" h="30056" extrusionOk="0">
                    <a:moveTo>
                      <a:pt x="14811" y="1"/>
                    </a:moveTo>
                    <a:lnTo>
                      <a:pt x="15411" y="11309"/>
                    </a:lnTo>
                    <a:lnTo>
                      <a:pt x="5438" y="10408"/>
                    </a:lnTo>
                    <a:lnTo>
                      <a:pt x="5438" y="568"/>
                    </a:lnTo>
                    <a:lnTo>
                      <a:pt x="4370" y="634"/>
                    </a:lnTo>
                    <a:lnTo>
                      <a:pt x="3069" y="12476"/>
                    </a:lnTo>
                    <a:lnTo>
                      <a:pt x="0" y="17747"/>
                    </a:lnTo>
                    <a:lnTo>
                      <a:pt x="134" y="30056"/>
                    </a:lnTo>
                    <a:lnTo>
                      <a:pt x="23917" y="27721"/>
                    </a:lnTo>
                    <a:cubicBezTo>
                      <a:pt x="23917" y="27721"/>
                      <a:pt x="15845" y="13811"/>
                      <a:pt x="16412" y="468"/>
                    </a:cubicBezTo>
                    <a:lnTo>
                      <a:pt x="1481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078;p56">
                <a:extLst>
                  <a:ext uri="{FF2B5EF4-FFF2-40B4-BE49-F238E27FC236}">
                    <a16:creationId xmlns:a16="http://schemas.microsoft.com/office/drawing/2014/main" id="{BA32C59D-84B2-209A-FCFB-3138F1D15AC1}"/>
                  </a:ext>
                </a:extLst>
              </p:cNvPr>
              <p:cNvSpPr/>
              <p:nvPr/>
            </p:nvSpPr>
            <p:spPr>
              <a:xfrm>
                <a:off x="7128302" y="2245549"/>
                <a:ext cx="260451" cy="217055"/>
              </a:xfrm>
              <a:custGeom>
                <a:avLst/>
                <a:gdLst/>
                <a:ahLst/>
                <a:cxnLst/>
                <a:rect l="l" t="t" r="r" b="b"/>
                <a:pathLst>
                  <a:path w="10095" h="8413" extrusionOk="0">
                    <a:moveTo>
                      <a:pt x="9040" y="0"/>
                    </a:moveTo>
                    <a:lnTo>
                      <a:pt x="0" y="634"/>
                    </a:lnTo>
                    <a:cubicBezTo>
                      <a:pt x="0" y="634"/>
                      <a:pt x="100" y="7405"/>
                      <a:pt x="4103" y="8173"/>
                    </a:cubicBezTo>
                    <a:cubicBezTo>
                      <a:pt x="4863" y="8318"/>
                      <a:pt x="5560" y="8412"/>
                      <a:pt x="6180" y="8412"/>
                    </a:cubicBezTo>
                    <a:cubicBezTo>
                      <a:pt x="8827" y="8412"/>
                      <a:pt x="10094" y="6702"/>
                      <a:pt x="9040"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079;p56">
                <a:extLst>
                  <a:ext uri="{FF2B5EF4-FFF2-40B4-BE49-F238E27FC236}">
                    <a16:creationId xmlns:a16="http://schemas.microsoft.com/office/drawing/2014/main" id="{D3D94644-B71B-9194-A8A1-997E089F90F9}"/>
                  </a:ext>
                </a:extLst>
              </p:cNvPr>
              <p:cNvSpPr/>
              <p:nvPr/>
            </p:nvSpPr>
            <p:spPr>
              <a:xfrm>
                <a:off x="7000928" y="2688767"/>
                <a:ext cx="758210" cy="379208"/>
              </a:xfrm>
              <a:custGeom>
                <a:avLst/>
                <a:gdLst/>
                <a:ahLst/>
                <a:cxnLst/>
                <a:rect l="l" t="t" r="r" b="b"/>
                <a:pathLst>
                  <a:path w="29388" h="14698" extrusionOk="0">
                    <a:moveTo>
                      <a:pt x="26052" y="0"/>
                    </a:moveTo>
                    <a:lnTo>
                      <a:pt x="0" y="3036"/>
                    </a:lnTo>
                    <a:cubicBezTo>
                      <a:pt x="0" y="3036"/>
                      <a:pt x="448" y="14698"/>
                      <a:pt x="11890" y="14698"/>
                    </a:cubicBezTo>
                    <a:cubicBezTo>
                      <a:pt x="12549" y="14698"/>
                      <a:pt x="13244" y="14659"/>
                      <a:pt x="13977" y="14577"/>
                    </a:cubicBezTo>
                    <a:cubicBezTo>
                      <a:pt x="29388" y="12876"/>
                      <a:pt x="26052" y="0"/>
                      <a:pt x="260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080;p56">
                <a:extLst>
                  <a:ext uri="{FF2B5EF4-FFF2-40B4-BE49-F238E27FC236}">
                    <a16:creationId xmlns:a16="http://schemas.microsoft.com/office/drawing/2014/main" id="{6F533764-E4C7-4C79-0517-BD48F16DA3F0}"/>
                  </a:ext>
                </a:extLst>
              </p:cNvPr>
              <p:cNvSpPr/>
              <p:nvPr/>
            </p:nvSpPr>
            <p:spPr>
              <a:xfrm>
                <a:off x="6994245" y="2642172"/>
                <a:ext cx="706146" cy="181116"/>
              </a:xfrm>
              <a:custGeom>
                <a:avLst/>
                <a:gdLst/>
                <a:ahLst/>
                <a:cxnLst/>
                <a:rect l="l" t="t" r="r" b="b"/>
                <a:pathLst>
                  <a:path w="27370" h="7020" extrusionOk="0">
                    <a:moveTo>
                      <a:pt x="18282" y="0"/>
                    </a:moveTo>
                    <a:cubicBezTo>
                      <a:pt x="10726" y="0"/>
                      <a:pt x="543" y="1691"/>
                      <a:pt x="226" y="4408"/>
                    </a:cubicBezTo>
                    <a:cubicBezTo>
                      <a:pt x="1" y="6238"/>
                      <a:pt x="3556" y="7019"/>
                      <a:pt x="8115" y="7019"/>
                    </a:cubicBezTo>
                    <a:cubicBezTo>
                      <a:pt x="15025" y="7019"/>
                      <a:pt x="24242" y="5226"/>
                      <a:pt x="26111" y="2573"/>
                    </a:cubicBezTo>
                    <a:cubicBezTo>
                      <a:pt x="27369" y="788"/>
                      <a:pt x="23437" y="0"/>
                      <a:pt x="182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081;p56">
                <a:extLst>
                  <a:ext uri="{FF2B5EF4-FFF2-40B4-BE49-F238E27FC236}">
                    <a16:creationId xmlns:a16="http://schemas.microsoft.com/office/drawing/2014/main" id="{439462C4-67F6-6EBF-C07F-23BC1C226283}"/>
                  </a:ext>
                </a:extLst>
              </p:cNvPr>
              <p:cNvSpPr/>
              <p:nvPr/>
            </p:nvSpPr>
            <p:spPr>
              <a:xfrm>
                <a:off x="7038802" y="2669366"/>
                <a:ext cx="608467" cy="153691"/>
              </a:xfrm>
              <a:custGeom>
                <a:avLst/>
                <a:gdLst/>
                <a:ahLst/>
                <a:cxnLst/>
                <a:rect l="l" t="t" r="r" b="b"/>
                <a:pathLst>
                  <a:path w="23584" h="5957" extrusionOk="0">
                    <a:moveTo>
                      <a:pt x="18321" y="1"/>
                    </a:moveTo>
                    <a:cubicBezTo>
                      <a:pt x="11988" y="1"/>
                      <a:pt x="1885" y="1838"/>
                      <a:pt x="634" y="3321"/>
                    </a:cubicBezTo>
                    <a:cubicBezTo>
                      <a:pt x="0" y="4055"/>
                      <a:pt x="34" y="4688"/>
                      <a:pt x="267" y="5222"/>
                    </a:cubicBezTo>
                    <a:cubicBezTo>
                      <a:pt x="1712" y="5726"/>
                      <a:pt x="3897" y="5956"/>
                      <a:pt x="6378" y="5956"/>
                    </a:cubicBezTo>
                    <a:cubicBezTo>
                      <a:pt x="11459" y="5956"/>
                      <a:pt x="17784" y="4990"/>
                      <a:pt x="21549" y="3421"/>
                    </a:cubicBezTo>
                    <a:cubicBezTo>
                      <a:pt x="22850" y="2654"/>
                      <a:pt x="23584" y="1886"/>
                      <a:pt x="23417" y="1253"/>
                    </a:cubicBezTo>
                    <a:cubicBezTo>
                      <a:pt x="23162" y="356"/>
                      <a:pt x="21106" y="1"/>
                      <a:pt x="183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082;p56">
                <a:extLst>
                  <a:ext uri="{FF2B5EF4-FFF2-40B4-BE49-F238E27FC236}">
                    <a16:creationId xmlns:a16="http://schemas.microsoft.com/office/drawing/2014/main" id="{8B75093F-9B21-9509-332A-DC13514A184F}"/>
                  </a:ext>
                </a:extLst>
              </p:cNvPr>
              <p:cNvSpPr/>
              <p:nvPr/>
            </p:nvSpPr>
            <p:spPr>
              <a:xfrm>
                <a:off x="7074071" y="2679376"/>
                <a:ext cx="539633" cy="143732"/>
              </a:xfrm>
              <a:custGeom>
                <a:avLst/>
                <a:gdLst/>
                <a:ahLst/>
                <a:cxnLst/>
                <a:rect l="l" t="t" r="r" b="b"/>
                <a:pathLst>
                  <a:path w="20916" h="5571" extrusionOk="0">
                    <a:moveTo>
                      <a:pt x="19541" y="0"/>
                    </a:moveTo>
                    <a:cubicBezTo>
                      <a:pt x="18109" y="0"/>
                      <a:pt x="15752" y="975"/>
                      <a:pt x="14311" y="1432"/>
                    </a:cubicBezTo>
                    <a:cubicBezTo>
                      <a:pt x="13846" y="1589"/>
                      <a:pt x="13435" y="1650"/>
                      <a:pt x="13051" y="1650"/>
                    </a:cubicBezTo>
                    <a:cubicBezTo>
                      <a:pt x="11812" y="1650"/>
                      <a:pt x="10861" y="1016"/>
                      <a:pt x="9307" y="965"/>
                    </a:cubicBezTo>
                    <a:cubicBezTo>
                      <a:pt x="9269" y="964"/>
                      <a:pt x="9232" y="964"/>
                      <a:pt x="9195" y="964"/>
                    </a:cubicBezTo>
                    <a:cubicBezTo>
                      <a:pt x="7254" y="964"/>
                      <a:pt x="6740" y="1817"/>
                      <a:pt x="5038" y="2766"/>
                    </a:cubicBezTo>
                    <a:cubicBezTo>
                      <a:pt x="3303" y="3733"/>
                      <a:pt x="1268" y="2999"/>
                      <a:pt x="334" y="3833"/>
                    </a:cubicBezTo>
                    <a:cubicBezTo>
                      <a:pt x="1" y="4167"/>
                      <a:pt x="268" y="4767"/>
                      <a:pt x="1202" y="5334"/>
                    </a:cubicBezTo>
                    <a:cubicBezTo>
                      <a:pt x="2345" y="5495"/>
                      <a:pt x="3665" y="5571"/>
                      <a:pt x="5080" y="5571"/>
                    </a:cubicBezTo>
                    <a:cubicBezTo>
                      <a:pt x="10144" y="5571"/>
                      <a:pt x="16420" y="4597"/>
                      <a:pt x="20149" y="3033"/>
                    </a:cubicBezTo>
                    <a:cubicBezTo>
                      <a:pt x="20849" y="2032"/>
                      <a:pt x="20916" y="1098"/>
                      <a:pt x="20682" y="531"/>
                    </a:cubicBezTo>
                    <a:cubicBezTo>
                      <a:pt x="20514" y="148"/>
                      <a:pt x="20097" y="0"/>
                      <a:pt x="195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083;p56">
                <a:extLst>
                  <a:ext uri="{FF2B5EF4-FFF2-40B4-BE49-F238E27FC236}">
                    <a16:creationId xmlns:a16="http://schemas.microsoft.com/office/drawing/2014/main" id="{430F148D-D0C1-1D01-42A4-80040C8D9A63}"/>
                  </a:ext>
                </a:extLst>
              </p:cNvPr>
              <p:cNvSpPr/>
              <p:nvPr/>
            </p:nvSpPr>
            <p:spPr>
              <a:xfrm>
                <a:off x="7179077" y="2750713"/>
                <a:ext cx="34443" cy="72317"/>
              </a:xfrm>
              <a:custGeom>
                <a:avLst/>
                <a:gdLst/>
                <a:ahLst/>
                <a:cxnLst/>
                <a:rect l="l" t="t" r="r" b="b"/>
                <a:pathLst>
                  <a:path w="1335" h="2803" extrusionOk="0">
                    <a:moveTo>
                      <a:pt x="234" y="1"/>
                    </a:moveTo>
                    <a:lnTo>
                      <a:pt x="0" y="134"/>
                    </a:lnTo>
                    <a:lnTo>
                      <a:pt x="834" y="2803"/>
                    </a:lnTo>
                    <a:lnTo>
                      <a:pt x="1335" y="2803"/>
                    </a:lnTo>
                    <a:lnTo>
                      <a:pt x="40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084;p56">
                <a:extLst>
                  <a:ext uri="{FF2B5EF4-FFF2-40B4-BE49-F238E27FC236}">
                    <a16:creationId xmlns:a16="http://schemas.microsoft.com/office/drawing/2014/main" id="{15A1D452-DD86-659C-40AF-F5154E0C4939}"/>
                  </a:ext>
                </a:extLst>
              </p:cNvPr>
              <p:cNvSpPr/>
              <p:nvPr/>
            </p:nvSpPr>
            <p:spPr>
              <a:xfrm>
                <a:off x="7122265" y="2631956"/>
                <a:ext cx="81786" cy="134289"/>
              </a:xfrm>
              <a:custGeom>
                <a:avLst/>
                <a:gdLst/>
                <a:ahLst/>
                <a:cxnLst/>
                <a:rect l="l" t="t" r="r" b="b"/>
                <a:pathLst>
                  <a:path w="3170" h="5205" extrusionOk="0">
                    <a:moveTo>
                      <a:pt x="1669" y="1"/>
                    </a:moveTo>
                    <a:lnTo>
                      <a:pt x="1" y="568"/>
                    </a:lnTo>
                    <a:lnTo>
                      <a:pt x="1669" y="5204"/>
                    </a:lnTo>
                    <a:lnTo>
                      <a:pt x="3170" y="4604"/>
                    </a:lnTo>
                    <a:lnTo>
                      <a:pt x="16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085;p56">
                <a:extLst>
                  <a:ext uri="{FF2B5EF4-FFF2-40B4-BE49-F238E27FC236}">
                    <a16:creationId xmlns:a16="http://schemas.microsoft.com/office/drawing/2014/main" id="{B3F996C8-7471-50FA-A5C8-CD6C820623C1}"/>
                  </a:ext>
                </a:extLst>
              </p:cNvPr>
              <p:cNvSpPr/>
              <p:nvPr/>
            </p:nvSpPr>
            <p:spPr>
              <a:xfrm>
                <a:off x="6727190" y="2542017"/>
                <a:ext cx="557048" cy="243707"/>
              </a:xfrm>
              <a:custGeom>
                <a:avLst/>
                <a:gdLst/>
                <a:ahLst/>
                <a:cxnLst/>
                <a:rect l="l" t="t" r="r" b="b"/>
                <a:pathLst>
                  <a:path w="21591" h="9446" extrusionOk="0">
                    <a:moveTo>
                      <a:pt x="16208" y="1"/>
                    </a:moveTo>
                    <a:cubicBezTo>
                      <a:pt x="15508" y="1"/>
                      <a:pt x="14721" y="139"/>
                      <a:pt x="13846" y="451"/>
                    </a:cubicBezTo>
                    <a:cubicBezTo>
                      <a:pt x="12712" y="851"/>
                      <a:pt x="12312" y="1885"/>
                      <a:pt x="12245" y="2819"/>
                    </a:cubicBezTo>
                    <a:cubicBezTo>
                      <a:pt x="9076" y="2786"/>
                      <a:pt x="5774" y="2653"/>
                      <a:pt x="3872" y="2553"/>
                    </a:cubicBezTo>
                    <a:cubicBezTo>
                      <a:pt x="3813" y="2549"/>
                      <a:pt x="3754" y="2548"/>
                      <a:pt x="3696" y="2548"/>
                    </a:cubicBezTo>
                    <a:cubicBezTo>
                      <a:pt x="1429" y="2548"/>
                      <a:pt x="0" y="5039"/>
                      <a:pt x="1204" y="7022"/>
                    </a:cubicBezTo>
                    <a:lnTo>
                      <a:pt x="1237" y="7089"/>
                    </a:lnTo>
                    <a:cubicBezTo>
                      <a:pt x="2364" y="8852"/>
                      <a:pt x="4228" y="9446"/>
                      <a:pt x="6270" y="9446"/>
                    </a:cubicBezTo>
                    <a:cubicBezTo>
                      <a:pt x="9368" y="9446"/>
                      <a:pt x="12877" y="8080"/>
                      <a:pt x="14847" y="7356"/>
                    </a:cubicBezTo>
                    <a:cubicBezTo>
                      <a:pt x="15530" y="7762"/>
                      <a:pt x="16274" y="8005"/>
                      <a:pt x="17024" y="8005"/>
                    </a:cubicBezTo>
                    <a:cubicBezTo>
                      <a:pt x="17628" y="8005"/>
                      <a:pt x="18235" y="7847"/>
                      <a:pt x="18816" y="7489"/>
                    </a:cubicBezTo>
                    <a:cubicBezTo>
                      <a:pt x="21590" y="5785"/>
                      <a:pt x="20735" y="1"/>
                      <a:pt x="16208"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086;p56">
                <a:extLst>
                  <a:ext uri="{FF2B5EF4-FFF2-40B4-BE49-F238E27FC236}">
                    <a16:creationId xmlns:a16="http://schemas.microsoft.com/office/drawing/2014/main" id="{0CF92DB8-4110-1D6A-EA6D-71D85FFA768D}"/>
                  </a:ext>
                </a:extLst>
              </p:cNvPr>
              <p:cNvSpPr/>
              <p:nvPr/>
            </p:nvSpPr>
            <p:spPr>
              <a:xfrm>
                <a:off x="7061171" y="2456387"/>
                <a:ext cx="81786" cy="130316"/>
              </a:xfrm>
              <a:custGeom>
                <a:avLst/>
                <a:gdLst/>
                <a:ahLst/>
                <a:cxnLst/>
                <a:rect l="l" t="t" r="r" b="b"/>
                <a:pathLst>
                  <a:path w="3170" h="5051" extrusionOk="0">
                    <a:moveTo>
                      <a:pt x="1835" y="1"/>
                    </a:moveTo>
                    <a:lnTo>
                      <a:pt x="0" y="768"/>
                    </a:lnTo>
                    <a:lnTo>
                      <a:pt x="1335" y="4637"/>
                    </a:lnTo>
                    <a:cubicBezTo>
                      <a:pt x="1437" y="4893"/>
                      <a:pt x="1676" y="5050"/>
                      <a:pt x="1932" y="5050"/>
                    </a:cubicBezTo>
                    <a:cubicBezTo>
                      <a:pt x="2010" y="5050"/>
                      <a:pt x="2090" y="5036"/>
                      <a:pt x="2169" y="5004"/>
                    </a:cubicBezTo>
                    <a:lnTo>
                      <a:pt x="2636" y="4837"/>
                    </a:lnTo>
                    <a:cubicBezTo>
                      <a:pt x="2969" y="4704"/>
                      <a:pt x="3169" y="4337"/>
                      <a:pt x="3036" y="4004"/>
                    </a:cubicBezTo>
                    <a:lnTo>
                      <a:pt x="1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087;p56">
                <a:extLst>
                  <a:ext uri="{FF2B5EF4-FFF2-40B4-BE49-F238E27FC236}">
                    <a16:creationId xmlns:a16="http://schemas.microsoft.com/office/drawing/2014/main" id="{255B286A-8286-49EE-9A5A-6E651A3C9F6D}"/>
                  </a:ext>
                </a:extLst>
              </p:cNvPr>
              <p:cNvSpPr/>
              <p:nvPr/>
            </p:nvSpPr>
            <p:spPr>
              <a:xfrm>
                <a:off x="7191125" y="2699087"/>
                <a:ext cx="584370" cy="381892"/>
              </a:xfrm>
              <a:custGeom>
                <a:avLst/>
                <a:gdLst/>
                <a:ahLst/>
                <a:cxnLst/>
                <a:rect l="l" t="t" r="r" b="b"/>
                <a:pathLst>
                  <a:path w="22650" h="14802" extrusionOk="0">
                    <a:moveTo>
                      <a:pt x="20198" y="0"/>
                    </a:moveTo>
                    <a:cubicBezTo>
                      <a:pt x="19973" y="0"/>
                      <a:pt x="19748" y="101"/>
                      <a:pt x="19581" y="301"/>
                    </a:cubicBezTo>
                    <a:cubicBezTo>
                      <a:pt x="18180" y="1835"/>
                      <a:pt x="13577" y="6605"/>
                      <a:pt x="9941" y="8473"/>
                    </a:cubicBezTo>
                    <a:cubicBezTo>
                      <a:pt x="9307" y="7439"/>
                      <a:pt x="8273" y="6772"/>
                      <a:pt x="7072" y="6672"/>
                    </a:cubicBezTo>
                    <a:cubicBezTo>
                      <a:pt x="7072" y="6672"/>
                      <a:pt x="6705" y="6654"/>
                      <a:pt x="6152" y="6654"/>
                    </a:cubicBezTo>
                    <a:cubicBezTo>
                      <a:pt x="4431" y="6654"/>
                      <a:pt x="908" y="6826"/>
                      <a:pt x="1034" y="8240"/>
                    </a:cubicBezTo>
                    <a:cubicBezTo>
                      <a:pt x="1068" y="8773"/>
                      <a:pt x="1668" y="8940"/>
                      <a:pt x="2469" y="8940"/>
                    </a:cubicBezTo>
                    <a:cubicBezTo>
                      <a:pt x="2369" y="9074"/>
                      <a:pt x="2335" y="9174"/>
                      <a:pt x="2269" y="9307"/>
                    </a:cubicBezTo>
                    <a:cubicBezTo>
                      <a:pt x="1168" y="9574"/>
                      <a:pt x="0" y="9941"/>
                      <a:pt x="134" y="10274"/>
                    </a:cubicBezTo>
                    <a:cubicBezTo>
                      <a:pt x="301" y="10608"/>
                      <a:pt x="1235" y="10675"/>
                      <a:pt x="2102" y="10675"/>
                    </a:cubicBezTo>
                    <a:cubicBezTo>
                      <a:pt x="1201" y="10741"/>
                      <a:pt x="234" y="10975"/>
                      <a:pt x="401" y="11409"/>
                    </a:cubicBezTo>
                    <a:cubicBezTo>
                      <a:pt x="534" y="11876"/>
                      <a:pt x="1602" y="11976"/>
                      <a:pt x="2569" y="12009"/>
                    </a:cubicBezTo>
                    <a:lnTo>
                      <a:pt x="2669" y="12142"/>
                    </a:lnTo>
                    <a:cubicBezTo>
                      <a:pt x="1902" y="12276"/>
                      <a:pt x="1201" y="12509"/>
                      <a:pt x="1435" y="12910"/>
                    </a:cubicBezTo>
                    <a:cubicBezTo>
                      <a:pt x="1694" y="13342"/>
                      <a:pt x="2651" y="13451"/>
                      <a:pt x="3509" y="13451"/>
                    </a:cubicBezTo>
                    <a:cubicBezTo>
                      <a:pt x="3644" y="13451"/>
                      <a:pt x="3776" y="13448"/>
                      <a:pt x="3903" y="13443"/>
                    </a:cubicBezTo>
                    <a:lnTo>
                      <a:pt x="4003" y="13510"/>
                    </a:lnTo>
                    <a:cubicBezTo>
                      <a:pt x="3069" y="13677"/>
                      <a:pt x="1868" y="13977"/>
                      <a:pt x="2569" y="14511"/>
                    </a:cubicBezTo>
                    <a:cubicBezTo>
                      <a:pt x="2824" y="14715"/>
                      <a:pt x="3346" y="14802"/>
                      <a:pt x="3990" y="14802"/>
                    </a:cubicBezTo>
                    <a:cubicBezTo>
                      <a:pt x="5030" y="14802"/>
                      <a:pt x="6388" y="14574"/>
                      <a:pt x="7439" y="14244"/>
                    </a:cubicBezTo>
                    <a:cubicBezTo>
                      <a:pt x="8740" y="14010"/>
                      <a:pt x="10074" y="13310"/>
                      <a:pt x="10641" y="12376"/>
                    </a:cubicBezTo>
                    <a:cubicBezTo>
                      <a:pt x="14377" y="12009"/>
                      <a:pt x="19714" y="11275"/>
                      <a:pt x="21582" y="6038"/>
                    </a:cubicBezTo>
                    <a:cubicBezTo>
                      <a:pt x="22650" y="3036"/>
                      <a:pt x="21616" y="1168"/>
                      <a:pt x="20815" y="301"/>
                    </a:cubicBezTo>
                    <a:cubicBezTo>
                      <a:pt x="20648" y="101"/>
                      <a:pt x="20423" y="0"/>
                      <a:pt x="20198"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088;p56">
                <a:extLst>
                  <a:ext uri="{FF2B5EF4-FFF2-40B4-BE49-F238E27FC236}">
                    <a16:creationId xmlns:a16="http://schemas.microsoft.com/office/drawing/2014/main" id="{6425D556-E460-9CA8-14A0-0703F81B1B9D}"/>
                  </a:ext>
                </a:extLst>
              </p:cNvPr>
              <p:cNvSpPr/>
              <p:nvPr/>
            </p:nvSpPr>
            <p:spPr>
              <a:xfrm>
                <a:off x="6577498" y="1282229"/>
                <a:ext cx="1309015" cy="1114225"/>
              </a:xfrm>
              <a:custGeom>
                <a:avLst/>
                <a:gdLst/>
                <a:ahLst/>
                <a:cxnLst/>
                <a:rect l="l" t="t" r="r" b="b"/>
                <a:pathLst>
                  <a:path w="50737" h="43187" extrusionOk="0">
                    <a:moveTo>
                      <a:pt x="21687" y="0"/>
                    </a:moveTo>
                    <a:cubicBezTo>
                      <a:pt x="12937" y="0"/>
                      <a:pt x="5081" y="6013"/>
                      <a:pt x="3070" y="14922"/>
                    </a:cubicBezTo>
                    <a:lnTo>
                      <a:pt x="2369" y="17991"/>
                    </a:lnTo>
                    <a:cubicBezTo>
                      <a:pt x="1" y="28332"/>
                      <a:pt x="6439" y="38539"/>
                      <a:pt x="16779" y="40874"/>
                    </a:cubicBezTo>
                    <a:lnTo>
                      <a:pt x="24785" y="42709"/>
                    </a:lnTo>
                    <a:cubicBezTo>
                      <a:pt x="26216" y="43032"/>
                      <a:pt x="27645" y="43187"/>
                      <a:pt x="29050" y="43187"/>
                    </a:cubicBezTo>
                    <a:cubicBezTo>
                      <a:pt x="37800" y="43187"/>
                      <a:pt x="45656" y="37175"/>
                      <a:pt x="47668" y="28265"/>
                    </a:cubicBezTo>
                    <a:lnTo>
                      <a:pt x="48369" y="25196"/>
                    </a:lnTo>
                    <a:cubicBezTo>
                      <a:pt x="50737" y="14855"/>
                      <a:pt x="44299" y="4648"/>
                      <a:pt x="33958" y="2313"/>
                    </a:cubicBezTo>
                    <a:lnTo>
                      <a:pt x="25953" y="478"/>
                    </a:lnTo>
                    <a:cubicBezTo>
                      <a:pt x="24522" y="155"/>
                      <a:pt x="23093" y="0"/>
                      <a:pt x="21687"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089;p56">
                <a:extLst>
                  <a:ext uri="{FF2B5EF4-FFF2-40B4-BE49-F238E27FC236}">
                    <a16:creationId xmlns:a16="http://schemas.microsoft.com/office/drawing/2014/main" id="{E6A33DB0-979E-B738-8763-BDBBC96E2A2E}"/>
                  </a:ext>
                </a:extLst>
              </p:cNvPr>
              <p:cNvSpPr/>
              <p:nvPr/>
            </p:nvSpPr>
            <p:spPr>
              <a:xfrm>
                <a:off x="7637775" y="1802202"/>
                <a:ext cx="413135" cy="404750"/>
              </a:xfrm>
              <a:custGeom>
                <a:avLst/>
                <a:gdLst/>
                <a:ahLst/>
                <a:cxnLst/>
                <a:rect l="l" t="t" r="r" b="b"/>
                <a:pathLst>
                  <a:path w="16013" h="15688" extrusionOk="0">
                    <a:moveTo>
                      <a:pt x="8250" y="0"/>
                    </a:moveTo>
                    <a:cubicBezTo>
                      <a:pt x="4908" y="0"/>
                      <a:pt x="1811" y="2552"/>
                      <a:pt x="968" y="6243"/>
                    </a:cubicBezTo>
                    <a:cubicBezTo>
                      <a:pt x="1" y="10479"/>
                      <a:pt x="2369" y="14616"/>
                      <a:pt x="6239" y="15516"/>
                    </a:cubicBezTo>
                    <a:cubicBezTo>
                      <a:pt x="6741" y="15632"/>
                      <a:pt x="7244" y="15688"/>
                      <a:pt x="7741" y="15688"/>
                    </a:cubicBezTo>
                    <a:cubicBezTo>
                      <a:pt x="11105" y="15688"/>
                      <a:pt x="14202" y="13136"/>
                      <a:pt x="15045" y="9445"/>
                    </a:cubicBezTo>
                    <a:cubicBezTo>
                      <a:pt x="16012" y="5209"/>
                      <a:pt x="13644" y="1039"/>
                      <a:pt x="9741" y="172"/>
                    </a:cubicBezTo>
                    <a:cubicBezTo>
                      <a:pt x="9243" y="56"/>
                      <a:pt x="8744" y="0"/>
                      <a:pt x="8250"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090;p56">
                <a:extLst>
                  <a:ext uri="{FF2B5EF4-FFF2-40B4-BE49-F238E27FC236}">
                    <a16:creationId xmlns:a16="http://schemas.microsoft.com/office/drawing/2014/main" id="{E01F7522-EFF9-E83C-349D-2526DB6B4515}"/>
                  </a:ext>
                </a:extLst>
              </p:cNvPr>
              <p:cNvSpPr/>
              <p:nvPr/>
            </p:nvSpPr>
            <p:spPr>
              <a:xfrm>
                <a:off x="7772038" y="1890902"/>
                <a:ext cx="243578" cy="238547"/>
              </a:xfrm>
              <a:custGeom>
                <a:avLst/>
                <a:gdLst/>
                <a:ahLst/>
                <a:cxnLst/>
                <a:rect l="l" t="t" r="r" b="b"/>
                <a:pathLst>
                  <a:path w="9441" h="9246" extrusionOk="0">
                    <a:moveTo>
                      <a:pt x="4855" y="0"/>
                    </a:moveTo>
                    <a:cubicBezTo>
                      <a:pt x="2893" y="0"/>
                      <a:pt x="1061" y="1495"/>
                      <a:pt x="568" y="3672"/>
                    </a:cubicBezTo>
                    <a:cubicBezTo>
                      <a:pt x="0" y="6174"/>
                      <a:pt x="1401" y="8643"/>
                      <a:pt x="3670" y="9143"/>
                    </a:cubicBezTo>
                    <a:cubicBezTo>
                      <a:pt x="3969" y="9212"/>
                      <a:pt x="4268" y="9246"/>
                      <a:pt x="4564" y="9246"/>
                    </a:cubicBezTo>
                    <a:cubicBezTo>
                      <a:pt x="6548" y="9246"/>
                      <a:pt x="8380" y="7751"/>
                      <a:pt x="8873" y="5574"/>
                    </a:cubicBezTo>
                    <a:cubicBezTo>
                      <a:pt x="9441" y="3072"/>
                      <a:pt x="8040" y="637"/>
                      <a:pt x="5738" y="103"/>
                    </a:cubicBezTo>
                    <a:cubicBezTo>
                      <a:pt x="5443" y="34"/>
                      <a:pt x="5148" y="0"/>
                      <a:pt x="4855"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091;p56">
                <a:extLst>
                  <a:ext uri="{FF2B5EF4-FFF2-40B4-BE49-F238E27FC236}">
                    <a16:creationId xmlns:a16="http://schemas.microsoft.com/office/drawing/2014/main" id="{9A1EAEF9-8B2D-5A95-E576-72F8753BF2EC}"/>
                  </a:ext>
                </a:extLst>
              </p:cNvPr>
              <p:cNvSpPr/>
              <p:nvPr/>
            </p:nvSpPr>
            <p:spPr>
              <a:xfrm>
                <a:off x="6436372" y="1508727"/>
                <a:ext cx="413110" cy="404776"/>
              </a:xfrm>
              <a:custGeom>
                <a:avLst/>
                <a:gdLst/>
                <a:ahLst/>
                <a:cxnLst/>
                <a:rect l="l" t="t" r="r" b="b"/>
                <a:pathLst>
                  <a:path w="16012" h="15689" extrusionOk="0">
                    <a:moveTo>
                      <a:pt x="8272" y="1"/>
                    </a:moveTo>
                    <a:cubicBezTo>
                      <a:pt x="4907" y="1"/>
                      <a:pt x="1810" y="2552"/>
                      <a:pt x="968" y="6243"/>
                    </a:cubicBezTo>
                    <a:cubicBezTo>
                      <a:pt x="0" y="10480"/>
                      <a:pt x="2369" y="14649"/>
                      <a:pt x="6271" y="15517"/>
                    </a:cubicBezTo>
                    <a:cubicBezTo>
                      <a:pt x="6769" y="15632"/>
                      <a:pt x="7269" y="15688"/>
                      <a:pt x="7762" y="15688"/>
                    </a:cubicBezTo>
                    <a:cubicBezTo>
                      <a:pt x="11105" y="15688"/>
                      <a:pt x="14201" y="13137"/>
                      <a:pt x="15044" y="9445"/>
                    </a:cubicBezTo>
                    <a:cubicBezTo>
                      <a:pt x="16012" y="5209"/>
                      <a:pt x="13643" y="1039"/>
                      <a:pt x="9774" y="172"/>
                    </a:cubicBezTo>
                    <a:cubicBezTo>
                      <a:pt x="9271" y="56"/>
                      <a:pt x="8769" y="1"/>
                      <a:pt x="8272"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092;p56">
                <a:extLst>
                  <a:ext uri="{FF2B5EF4-FFF2-40B4-BE49-F238E27FC236}">
                    <a16:creationId xmlns:a16="http://schemas.microsoft.com/office/drawing/2014/main" id="{BEA2DCFE-420A-7FA1-097D-F2F933F5AF84}"/>
                  </a:ext>
                </a:extLst>
              </p:cNvPr>
              <p:cNvSpPr/>
              <p:nvPr/>
            </p:nvSpPr>
            <p:spPr>
              <a:xfrm>
                <a:off x="6524995" y="1588242"/>
                <a:ext cx="243604" cy="239140"/>
              </a:xfrm>
              <a:custGeom>
                <a:avLst/>
                <a:gdLst/>
                <a:ahLst/>
                <a:cxnLst/>
                <a:rect l="l" t="t" r="r" b="b"/>
                <a:pathLst>
                  <a:path w="9442" h="9269" extrusionOk="0">
                    <a:moveTo>
                      <a:pt x="4890" y="1"/>
                    </a:moveTo>
                    <a:cubicBezTo>
                      <a:pt x="2895" y="1"/>
                      <a:pt x="1065" y="1502"/>
                      <a:pt x="568" y="3695"/>
                    </a:cubicBezTo>
                    <a:cubicBezTo>
                      <a:pt x="1" y="6197"/>
                      <a:pt x="1369" y="8632"/>
                      <a:pt x="3670" y="9165"/>
                    </a:cubicBezTo>
                    <a:cubicBezTo>
                      <a:pt x="3969" y="9235"/>
                      <a:pt x="4269" y="9268"/>
                      <a:pt x="4565" y="9268"/>
                    </a:cubicBezTo>
                    <a:cubicBezTo>
                      <a:pt x="6549" y="9268"/>
                      <a:pt x="8381" y="7773"/>
                      <a:pt x="8874" y="5596"/>
                    </a:cubicBezTo>
                    <a:cubicBezTo>
                      <a:pt x="9441" y="3094"/>
                      <a:pt x="8040" y="626"/>
                      <a:pt x="5738" y="92"/>
                    </a:cubicBezTo>
                    <a:cubicBezTo>
                      <a:pt x="5454" y="31"/>
                      <a:pt x="5170" y="1"/>
                      <a:pt x="4890" y="1"/>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093;p56">
                <a:extLst>
                  <a:ext uri="{FF2B5EF4-FFF2-40B4-BE49-F238E27FC236}">
                    <a16:creationId xmlns:a16="http://schemas.microsoft.com/office/drawing/2014/main" id="{C06312D9-E3AB-0E16-73EA-D68C36A534C1}"/>
                  </a:ext>
                </a:extLst>
              </p:cNvPr>
              <p:cNvSpPr/>
              <p:nvPr/>
            </p:nvSpPr>
            <p:spPr>
              <a:xfrm>
                <a:off x="6733278" y="1913942"/>
                <a:ext cx="238418" cy="172679"/>
              </a:xfrm>
              <a:custGeom>
                <a:avLst/>
                <a:gdLst/>
                <a:ahLst/>
                <a:cxnLst/>
                <a:rect l="l" t="t" r="r" b="b"/>
                <a:pathLst>
                  <a:path w="9241" h="6693" extrusionOk="0">
                    <a:moveTo>
                      <a:pt x="4115" y="1"/>
                    </a:moveTo>
                    <a:cubicBezTo>
                      <a:pt x="2282" y="1"/>
                      <a:pt x="728" y="933"/>
                      <a:pt x="401" y="2379"/>
                    </a:cubicBezTo>
                    <a:cubicBezTo>
                      <a:pt x="0" y="4147"/>
                      <a:pt x="1568" y="6015"/>
                      <a:pt x="3903" y="6549"/>
                    </a:cubicBezTo>
                    <a:cubicBezTo>
                      <a:pt x="4329" y="6646"/>
                      <a:pt x="4750" y="6692"/>
                      <a:pt x="5156" y="6692"/>
                    </a:cubicBezTo>
                    <a:cubicBezTo>
                      <a:pt x="6982" y="6692"/>
                      <a:pt x="8519" y="5760"/>
                      <a:pt x="8873" y="4314"/>
                    </a:cubicBezTo>
                    <a:cubicBezTo>
                      <a:pt x="9240" y="2546"/>
                      <a:pt x="7706" y="678"/>
                      <a:pt x="5371" y="144"/>
                    </a:cubicBezTo>
                    <a:cubicBezTo>
                      <a:pt x="4945" y="47"/>
                      <a:pt x="4523" y="1"/>
                      <a:pt x="4115" y="1"/>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094;p56">
                <a:extLst>
                  <a:ext uri="{FF2B5EF4-FFF2-40B4-BE49-F238E27FC236}">
                    <a16:creationId xmlns:a16="http://schemas.microsoft.com/office/drawing/2014/main" id="{16FA6A2B-5F15-677A-5869-CF6828BDEE97}"/>
                  </a:ext>
                </a:extLst>
              </p:cNvPr>
              <p:cNvSpPr/>
              <p:nvPr/>
            </p:nvSpPr>
            <p:spPr>
              <a:xfrm>
                <a:off x="7448222" y="1631019"/>
                <a:ext cx="217468" cy="96363"/>
              </a:xfrm>
              <a:custGeom>
                <a:avLst/>
                <a:gdLst/>
                <a:ahLst/>
                <a:cxnLst/>
                <a:rect l="l" t="t" r="r" b="b"/>
                <a:pathLst>
                  <a:path w="8429" h="3735" extrusionOk="0">
                    <a:moveTo>
                      <a:pt x="3691" y="0"/>
                    </a:moveTo>
                    <a:cubicBezTo>
                      <a:pt x="3268" y="0"/>
                      <a:pt x="2838" y="55"/>
                      <a:pt x="2411" y="169"/>
                    </a:cubicBezTo>
                    <a:cubicBezTo>
                      <a:pt x="1544" y="369"/>
                      <a:pt x="776" y="869"/>
                      <a:pt x="243" y="1570"/>
                    </a:cubicBezTo>
                    <a:cubicBezTo>
                      <a:pt x="0" y="1861"/>
                      <a:pt x="269" y="2204"/>
                      <a:pt x="548" y="2204"/>
                    </a:cubicBezTo>
                    <a:cubicBezTo>
                      <a:pt x="654" y="2204"/>
                      <a:pt x="761" y="2156"/>
                      <a:pt x="843" y="2037"/>
                    </a:cubicBezTo>
                    <a:cubicBezTo>
                      <a:pt x="1277" y="1436"/>
                      <a:pt x="1911" y="1036"/>
                      <a:pt x="2611" y="836"/>
                    </a:cubicBezTo>
                    <a:cubicBezTo>
                      <a:pt x="2853" y="802"/>
                      <a:pt x="3095" y="783"/>
                      <a:pt x="3335" y="783"/>
                    </a:cubicBezTo>
                    <a:cubicBezTo>
                      <a:pt x="3791" y="783"/>
                      <a:pt x="4242" y="850"/>
                      <a:pt x="4679" y="1003"/>
                    </a:cubicBezTo>
                    <a:cubicBezTo>
                      <a:pt x="5913" y="1370"/>
                      <a:pt x="7248" y="2270"/>
                      <a:pt x="7748" y="3505"/>
                    </a:cubicBezTo>
                    <a:cubicBezTo>
                      <a:pt x="7801" y="3665"/>
                      <a:pt x="7930" y="3734"/>
                      <a:pt x="8055" y="3734"/>
                    </a:cubicBezTo>
                    <a:cubicBezTo>
                      <a:pt x="8244" y="3734"/>
                      <a:pt x="8429" y="3578"/>
                      <a:pt x="8348" y="3338"/>
                    </a:cubicBezTo>
                    <a:cubicBezTo>
                      <a:pt x="7657" y="1291"/>
                      <a:pt x="5749" y="0"/>
                      <a:pt x="36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095;p56">
                <a:extLst>
                  <a:ext uri="{FF2B5EF4-FFF2-40B4-BE49-F238E27FC236}">
                    <a16:creationId xmlns:a16="http://schemas.microsoft.com/office/drawing/2014/main" id="{69A78C4B-1012-A399-F508-BC0047D0D010}"/>
                  </a:ext>
                </a:extLst>
              </p:cNvPr>
              <p:cNvSpPr/>
              <p:nvPr/>
            </p:nvSpPr>
            <p:spPr>
              <a:xfrm>
                <a:off x="6964524" y="1506302"/>
                <a:ext cx="219223" cy="91203"/>
              </a:xfrm>
              <a:custGeom>
                <a:avLst/>
                <a:gdLst/>
                <a:ahLst/>
                <a:cxnLst/>
                <a:rect l="l" t="t" r="r" b="b"/>
                <a:pathLst>
                  <a:path w="8497" h="3535" extrusionOk="0">
                    <a:moveTo>
                      <a:pt x="4000" y="1"/>
                    </a:moveTo>
                    <a:cubicBezTo>
                      <a:pt x="2561" y="1"/>
                      <a:pt x="1142" y="633"/>
                      <a:pt x="177" y="1834"/>
                    </a:cubicBezTo>
                    <a:cubicBezTo>
                      <a:pt x="1" y="2061"/>
                      <a:pt x="244" y="2327"/>
                      <a:pt x="474" y="2327"/>
                    </a:cubicBezTo>
                    <a:cubicBezTo>
                      <a:pt x="548" y="2327"/>
                      <a:pt x="621" y="2299"/>
                      <a:pt x="678" y="2234"/>
                    </a:cubicBezTo>
                    <a:cubicBezTo>
                      <a:pt x="1484" y="1309"/>
                      <a:pt x="2798" y="917"/>
                      <a:pt x="4022" y="917"/>
                    </a:cubicBezTo>
                    <a:cubicBezTo>
                      <a:pt x="4165" y="917"/>
                      <a:pt x="4307" y="923"/>
                      <a:pt x="4447" y="933"/>
                    </a:cubicBezTo>
                    <a:cubicBezTo>
                      <a:pt x="5147" y="933"/>
                      <a:pt x="5815" y="1133"/>
                      <a:pt x="6415" y="1500"/>
                    </a:cubicBezTo>
                    <a:cubicBezTo>
                      <a:pt x="7049" y="1934"/>
                      <a:pt x="7482" y="2534"/>
                      <a:pt x="7683" y="3268"/>
                    </a:cubicBezTo>
                    <a:cubicBezTo>
                      <a:pt x="7749" y="3454"/>
                      <a:pt x="7899" y="3534"/>
                      <a:pt x="8048" y="3534"/>
                    </a:cubicBezTo>
                    <a:cubicBezTo>
                      <a:pt x="8274" y="3534"/>
                      <a:pt x="8497" y="3350"/>
                      <a:pt x="8416" y="3068"/>
                    </a:cubicBezTo>
                    <a:cubicBezTo>
                      <a:pt x="8150" y="2201"/>
                      <a:pt x="7616" y="1467"/>
                      <a:pt x="6882" y="933"/>
                    </a:cubicBezTo>
                    <a:cubicBezTo>
                      <a:pt x="6008" y="305"/>
                      <a:pt x="4999" y="1"/>
                      <a:pt x="4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096;p56">
                <a:extLst>
                  <a:ext uri="{FF2B5EF4-FFF2-40B4-BE49-F238E27FC236}">
                    <a16:creationId xmlns:a16="http://schemas.microsoft.com/office/drawing/2014/main" id="{37AEC830-C8B2-F2C7-2881-08564ED5DE3B}"/>
                  </a:ext>
                </a:extLst>
              </p:cNvPr>
              <p:cNvSpPr/>
              <p:nvPr/>
            </p:nvSpPr>
            <p:spPr>
              <a:xfrm>
                <a:off x="7409729" y="2067993"/>
                <a:ext cx="239269" cy="172679"/>
              </a:xfrm>
              <a:custGeom>
                <a:avLst/>
                <a:gdLst/>
                <a:ahLst/>
                <a:cxnLst/>
                <a:rect l="l" t="t" r="r" b="b"/>
                <a:pathLst>
                  <a:path w="9274" h="6693" extrusionOk="0">
                    <a:moveTo>
                      <a:pt x="4115" y="0"/>
                    </a:moveTo>
                    <a:cubicBezTo>
                      <a:pt x="2282" y="0"/>
                      <a:pt x="728" y="933"/>
                      <a:pt x="400" y="2379"/>
                    </a:cubicBezTo>
                    <a:cubicBezTo>
                      <a:pt x="0" y="4147"/>
                      <a:pt x="1568" y="6015"/>
                      <a:pt x="3903" y="6549"/>
                    </a:cubicBezTo>
                    <a:cubicBezTo>
                      <a:pt x="4328" y="6646"/>
                      <a:pt x="4749" y="6692"/>
                      <a:pt x="5156" y="6692"/>
                    </a:cubicBezTo>
                    <a:cubicBezTo>
                      <a:pt x="6980" y="6692"/>
                      <a:pt x="8512" y="5759"/>
                      <a:pt x="8840" y="4314"/>
                    </a:cubicBezTo>
                    <a:cubicBezTo>
                      <a:pt x="9273" y="2512"/>
                      <a:pt x="7706" y="678"/>
                      <a:pt x="5371" y="144"/>
                    </a:cubicBezTo>
                    <a:cubicBezTo>
                      <a:pt x="4945" y="47"/>
                      <a:pt x="4523" y="0"/>
                      <a:pt x="4115"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097;p56">
                <a:extLst>
                  <a:ext uri="{FF2B5EF4-FFF2-40B4-BE49-F238E27FC236}">
                    <a16:creationId xmlns:a16="http://schemas.microsoft.com/office/drawing/2014/main" id="{FC08690C-7FAC-D30B-8DE9-7D6D9CC7359A}"/>
                  </a:ext>
                </a:extLst>
              </p:cNvPr>
              <p:cNvSpPr/>
              <p:nvPr/>
            </p:nvSpPr>
            <p:spPr>
              <a:xfrm>
                <a:off x="6848604" y="1612365"/>
                <a:ext cx="289192" cy="314528"/>
              </a:xfrm>
              <a:custGeom>
                <a:avLst/>
                <a:gdLst/>
                <a:ahLst/>
                <a:cxnLst/>
                <a:rect l="l" t="t" r="r" b="b"/>
                <a:pathLst>
                  <a:path w="11209" h="12191" extrusionOk="0">
                    <a:moveTo>
                      <a:pt x="5886" y="0"/>
                    </a:moveTo>
                    <a:cubicBezTo>
                      <a:pt x="3681" y="0"/>
                      <a:pt x="1684" y="1523"/>
                      <a:pt x="1168" y="3761"/>
                    </a:cubicBezTo>
                    <a:lnTo>
                      <a:pt x="601" y="6262"/>
                    </a:lnTo>
                    <a:cubicBezTo>
                      <a:pt x="0" y="8864"/>
                      <a:pt x="1635" y="11466"/>
                      <a:pt x="4237" y="12067"/>
                    </a:cubicBezTo>
                    <a:cubicBezTo>
                      <a:pt x="4601" y="12151"/>
                      <a:pt x="4965" y="12191"/>
                      <a:pt x="5323" y="12191"/>
                    </a:cubicBezTo>
                    <a:cubicBezTo>
                      <a:pt x="7527" y="12191"/>
                      <a:pt x="9524" y="10669"/>
                      <a:pt x="10041" y="8431"/>
                    </a:cubicBezTo>
                    <a:lnTo>
                      <a:pt x="10608" y="5929"/>
                    </a:lnTo>
                    <a:cubicBezTo>
                      <a:pt x="11208" y="3327"/>
                      <a:pt x="9574" y="725"/>
                      <a:pt x="6972" y="125"/>
                    </a:cubicBezTo>
                    <a:cubicBezTo>
                      <a:pt x="6608" y="41"/>
                      <a:pt x="6244" y="0"/>
                      <a:pt x="58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098;p56">
                <a:extLst>
                  <a:ext uri="{FF2B5EF4-FFF2-40B4-BE49-F238E27FC236}">
                    <a16:creationId xmlns:a16="http://schemas.microsoft.com/office/drawing/2014/main" id="{AF7693C2-25F5-B9DD-D046-3D09AE67CD95}"/>
                  </a:ext>
                </a:extLst>
              </p:cNvPr>
              <p:cNvSpPr/>
              <p:nvPr/>
            </p:nvSpPr>
            <p:spPr>
              <a:xfrm>
                <a:off x="6918316" y="1650240"/>
                <a:ext cx="211741" cy="269146"/>
              </a:xfrm>
              <a:custGeom>
                <a:avLst/>
                <a:gdLst/>
                <a:ahLst/>
                <a:cxnLst/>
                <a:rect l="l" t="t" r="r" b="b"/>
                <a:pathLst>
                  <a:path w="8207" h="10432" extrusionOk="0">
                    <a:moveTo>
                      <a:pt x="5209" y="0"/>
                    </a:moveTo>
                    <a:cubicBezTo>
                      <a:pt x="3174" y="0"/>
                      <a:pt x="1228" y="1752"/>
                      <a:pt x="667" y="4261"/>
                    </a:cubicBezTo>
                    <a:cubicBezTo>
                      <a:pt x="0" y="7096"/>
                      <a:pt x="1334" y="9798"/>
                      <a:pt x="3636" y="10332"/>
                    </a:cubicBezTo>
                    <a:cubicBezTo>
                      <a:pt x="3836" y="10365"/>
                      <a:pt x="4070" y="10398"/>
                      <a:pt x="4270" y="10432"/>
                    </a:cubicBezTo>
                    <a:cubicBezTo>
                      <a:pt x="5804" y="9865"/>
                      <a:pt x="6972" y="8564"/>
                      <a:pt x="7339" y="6963"/>
                    </a:cubicBezTo>
                    <a:lnTo>
                      <a:pt x="7906" y="4461"/>
                    </a:lnTo>
                    <a:cubicBezTo>
                      <a:pt x="8206" y="3093"/>
                      <a:pt x="7939" y="1692"/>
                      <a:pt x="7105" y="558"/>
                    </a:cubicBezTo>
                    <a:cubicBezTo>
                      <a:pt x="6772" y="325"/>
                      <a:pt x="6371" y="191"/>
                      <a:pt x="6004" y="91"/>
                    </a:cubicBezTo>
                    <a:cubicBezTo>
                      <a:pt x="5740" y="30"/>
                      <a:pt x="5473" y="0"/>
                      <a:pt x="5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099;p56">
                <a:extLst>
                  <a:ext uri="{FF2B5EF4-FFF2-40B4-BE49-F238E27FC236}">
                    <a16:creationId xmlns:a16="http://schemas.microsoft.com/office/drawing/2014/main" id="{D58426AB-0D86-8632-2E50-C1675B844FB4}"/>
                  </a:ext>
                </a:extLst>
              </p:cNvPr>
              <p:cNvSpPr/>
              <p:nvPr/>
            </p:nvSpPr>
            <p:spPr>
              <a:xfrm>
                <a:off x="6497466" y="929001"/>
                <a:ext cx="1901125" cy="1341523"/>
              </a:xfrm>
              <a:custGeom>
                <a:avLst/>
                <a:gdLst/>
                <a:ahLst/>
                <a:cxnLst/>
                <a:rect l="l" t="t" r="r" b="b"/>
                <a:pathLst>
                  <a:path w="73687" h="51997" extrusionOk="0">
                    <a:moveTo>
                      <a:pt x="59410" y="41521"/>
                    </a:moveTo>
                    <a:lnTo>
                      <a:pt x="59410" y="41521"/>
                    </a:lnTo>
                    <a:cubicBezTo>
                      <a:pt x="59409" y="41522"/>
                      <a:pt x="59409" y="41522"/>
                      <a:pt x="59410" y="41522"/>
                    </a:cubicBezTo>
                    <a:cubicBezTo>
                      <a:pt x="59410" y="41522"/>
                      <a:pt x="59410" y="41521"/>
                      <a:pt x="59410" y="41521"/>
                    </a:cubicBezTo>
                    <a:close/>
                    <a:moveTo>
                      <a:pt x="31822" y="0"/>
                    </a:moveTo>
                    <a:cubicBezTo>
                      <a:pt x="18062" y="0"/>
                      <a:pt x="6062" y="9020"/>
                      <a:pt x="901" y="23943"/>
                    </a:cubicBezTo>
                    <a:lnTo>
                      <a:pt x="5805" y="24277"/>
                    </a:lnTo>
                    <a:cubicBezTo>
                      <a:pt x="5805" y="24277"/>
                      <a:pt x="5138" y="27446"/>
                      <a:pt x="5538" y="29547"/>
                    </a:cubicBezTo>
                    <a:cubicBezTo>
                      <a:pt x="1" y="42990"/>
                      <a:pt x="11442" y="51997"/>
                      <a:pt x="11442" y="51997"/>
                    </a:cubicBezTo>
                    <a:cubicBezTo>
                      <a:pt x="5004" y="37620"/>
                      <a:pt x="24084" y="18773"/>
                      <a:pt x="27587" y="15470"/>
                    </a:cubicBezTo>
                    <a:cubicBezTo>
                      <a:pt x="29196" y="18656"/>
                      <a:pt x="35493" y="28921"/>
                      <a:pt x="49214" y="28921"/>
                    </a:cubicBezTo>
                    <a:cubicBezTo>
                      <a:pt x="49431" y="28921"/>
                      <a:pt x="49649" y="28919"/>
                      <a:pt x="49869" y="28913"/>
                    </a:cubicBezTo>
                    <a:lnTo>
                      <a:pt x="49869" y="28913"/>
                    </a:lnTo>
                    <a:cubicBezTo>
                      <a:pt x="49869" y="28913"/>
                      <a:pt x="47635" y="36519"/>
                      <a:pt x="51904" y="41522"/>
                    </a:cubicBezTo>
                    <a:lnTo>
                      <a:pt x="53972" y="34017"/>
                    </a:lnTo>
                    <a:cubicBezTo>
                      <a:pt x="53972" y="34017"/>
                      <a:pt x="59509" y="35484"/>
                      <a:pt x="59410" y="41521"/>
                    </a:cubicBezTo>
                    <a:lnTo>
                      <a:pt x="59410" y="41521"/>
                    </a:lnTo>
                    <a:cubicBezTo>
                      <a:pt x="59479" y="41328"/>
                      <a:pt x="73686" y="20841"/>
                      <a:pt x="52571" y="6764"/>
                    </a:cubicBezTo>
                    <a:cubicBezTo>
                      <a:pt x="45628" y="2135"/>
                      <a:pt x="38517" y="0"/>
                      <a:pt x="318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100;p56">
                <a:extLst>
                  <a:ext uri="{FF2B5EF4-FFF2-40B4-BE49-F238E27FC236}">
                    <a16:creationId xmlns:a16="http://schemas.microsoft.com/office/drawing/2014/main" id="{5DA15815-691B-487C-BE49-8D6741751AE5}"/>
                  </a:ext>
                </a:extLst>
              </p:cNvPr>
              <p:cNvSpPr/>
              <p:nvPr/>
            </p:nvSpPr>
            <p:spPr>
              <a:xfrm>
                <a:off x="7151522" y="1910226"/>
                <a:ext cx="151059" cy="174408"/>
              </a:xfrm>
              <a:custGeom>
                <a:avLst/>
                <a:gdLst/>
                <a:ahLst/>
                <a:cxnLst/>
                <a:rect l="l" t="t" r="r" b="b"/>
                <a:pathLst>
                  <a:path w="5855" h="6760" extrusionOk="0">
                    <a:moveTo>
                      <a:pt x="587" y="0"/>
                    </a:moveTo>
                    <a:cubicBezTo>
                      <a:pt x="526" y="0"/>
                      <a:pt x="463" y="37"/>
                      <a:pt x="435" y="121"/>
                    </a:cubicBezTo>
                    <a:cubicBezTo>
                      <a:pt x="134" y="1756"/>
                      <a:pt x="1" y="3490"/>
                      <a:pt x="601" y="5058"/>
                    </a:cubicBezTo>
                    <a:cubicBezTo>
                      <a:pt x="735" y="5425"/>
                      <a:pt x="935" y="5792"/>
                      <a:pt x="1202" y="6092"/>
                    </a:cubicBezTo>
                    <a:cubicBezTo>
                      <a:pt x="1402" y="6459"/>
                      <a:pt x="1769" y="6693"/>
                      <a:pt x="2169" y="6759"/>
                    </a:cubicBezTo>
                    <a:cubicBezTo>
                      <a:pt x="2603" y="6726"/>
                      <a:pt x="2970" y="6526"/>
                      <a:pt x="3170" y="6159"/>
                    </a:cubicBezTo>
                    <a:cubicBezTo>
                      <a:pt x="3503" y="5725"/>
                      <a:pt x="3804" y="5325"/>
                      <a:pt x="4071" y="4858"/>
                    </a:cubicBezTo>
                    <a:cubicBezTo>
                      <a:pt x="4704" y="3891"/>
                      <a:pt x="5271" y="2857"/>
                      <a:pt x="5738" y="1789"/>
                    </a:cubicBezTo>
                    <a:cubicBezTo>
                      <a:pt x="5854" y="1535"/>
                      <a:pt x="5633" y="1296"/>
                      <a:pt x="5431" y="1296"/>
                    </a:cubicBezTo>
                    <a:cubicBezTo>
                      <a:pt x="5342" y="1296"/>
                      <a:pt x="5256" y="1343"/>
                      <a:pt x="5205" y="1456"/>
                    </a:cubicBezTo>
                    <a:cubicBezTo>
                      <a:pt x="4738" y="2490"/>
                      <a:pt x="4204" y="3490"/>
                      <a:pt x="3570" y="4458"/>
                    </a:cubicBezTo>
                    <a:cubicBezTo>
                      <a:pt x="3303" y="4925"/>
                      <a:pt x="2970" y="5392"/>
                      <a:pt x="2603" y="5825"/>
                    </a:cubicBezTo>
                    <a:cubicBezTo>
                      <a:pt x="2500" y="5954"/>
                      <a:pt x="2377" y="6102"/>
                      <a:pt x="2219" y="6102"/>
                    </a:cubicBezTo>
                    <a:cubicBezTo>
                      <a:pt x="2172" y="6102"/>
                      <a:pt x="2123" y="6089"/>
                      <a:pt x="2069" y="6059"/>
                    </a:cubicBezTo>
                    <a:cubicBezTo>
                      <a:pt x="1869" y="5925"/>
                      <a:pt x="1702" y="5759"/>
                      <a:pt x="1569" y="5559"/>
                    </a:cubicBezTo>
                    <a:cubicBezTo>
                      <a:pt x="401" y="4057"/>
                      <a:pt x="468" y="1989"/>
                      <a:pt x="735" y="188"/>
                    </a:cubicBezTo>
                    <a:cubicBezTo>
                      <a:pt x="754" y="72"/>
                      <a:pt x="672"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101;p56">
                <a:extLst>
                  <a:ext uri="{FF2B5EF4-FFF2-40B4-BE49-F238E27FC236}">
                    <a16:creationId xmlns:a16="http://schemas.microsoft.com/office/drawing/2014/main" id="{DA7869B7-353A-1CA0-0EAF-DD9C4F29932B}"/>
                  </a:ext>
                </a:extLst>
              </p:cNvPr>
              <p:cNvSpPr/>
              <p:nvPr/>
            </p:nvSpPr>
            <p:spPr>
              <a:xfrm>
                <a:off x="7207482" y="1803827"/>
                <a:ext cx="65093" cy="54928"/>
              </a:xfrm>
              <a:custGeom>
                <a:avLst/>
                <a:gdLst/>
                <a:ahLst/>
                <a:cxnLst/>
                <a:rect l="l" t="t" r="r" b="b"/>
                <a:pathLst>
                  <a:path w="2523" h="2129" extrusionOk="0">
                    <a:moveTo>
                      <a:pt x="559" y="1"/>
                    </a:moveTo>
                    <a:cubicBezTo>
                      <a:pt x="509" y="1"/>
                      <a:pt x="461" y="22"/>
                      <a:pt x="434" y="76"/>
                    </a:cubicBezTo>
                    <a:cubicBezTo>
                      <a:pt x="300" y="376"/>
                      <a:pt x="234" y="709"/>
                      <a:pt x="134" y="1010"/>
                    </a:cubicBezTo>
                    <a:cubicBezTo>
                      <a:pt x="100" y="1176"/>
                      <a:pt x="67" y="1343"/>
                      <a:pt x="67" y="1477"/>
                    </a:cubicBezTo>
                    <a:cubicBezTo>
                      <a:pt x="0" y="1643"/>
                      <a:pt x="0" y="1810"/>
                      <a:pt x="0" y="2010"/>
                    </a:cubicBezTo>
                    <a:cubicBezTo>
                      <a:pt x="38" y="2085"/>
                      <a:pt x="107" y="2129"/>
                      <a:pt x="178" y="2129"/>
                    </a:cubicBezTo>
                    <a:cubicBezTo>
                      <a:pt x="233" y="2129"/>
                      <a:pt x="290" y="2102"/>
                      <a:pt x="334" y="2044"/>
                    </a:cubicBezTo>
                    <a:cubicBezTo>
                      <a:pt x="400" y="1877"/>
                      <a:pt x="434" y="1744"/>
                      <a:pt x="434" y="1577"/>
                    </a:cubicBezTo>
                    <a:cubicBezTo>
                      <a:pt x="467" y="1410"/>
                      <a:pt x="467" y="1277"/>
                      <a:pt x="501" y="1110"/>
                    </a:cubicBezTo>
                    <a:cubicBezTo>
                      <a:pt x="546" y="907"/>
                      <a:pt x="606" y="705"/>
                      <a:pt x="661" y="502"/>
                    </a:cubicBezTo>
                    <a:lnTo>
                      <a:pt x="661" y="502"/>
                    </a:lnTo>
                    <a:cubicBezTo>
                      <a:pt x="686" y="547"/>
                      <a:pt x="710" y="595"/>
                      <a:pt x="734" y="643"/>
                    </a:cubicBezTo>
                    <a:cubicBezTo>
                      <a:pt x="767" y="743"/>
                      <a:pt x="834" y="876"/>
                      <a:pt x="901" y="976"/>
                    </a:cubicBezTo>
                    <a:cubicBezTo>
                      <a:pt x="1001" y="1210"/>
                      <a:pt x="1101" y="1477"/>
                      <a:pt x="1201" y="1710"/>
                    </a:cubicBezTo>
                    <a:cubicBezTo>
                      <a:pt x="1246" y="1799"/>
                      <a:pt x="1334" y="1858"/>
                      <a:pt x="1428" y="1858"/>
                    </a:cubicBezTo>
                    <a:cubicBezTo>
                      <a:pt x="1475" y="1858"/>
                      <a:pt x="1524" y="1844"/>
                      <a:pt x="1568" y="1810"/>
                    </a:cubicBezTo>
                    <a:cubicBezTo>
                      <a:pt x="1835" y="1477"/>
                      <a:pt x="2102" y="1143"/>
                      <a:pt x="2369" y="809"/>
                    </a:cubicBezTo>
                    <a:cubicBezTo>
                      <a:pt x="2522" y="656"/>
                      <a:pt x="2381" y="443"/>
                      <a:pt x="2217" y="443"/>
                    </a:cubicBezTo>
                    <a:cubicBezTo>
                      <a:pt x="2167" y="443"/>
                      <a:pt x="2115" y="463"/>
                      <a:pt x="2068" y="509"/>
                    </a:cubicBezTo>
                    <a:lnTo>
                      <a:pt x="2068" y="476"/>
                    </a:lnTo>
                    <a:cubicBezTo>
                      <a:pt x="1848" y="745"/>
                      <a:pt x="1646" y="996"/>
                      <a:pt x="1449" y="1255"/>
                    </a:cubicBezTo>
                    <a:lnTo>
                      <a:pt x="1449" y="1255"/>
                    </a:lnTo>
                    <a:cubicBezTo>
                      <a:pt x="1363" y="1101"/>
                      <a:pt x="1272" y="955"/>
                      <a:pt x="1168" y="809"/>
                    </a:cubicBezTo>
                    <a:cubicBezTo>
                      <a:pt x="1101" y="709"/>
                      <a:pt x="1034" y="576"/>
                      <a:pt x="934" y="476"/>
                    </a:cubicBezTo>
                    <a:cubicBezTo>
                      <a:pt x="867" y="376"/>
                      <a:pt x="801" y="242"/>
                      <a:pt x="734" y="109"/>
                    </a:cubicBezTo>
                    <a:cubicBezTo>
                      <a:pt x="714" y="49"/>
                      <a:pt x="634"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102;p56">
                <a:extLst>
                  <a:ext uri="{FF2B5EF4-FFF2-40B4-BE49-F238E27FC236}">
                    <a16:creationId xmlns:a16="http://schemas.microsoft.com/office/drawing/2014/main" id="{D7F465A4-6979-8865-0440-90D5280AA680}"/>
                  </a:ext>
                </a:extLst>
              </p:cNvPr>
              <p:cNvSpPr/>
              <p:nvPr/>
            </p:nvSpPr>
            <p:spPr>
              <a:xfrm>
                <a:off x="7331400" y="1736257"/>
                <a:ext cx="299512" cy="312799"/>
              </a:xfrm>
              <a:custGeom>
                <a:avLst/>
                <a:gdLst/>
                <a:ahLst/>
                <a:cxnLst/>
                <a:rect l="l" t="t" r="r" b="b"/>
                <a:pathLst>
                  <a:path w="11609" h="12124" extrusionOk="0">
                    <a:moveTo>
                      <a:pt x="6186" y="1"/>
                    </a:moveTo>
                    <a:cubicBezTo>
                      <a:pt x="4143" y="1"/>
                      <a:pt x="2250" y="1310"/>
                      <a:pt x="1602" y="3362"/>
                    </a:cubicBezTo>
                    <a:lnTo>
                      <a:pt x="801" y="5830"/>
                    </a:lnTo>
                    <a:cubicBezTo>
                      <a:pt x="1" y="8365"/>
                      <a:pt x="1435" y="11101"/>
                      <a:pt x="3970" y="11901"/>
                    </a:cubicBezTo>
                    <a:cubicBezTo>
                      <a:pt x="4453" y="12052"/>
                      <a:pt x="4941" y="12123"/>
                      <a:pt x="5420" y="12123"/>
                    </a:cubicBezTo>
                    <a:cubicBezTo>
                      <a:pt x="7488" y="12123"/>
                      <a:pt x="9391" y="10791"/>
                      <a:pt x="10041" y="8732"/>
                    </a:cubicBezTo>
                    <a:lnTo>
                      <a:pt x="10808" y="6297"/>
                    </a:lnTo>
                    <a:cubicBezTo>
                      <a:pt x="11609" y="3729"/>
                      <a:pt x="10208" y="1027"/>
                      <a:pt x="7639" y="226"/>
                    </a:cubicBezTo>
                    <a:cubicBezTo>
                      <a:pt x="7156" y="74"/>
                      <a:pt x="6667" y="1"/>
                      <a:pt x="6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103;p56">
                <a:extLst>
                  <a:ext uri="{FF2B5EF4-FFF2-40B4-BE49-F238E27FC236}">
                    <a16:creationId xmlns:a16="http://schemas.microsoft.com/office/drawing/2014/main" id="{430BB5EC-4B30-3B03-B2B2-DC349E604C96}"/>
                  </a:ext>
                </a:extLst>
              </p:cNvPr>
              <p:cNvSpPr/>
              <p:nvPr/>
            </p:nvSpPr>
            <p:spPr>
              <a:xfrm>
                <a:off x="7340017" y="1747016"/>
                <a:ext cx="218603" cy="267675"/>
              </a:xfrm>
              <a:custGeom>
                <a:avLst/>
                <a:gdLst/>
                <a:ahLst/>
                <a:cxnLst/>
                <a:rect l="l" t="t" r="r" b="b"/>
                <a:pathLst>
                  <a:path w="8473" h="10375" extrusionOk="0">
                    <a:moveTo>
                      <a:pt x="4118" y="1"/>
                    </a:moveTo>
                    <a:cubicBezTo>
                      <a:pt x="4046" y="1"/>
                      <a:pt x="3974" y="3"/>
                      <a:pt x="3903" y="9"/>
                    </a:cubicBezTo>
                    <a:cubicBezTo>
                      <a:pt x="2635" y="543"/>
                      <a:pt x="1668" y="1644"/>
                      <a:pt x="1268" y="2978"/>
                    </a:cubicBezTo>
                    <a:lnTo>
                      <a:pt x="467" y="5413"/>
                    </a:lnTo>
                    <a:cubicBezTo>
                      <a:pt x="0" y="6981"/>
                      <a:pt x="334" y="8682"/>
                      <a:pt x="1401" y="9950"/>
                    </a:cubicBezTo>
                    <a:cubicBezTo>
                      <a:pt x="1568" y="10050"/>
                      <a:pt x="1768" y="10150"/>
                      <a:pt x="1968" y="10217"/>
                    </a:cubicBezTo>
                    <a:cubicBezTo>
                      <a:pt x="2309" y="10323"/>
                      <a:pt x="2657" y="10374"/>
                      <a:pt x="3005" y="10374"/>
                    </a:cubicBezTo>
                    <a:cubicBezTo>
                      <a:pt x="4945" y="10374"/>
                      <a:pt x="6899" y="8794"/>
                      <a:pt x="7606" y="6447"/>
                    </a:cubicBezTo>
                    <a:cubicBezTo>
                      <a:pt x="8473" y="3679"/>
                      <a:pt x="7372" y="843"/>
                      <a:pt x="5104" y="143"/>
                    </a:cubicBezTo>
                    <a:cubicBezTo>
                      <a:pt x="4802" y="60"/>
                      <a:pt x="4455" y="1"/>
                      <a:pt x="4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Google Shape;3104;p56">
              <a:extLst>
                <a:ext uri="{FF2B5EF4-FFF2-40B4-BE49-F238E27FC236}">
                  <a16:creationId xmlns:a16="http://schemas.microsoft.com/office/drawing/2014/main" id="{4E934AC5-1385-EBB9-4701-3FAE724C4109}"/>
                </a:ext>
              </a:extLst>
            </p:cNvPr>
            <p:cNvSpPr/>
            <p:nvPr/>
          </p:nvSpPr>
          <p:spPr>
            <a:xfrm>
              <a:off x="4510216" y="3308178"/>
              <a:ext cx="4175400" cy="1299900"/>
            </a:xfrm>
            <a:prstGeom prst="trapezoid">
              <a:avLst>
                <a:gd name="adj" fmla="val 58481"/>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3105;p56">
              <a:extLst>
                <a:ext uri="{FF2B5EF4-FFF2-40B4-BE49-F238E27FC236}">
                  <a16:creationId xmlns:a16="http://schemas.microsoft.com/office/drawing/2014/main" id="{B3E33D69-BA1D-8E33-D3F4-27A2C2627003}"/>
                </a:ext>
              </a:extLst>
            </p:cNvPr>
            <p:cNvGrpSpPr/>
            <p:nvPr/>
          </p:nvGrpSpPr>
          <p:grpSpPr>
            <a:xfrm>
              <a:off x="4939766" y="1341182"/>
              <a:ext cx="1835593" cy="1874063"/>
              <a:chOff x="4939766" y="1341182"/>
              <a:chExt cx="1835593" cy="1874063"/>
            </a:xfrm>
          </p:grpSpPr>
          <p:sp>
            <p:nvSpPr>
              <p:cNvPr id="42" name="Google Shape;3106;p56">
                <a:extLst>
                  <a:ext uri="{FF2B5EF4-FFF2-40B4-BE49-F238E27FC236}">
                    <a16:creationId xmlns:a16="http://schemas.microsoft.com/office/drawing/2014/main" id="{83E3E7CB-B44A-3CEA-2593-F0C57787573E}"/>
                  </a:ext>
                </a:extLst>
              </p:cNvPr>
              <p:cNvSpPr/>
              <p:nvPr/>
            </p:nvSpPr>
            <p:spPr>
              <a:xfrm>
                <a:off x="5882136" y="2556233"/>
                <a:ext cx="570593" cy="298454"/>
              </a:xfrm>
              <a:custGeom>
                <a:avLst/>
                <a:gdLst/>
                <a:ahLst/>
                <a:cxnLst/>
                <a:rect l="l" t="t" r="r" b="b"/>
                <a:pathLst>
                  <a:path w="22116" h="11568" extrusionOk="0">
                    <a:moveTo>
                      <a:pt x="0" y="0"/>
                    </a:moveTo>
                    <a:lnTo>
                      <a:pt x="867" y="8306"/>
                    </a:lnTo>
                    <a:cubicBezTo>
                      <a:pt x="4532" y="10664"/>
                      <a:pt x="7643" y="11567"/>
                      <a:pt x="10260" y="11567"/>
                    </a:cubicBezTo>
                    <a:cubicBezTo>
                      <a:pt x="18861" y="11567"/>
                      <a:pt x="22116" y="1801"/>
                      <a:pt x="22116" y="1801"/>
                    </a:cubicBezTo>
                    <a:lnTo>
                      <a:pt x="17846" y="434"/>
                    </a:lnTo>
                    <a:cubicBezTo>
                      <a:pt x="17846" y="434"/>
                      <a:pt x="16245" y="5171"/>
                      <a:pt x="12309" y="6538"/>
                    </a:cubicBezTo>
                    <a:cubicBezTo>
                      <a:pt x="11999" y="6642"/>
                      <a:pt x="11662" y="6690"/>
                      <a:pt x="11305" y="6690"/>
                    </a:cubicBezTo>
                    <a:cubicBezTo>
                      <a:pt x="7087" y="6690"/>
                      <a:pt x="1" y="0"/>
                      <a:pt x="0"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107;p56">
                <a:extLst>
                  <a:ext uri="{FF2B5EF4-FFF2-40B4-BE49-F238E27FC236}">
                    <a16:creationId xmlns:a16="http://schemas.microsoft.com/office/drawing/2014/main" id="{635C69F4-EF06-5A3A-A11C-83998FAD1503}"/>
                  </a:ext>
                </a:extLst>
              </p:cNvPr>
              <p:cNvSpPr/>
              <p:nvPr/>
            </p:nvSpPr>
            <p:spPr>
              <a:xfrm>
                <a:off x="5753033" y="2552904"/>
                <a:ext cx="258206" cy="289063"/>
              </a:xfrm>
              <a:custGeom>
                <a:avLst/>
                <a:gdLst/>
                <a:ahLst/>
                <a:cxnLst/>
                <a:rect l="l" t="t" r="r" b="b"/>
                <a:pathLst>
                  <a:path w="10008" h="11204" extrusionOk="0">
                    <a:moveTo>
                      <a:pt x="4099" y="1"/>
                    </a:moveTo>
                    <a:cubicBezTo>
                      <a:pt x="3091" y="1"/>
                      <a:pt x="2259" y="584"/>
                      <a:pt x="1635" y="1897"/>
                    </a:cubicBezTo>
                    <a:cubicBezTo>
                      <a:pt x="1" y="5266"/>
                      <a:pt x="9607" y="11204"/>
                      <a:pt x="9607" y="11204"/>
                    </a:cubicBezTo>
                    <a:lnTo>
                      <a:pt x="10008" y="3732"/>
                    </a:lnTo>
                    <a:cubicBezTo>
                      <a:pt x="7687" y="1431"/>
                      <a:pt x="5677" y="1"/>
                      <a:pt x="4099" y="1"/>
                    </a:cubicBezTo>
                    <a:close/>
                  </a:path>
                </a:pathLst>
              </a:custGeom>
              <a:solidFill>
                <a:srgbClr val="E94D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108;p56">
                <a:extLst>
                  <a:ext uri="{FF2B5EF4-FFF2-40B4-BE49-F238E27FC236}">
                    <a16:creationId xmlns:a16="http://schemas.microsoft.com/office/drawing/2014/main" id="{7B620A96-029E-F681-D2FD-AEAF814E2C90}"/>
                  </a:ext>
                </a:extLst>
              </p:cNvPr>
              <p:cNvSpPr/>
              <p:nvPr/>
            </p:nvSpPr>
            <p:spPr>
              <a:xfrm>
                <a:off x="5753033" y="2552904"/>
                <a:ext cx="258206" cy="289063"/>
              </a:xfrm>
              <a:custGeom>
                <a:avLst/>
                <a:gdLst/>
                <a:ahLst/>
                <a:cxnLst/>
                <a:rect l="l" t="t" r="r" b="b"/>
                <a:pathLst>
                  <a:path w="10008" h="11204" extrusionOk="0">
                    <a:moveTo>
                      <a:pt x="4099" y="1"/>
                    </a:moveTo>
                    <a:cubicBezTo>
                      <a:pt x="3091" y="1"/>
                      <a:pt x="2259" y="584"/>
                      <a:pt x="1635" y="1897"/>
                    </a:cubicBezTo>
                    <a:cubicBezTo>
                      <a:pt x="1" y="5266"/>
                      <a:pt x="9607" y="11204"/>
                      <a:pt x="9607" y="11204"/>
                    </a:cubicBezTo>
                    <a:lnTo>
                      <a:pt x="10008" y="3732"/>
                    </a:lnTo>
                    <a:cubicBezTo>
                      <a:pt x="7687" y="1431"/>
                      <a:pt x="5677" y="1"/>
                      <a:pt x="40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109;p56">
                <a:extLst>
                  <a:ext uri="{FF2B5EF4-FFF2-40B4-BE49-F238E27FC236}">
                    <a16:creationId xmlns:a16="http://schemas.microsoft.com/office/drawing/2014/main" id="{AF22E535-506B-EBA4-8508-F90C36664F5A}"/>
                  </a:ext>
                </a:extLst>
              </p:cNvPr>
              <p:cNvSpPr/>
              <p:nvPr/>
            </p:nvSpPr>
            <p:spPr>
              <a:xfrm>
                <a:off x="5475068" y="2491134"/>
                <a:ext cx="539633" cy="724111"/>
              </a:xfrm>
              <a:custGeom>
                <a:avLst/>
                <a:gdLst/>
                <a:ahLst/>
                <a:cxnLst/>
                <a:rect l="l" t="t" r="r" b="b"/>
                <a:pathLst>
                  <a:path w="20916" h="23105" extrusionOk="0">
                    <a:moveTo>
                      <a:pt x="10212" y="0"/>
                    </a:moveTo>
                    <a:cubicBezTo>
                      <a:pt x="8268" y="0"/>
                      <a:pt x="6432" y="629"/>
                      <a:pt x="5371" y="1589"/>
                    </a:cubicBezTo>
                    <a:cubicBezTo>
                      <a:pt x="0" y="6559"/>
                      <a:pt x="934" y="23105"/>
                      <a:pt x="934" y="23105"/>
                    </a:cubicBezTo>
                    <a:lnTo>
                      <a:pt x="20915" y="20703"/>
                    </a:lnTo>
                    <a:cubicBezTo>
                      <a:pt x="20915" y="20703"/>
                      <a:pt x="18614" y="5058"/>
                      <a:pt x="15611" y="2089"/>
                    </a:cubicBezTo>
                    <a:cubicBezTo>
                      <a:pt x="14126" y="604"/>
                      <a:pt x="12117" y="0"/>
                      <a:pt x="102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110;p56">
                <a:extLst>
                  <a:ext uri="{FF2B5EF4-FFF2-40B4-BE49-F238E27FC236}">
                    <a16:creationId xmlns:a16="http://schemas.microsoft.com/office/drawing/2014/main" id="{49F3E6FA-E306-D333-8909-26F9FD1DFECC}"/>
                  </a:ext>
                </a:extLst>
              </p:cNvPr>
              <p:cNvSpPr/>
              <p:nvPr/>
            </p:nvSpPr>
            <p:spPr>
              <a:xfrm>
                <a:off x="5867508" y="2760182"/>
                <a:ext cx="87797" cy="43912"/>
              </a:xfrm>
              <a:custGeom>
                <a:avLst/>
                <a:gdLst/>
                <a:ahLst/>
                <a:cxnLst/>
                <a:rect l="l" t="t" r="r" b="b"/>
                <a:pathLst>
                  <a:path w="3403" h="1702" extrusionOk="0">
                    <a:moveTo>
                      <a:pt x="3202" y="1"/>
                    </a:moveTo>
                    <a:lnTo>
                      <a:pt x="0" y="668"/>
                    </a:lnTo>
                    <a:lnTo>
                      <a:pt x="200" y="1702"/>
                    </a:lnTo>
                    <a:lnTo>
                      <a:pt x="3403" y="1102"/>
                    </a:lnTo>
                    <a:lnTo>
                      <a:pt x="320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111;p56">
                <a:extLst>
                  <a:ext uri="{FF2B5EF4-FFF2-40B4-BE49-F238E27FC236}">
                    <a16:creationId xmlns:a16="http://schemas.microsoft.com/office/drawing/2014/main" id="{584E6BB3-B5A9-4319-4BE4-FA2D2148AE9F}"/>
                  </a:ext>
                </a:extLst>
              </p:cNvPr>
              <p:cNvSpPr/>
              <p:nvPr/>
            </p:nvSpPr>
            <p:spPr>
              <a:xfrm>
                <a:off x="5602439" y="2439178"/>
                <a:ext cx="278846" cy="229826"/>
              </a:xfrm>
              <a:custGeom>
                <a:avLst/>
                <a:gdLst/>
                <a:ahLst/>
                <a:cxnLst/>
                <a:rect l="l" t="t" r="r" b="b"/>
                <a:pathLst>
                  <a:path w="10808" h="8908" extrusionOk="0">
                    <a:moveTo>
                      <a:pt x="7739" y="1"/>
                    </a:moveTo>
                    <a:lnTo>
                      <a:pt x="0" y="2069"/>
                    </a:lnTo>
                    <a:cubicBezTo>
                      <a:pt x="2218" y="7104"/>
                      <a:pt x="5082" y="8907"/>
                      <a:pt x="6657" y="8907"/>
                    </a:cubicBezTo>
                    <a:cubicBezTo>
                      <a:pt x="6835" y="8907"/>
                      <a:pt x="6996" y="8884"/>
                      <a:pt x="7139" y="8840"/>
                    </a:cubicBezTo>
                    <a:cubicBezTo>
                      <a:pt x="10808" y="7706"/>
                      <a:pt x="7739" y="1"/>
                      <a:pt x="7739"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112;p56">
                <a:extLst>
                  <a:ext uri="{FF2B5EF4-FFF2-40B4-BE49-F238E27FC236}">
                    <a16:creationId xmlns:a16="http://schemas.microsoft.com/office/drawing/2014/main" id="{10FABD36-5F83-51A5-FF77-96F913C75251}"/>
                  </a:ext>
                </a:extLst>
              </p:cNvPr>
              <p:cNvSpPr/>
              <p:nvPr/>
            </p:nvSpPr>
            <p:spPr>
              <a:xfrm>
                <a:off x="5094669" y="2112137"/>
                <a:ext cx="326189" cy="328124"/>
              </a:xfrm>
              <a:custGeom>
                <a:avLst/>
                <a:gdLst/>
                <a:ahLst/>
                <a:cxnLst/>
                <a:rect l="l" t="t" r="r" b="b"/>
                <a:pathLst>
                  <a:path w="12643" h="12718" extrusionOk="0">
                    <a:moveTo>
                      <a:pt x="6152" y="1"/>
                    </a:moveTo>
                    <a:cubicBezTo>
                      <a:pt x="5872" y="1"/>
                      <a:pt x="5588" y="23"/>
                      <a:pt x="5304" y="68"/>
                    </a:cubicBezTo>
                    <a:cubicBezTo>
                      <a:pt x="2102" y="601"/>
                      <a:pt x="0" y="3837"/>
                      <a:pt x="567" y="7306"/>
                    </a:cubicBezTo>
                    <a:cubicBezTo>
                      <a:pt x="1051" y="10450"/>
                      <a:pt x="3590" y="12717"/>
                      <a:pt x="6445" y="12717"/>
                    </a:cubicBezTo>
                    <a:cubicBezTo>
                      <a:pt x="6740" y="12717"/>
                      <a:pt x="7039" y="12693"/>
                      <a:pt x="7339" y="12643"/>
                    </a:cubicBezTo>
                    <a:cubicBezTo>
                      <a:pt x="10541" y="12143"/>
                      <a:pt x="12643" y="8907"/>
                      <a:pt x="12076" y="5405"/>
                    </a:cubicBezTo>
                    <a:cubicBezTo>
                      <a:pt x="11559" y="2247"/>
                      <a:pt x="8998" y="1"/>
                      <a:pt x="6152"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113;p56">
                <a:extLst>
                  <a:ext uri="{FF2B5EF4-FFF2-40B4-BE49-F238E27FC236}">
                    <a16:creationId xmlns:a16="http://schemas.microsoft.com/office/drawing/2014/main" id="{9F26491E-4904-6EF5-8553-BC28327BA5BA}"/>
                  </a:ext>
                </a:extLst>
              </p:cNvPr>
              <p:cNvSpPr/>
              <p:nvPr/>
            </p:nvSpPr>
            <p:spPr>
              <a:xfrm>
                <a:off x="5124777" y="2203211"/>
                <a:ext cx="191952" cy="194016"/>
              </a:xfrm>
              <a:custGeom>
                <a:avLst/>
                <a:gdLst/>
                <a:ahLst/>
                <a:cxnLst/>
                <a:rect l="l" t="t" r="r" b="b"/>
                <a:pathLst>
                  <a:path w="7440" h="7520" extrusionOk="0">
                    <a:moveTo>
                      <a:pt x="3607" y="0"/>
                    </a:moveTo>
                    <a:cubicBezTo>
                      <a:pt x="3441" y="0"/>
                      <a:pt x="3273" y="13"/>
                      <a:pt x="3103" y="40"/>
                    </a:cubicBezTo>
                    <a:cubicBezTo>
                      <a:pt x="1235" y="374"/>
                      <a:pt x="1" y="2275"/>
                      <a:pt x="334" y="4310"/>
                    </a:cubicBezTo>
                    <a:cubicBezTo>
                      <a:pt x="638" y="6190"/>
                      <a:pt x="2127" y="7519"/>
                      <a:pt x="3824" y="7519"/>
                    </a:cubicBezTo>
                    <a:cubicBezTo>
                      <a:pt x="3993" y="7519"/>
                      <a:pt x="4165" y="7506"/>
                      <a:pt x="4337" y="7479"/>
                    </a:cubicBezTo>
                    <a:cubicBezTo>
                      <a:pt x="6205" y="7178"/>
                      <a:pt x="7440" y="5244"/>
                      <a:pt x="7106" y="3209"/>
                    </a:cubicBezTo>
                    <a:cubicBezTo>
                      <a:pt x="6802" y="1356"/>
                      <a:pt x="5308" y="0"/>
                      <a:pt x="3607"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114;p56">
                <a:extLst>
                  <a:ext uri="{FF2B5EF4-FFF2-40B4-BE49-F238E27FC236}">
                    <a16:creationId xmlns:a16="http://schemas.microsoft.com/office/drawing/2014/main" id="{2F414169-043B-E166-A652-1B317B5AE854}"/>
                  </a:ext>
                </a:extLst>
              </p:cNvPr>
              <p:cNvSpPr/>
              <p:nvPr/>
            </p:nvSpPr>
            <p:spPr>
              <a:xfrm>
                <a:off x="6080074" y="1937239"/>
                <a:ext cx="326189" cy="328099"/>
              </a:xfrm>
              <a:custGeom>
                <a:avLst/>
                <a:gdLst/>
                <a:ahLst/>
                <a:cxnLst/>
                <a:rect l="l" t="t" r="r" b="b"/>
                <a:pathLst>
                  <a:path w="12643" h="12717" extrusionOk="0">
                    <a:moveTo>
                      <a:pt x="6165" y="1"/>
                    </a:moveTo>
                    <a:cubicBezTo>
                      <a:pt x="5869" y="1"/>
                      <a:pt x="5571" y="25"/>
                      <a:pt x="5271" y="75"/>
                    </a:cubicBezTo>
                    <a:cubicBezTo>
                      <a:pt x="2102" y="575"/>
                      <a:pt x="0" y="3811"/>
                      <a:pt x="534" y="7280"/>
                    </a:cubicBezTo>
                    <a:cubicBezTo>
                      <a:pt x="1051" y="10442"/>
                      <a:pt x="3618" y="12717"/>
                      <a:pt x="6492" y="12717"/>
                    </a:cubicBezTo>
                    <a:cubicBezTo>
                      <a:pt x="6772" y="12717"/>
                      <a:pt x="7055" y="12695"/>
                      <a:pt x="7339" y="12651"/>
                    </a:cubicBezTo>
                    <a:cubicBezTo>
                      <a:pt x="10508" y="12117"/>
                      <a:pt x="12643" y="8881"/>
                      <a:pt x="12076" y="5412"/>
                    </a:cubicBezTo>
                    <a:cubicBezTo>
                      <a:pt x="11562" y="2268"/>
                      <a:pt x="9020" y="1"/>
                      <a:pt x="6165"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115;p56">
                <a:extLst>
                  <a:ext uri="{FF2B5EF4-FFF2-40B4-BE49-F238E27FC236}">
                    <a16:creationId xmlns:a16="http://schemas.microsoft.com/office/drawing/2014/main" id="{5C3335EF-0BF0-E6E0-E480-67180AD88C7E}"/>
                  </a:ext>
                </a:extLst>
              </p:cNvPr>
              <p:cNvSpPr/>
              <p:nvPr/>
            </p:nvSpPr>
            <p:spPr>
              <a:xfrm>
                <a:off x="6153217" y="2001610"/>
                <a:ext cx="192803" cy="193371"/>
              </a:xfrm>
              <a:custGeom>
                <a:avLst/>
                <a:gdLst/>
                <a:ahLst/>
                <a:cxnLst/>
                <a:rect l="l" t="t" r="r" b="b"/>
                <a:pathLst>
                  <a:path w="7473" h="7495" extrusionOk="0">
                    <a:moveTo>
                      <a:pt x="3679" y="0"/>
                    </a:moveTo>
                    <a:cubicBezTo>
                      <a:pt x="3500" y="0"/>
                      <a:pt x="3318" y="16"/>
                      <a:pt x="3136" y="48"/>
                    </a:cubicBezTo>
                    <a:cubicBezTo>
                      <a:pt x="1235" y="349"/>
                      <a:pt x="1" y="2283"/>
                      <a:pt x="334" y="4318"/>
                    </a:cubicBezTo>
                    <a:cubicBezTo>
                      <a:pt x="638" y="6168"/>
                      <a:pt x="2154" y="7494"/>
                      <a:pt x="3831" y="7494"/>
                    </a:cubicBezTo>
                    <a:cubicBezTo>
                      <a:pt x="3998" y="7494"/>
                      <a:pt x="4167" y="7481"/>
                      <a:pt x="4337" y="7454"/>
                    </a:cubicBezTo>
                    <a:cubicBezTo>
                      <a:pt x="6238" y="7154"/>
                      <a:pt x="7473" y="5252"/>
                      <a:pt x="7139" y="3184"/>
                    </a:cubicBezTo>
                    <a:cubicBezTo>
                      <a:pt x="6838" y="1348"/>
                      <a:pt x="5341" y="0"/>
                      <a:pt x="3679"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116;p56">
                <a:extLst>
                  <a:ext uri="{FF2B5EF4-FFF2-40B4-BE49-F238E27FC236}">
                    <a16:creationId xmlns:a16="http://schemas.microsoft.com/office/drawing/2014/main" id="{142D610C-3142-7DDD-2DB8-38F7B005B95C}"/>
                  </a:ext>
                </a:extLst>
              </p:cNvPr>
              <p:cNvSpPr/>
              <p:nvPr/>
            </p:nvSpPr>
            <p:spPr>
              <a:xfrm>
                <a:off x="5217735" y="1706793"/>
                <a:ext cx="1045674" cy="903697"/>
              </a:xfrm>
              <a:custGeom>
                <a:avLst/>
                <a:gdLst/>
                <a:ahLst/>
                <a:cxnLst/>
                <a:rect l="l" t="t" r="r" b="b"/>
                <a:pathLst>
                  <a:path w="40530" h="35027" extrusionOk="0">
                    <a:moveTo>
                      <a:pt x="13877" y="1"/>
                    </a:moveTo>
                    <a:cubicBezTo>
                      <a:pt x="5371" y="1368"/>
                      <a:pt x="0" y="10942"/>
                      <a:pt x="1401" y="19414"/>
                    </a:cubicBezTo>
                    <a:lnTo>
                      <a:pt x="1802" y="21950"/>
                    </a:lnTo>
                    <a:cubicBezTo>
                      <a:pt x="3064" y="29611"/>
                      <a:pt x="9657" y="35027"/>
                      <a:pt x="17170" y="35027"/>
                    </a:cubicBezTo>
                    <a:cubicBezTo>
                      <a:pt x="17998" y="35027"/>
                      <a:pt x="18837" y="34961"/>
                      <a:pt x="19681" y="34825"/>
                    </a:cubicBezTo>
                    <a:lnTo>
                      <a:pt x="26286" y="33758"/>
                    </a:lnTo>
                    <a:cubicBezTo>
                      <a:pt x="34759" y="32357"/>
                      <a:pt x="40529" y="24385"/>
                      <a:pt x="39128" y="15879"/>
                    </a:cubicBezTo>
                    <a:lnTo>
                      <a:pt x="38728" y="13343"/>
                    </a:lnTo>
                    <a:cubicBezTo>
                      <a:pt x="37468" y="5725"/>
                      <a:pt x="30896" y="291"/>
                      <a:pt x="23400" y="291"/>
                    </a:cubicBezTo>
                    <a:cubicBezTo>
                      <a:pt x="22559" y="291"/>
                      <a:pt x="21706" y="360"/>
                      <a:pt x="20849" y="501"/>
                    </a:cubicBezTo>
                    <a:lnTo>
                      <a:pt x="13877" y="1"/>
                    </a:ln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117;p56">
                <a:extLst>
                  <a:ext uri="{FF2B5EF4-FFF2-40B4-BE49-F238E27FC236}">
                    <a16:creationId xmlns:a16="http://schemas.microsoft.com/office/drawing/2014/main" id="{610765E9-EEFC-17C0-C6DE-46F562B029D2}"/>
                  </a:ext>
                </a:extLst>
              </p:cNvPr>
              <p:cNvSpPr/>
              <p:nvPr/>
            </p:nvSpPr>
            <p:spPr>
              <a:xfrm>
                <a:off x="4939766" y="1341182"/>
                <a:ext cx="1471658" cy="1004213"/>
              </a:xfrm>
              <a:custGeom>
                <a:avLst/>
                <a:gdLst/>
                <a:ahLst/>
                <a:cxnLst/>
                <a:rect l="l" t="t" r="r" b="b"/>
                <a:pathLst>
                  <a:path w="57041" h="38923" extrusionOk="0">
                    <a:moveTo>
                      <a:pt x="34605" y="1"/>
                    </a:moveTo>
                    <a:cubicBezTo>
                      <a:pt x="34391" y="1"/>
                      <a:pt x="34175" y="10"/>
                      <a:pt x="33958" y="28"/>
                    </a:cubicBezTo>
                    <a:cubicBezTo>
                      <a:pt x="28787" y="462"/>
                      <a:pt x="28154" y="4264"/>
                      <a:pt x="25785" y="4264"/>
                    </a:cubicBezTo>
                    <a:cubicBezTo>
                      <a:pt x="24179" y="4264"/>
                      <a:pt x="21436" y="3374"/>
                      <a:pt x="19172" y="3374"/>
                    </a:cubicBezTo>
                    <a:cubicBezTo>
                      <a:pt x="18098" y="3374"/>
                      <a:pt x="17132" y="3574"/>
                      <a:pt x="16445" y="4164"/>
                    </a:cubicBezTo>
                    <a:cubicBezTo>
                      <a:pt x="14310" y="5966"/>
                      <a:pt x="14177" y="9001"/>
                      <a:pt x="14177" y="9001"/>
                    </a:cubicBezTo>
                    <a:cubicBezTo>
                      <a:pt x="14177" y="9001"/>
                      <a:pt x="13663" y="8928"/>
                      <a:pt x="12870" y="8928"/>
                    </a:cubicBezTo>
                    <a:cubicBezTo>
                      <a:pt x="11264" y="8928"/>
                      <a:pt x="8514" y="9227"/>
                      <a:pt x="6571" y="11036"/>
                    </a:cubicBezTo>
                    <a:cubicBezTo>
                      <a:pt x="3669" y="13705"/>
                      <a:pt x="5271" y="18541"/>
                      <a:pt x="4537" y="20042"/>
                    </a:cubicBezTo>
                    <a:cubicBezTo>
                      <a:pt x="3769" y="21544"/>
                      <a:pt x="1101" y="21644"/>
                      <a:pt x="567" y="24446"/>
                    </a:cubicBezTo>
                    <a:cubicBezTo>
                      <a:pt x="0" y="27248"/>
                      <a:pt x="4003" y="31317"/>
                      <a:pt x="4003" y="31317"/>
                    </a:cubicBezTo>
                    <a:cubicBezTo>
                      <a:pt x="4003" y="31317"/>
                      <a:pt x="2802" y="33585"/>
                      <a:pt x="3870" y="35187"/>
                    </a:cubicBezTo>
                    <a:cubicBezTo>
                      <a:pt x="4503" y="36154"/>
                      <a:pt x="5437" y="36854"/>
                      <a:pt x="6538" y="37188"/>
                    </a:cubicBezTo>
                    <a:cubicBezTo>
                      <a:pt x="6538" y="37188"/>
                      <a:pt x="7723" y="34793"/>
                      <a:pt x="9353" y="34793"/>
                    </a:cubicBezTo>
                    <a:cubicBezTo>
                      <a:pt x="10389" y="34793"/>
                      <a:pt x="11604" y="35760"/>
                      <a:pt x="12809" y="38923"/>
                    </a:cubicBezTo>
                    <a:lnTo>
                      <a:pt x="13143" y="32718"/>
                    </a:lnTo>
                    <a:cubicBezTo>
                      <a:pt x="13143" y="32718"/>
                      <a:pt x="15911" y="32285"/>
                      <a:pt x="16012" y="30683"/>
                    </a:cubicBezTo>
                    <a:cubicBezTo>
                      <a:pt x="16145" y="29049"/>
                      <a:pt x="15044" y="24546"/>
                      <a:pt x="16145" y="23812"/>
                    </a:cubicBezTo>
                    <a:cubicBezTo>
                      <a:pt x="17212" y="23045"/>
                      <a:pt x="21082" y="23245"/>
                      <a:pt x="21282" y="22177"/>
                    </a:cubicBezTo>
                    <a:cubicBezTo>
                      <a:pt x="21515" y="21110"/>
                      <a:pt x="20581" y="18174"/>
                      <a:pt x="21982" y="16673"/>
                    </a:cubicBezTo>
                    <a:cubicBezTo>
                      <a:pt x="22818" y="15785"/>
                      <a:pt x="23615" y="15422"/>
                      <a:pt x="24372" y="15422"/>
                    </a:cubicBezTo>
                    <a:cubicBezTo>
                      <a:pt x="27729" y="15422"/>
                      <a:pt x="30290" y="22554"/>
                      <a:pt x="31826" y="22554"/>
                    </a:cubicBezTo>
                    <a:cubicBezTo>
                      <a:pt x="31893" y="22554"/>
                      <a:pt x="31959" y="22540"/>
                      <a:pt x="32023" y="22511"/>
                    </a:cubicBezTo>
                    <a:cubicBezTo>
                      <a:pt x="33858" y="21677"/>
                      <a:pt x="37060" y="19075"/>
                      <a:pt x="37060" y="19075"/>
                    </a:cubicBezTo>
                    <a:cubicBezTo>
                      <a:pt x="37060" y="19075"/>
                      <a:pt x="39608" y="22200"/>
                      <a:pt x="41986" y="22200"/>
                    </a:cubicBezTo>
                    <a:cubicBezTo>
                      <a:pt x="42101" y="22200"/>
                      <a:pt x="42216" y="22193"/>
                      <a:pt x="42330" y="22177"/>
                    </a:cubicBezTo>
                    <a:cubicBezTo>
                      <a:pt x="43698" y="22011"/>
                      <a:pt x="45066" y="21744"/>
                      <a:pt x="46400" y="21343"/>
                    </a:cubicBezTo>
                    <a:cubicBezTo>
                      <a:pt x="46400" y="21343"/>
                      <a:pt x="49248" y="30804"/>
                      <a:pt x="49797" y="30804"/>
                    </a:cubicBezTo>
                    <a:cubicBezTo>
                      <a:pt x="49811" y="30804"/>
                      <a:pt x="49824" y="30797"/>
                      <a:pt x="49836" y="30783"/>
                    </a:cubicBezTo>
                    <a:cubicBezTo>
                      <a:pt x="50269" y="30250"/>
                      <a:pt x="50269" y="26814"/>
                      <a:pt x="50269" y="26814"/>
                    </a:cubicBezTo>
                    <a:cubicBezTo>
                      <a:pt x="50269" y="26814"/>
                      <a:pt x="53605" y="25313"/>
                      <a:pt x="54339" y="23145"/>
                    </a:cubicBezTo>
                    <a:cubicBezTo>
                      <a:pt x="55106" y="21010"/>
                      <a:pt x="52004" y="19609"/>
                      <a:pt x="52438" y="18541"/>
                    </a:cubicBezTo>
                    <a:cubicBezTo>
                      <a:pt x="52871" y="17441"/>
                      <a:pt x="57041" y="15973"/>
                      <a:pt x="55039" y="10569"/>
                    </a:cubicBezTo>
                    <a:cubicBezTo>
                      <a:pt x="53649" y="6867"/>
                      <a:pt x="51476" y="6047"/>
                      <a:pt x="49449" y="6047"/>
                    </a:cubicBezTo>
                    <a:cubicBezTo>
                      <a:pt x="47837" y="6047"/>
                      <a:pt x="46317" y="6565"/>
                      <a:pt x="45356" y="6565"/>
                    </a:cubicBezTo>
                    <a:cubicBezTo>
                      <a:pt x="44944" y="6565"/>
                      <a:pt x="44635" y="6470"/>
                      <a:pt x="44465" y="6199"/>
                    </a:cubicBezTo>
                    <a:cubicBezTo>
                      <a:pt x="43443" y="4538"/>
                      <a:pt x="39453" y="1"/>
                      <a:pt x="346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118;p56">
                <a:extLst>
                  <a:ext uri="{FF2B5EF4-FFF2-40B4-BE49-F238E27FC236}">
                    <a16:creationId xmlns:a16="http://schemas.microsoft.com/office/drawing/2014/main" id="{E88279C5-4C8A-4BDF-4DDA-F536452CD9AF}"/>
                  </a:ext>
                </a:extLst>
              </p:cNvPr>
              <p:cNvSpPr/>
              <p:nvPr/>
            </p:nvSpPr>
            <p:spPr>
              <a:xfrm>
                <a:off x="5689359" y="2186235"/>
                <a:ext cx="144609" cy="62075"/>
              </a:xfrm>
              <a:custGeom>
                <a:avLst/>
                <a:gdLst/>
                <a:ahLst/>
                <a:cxnLst/>
                <a:rect l="l" t="t" r="r" b="b"/>
                <a:pathLst>
                  <a:path w="5605" h="2406" extrusionOk="0">
                    <a:moveTo>
                      <a:pt x="5337" y="1"/>
                    </a:moveTo>
                    <a:cubicBezTo>
                      <a:pt x="5259" y="1"/>
                      <a:pt x="5184" y="65"/>
                      <a:pt x="5204" y="164"/>
                    </a:cubicBezTo>
                    <a:lnTo>
                      <a:pt x="5204" y="131"/>
                    </a:lnTo>
                    <a:lnTo>
                      <a:pt x="5204" y="131"/>
                    </a:lnTo>
                    <a:cubicBezTo>
                      <a:pt x="5371" y="731"/>
                      <a:pt x="4870" y="1198"/>
                      <a:pt x="4437" y="1465"/>
                    </a:cubicBezTo>
                    <a:cubicBezTo>
                      <a:pt x="3970" y="1765"/>
                      <a:pt x="3436" y="1932"/>
                      <a:pt x="2869" y="1966"/>
                    </a:cubicBezTo>
                    <a:cubicBezTo>
                      <a:pt x="2812" y="1969"/>
                      <a:pt x="2754" y="1971"/>
                      <a:pt x="2697" y="1971"/>
                    </a:cubicBezTo>
                    <a:cubicBezTo>
                      <a:pt x="2188" y="1971"/>
                      <a:pt x="1681" y="1839"/>
                      <a:pt x="1201" y="1599"/>
                    </a:cubicBezTo>
                    <a:cubicBezTo>
                      <a:pt x="1001" y="1499"/>
                      <a:pt x="834" y="1365"/>
                      <a:pt x="667" y="1198"/>
                    </a:cubicBezTo>
                    <a:cubicBezTo>
                      <a:pt x="467" y="998"/>
                      <a:pt x="400" y="765"/>
                      <a:pt x="234" y="565"/>
                    </a:cubicBezTo>
                    <a:cubicBezTo>
                      <a:pt x="215" y="536"/>
                      <a:pt x="188" y="524"/>
                      <a:pt x="159" y="524"/>
                    </a:cubicBezTo>
                    <a:cubicBezTo>
                      <a:pt x="86" y="524"/>
                      <a:pt x="0" y="602"/>
                      <a:pt x="0" y="698"/>
                    </a:cubicBezTo>
                    <a:cubicBezTo>
                      <a:pt x="0" y="1232"/>
                      <a:pt x="601" y="1799"/>
                      <a:pt x="1034" y="2032"/>
                    </a:cubicBezTo>
                    <a:cubicBezTo>
                      <a:pt x="1549" y="2283"/>
                      <a:pt x="2104" y="2405"/>
                      <a:pt x="2657" y="2405"/>
                    </a:cubicBezTo>
                    <a:cubicBezTo>
                      <a:pt x="3429" y="2405"/>
                      <a:pt x="4195" y="2165"/>
                      <a:pt x="4837" y="1699"/>
                    </a:cubicBezTo>
                    <a:cubicBezTo>
                      <a:pt x="5371" y="1332"/>
                      <a:pt x="5604" y="698"/>
                      <a:pt x="5471" y="98"/>
                    </a:cubicBezTo>
                    <a:cubicBezTo>
                      <a:pt x="5444" y="30"/>
                      <a:pt x="5390" y="1"/>
                      <a:pt x="53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119;p56">
                <a:extLst>
                  <a:ext uri="{FF2B5EF4-FFF2-40B4-BE49-F238E27FC236}">
                    <a16:creationId xmlns:a16="http://schemas.microsoft.com/office/drawing/2014/main" id="{2DFE9802-77EC-AC29-ADDE-54B7D3C6CF67}"/>
                  </a:ext>
                </a:extLst>
              </p:cNvPr>
              <p:cNvSpPr/>
              <p:nvPr/>
            </p:nvSpPr>
            <p:spPr>
              <a:xfrm>
                <a:off x="5963897" y="2254424"/>
                <a:ext cx="190223" cy="139501"/>
              </a:xfrm>
              <a:custGeom>
                <a:avLst/>
                <a:gdLst/>
                <a:ahLst/>
                <a:cxnLst/>
                <a:rect l="l" t="t" r="r" b="b"/>
                <a:pathLst>
                  <a:path w="7373" h="5407" extrusionOk="0">
                    <a:moveTo>
                      <a:pt x="3978" y="0"/>
                    </a:moveTo>
                    <a:cubicBezTo>
                      <a:pt x="3746" y="0"/>
                      <a:pt x="3509" y="19"/>
                      <a:pt x="3269" y="56"/>
                    </a:cubicBezTo>
                    <a:cubicBezTo>
                      <a:pt x="1334" y="357"/>
                      <a:pt x="0" y="1791"/>
                      <a:pt x="234" y="3259"/>
                    </a:cubicBezTo>
                    <a:cubicBezTo>
                      <a:pt x="440" y="4553"/>
                      <a:pt x="1814" y="5407"/>
                      <a:pt x="3440" y="5407"/>
                    </a:cubicBezTo>
                    <a:cubicBezTo>
                      <a:pt x="3657" y="5407"/>
                      <a:pt x="3879" y="5392"/>
                      <a:pt x="4103" y="5360"/>
                    </a:cubicBezTo>
                    <a:cubicBezTo>
                      <a:pt x="6038" y="5060"/>
                      <a:pt x="7372" y="3592"/>
                      <a:pt x="7139" y="2158"/>
                    </a:cubicBezTo>
                    <a:cubicBezTo>
                      <a:pt x="6934" y="875"/>
                      <a:pt x="5584" y="0"/>
                      <a:pt x="3978"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120;p56">
                <a:extLst>
                  <a:ext uri="{FF2B5EF4-FFF2-40B4-BE49-F238E27FC236}">
                    <a16:creationId xmlns:a16="http://schemas.microsoft.com/office/drawing/2014/main" id="{0EC8B466-9B16-E73B-FFB3-A2F39B56E45A}"/>
                  </a:ext>
                </a:extLst>
              </p:cNvPr>
              <p:cNvSpPr/>
              <p:nvPr/>
            </p:nvSpPr>
            <p:spPr>
              <a:xfrm>
                <a:off x="5415518" y="1978983"/>
                <a:ext cx="180729" cy="84521"/>
              </a:xfrm>
              <a:custGeom>
                <a:avLst/>
                <a:gdLst/>
                <a:ahLst/>
                <a:cxnLst/>
                <a:rect l="l" t="t" r="r" b="b"/>
                <a:pathLst>
                  <a:path w="7005" h="3276" extrusionOk="0">
                    <a:moveTo>
                      <a:pt x="3683" y="0"/>
                    </a:moveTo>
                    <a:cubicBezTo>
                      <a:pt x="3470" y="0"/>
                      <a:pt x="3256" y="19"/>
                      <a:pt x="3042" y="58"/>
                    </a:cubicBezTo>
                    <a:cubicBezTo>
                      <a:pt x="1608" y="358"/>
                      <a:pt x="440" y="1459"/>
                      <a:pt x="40" y="2894"/>
                    </a:cubicBezTo>
                    <a:cubicBezTo>
                      <a:pt x="0" y="3132"/>
                      <a:pt x="185" y="3275"/>
                      <a:pt x="369" y="3275"/>
                    </a:cubicBezTo>
                    <a:cubicBezTo>
                      <a:pt x="495" y="3275"/>
                      <a:pt x="620" y="3209"/>
                      <a:pt x="674" y="3060"/>
                    </a:cubicBezTo>
                    <a:lnTo>
                      <a:pt x="640" y="3060"/>
                    </a:lnTo>
                    <a:cubicBezTo>
                      <a:pt x="1107" y="1993"/>
                      <a:pt x="2075" y="1192"/>
                      <a:pt x="3209" y="959"/>
                    </a:cubicBezTo>
                    <a:cubicBezTo>
                      <a:pt x="3509" y="892"/>
                      <a:pt x="3776" y="859"/>
                      <a:pt x="4043" y="825"/>
                    </a:cubicBezTo>
                    <a:cubicBezTo>
                      <a:pt x="4310" y="825"/>
                      <a:pt x="4577" y="859"/>
                      <a:pt x="4843" y="992"/>
                    </a:cubicBezTo>
                    <a:cubicBezTo>
                      <a:pt x="5444" y="1259"/>
                      <a:pt x="5911" y="1693"/>
                      <a:pt x="6211" y="2260"/>
                    </a:cubicBezTo>
                    <a:cubicBezTo>
                      <a:pt x="6285" y="2397"/>
                      <a:pt x="6399" y="2454"/>
                      <a:pt x="6513" y="2454"/>
                    </a:cubicBezTo>
                    <a:cubicBezTo>
                      <a:pt x="6759" y="2454"/>
                      <a:pt x="7004" y="2189"/>
                      <a:pt x="6845" y="1893"/>
                    </a:cubicBezTo>
                    <a:cubicBezTo>
                      <a:pt x="6478" y="1192"/>
                      <a:pt x="5877" y="659"/>
                      <a:pt x="5177" y="325"/>
                    </a:cubicBezTo>
                    <a:cubicBezTo>
                      <a:pt x="4704" y="112"/>
                      <a:pt x="4199" y="0"/>
                      <a:pt x="36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121;p56">
                <a:extLst>
                  <a:ext uri="{FF2B5EF4-FFF2-40B4-BE49-F238E27FC236}">
                    <a16:creationId xmlns:a16="http://schemas.microsoft.com/office/drawing/2014/main" id="{61AE7E69-C306-017D-9E47-D1D3CD3E76C4}"/>
                  </a:ext>
                </a:extLst>
              </p:cNvPr>
              <p:cNvSpPr/>
              <p:nvPr/>
            </p:nvSpPr>
            <p:spPr>
              <a:xfrm>
                <a:off x="5809819" y="1911362"/>
                <a:ext cx="182948" cy="71698"/>
              </a:xfrm>
              <a:custGeom>
                <a:avLst/>
                <a:gdLst/>
                <a:ahLst/>
                <a:cxnLst/>
                <a:rect l="l" t="t" r="r" b="b"/>
                <a:pathLst>
                  <a:path w="7091" h="2779" extrusionOk="0">
                    <a:moveTo>
                      <a:pt x="3680" y="1"/>
                    </a:moveTo>
                    <a:cubicBezTo>
                      <a:pt x="3588" y="1"/>
                      <a:pt x="3496" y="4"/>
                      <a:pt x="3404" y="11"/>
                    </a:cubicBezTo>
                    <a:cubicBezTo>
                      <a:pt x="3070" y="11"/>
                      <a:pt x="2703" y="77"/>
                      <a:pt x="2370" y="244"/>
                    </a:cubicBezTo>
                    <a:cubicBezTo>
                      <a:pt x="2036" y="344"/>
                      <a:pt x="1736" y="478"/>
                      <a:pt x="1436" y="644"/>
                    </a:cubicBezTo>
                    <a:cubicBezTo>
                      <a:pt x="835" y="1045"/>
                      <a:pt x="368" y="1645"/>
                      <a:pt x="101" y="2312"/>
                    </a:cubicBezTo>
                    <a:cubicBezTo>
                      <a:pt x="1" y="2594"/>
                      <a:pt x="215" y="2778"/>
                      <a:pt x="445" y="2778"/>
                    </a:cubicBezTo>
                    <a:cubicBezTo>
                      <a:pt x="597" y="2778"/>
                      <a:pt x="756" y="2698"/>
                      <a:pt x="835" y="2512"/>
                    </a:cubicBezTo>
                    <a:cubicBezTo>
                      <a:pt x="1035" y="1979"/>
                      <a:pt x="1402" y="1512"/>
                      <a:pt x="1936" y="1211"/>
                    </a:cubicBezTo>
                    <a:cubicBezTo>
                      <a:pt x="2355" y="1002"/>
                      <a:pt x="2855" y="873"/>
                      <a:pt x="3339" y="873"/>
                    </a:cubicBezTo>
                    <a:cubicBezTo>
                      <a:pt x="3394" y="873"/>
                      <a:pt x="3449" y="874"/>
                      <a:pt x="3504" y="878"/>
                    </a:cubicBezTo>
                    <a:cubicBezTo>
                      <a:pt x="3544" y="877"/>
                      <a:pt x="3585" y="876"/>
                      <a:pt x="3625" y="876"/>
                    </a:cubicBezTo>
                    <a:cubicBezTo>
                      <a:pt x="4714" y="876"/>
                      <a:pt x="5732" y="1308"/>
                      <a:pt x="6439" y="2112"/>
                    </a:cubicBezTo>
                    <a:cubicBezTo>
                      <a:pt x="6496" y="2177"/>
                      <a:pt x="6567" y="2204"/>
                      <a:pt x="6638" y="2204"/>
                    </a:cubicBezTo>
                    <a:cubicBezTo>
                      <a:pt x="6860" y="2204"/>
                      <a:pt x="7091" y="1939"/>
                      <a:pt x="6939" y="1712"/>
                    </a:cubicBezTo>
                    <a:lnTo>
                      <a:pt x="6939" y="1712"/>
                    </a:lnTo>
                    <a:lnTo>
                      <a:pt x="6939" y="1745"/>
                    </a:lnTo>
                    <a:cubicBezTo>
                      <a:pt x="6192" y="655"/>
                      <a:pt x="4978" y="1"/>
                      <a:pt x="36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122;p56">
                <a:extLst>
                  <a:ext uri="{FF2B5EF4-FFF2-40B4-BE49-F238E27FC236}">
                    <a16:creationId xmlns:a16="http://schemas.microsoft.com/office/drawing/2014/main" id="{3622409F-D8D4-B18C-16EA-1D04598FD75C}"/>
                  </a:ext>
                </a:extLst>
              </p:cNvPr>
              <p:cNvSpPr/>
              <p:nvPr/>
            </p:nvSpPr>
            <p:spPr>
              <a:xfrm>
                <a:off x="5408784" y="2343899"/>
                <a:ext cx="191101" cy="138933"/>
              </a:xfrm>
              <a:custGeom>
                <a:avLst/>
                <a:gdLst/>
                <a:ahLst/>
                <a:cxnLst/>
                <a:rect l="l" t="t" r="r" b="b"/>
                <a:pathLst>
                  <a:path w="7407" h="5385" extrusionOk="0">
                    <a:moveTo>
                      <a:pt x="4008" y="0"/>
                    </a:moveTo>
                    <a:cubicBezTo>
                      <a:pt x="3767" y="0"/>
                      <a:pt x="3520" y="19"/>
                      <a:pt x="3270" y="58"/>
                    </a:cubicBezTo>
                    <a:cubicBezTo>
                      <a:pt x="1368" y="358"/>
                      <a:pt x="1" y="1792"/>
                      <a:pt x="234" y="3260"/>
                    </a:cubicBezTo>
                    <a:cubicBezTo>
                      <a:pt x="438" y="4513"/>
                      <a:pt x="1813" y="5384"/>
                      <a:pt x="3425" y="5384"/>
                    </a:cubicBezTo>
                    <a:cubicBezTo>
                      <a:pt x="3659" y="5384"/>
                      <a:pt x="3897" y="5366"/>
                      <a:pt x="4137" y="5328"/>
                    </a:cubicBezTo>
                    <a:cubicBezTo>
                      <a:pt x="6038" y="5028"/>
                      <a:pt x="7406" y="3593"/>
                      <a:pt x="7173" y="2126"/>
                    </a:cubicBezTo>
                    <a:cubicBezTo>
                      <a:pt x="6969" y="848"/>
                      <a:pt x="5628" y="0"/>
                      <a:pt x="4008"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123;p56">
                <a:extLst>
                  <a:ext uri="{FF2B5EF4-FFF2-40B4-BE49-F238E27FC236}">
                    <a16:creationId xmlns:a16="http://schemas.microsoft.com/office/drawing/2014/main" id="{5301C8BF-7089-6D7D-4163-2B681B9DA42F}"/>
                  </a:ext>
                </a:extLst>
              </p:cNvPr>
              <p:cNvSpPr/>
              <p:nvPr/>
            </p:nvSpPr>
            <p:spPr>
              <a:xfrm>
                <a:off x="5821016" y="1991316"/>
                <a:ext cx="230678" cy="254336"/>
              </a:xfrm>
              <a:custGeom>
                <a:avLst/>
                <a:gdLst/>
                <a:ahLst/>
                <a:cxnLst/>
                <a:rect l="l" t="t" r="r" b="b"/>
                <a:pathLst>
                  <a:path w="8941" h="9858" extrusionOk="0">
                    <a:moveTo>
                      <a:pt x="4287" y="0"/>
                    </a:moveTo>
                    <a:cubicBezTo>
                      <a:pt x="4028" y="0"/>
                      <a:pt x="3766" y="26"/>
                      <a:pt x="3503" y="81"/>
                    </a:cubicBezTo>
                    <a:cubicBezTo>
                      <a:pt x="1368" y="481"/>
                      <a:pt x="1" y="2549"/>
                      <a:pt x="434" y="4684"/>
                    </a:cubicBezTo>
                    <a:lnTo>
                      <a:pt x="868" y="6719"/>
                    </a:lnTo>
                    <a:cubicBezTo>
                      <a:pt x="1221" y="8574"/>
                      <a:pt x="2875" y="9857"/>
                      <a:pt x="4703" y="9857"/>
                    </a:cubicBezTo>
                    <a:cubicBezTo>
                      <a:pt x="4946" y="9857"/>
                      <a:pt x="5192" y="9834"/>
                      <a:pt x="5438" y="9787"/>
                    </a:cubicBezTo>
                    <a:cubicBezTo>
                      <a:pt x="7573" y="9354"/>
                      <a:pt x="8941" y="7286"/>
                      <a:pt x="8507" y="5151"/>
                    </a:cubicBezTo>
                    <a:lnTo>
                      <a:pt x="8107" y="3116"/>
                    </a:lnTo>
                    <a:cubicBezTo>
                      <a:pt x="7727" y="1277"/>
                      <a:pt x="6096" y="0"/>
                      <a:pt x="4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124;p56">
                <a:extLst>
                  <a:ext uri="{FF2B5EF4-FFF2-40B4-BE49-F238E27FC236}">
                    <a16:creationId xmlns:a16="http://schemas.microsoft.com/office/drawing/2014/main" id="{8FFCA009-0BFD-49AA-2CAC-2461F99E74E1}"/>
                  </a:ext>
                </a:extLst>
              </p:cNvPr>
              <p:cNvSpPr/>
              <p:nvPr/>
            </p:nvSpPr>
            <p:spPr>
              <a:xfrm>
                <a:off x="5877828" y="2004009"/>
                <a:ext cx="168706" cy="217984"/>
              </a:xfrm>
              <a:custGeom>
                <a:avLst/>
                <a:gdLst/>
                <a:ahLst/>
                <a:cxnLst/>
                <a:rect l="l" t="t" r="r" b="b"/>
                <a:pathLst>
                  <a:path w="6539" h="8449" extrusionOk="0">
                    <a:moveTo>
                      <a:pt x="3589" y="0"/>
                    </a:moveTo>
                    <a:cubicBezTo>
                      <a:pt x="3393" y="0"/>
                      <a:pt x="3198" y="16"/>
                      <a:pt x="3003" y="56"/>
                    </a:cubicBezTo>
                    <a:cubicBezTo>
                      <a:pt x="1135" y="422"/>
                      <a:pt x="0" y="2591"/>
                      <a:pt x="467" y="4892"/>
                    </a:cubicBezTo>
                    <a:cubicBezTo>
                      <a:pt x="889" y="6969"/>
                      <a:pt x="2450" y="8448"/>
                      <a:pt x="4124" y="8448"/>
                    </a:cubicBezTo>
                    <a:cubicBezTo>
                      <a:pt x="4305" y="8448"/>
                      <a:pt x="4488" y="8431"/>
                      <a:pt x="4670" y="8395"/>
                    </a:cubicBezTo>
                    <a:cubicBezTo>
                      <a:pt x="4837" y="8361"/>
                      <a:pt x="5004" y="8328"/>
                      <a:pt x="5171" y="8261"/>
                    </a:cubicBezTo>
                    <a:cubicBezTo>
                      <a:pt x="6138" y="7327"/>
                      <a:pt x="6538" y="5960"/>
                      <a:pt x="6305" y="4659"/>
                    </a:cubicBezTo>
                    <a:lnTo>
                      <a:pt x="5871" y="2624"/>
                    </a:lnTo>
                    <a:cubicBezTo>
                      <a:pt x="5671" y="1523"/>
                      <a:pt x="4971" y="589"/>
                      <a:pt x="4003" y="22"/>
                    </a:cubicBezTo>
                    <a:cubicBezTo>
                      <a:pt x="3865" y="8"/>
                      <a:pt x="3727" y="0"/>
                      <a:pt x="35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125;p56">
                <a:extLst>
                  <a:ext uri="{FF2B5EF4-FFF2-40B4-BE49-F238E27FC236}">
                    <a16:creationId xmlns:a16="http://schemas.microsoft.com/office/drawing/2014/main" id="{CC59763F-905B-49A6-F891-D46A1BC013EB}"/>
                  </a:ext>
                </a:extLst>
              </p:cNvPr>
              <p:cNvSpPr/>
              <p:nvPr/>
            </p:nvSpPr>
            <p:spPr>
              <a:xfrm>
                <a:off x="5728936" y="2144852"/>
                <a:ext cx="50800" cy="46492"/>
              </a:xfrm>
              <a:custGeom>
                <a:avLst/>
                <a:gdLst/>
                <a:ahLst/>
                <a:cxnLst/>
                <a:rect l="l" t="t" r="r" b="b"/>
                <a:pathLst>
                  <a:path w="1969" h="1802" extrusionOk="0">
                    <a:moveTo>
                      <a:pt x="1552" y="0"/>
                    </a:moveTo>
                    <a:cubicBezTo>
                      <a:pt x="1485" y="0"/>
                      <a:pt x="1418" y="34"/>
                      <a:pt x="1402" y="100"/>
                    </a:cubicBezTo>
                    <a:cubicBezTo>
                      <a:pt x="1368" y="201"/>
                      <a:pt x="1302" y="301"/>
                      <a:pt x="1235" y="367"/>
                    </a:cubicBezTo>
                    <a:lnTo>
                      <a:pt x="1001" y="634"/>
                    </a:lnTo>
                    <a:cubicBezTo>
                      <a:pt x="935" y="733"/>
                      <a:pt x="877" y="825"/>
                      <a:pt x="819" y="916"/>
                    </a:cubicBezTo>
                    <a:lnTo>
                      <a:pt x="819" y="916"/>
                    </a:lnTo>
                    <a:cubicBezTo>
                      <a:pt x="685" y="726"/>
                      <a:pt x="535" y="547"/>
                      <a:pt x="401" y="367"/>
                    </a:cubicBezTo>
                    <a:cubicBezTo>
                      <a:pt x="379" y="303"/>
                      <a:pt x="316" y="266"/>
                      <a:pt x="247" y="266"/>
                    </a:cubicBezTo>
                    <a:cubicBezTo>
                      <a:pt x="209" y="266"/>
                      <a:pt x="169" y="277"/>
                      <a:pt x="134" y="301"/>
                    </a:cubicBezTo>
                    <a:cubicBezTo>
                      <a:pt x="34" y="334"/>
                      <a:pt x="1" y="467"/>
                      <a:pt x="67" y="567"/>
                    </a:cubicBezTo>
                    <a:cubicBezTo>
                      <a:pt x="267" y="868"/>
                      <a:pt x="434" y="1168"/>
                      <a:pt x="668" y="1401"/>
                    </a:cubicBezTo>
                    <a:cubicBezTo>
                      <a:pt x="701" y="1468"/>
                      <a:pt x="768" y="1501"/>
                      <a:pt x="835" y="1535"/>
                    </a:cubicBezTo>
                    <a:cubicBezTo>
                      <a:pt x="901" y="1535"/>
                      <a:pt x="968" y="1468"/>
                      <a:pt x="1001" y="1401"/>
                    </a:cubicBezTo>
                    <a:cubicBezTo>
                      <a:pt x="1101" y="1201"/>
                      <a:pt x="1201" y="1034"/>
                      <a:pt x="1302" y="834"/>
                    </a:cubicBezTo>
                    <a:cubicBezTo>
                      <a:pt x="1368" y="734"/>
                      <a:pt x="1402" y="634"/>
                      <a:pt x="1468" y="567"/>
                    </a:cubicBezTo>
                    <a:cubicBezTo>
                      <a:pt x="1469" y="565"/>
                      <a:pt x="1470" y="563"/>
                      <a:pt x="1470" y="561"/>
                    </a:cubicBezTo>
                    <a:lnTo>
                      <a:pt x="1470" y="561"/>
                    </a:lnTo>
                    <a:cubicBezTo>
                      <a:pt x="1495" y="683"/>
                      <a:pt x="1519" y="805"/>
                      <a:pt x="1535" y="934"/>
                    </a:cubicBezTo>
                    <a:cubicBezTo>
                      <a:pt x="1535" y="1068"/>
                      <a:pt x="1568" y="1168"/>
                      <a:pt x="1568" y="1301"/>
                    </a:cubicBezTo>
                    <a:cubicBezTo>
                      <a:pt x="1568" y="1435"/>
                      <a:pt x="1602" y="1568"/>
                      <a:pt x="1635" y="1702"/>
                    </a:cubicBezTo>
                    <a:cubicBezTo>
                      <a:pt x="1668" y="1768"/>
                      <a:pt x="1727" y="1802"/>
                      <a:pt x="1785" y="1802"/>
                    </a:cubicBezTo>
                    <a:cubicBezTo>
                      <a:pt x="1844" y="1802"/>
                      <a:pt x="1902" y="1768"/>
                      <a:pt x="1935" y="1702"/>
                    </a:cubicBezTo>
                    <a:cubicBezTo>
                      <a:pt x="1969" y="1568"/>
                      <a:pt x="1969" y="1435"/>
                      <a:pt x="1935" y="1301"/>
                    </a:cubicBezTo>
                    <a:cubicBezTo>
                      <a:pt x="1935" y="1168"/>
                      <a:pt x="1902" y="1034"/>
                      <a:pt x="1902" y="868"/>
                    </a:cubicBezTo>
                    <a:cubicBezTo>
                      <a:pt x="1869" y="601"/>
                      <a:pt x="1802" y="367"/>
                      <a:pt x="1702" y="100"/>
                    </a:cubicBezTo>
                    <a:cubicBezTo>
                      <a:pt x="1685" y="34"/>
                      <a:pt x="1618" y="0"/>
                      <a:pt x="15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126;p56">
                <a:extLst>
                  <a:ext uri="{FF2B5EF4-FFF2-40B4-BE49-F238E27FC236}">
                    <a16:creationId xmlns:a16="http://schemas.microsoft.com/office/drawing/2014/main" id="{16448019-3696-0ED3-8E64-9E3619EFE40B}"/>
                  </a:ext>
                </a:extLst>
              </p:cNvPr>
              <p:cNvSpPr/>
              <p:nvPr/>
            </p:nvSpPr>
            <p:spPr>
              <a:xfrm>
                <a:off x="5438918" y="2077488"/>
                <a:ext cx="234961" cy="253795"/>
              </a:xfrm>
              <a:custGeom>
                <a:avLst/>
                <a:gdLst/>
                <a:ahLst/>
                <a:cxnLst/>
                <a:rect l="l" t="t" r="r" b="b"/>
                <a:pathLst>
                  <a:path w="9107" h="9837" extrusionOk="0">
                    <a:moveTo>
                      <a:pt x="4293" y="1"/>
                    </a:moveTo>
                    <a:cubicBezTo>
                      <a:pt x="3988" y="1"/>
                      <a:pt x="3679" y="36"/>
                      <a:pt x="3369" y="110"/>
                    </a:cubicBezTo>
                    <a:cubicBezTo>
                      <a:pt x="1268" y="610"/>
                      <a:pt x="0" y="2745"/>
                      <a:pt x="501" y="4846"/>
                    </a:cubicBezTo>
                    <a:lnTo>
                      <a:pt x="1001" y="6848"/>
                    </a:lnTo>
                    <a:cubicBezTo>
                      <a:pt x="1425" y="8630"/>
                      <a:pt x="3025" y="9836"/>
                      <a:pt x="4783" y="9836"/>
                    </a:cubicBezTo>
                    <a:cubicBezTo>
                      <a:pt x="5098" y="9836"/>
                      <a:pt x="5418" y="9798"/>
                      <a:pt x="5738" y="9716"/>
                    </a:cubicBezTo>
                    <a:cubicBezTo>
                      <a:pt x="7839" y="9216"/>
                      <a:pt x="9107" y="7081"/>
                      <a:pt x="8606" y="4980"/>
                    </a:cubicBezTo>
                    <a:lnTo>
                      <a:pt x="8106" y="2978"/>
                    </a:lnTo>
                    <a:cubicBezTo>
                      <a:pt x="7651" y="1186"/>
                      <a:pt x="6056" y="1"/>
                      <a:pt x="4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127;p56">
                <a:extLst>
                  <a:ext uri="{FF2B5EF4-FFF2-40B4-BE49-F238E27FC236}">
                    <a16:creationId xmlns:a16="http://schemas.microsoft.com/office/drawing/2014/main" id="{67374947-84F7-FAB5-22ED-CAEA1B2376AF}"/>
                  </a:ext>
                </a:extLst>
              </p:cNvPr>
              <p:cNvSpPr/>
              <p:nvPr/>
            </p:nvSpPr>
            <p:spPr>
              <a:xfrm>
                <a:off x="5496581" y="2088582"/>
                <a:ext cx="172138" cy="217468"/>
              </a:xfrm>
              <a:custGeom>
                <a:avLst/>
                <a:gdLst/>
                <a:ahLst/>
                <a:cxnLst/>
                <a:rect l="l" t="t" r="r" b="b"/>
                <a:pathLst>
                  <a:path w="6672" h="8429" extrusionOk="0">
                    <a:moveTo>
                      <a:pt x="3602" y="0"/>
                    </a:moveTo>
                    <a:cubicBezTo>
                      <a:pt x="3360" y="0"/>
                      <a:pt x="3122" y="31"/>
                      <a:pt x="2902" y="80"/>
                    </a:cubicBezTo>
                    <a:cubicBezTo>
                      <a:pt x="1034" y="514"/>
                      <a:pt x="0" y="2748"/>
                      <a:pt x="567" y="5050"/>
                    </a:cubicBezTo>
                    <a:cubicBezTo>
                      <a:pt x="1067" y="7051"/>
                      <a:pt x="2631" y="8428"/>
                      <a:pt x="4275" y="8428"/>
                    </a:cubicBezTo>
                    <a:cubicBezTo>
                      <a:pt x="4495" y="8428"/>
                      <a:pt x="4716" y="8404"/>
                      <a:pt x="4937" y="8352"/>
                    </a:cubicBezTo>
                    <a:cubicBezTo>
                      <a:pt x="5104" y="8319"/>
                      <a:pt x="5237" y="8252"/>
                      <a:pt x="5404" y="8186"/>
                    </a:cubicBezTo>
                    <a:cubicBezTo>
                      <a:pt x="6305" y="7218"/>
                      <a:pt x="6672" y="5851"/>
                      <a:pt x="6371" y="4550"/>
                    </a:cubicBezTo>
                    <a:lnTo>
                      <a:pt x="5871" y="2548"/>
                    </a:lnTo>
                    <a:cubicBezTo>
                      <a:pt x="5604" y="1448"/>
                      <a:pt x="4870" y="514"/>
                      <a:pt x="3870" y="13"/>
                    </a:cubicBezTo>
                    <a:cubicBezTo>
                      <a:pt x="3780" y="4"/>
                      <a:pt x="3691" y="0"/>
                      <a:pt x="3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128;p56">
                <a:extLst>
                  <a:ext uri="{FF2B5EF4-FFF2-40B4-BE49-F238E27FC236}">
                    <a16:creationId xmlns:a16="http://schemas.microsoft.com/office/drawing/2014/main" id="{12A86232-9A73-70B5-8B1A-787031E23356}"/>
                  </a:ext>
                </a:extLst>
              </p:cNvPr>
              <p:cNvSpPr/>
              <p:nvPr/>
            </p:nvSpPr>
            <p:spPr>
              <a:xfrm>
                <a:off x="5898494" y="2553653"/>
                <a:ext cx="780579" cy="439555"/>
              </a:xfrm>
              <a:custGeom>
                <a:avLst/>
                <a:gdLst/>
                <a:ahLst/>
                <a:cxnLst/>
                <a:rect l="l" t="t" r="r" b="b"/>
                <a:pathLst>
                  <a:path w="30255" h="17037" extrusionOk="0">
                    <a:moveTo>
                      <a:pt x="4236" y="0"/>
                    </a:moveTo>
                    <a:lnTo>
                      <a:pt x="4236" y="0"/>
                    </a:lnTo>
                    <a:cubicBezTo>
                      <a:pt x="4236" y="0"/>
                      <a:pt x="0" y="12776"/>
                      <a:pt x="13643" y="16345"/>
                    </a:cubicBezTo>
                    <a:cubicBezTo>
                      <a:pt x="15496" y="16826"/>
                      <a:pt x="17146" y="17036"/>
                      <a:pt x="18616" y="17036"/>
                    </a:cubicBezTo>
                    <a:cubicBezTo>
                      <a:pt x="28656" y="17036"/>
                      <a:pt x="30255" y="7239"/>
                      <a:pt x="30255" y="7239"/>
                    </a:cubicBezTo>
                    <a:lnTo>
                      <a:pt x="42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129;p56">
                <a:extLst>
                  <a:ext uri="{FF2B5EF4-FFF2-40B4-BE49-F238E27FC236}">
                    <a16:creationId xmlns:a16="http://schemas.microsoft.com/office/drawing/2014/main" id="{CB4B9447-B57D-EC74-5F8C-1A50E9EFE3CB}"/>
                  </a:ext>
                </a:extLst>
              </p:cNvPr>
              <p:cNvSpPr/>
              <p:nvPr/>
            </p:nvSpPr>
            <p:spPr>
              <a:xfrm>
                <a:off x="5964103" y="2513663"/>
                <a:ext cx="811255" cy="247990"/>
              </a:xfrm>
              <a:custGeom>
                <a:avLst/>
                <a:gdLst/>
                <a:ahLst/>
                <a:cxnLst/>
                <a:rect l="l" t="t" r="r" b="b"/>
                <a:pathLst>
                  <a:path w="31444" h="9612" extrusionOk="0">
                    <a:moveTo>
                      <a:pt x="5483" y="0"/>
                    </a:moveTo>
                    <a:cubicBezTo>
                      <a:pt x="3596" y="0"/>
                      <a:pt x="2244" y="341"/>
                      <a:pt x="1827" y="1150"/>
                    </a:cubicBezTo>
                    <a:cubicBezTo>
                      <a:pt x="0" y="4612"/>
                      <a:pt x="15351" y="9612"/>
                      <a:pt x="23554" y="9612"/>
                    </a:cubicBezTo>
                    <a:cubicBezTo>
                      <a:pt x="25388" y="9612"/>
                      <a:pt x="26865" y="9362"/>
                      <a:pt x="27712" y="8789"/>
                    </a:cubicBezTo>
                    <a:cubicBezTo>
                      <a:pt x="31444" y="6247"/>
                      <a:pt x="13562" y="0"/>
                      <a:pt x="54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130;p56">
                <a:extLst>
                  <a:ext uri="{FF2B5EF4-FFF2-40B4-BE49-F238E27FC236}">
                    <a16:creationId xmlns:a16="http://schemas.microsoft.com/office/drawing/2014/main" id="{FD7D5AE6-E302-2E36-DFB9-C064E028BDB9}"/>
                  </a:ext>
                </a:extLst>
              </p:cNvPr>
              <p:cNvSpPr/>
              <p:nvPr/>
            </p:nvSpPr>
            <p:spPr>
              <a:xfrm>
                <a:off x="6021560" y="2533503"/>
                <a:ext cx="644613" cy="227788"/>
              </a:xfrm>
              <a:custGeom>
                <a:avLst/>
                <a:gdLst/>
                <a:ahLst/>
                <a:cxnLst/>
                <a:rect l="l" t="t" r="r" b="b"/>
                <a:pathLst>
                  <a:path w="24985" h="8829" extrusionOk="0">
                    <a:moveTo>
                      <a:pt x="2654" y="0"/>
                    </a:moveTo>
                    <a:cubicBezTo>
                      <a:pt x="2296" y="0"/>
                      <a:pt x="1935" y="46"/>
                      <a:pt x="1568" y="147"/>
                    </a:cubicBezTo>
                    <a:cubicBezTo>
                      <a:pt x="0" y="548"/>
                      <a:pt x="100" y="1748"/>
                      <a:pt x="467" y="2682"/>
                    </a:cubicBezTo>
                    <a:cubicBezTo>
                      <a:pt x="567" y="2782"/>
                      <a:pt x="701" y="2849"/>
                      <a:pt x="801" y="2949"/>
                    </a:cubicBezTo>
                    <a:lnTo>
                      <a:pt x="867" y="2983"/>
                    </a:lnTo>
                    <a:lnTo>
                      <a:pt x="1134" y="3216"/>
                    </a:lnTo>
                    <a:lnTo>
                      <a:pt x="1234" y="3283"/>
                    </a:lnTo>
                    <a:lnTo>
                      <a:pt x="1534" y="3483"/>
                    </a:lnTo>
                    <a:lnTo>
                      <a:pt x="1601" y="3516"/>
                    </a:lnTo>
                    <a:cubicBezTo>
                      <a:pt x="1901" y="3716"/>
                      <a:pt x="2168" y="3883"/>
                      <a:pt x="2468" y="4050"/>
                    </a:cubicBezTo>
                    <a:lnTo>
                      <a:pt x="2569" y="4083"/>
                    </a:lnTo>
                    <a:lnTo>
                      <a:pt x="2969" y="4284"/>
                    </a:lnTo>
                    <a:lnTo>
                      <a:pt x="3069" y="4350"/>
                    </a:lnTo>
                    <a:lnTo>
                      <a:pt x="3469" y="4550"/>
                    </a:lnTo>
                    <a:lnTo>
                      <a:pt x="3603" y="4617"/>
                    </a:lnTo>
                    <a:cubicBezTo>
                      <a:pt x="3936" y="4784"/>
                      <a:pt x="4303" y="4951"/>
                      <a:pt x="4670" y="5117"/>
                    </a:cubicBezTo>
                    <a:lnTo>
                      <a:pt x="4770" y="5151"/>
                    </a:lnTo>
                    <a:lnTo>
                      <a:pt x="5237" y="5351"/>
                    </a:lnTo>
                    <a:lnTo>
                      <a:pt x="5404" y="5418"/>
                    </a:lnTo>
                    <a:lnTo>
                      <a:pt x="5871" y="5584"/>
                    </a:lnTo>
                    <a:lnTo>
                      <a:pt x="6004" y="5651"/>
                    </a:lnTo>
                    <a:cubicBezTo>
                      <a:pt x="6405" y="5785"/>
                      <a:pt x="6838" y="5951"/>
                      <a:pt x="7239" y="6085"/>
                    </a:cubicBezTo>
                    <a:lnTo>
                      <a:pt x="7372" y="6152"/>
                    </a:lnTo>
                    <a:lnTo>
                      <a:pt x="7872" y="6318"/>
                    </a:lnTo>
                    <a:lnTo>
                      <a:pt x="8072" y="6385"/>
                    </a:lnTo>
                    <a:lnTo>
                      <a:pt x="8573" y="6552"/>
                    </a:lnTo>
                    <a:lnTo>
                      <a:pt x="8740" y="6585"/>
                    </a:lnTo>
                    <a:cubicBezTo>
                      <a:pt x="9173" y="6719"/>
                      <a:pt x="9607" y="6852"/>
                      <a:pt x="10074" y="7019"/>
                    </a:cubicBezTo>
                    <a:lnTo>
                      <a:pt x="10207" y="7052"/>
                    </a:lnTo>
                    <a:lnTo>
                      <a:pt x="10741" y="7186"/>
                    </a:lnTo>
                    <a:lnTo>
                      <a:pt x="10941" y="7252"/>
                    </a:lnTo>
                    <a:lnTo>
                      <a:pt x="11442" y="7386"/>
                    </a:lnTo>
                    <a:lnTo>
                      <a:pt x="11642" y="7419"/>
                    </a:lnTo>
                    <a:cubicBezTo>
                      <a:pt x="12075" y="7553"/>
                      <a:pt x="12542" y="7653"/>
                      <a:pt x="13009" y="7753"/>
                    </a:cubicBezTo>
                    <a:lnTo>
                      <a:pt x="13176" y="7786"/>
                    </a:lnTo>
                    <a:lnTo>
                      <a:pt x="13676" y="7920"/>
                    </a:lnTo>
                    <a:lnTo>
                      <a:pt x="13910" y="7953"/>
                    </a:lnTo>
                    <a:lnTo>
                      <a:pt x="14377" y="8053"/>
                    </a:lnTo>
                    <a:lnTo>
                      <a:pt x="14577" y="8086"/>
                    </a:lnTo>
                    <a:cubicBezTo>
                      <a:pt x="15044" y="8186"/>
                      <a:pt x="15478" y="8253"/>
                      <a:pt x="15911" y="8353"/>
                    </a:cubicBezTo>
                    <a:lnTo>
                      <a:pt x="16112" y="8353"/>
                    </a:lnTo>
                    <a:lnTo>
                      <a:pt x="16579" y="8453"/>
                    </a:lnTo>
                    <a:lnTo>
                      <a:pt x="16812" y="8487"/>
                    </a:lnTo>
                    <a:lnTo>
                      <a:pt x="17279" y="8553"/>
                    </a:lnTo>
                    <a:lnTo>
                      <a:pt x="17446" y="8553"/>
                    </a:lnTo>
                    <a:cubicBezTo>
                      <a:pt x="17879" y="8620"/>
                      <a:pt x="18280" y="8687"/>
                      <a:pt x="18713" y="8720"/>
                    </a:cubicBezTo>
                    <a:lnTo>
                      <a:pt x="18880" y="8720"/>
                    </a:lnTo>
                    <a:lnTo>
                      <a:pt x="19347" y="8753"/>
                    </a:lnTo>
                    <a:lnTo>
                      <a:pt x="19514" y="8753"/>
                    </a:lnTo>
                    <a:lnTo>
                      <a:pt x="19948" y="8787"/>
                    </a:lnTo>
                    <a:lnTo>
                      <a:pt x="20114" y="8787"/>
                    </a:lnTo>
                    <a:lnTo>
                      <a:pt x="20681" y="8820"/>
                    </a:lnTo>
                    <a:cubicBezTo>
                      <a:pt x="20866" y="8826"/>
                      <a:pt x="21049" y="8828"/>
                      <a:pt x="21231" y="8828"/>
                    </a:cubicBezTo>
                    <a:cubicBezTo>
                      <a:pt x="22173" y="8828"/>
                      <a:pt x="23095" y="8754"/>
                      <a:pt x="24017" y="8587"/>
                    </a:cubicBezTo>
                    <a:cubicBezTo>
                      <a:pt x="24384" y="8453"/>
                      <a:pt x="24618" y="8286"/>
                      <a:pt x="24651" y="8020"/>
                    </a:cubicBezTo>
                    <a:cubicBezTo>
                      <a:pt x="24985" y="4884"/>
                      <a:pt x="19814" y="5518"/>
                      <a:pt x="17312" y="4183"/>
                    </a:cubicBezTo>
                    <a:cubicBezTo>
                      <a:pt x="14811" y="2849"/>
                      <a:pt x="13977" y="3750"/>
                      <a:pt x="10374" y="2782"/>
                    </a:cubicBezTo>
                    <a:cubicBezTo>
                      <a:pt x="7220" y="1943"/>
                      <a:pt x="4995" y="0"/>
                      <a:pt x="26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131;p56">
                <a:extLst>
                  <a:ext uri="{FF2B5EF4-FFF2-40B4-BE49-F238E27FC236}">
                    <a16:creationId xmlns:a16="http://schemas.microsoft.com/office/drawing/2014/main" id="{9A3F7F6E-83E4-556D-6417-27BC2E33220D}"/>
                  </a:ext>
                </a:extLst>
              </p:cNvPr>
              <p:cNvSpPr/>
              <p:nvPr/>
            </p:nvSpPr>
            <p:spPr>
              <a:xfrm>
                <a:off x="6046508" y="2570190"/>
                <a:ext cx="567161" cy="190017"/>
              </a:xfrm>
              <a:custGeom>
                <a:avLst/>
                <a:gdLst/>
                <a:ahLst/>
                <a:cxnLst/>
                <a:rect l="l" t="t" r="r" b="b"/>
                <a:pathLst>
                  <a:path w="21983" h="7365" extrusionOk="0">
                    <a:moveTo>
                      <a:pt x="1581" y="0"/>
                    </a:moveTo>
                    <a:cubicBezTo>
                      <a:pt x="1314" y="0"/>
                      <a:pt x="1045" y="57"/>
                      <a:pt x="768" y="193"/>
                    </a:cubicBezTo>
                    <a:cubicBezTo>
                      <a:pt x="201" y="460"/>
                      <a:pt x="34" y="1027"/>
                      <a:pt x="0" y="1661"/>
                    </a:cubicBezTo>
                    <a:lnTo>
                      <a:pt x="167" y="1794"/>
                    </a:lnTo>
                    <a:lnTo>
                      <a:pt x="267" y="1827"/>
                    </a:lnTo>
                    <a:lnTo>
                      <a:pt x="567" y="2061"/>
                    </a:lnTo>
                    <a:lnTo>
                      <a:pt x="634" y="2094"/>
                    </a:lnTo>
                    <a:cubicBezTo>
                      <a:pt x="934" y="2294"/>
                      <a:pt x="1201" y="2461"/>
                      <a:pt x="1501" y="2628"/>
                    </a:cubicBezTo>
                    <a:lnTo>
                      <a:pt x="1602" y="2661"/>
                    </a:lnTo>
                    <a:lnTo>
                      <a:pt x="2002" y="2862"/>
                    </a:lnTo>
                    <a:lnTo>
                      <a:pt x="2102" y="2928"/>
                    </a:lnTo>
                    <a:lnTo>
                      <a:pt x="2502" y="3128"/>
                    </a:lnTo>
                    <a:lnTo>
                      <a:pt x="2636" y="3195"/>
                    </a:lnTo>
                    <a:cubicBezTo>
                      <a:pt x="2969" y="3362"/>
                      <a:pt x="3336" y="3529"/>
                      <a:pt x="3703" y="3695"/>
                    </a:cubicBezTo>
                    <a:lnTo>
                      <a:pt x="3803" y="3729"/>
                    </a:lnTo>
                    <a:lnTo>
                      <a:pt x="4270" y="3929"/>
                    </a:lnTo>
                    <a:lnTo>
                      <a:pt x="4437" y="3996"/>
                    </a:lnTo>
                    <a:lnTo>
                      <a:pt x="4904" y="4162"/>
                    </a:lnTo>
                    <a:lnTo>
                      <a:pt x="5037" y="4229"/>
                    </a:lnTo>
                    <a:cubicBezTo>
                      <a:pt x="5438" y="4363"/>
                      <a:pt x="5871" y="4529"/>
                      <a:pt x="6272" y="4663"/>
                    </a:cubicBezTo>
                    <a:lnTo>
                      <a:pt x="6405" y="4730"/>
                    </a:lnTo>
                    <a:lnTo>
                      <a:pt x="6905" y="4896"/>
                    </a:lnTo>
                    <a:lnTo>
                      <a:pt x="7105" y="4930"/>
                    </a:lnTo>
                    <a:lnTo>
                      <a:pt x="7606" y="5097"/>
                    </a:lnTo>
                    <a:lnTo>
                      <a:pt x="7773" y="5163"/>
                    </a:lnTo>
                    <a:cubicBezTo>
                      <a:pt x="8206" y="5297"/>
                      <a:pt x="8640" y="5430"/>
                      <a:pt x="9107" y="5564"/>
                    </a:cubicBezTo>
                    <a:lnTo>
                      <a:pt x="9240" y="5630"/>
                    </a:lnTo>
                    <a:lnTo>
                      <a:pt x="9774" y="5764"/>
                    </a:lnTo>
                    <a:lnTo>
                      <a:pt x="9974" y="5830"/>
                    </a:lnTo>
                    <a:lnTo>
                      <a:pt x="10475" y="5964"/>
                    </a:lnTo>
                    <a:lnTo>
                      <a:pt x="10675" y="5997"/>
                    </a:lnTo>
                    <a:cubicBezTo>
                      <a:pt x="11108" y="6097"/>
                      <a:pt x="11575" y="6231"/>
                      <a:pt x="12042" y="6331"/>
                    </a:cubicBezTo>
                    <a:lnTo>
                      <a:pt x="12209" y="6364"/>
                    </a:lnTo>
                    <a:lnTo>
                      <a:pt x="12709" y="6464"/>
                    </a:lnTo>
                    <a:lnTo>
                      <a:pt x="12943" y="6531"/>
                    </a:lnTo>
                    <a:lnTo>
                      <a:pt x="13443" y="6631"/>
                    </a:lnTo>
                    <a:lnTo>
                      <a:pt x="13610" y="6664"/>
                    </a:lnTo>
                    <a:cubicBezTo>
                      <a:pt x="14077" y="6764"/>
                      <a:pt x="14511" y="6831"/>
                      <a:pt x="14978" y="6898"/>
                    </a:cubicBezTo>
                    <a:lnTo>
                      <a:pt x="15145" y="6931"/>
                    </a:lnTo>
                    <a:lnTo>
                      <a:pt x="15645" y="6998"/>
                    </a:lnTo>
                    <a:lnTo>
                      <a:pt x="15845" y="7031"/>
                    </a:lnTo>
                    <a:lnTo>
                      <a:pt x="16312" y="7131"/>
                    </a:lnTo>
                    <a:lnTo>
                      <a:pt x="16512" y="7131"/>
                    </a:lnTo>
                    <a:cubicBezTo>
                      <a:pt x="16912" y="7198"/>
                      <a:pt x="17346" y="7231"/>
                      <a:pt x="17746" y="7298"/>
                    </a:cubicBezTo>
                    <a:lnTo>
                      <a:pt x="17913" y="7298"/>
                    </a:lnTo>
                    <a:lnTo>
                      <a:pt x="18380" y="7331"/>
                    </a:lnTo>
                    <a:lnTo>
                      <a:pt x="18547" y="7331"/>
                    </a:lnTo>
                    <a:lnTo>
                      <a:pt x="18981" y="7365"/>
                    </a:lnTo>
                    <a:lnTo>
                      <a:pt x="20749" y="7365"/>
                    </a:lnTo>
                    <a:cubicBezTo>
                      <a:pt x="21549" y="6898"/>
                      <a:pt x="21983" y="6431"/>
                      <a:pt x="21949" y="5930"/>
                    </a:cubicBezTo>
                    <a:cubicBezTo>
                      <a:pt x="21890" y="4629"/>
                      <a:pt x="20887" y="4324"/>
                      <a:pt x="19500" y="4324"/>
                    </a:cubicBezTo>
                    <a:cubicBezTo>
                      <a:pt x="18279" y="4324"/>
                      <a:pt x="16760" y="4561"/>
                      <a:pt x="15328" y="4561"/>
                    </a:cubicBezTo>
                    <a:cubicBezTo>
                      <a:pt x="14719" y="4561"/>
                      <a:pt x="14125" y="4518"/>
                      <a:pt x="13577" y="4396"/>
                    </a:cubicBezTo>
                    <a:cubicBezTo>
                      <a:pt x="10274" y="3662"/>
                      <a:pt x="11509" y="3395"/>
                      <a:pt x="9440" y="2495"/>
                    </a:cubicBezTo>
                    <a:cubicBezTo>
                      <a:pt x="7372" y="1594"/>
                      <a:pt x="7639" y="2161"/>
                      <a:pt x="5638" y="1661"/>
                    </a:cubicBezTo>
                    <a:cubicBezTo>
                      <a:pt x="4017" y="1249"/>
                      <a:pt x="2827" y="0"/>
                      <a:pt x="15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132;p56">
                <a:extLst>
                  <a:ext uri="{FF2B5EF4-FFF2-40B4-BE49-F238E27FC236}">
                    <a16:creationId xmlns:a16="http://schemas.microsoft.com/office/drawing/2014/main" id="{0F416A1A-51C1-813C-5E71-15A0D277DB35}"/>
                  </a:ext>
                </a:extLst>
              </p:cNvPr>
              <p:cNvSpPr/>
              <p:nvPr/>
            </p:nvSpPr>
            <p:spPr>
              <a:xfrm>
                <a:off x="6319317" y="2516501"/>
                <a:ext cx="178768" cy="88958"/>
              </a:xfrm>
              <a:custGeom>
                <a:avLst/>
                <a:gdLst/>
                <a:ahLst/>
                <a:cxnLst/>
                <a:rect l="l" t="t" r="r" b="b"/>
                <a:pathLst>
                  <a:path w="6929" h="3448" extrusionOk="0">
                    <a:moveTo>
                      <a:pt x="3010" y="1"/>
                    </a:moveTo>
                    <a:cubicBezTo>
                      <a:pt x="2468" y="1"/>
                      <a:pt x="1884" y="120"/>
                      <a:pt x="1268" y="406"/>
                    </a:cubicBezTo>
                    <a:cubicBezTo>
                      <a:pt x="1268" y="406"/>
                      <a:pt x="1" y="2374"/>
                      <a:pt x="935" y="2507"/>
                    </a:cubicBezTo>
                    <a:cubicBezTo>
                      <a:pt x="977" y="2513"/>
                      <a:pt x="1020" y="2516"/>
                      <a:pt x="1063" y="2516"/>
                    </a:cubicBezTo>
                    <a:cubicBezTo>
                      <a:pt x="1403" y="2516"/>
                      <a:pt x="1729" y="2338"/>
                      <a:pt x="1923" y="2056"/>
                    </a:cubicBezTo>
                    <a:lnTo>
                      <a:pt x="1923" y="2056"/>
                    </a:lnTo>
                    <a:cubicBezTo>
                      <a:pt x="1805" y="2365"/>
                      <a:pt x="1711" y="2802"/>
                      <a:pt x="2069" y="2908"/>
                    </a:cubicBezTo>
                    <a:cubicBezTo>
                      <a:pt x="2116" y="2925"/>
                      <a:pt x="2161" y="2933"/>
                      <a:pt x="2205" y="2933"/>
                    </a:cubicBezTo>
                    <a:cubicBezTo>
                      <a:pt x="2653" y="2933"/>
                      <a:pt x="2903" y="2074"/>
                      <a:pt x="2903" y="2074"/>
                    </a:cubicBezTo>
                    <a:lnTo>
                      <a:pt x="2903" y="2074"/>
                    </a:lnTo>
                    <a:cubicBezTo>
                      <a:pt x="2903" y="2074"/>
                      <a:pt x="2636" y="3341"/>
                      <a:pt x="3236" y="3441"/>
                    </a:cubicBezTo>
                    <a:cubicBezTo>
                      <a:pt x="3258" y="3445"/>
                      <a:pt x="3280" y="3447"/>
                      <a:pt x="3302" y="3447"/>
                    </a:cubicBezTo>
                    <a:cubicBezTo>
                      <a:pt x="3640" y="3447"/>
                      <a:pt x="3913" y="2986"/>
                      <a:pt x="4067" y="2650"/>
                    </a:cubicBezTo>
                    <a:lnTo>
                      <a:pt x="4067" y="2650"/>
                    </a:lnTo>
                    <a:cubicBezTo>
                      <a:pt x="3976" y="2951"/>
                      <a:pt x="3940" y="3341"/>
                      <a:pt x="4370" y="3341"/>
                    </a:cubicBezTo>
                    <a:cubicBezTo>
                      <a:pt x="5071" y="3341"/>
                      <a:pt x="5138" y="2541"/>
                      <a:pt x="5138" y="2541"/>
                    </a:cubicBezTo>
                    <a:cubicBezTo>
                      <a:pt x="5138" y="2541"/>
                      <a:pt x="5870" y="3090"/>
                      <a:pt x="6358" y="3090"/>
                    </a:cubicBezTo>
                    <a:cubicBezTo>
                      <a:pt x="6529" y="3090"/>
                      <a:pt x="6670" y="3023"/>
                      <a:pt x="6739" y="2841"/>
                    </a:cubicBezTo>
                    <a:cubicBezTo>
                      <a:pt x="6929" y="2271"/>
                      <a:pt x="5374" y="1"/>
                      <a:pt x="3010"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133;p56">
                <a:extLst>
                  <a:ext uri="{FF2B5EF4-FFF2-40B4-BE49-F238E27FC236}">
                    <a16:creationId xmlns:a16="http://schemas.microsoft.com/office/drawing/2014/main" id="{68B7DD49-6FA4-32A6-94F7-CA4E829CFD4D}"/>
                  </a:ext>
                </a:extLst>
              </p:cNvPr>
              <p:cNvSpPr/>
              <p:nvPr/>
            </p:nvSpPr>
            <p:spPr>
              <a:xfrm>
                <a:off x="5586933" y="2683736"/>
                <a:ext cx="685067" cy="286715"/>
              </a:xfrm>
              <a:custGeom>
                <a:avLst/>
                <a:gdLst/>
                <a:ahLst/>
                <a:cxnLst/>
                <a:rect l="l" t="t" r="r" b="b"/>
                <a:pathLst>
                  <a:path w="26553" h="11113" extrusionOk="0">
                    <a:moveTo>
                      <a:pt x="3600" y="0"/>
                    </a:moveTo>
                    <a:cubicBezTo>
                      <a:pt x="2840" y="0"/>
                      <a:pt x="2078" y="262"/>
                      <a:pt x="1468" y="796"/>
                    </a:cubicBezTo>
                    <a:cubicBezTo>
                      <a:pt x="101" y="1996"/>
                      <a:pt x="1" y="4031"/>
                      <a:pt x="1168" y="5399"/>
                    </a:cubicBezTo>
                    <a:cubicBezTo>
                      <a:pt x="5306" y="9769"/>
                      <a:pt x="9624" y="11113"/>
                      <a:pt x="13373" y="11113"/>
                    </a:cubicBezTo>
                    <a:cubicBezTo>
                      <a:pt x="16092" y="11113"/>
                      <a:pt x="18512" y="10406"/>
                      <a:pt x="20349" y="9635"/>
                    </a:cubicBezTo>
                    <a:cubicBezTo>
                      <a:pt x="20749" y="9869"/>
                      <a:pt x="21191" y="9985"/>
                      <a:pt x="21629" y="9985"/>
                    </a:cubicBezTo>
                    <a:cubicBezTo>
                      <a:pt x="22066" y="9985"/>
                      <a:pt x="22500" y="9869"/>
                      <a:pt x="22884" y="9635"/>
                    </a:cubicBezTo>
                    <a:lnTo>
                      <a:pt x="23417" y="9335"/>
                    </a:lnTo>
                    <a:cubicBezTo>
                      <a:pt x="23918" y="9035"/>
                      <a:pt x="24318" y="8534"/>
                      <a:pt x="24518" y="7967"/>
                    </a:cubicBezTo>
                    <a:cubicBezTo>
                      <a:pt x="25085" y="7801"/>
                      <a:pt x="25619" y="7534"/>
                      <a:pt x="26086" y="7133"/>
                    </a:cubicBezTo>
                    <a:cubicBezTo>
                      <a:pt x="26309" y="6845"/>
                      <a:pt x="26140" y="6758"/>
                      <a:pt x="25854" y="6758"/>
                    </a:cubicBezTo>
                    <a:cubicBezTo>
                      <a:pt x="25410" y="6758"/>
                      <a:pt x="24685" y="6967"/>
                      <a:pt x="24685" y="6967"/>
                    </a:cubicBezTo>
                    <a:cubicBezTo>
                      <a:pt x="24685" y="6967"/>
                      <a:pt x="26553" y="6133"/>
                      <a:pt x="26186" y="5366"/>
                    </a:cubicBezTo>
                    <a:cubicBezTo>
                      <a:pt x="26093" y="5159"/>
                      <a:pt x="25905" y="5084"/>
                      <a:pt x="25678" y="5084"/>
                    </a:cubicBezTo>
                    <a:cubicBezTo>
                      <a:pt x="25171" y="5084"/>
                      <a:pt x="24471" y="5461"/>
                      <a:pt x="24218" y="5599"/>
                    </a:cubicBezTo>
                    <a:cubicBezTo>
                      <a:pt x="24585" y="5265"/>
                      <a:pt x="25819" y="4031"/>
                      <a:pt x="25352" y="3464"/>
                    </a:cubicBezTo>
                    <a:cubicBezTo>
                      <a:pt x="25275" y="3359"/>
                      <a:pt x="25170" y="3314"/>
                      <a:pt x="25046" y="3314"/>
                    </a:cubicBezTo>
                    <a:cubicBezTo>
                      <a:pt x="24585" y="3314"/>
                      <a:pt x="23872" y="3943"/>
                      <a:pt x="23451" y="4365"/>
                    </a:cubicBezTo>
                    <a:lnTo>
                      <a:pt x="23417" y="4298"/>
                    </a:lnTo>
                    <a:cubicBezTo>
                      <a:pt x="23651" y="3898"/>
                      <a:pt x="23884" y="3297"/>
                      <a:pt x="23651" y="2830"/>
                    </a:cubicBezTo>
                    <a:cubicBezTo>
                      <a:pt x="23611" y="2734"/>
                      <a:pt x="23537" y="2692"/>
                      <a:pt x="23440" y="2692"/>
                    </a:cubicBezTo>
                    <a:cubicBezTo>
                      <a:pt x="23134" y="2692"/>
                      <a:pt x="22589" y="3109"/>
                      <a:pt x="22083" y="3564"/>
                    </a:cubicBezTo>
                    <a:cubicBezTo>
                      <a:pt x="21900" y="3514"/>
                      <a:pt x="21708" y="3489"/>
                      <a:pt x="21512" y="3489"/>
                    </a:cubicBezTo>
                    <a:cubicBezTo>
                      <a:pt x="21316" y="3489"/>
                      <a:pt x="21116" y="3514"/>
                      <a:pt x="20916" y="3564"/>
                    </a:cubicBezTo>
                    <a:cubicBezTo>
                      <a:pt x="20882" y="2997"/>
                      <a:pt x="20715" y="2397"/>
                      <a:pt x="20315" y="2263"/>
                    </a:cubicBezTo>
                    <a:cubicBezTo>
                      <a:pt x="20273" y="2248"/>
                      <a:pt x="20232" y="2240"/>
                      <a:pt x="20193" y="2240"/>
                    </a:cubicBezTo>
                    <a:cubicBezTo>
                      <a:pt x="19651" y="2240"/>
                      <a:pt x="19443" y="3678"/>
                      <a:pt x="19381" y="4331"/>
                    </a:cubicBezTo>
                    <a:cubicBezTo>
                      <a:pt x="18881" y="4765"/>
                      <a:pt x="18547" y="5366"/>
                      <a:pt x="18481" y="5999"/>
                    </a:cubicBezTo>
                    <a:cubicBezTo>
                      <a:pt x="17312" y="6573"/>
                      <a:pt x="16041" y="6869"/>
                      <a:pt x="14764" y="6869"/>
                    </a:cubicBezTo>
                    <a:cubicBezTo>
                      <a:pt x="14110" y="6869"/>
                      <a:pt x="13454" y="6791"/>
                      <a:pt x="12810" y="6633"/>
                    </a:cubicBezTo>
                    <a:cubicBezTo>
                      <a:pt x="10475" y="5999"/>
                      <a:pt x="7840" y="3297"/>
                      <a:pt x="6038" y="1096"/>
                    </a:cubicBezTo>
                    <a:cubicBezTo>
                      <a:pt x="5404" y="371"/>
                      <a:pt x="4504" y="0"/>
                      <a:pt x="3600"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134;p56">
                <a:extLst>
                  <a:ext uri="{FF2B5EF4-FFF2-40B4-BE49-F238E27FC236}">
                    <a16:creationId xmlns:a16="http://schemas.microsoft.com/office/drawing/2014/main" id="{2DAB4D1F-AA13-71B0-B267-DCEAFF74AE38}"/>
                  </a:ext>
                </a:extLst>
              </p:cNvPr>
              <p:cNvSpPr/>
              <p:nvPr/>
            </p:nvSpPr>
            <p:spPr>
              <a:xfrm>
                <a:off x="5584946" y="2672049"/>
                <a:ext cx="243862" cy="253408"/>
              </a:xfrm>
              <a:custGeom>
                <a:avLst/>
                <a:gdLst/>
                <a:ahLst/>
                <a:cxnLst/>
                <a:rect l="l" t="t" r="r" b="b"/>
                <a:pathLst>
                  <a:path w="9452" h="9822" extrusionOk="0">
                    <a:moveTo>
                      <a:pt x="3036" y="0"/>
                    </a:moveTo>
                    <a:cubicBezTo>
                      <a:pt x="1308" y="0"/>
                      <a:pt x="0" y="1336"/>
                      <a:pt x="44" y="3383"/>
                    </a:cubicBezTo>
                    <a:cubicBezTo>
                      <a:pt x="178" y="7987"/>
                      <a:pt x="5582" y="9821"/>
                      <a:pt x="5582" y="9821"/>
                    </a:cubicBezTo>
                    <a:lnTo>
                      <a:pt x="9451" y="4518"/>
                    </a:lnTo>
                    <a:cubicBezTo>
                      <a:pt x="8350" y="3317"/>
                      <a:pt x="7149" y="2216"/>
                      <a:pt x="5915" y="1149"/>
                    </a:cubicBezTo>
                    <a:cubicBezTo>
                      <a:pt x="4929" y="355"/>
                      <a:pt x="3927" y="0"/>
                      <a:pt x="30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3135;p56">
              <a:extLst>
                <a:ext uri="{FF2B5EF4-FFF2-40B4-BE49-F238E27FC236}">
                  <a16:creationId xmlns:a16="http://schemas.microsoft.com/office/drawing/2014/main" id="{F8C60473-18A7-9F80-C007-962EF4D87225}"/>
                </a:ext>
              </a:extLst>
            </p:cNvPr>
            <p:cNvGrpSpPr/>
            <p:nvPr/>
          </p:nvGrpSpPr>
          <p:grpSpPr>
            <a:xfrm>
              <a:off x="5104364" y="3105233"/>
              <a:ext cx="3036273" cy="1173047"/>
              <a:chOff x="5127357" y="3257633"/>
              <a:chExt cx="3036273" cy="1173047"/>
            </a:xfrm>
          </p:grpSpPr>
          <p:sp>
            <p:nvSpPr>
              <p:cNvPr id="12" name="Google Shape;3136;p56">
                <a:extLst>
                  <a:ext uri="{FF2B5EF4-FFF2-40B4-BE49-F238E27FC236}">
                    <a16:creationId xmlns:a16="http://schemas.microsoft.com/office/drawing/2014/main" id="{EC64EA1D-6E5D-48C3-CD9F-FC135CA68E97}"/>
                  </a:ext>
                </a:extLst>
              </p:cNvPr>
              <p:cNvSpPr/>
              <p:nvPr/>
            </p:nvSpPr>
            <p:spPr>
              <a:xfrm>
                <a:off x="5127357" y="3788570"/>
                <a:ext cx="3036273" cy="642110"/>
              </a:xfrm>
              <a:custGeom>
                <a:avLst/>
                <a:gdLst/>
                <a:ahLst/>
                <a:cxnLst/>
                <a:rect l="l" t="t" r="r" b="b"/>
                <a:pathLst>
                  <a:path w="117685" h="24888" extrusionOk="0">
                    <a:moveTo>
                      <a:pt x="43688" y="1"/>
                    </a:moveTo>
                    <a:cubicBezTo>
                      <a:pt x="25915" y="1"/>
                      <a:pt x="11127" y="64"/>
                      <a:pt x="10575" y="169"/>
                    </a:cubicBezTo>
                    <a:cubicBezTo>
                      <a:pt x="9174" y="403"/>
                      <a:pt x="234" y="20951"/>
                      <a:pt x="234" y="20951"/>
                    </a:cubicBezTo>
                    <a:cubicBezTo>
                      <a:pt x="1" y="22852"/>
                      <a:pt x="1269" y="22852"/>
                      <a:pt x="2670" y="23886"/>
                    </a:cubicBezTo>
                    <a:cubicBezTo>
                      <a:pt x="4071" y="24887"/>
                      <a:pt x="110680" y="24620"/>
                      <a:pt x="113482" y="24754"/>
                    </a:cubicBezTo>
                    <a:cubicBezTo>
                      <a:pt x="113620" y="24760"/>
                      <a:pt x="113755" y="24763"/>
                      <a:pt x="113886" y="24763"/>
                    </a:cubicBezTo>
                    <a:cubicBezTo>
                      <a:pt x="116419" y="24763"/>
                      <a:pt x="117685" y="23582"/>
                      <a:pt x="117685" y="22852"/>
                    </a:cubicBezTo>
                    <a:cubicBezTo>
                      <a:pt x="117685" y="22085"/>
                      <a:pt x="106577" y="1170"/>
                      <a:pt x="105943" y="536"/>
                    </a:cubicBezTo>
                    <a:cubicBezTo>
                      <a:pt x="105559" y="152"/>
                      <a:pt x="71079" y="1"/>
                      <a:pt x="43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137;p56">
                <a:extLst>
                  <a:ext uri="{FF2B5EF4-FFF2-40B4-BE49-F238E27FC236}">
                    <a16:creationId xmlns:a16="http://schemas.microsoft.com/office/drawing/2014/main" id="{893915F7-88F8-B90D-25B8-1BA622B67817}"/>
                  </a:ext>
                </a:extLst>
              </p:cNvPr>
              <p:cNvSpPr/>
              <p:nvPr/>
            </p:nvSpPr>
            <p:spPr>
              <a:xfrm>
                <a:off x="5214303" y="3821594"/>
                <a:ext cx="2868444" cy="553126"/>
              </a:xfrm>
              <a:custGeom>
                <a:avLst/>
                <a:gdLst/>
                <a:ahLst/>
                <a:cxnLst/>
                <a:rect l="l" t="t" r="r" b="b"/>
                <a:pathLst>
                  <a:path w="111180" h="21439" extrusionOk="0">
                    <a:moveTo>
                      <a:pt x="39547" y="1"/>
                    </a:moveTo>
                    <a:cubicBezTo>
                      <a:pt x="23545" y="1"/>
                      <a:pt x="10514" y="48"/>
                      <a:pt x="10007" y="124"/>
                    </a:cubicBezTo>
                    <a:cubicBezTo>
                      <a:pt x="8673" y="357"/>
                      <a:pt x="267" y="18036"/>
                      <a:pt x="267" y="18036"/>
                    </a:cubicBezTo>
                    <a:cubicBezTo>
                      <a:pt x="0" y="19671"/>
                      <a:pt x="1268" y="19671"/>
                      <a:pt x="2569" y="20572"/>
                    </a:cubicBezTo>
                    <a:cubicBezTo>
                      <a:pt x="3869" y="21439"/>
                      <a:pt x="104575" y="21239"/>
                      <a:pt x="107210" y="21339"/>
                    </a:cubicBezTo>
                    <a:cubicBezTo>
                      <a:pt x="107290" y="21341"/>
                      <a:pt x="107369" y="21342"/>
                      <a:pt x="107447" y="21342"/>
                    </a:cubicBezTo>
                    <a:cubicBezTo>
                      <a:pt x="109955" y="21342"/>
                      <a:pt x="111179" y="20318"/>
                      <a:pt x="111179" y="19671"/>
                    </a:cubicBezTo>
                    <a:cubicBezTo>
                      <a:pt x="111179" y="19004"/>
                      <a:pt x="100705" y="1024"/>
                      <a:pt x="100105" y="457"/>
                    </a:cubicBezTo>
                    <a:cubicBezTo>
                      <a:pt x="99732" y="126"/>
                      <a:pt x="65679" y="1"/>
                      <a:pt x="39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138;p56">
                <a:extLst>
                  <a:ext uri="{FF2B5EF4-FFF2-40B4-BE49-F238E27FC236}">
                    <a16:creationId xmlns:a16="http://schemas.microsoft.com/office/drawing/2014/main" id="{7466BDF9-1099-B273-A925-40298CC0F9F8}"/>
                  </a:ext>
                </a:extLst>
              </p:cNvPr>
              <p:cNvSpPr/>
              <p:nvPr/>
            </p:nvSpPr>
            <p:spPr>
              <a:xfrm>
                <a:off x="6846024" y="3735293"/>
                <a:ext cx="235838" cy="184444"/>
              </a:xfrm>
              <a:custGeom>
                <a:avLst/>
                <a:gdLst/>
                <a:ahLst/>
                <a:cxnLst/>
                <a:rect l="l" t="t" r="r" b="b"/>
                <a:pathLst>
                  <a:path w="9141" h="7149" extrusionOk="0">
                    <a:moveTo>
                      <a:pt x="5171" y="1"/>
                    </a:moveTo>
                    <a:cubicBezTo>
                      <a:pt x="3051" y="1"/>
                      <a:pt x="601" y="66"/>
                      <a:pt x="601" y="66"/>
                    </a:cubicBezTo>
                    <a:cubicBezTo>
                      <a:pt x="534" y="166"/>
                      <a:pt x="0" y="4136"/>
                      <a:pt x="134" y="5036"/>
                    </a:cubicBezTo>
                    <a:cubicBezTo>
                      <a:pt x="300" y="5937"/>
                      <a:pt x="2102" y="6971"/>
                      <a:pt x="3836" y="7138"/>
                    </a:cubicBezTo>
                    <a:cubicBezTo>
                      <a:pt x="3926" y="7145"/>
                      <a:pt x="4018" y="7148"/>
                      <a:pt x="4112" y="7148"/>
                    </a:cubicBezTo>
                    <a:cubicBezTo>
                      <a:pt x="5831" y="7148"/>
                      <a:pt x="8165" y="6027"/>
                      <a:pt x="8640" y="5237"/>
                    </a:cubicBezTo>
                    <a:cubicBezTo>
                      <a:pt x="9140" y="4403"/>
                      <a:pt x="8306" y="467"/>
                      <a:pt x="8206" y="166"/>
                    </a:cubicBezTo>
                    <a:cubicBezTo>
                      <a:pt x="8163" y="38"/>
                      <a:pt x="6760" y="1"/>
                      <a:pt x="51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139;p56">
                <a:extLst>
                  <a:ext uri="{FF2B5EF4-FFF2-40B4-BE49-F238E27FC236}">
                    <a16:creationId xmlns:a16="http://schemas.microsoft.com/office/drawing/2014/main" id="{077E09BE-4A4C-D479-8436-696CE38DBACB}"/>
                  </a:ext>
                </a:extLst>
              </p:cNvPr>
              <p:cNvSpPr/>
              <p:nvPr/>
            </p:nvSpPr>
            <p:spPr>
              <a:xfrm>
                <a:off x="6854616" y="3747006"/>
                <a:ext cx="201421" cy="153949"/>
              </a:xfrm>
              <a:custGeom>
                <a:avLst/>
                <a:gdLst/>
                <a:ahLst/>
                <a:cxnLst/>
                <a:rect l="l" t="t" r="r" b="b"/>
                <a:pathLst>
                  <a:path w="7807" h="5967" extrusionOk="0">
                    <a:moveTo>
                      <a:pt x="6381" y="0"/>
                    </a:moveTo>
                    <a:cubicBezTo>
                      <a:pt x="4439" y="0"/>
                      <a:pt x="743" y="38"/>
                      <a:pt x="668" y="113"/>
                    </a:cubicBezTo>
                    <a:cubicBezTo>
                      <a:pt x="568" y="246"/>
                      <a:pt x="1" y="3782"/>
                      <a:pt x="1102" y="4883"/>
                    </a:cubicBezTo>
                    <a:cubicBezTo>
                      <a:pt x="1979" y="5734"/>
                      <a:pt x="3235" y="5967"/>
                      <a:pt x="4145" y="5967"/>
                    </a:cubicBezTo>
                    <a:cubicBezTo>
                      <a:pt x="4412" y="5967"/>
                      <a:pt x="4649" y="5947"/>
                      <a:pt x="4838" y="5917"/>
                    </a:cubicBezTo>
                    <a:cubicBezTo>
                      <a:pt x="6472" y="5650"/>
                      <a:pt x="7673" y="4282"/>
                      <a:pt x="7706" y="2648"/>
                    </a:cubicBezTo>
                    <a:cubicBezTo>
                      <a:pt x="7806" y="313"/>
                      <a:pt x="7773" y="79"/>
                      <a:pt x="7539" y="13"/>
                    </a:cubicBezTo>
                    <a:cubicBezTo>
                      <a:pt x="7481" y="4"/>
                      <a:pt x="7029" y="0"/>
                      <a:pt x="6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40;p56">
                <a:extLst>
                  <a:ext uri="{FF2B5EF4-FFF2-40B4-BE49-F238E27FC236}">
                    <a16:creationId xmlns:a16="http://schemas.microsoft.com/office/drawing/2014/main" id="{0D8C4E76-6BE1-C65B-0B9F-CC5C822B11B4}"/>
                  </a:ext>
                </a:extLst>
              </p:cNvPr>
              <p:cNvSpPr/>
              <p:nvPr/>
            </p:nvSpPr>
            <p:spPr>
              <a:xfrm>
                <a:off x="6469061" y="3735293"/>
                <a:ext cx="235838" cy="184444"/>
              </a:xfrm>
              <a:custGeom>
                <a:avLst/>
                <a:gdLst/>
                <a:ahLst/>
                <a:cxnLst/>
                <a:rect l="l" t="t" r="r" b="b"/>
                <a:pathLst>
                  <a:path w="9141" h="7149" extrusionOk="0">
                    <a:moveTo>
                      <a:pt x="5171" y="1"/>
                    </a:moveTo>
                    <a:cubicBezTo>
                      <a:pt x="3052" y="1"/>
                      <a:pt x="601" y="66"/>
                      <a:pt x="601" y="66"/>
                    </a:cubicBezTo>
                    <a:cubicBezTo>
                      <a:pt x="534" y="166"/>
                      <a:pt x="1" y="4136"/>
                      <a:pt x="168" y="5036"/>
                    </a:cubicBezTo>
                    <a:cubicBezTo>
                      <a:pt x="301" y="5937"/>
                      <a:pt x="2102" y="6971"/>
                      <a:pt x="3837" y="7138"/>
                    </a:cubicBezTo>
                    <a:cubicBezTo>
                      <a:pt x="3927" y="7145"/>
                      <a:pt x="4018" y="7148"/>
                      <a:pt x="4112" y="7148"/>
                    </a:cubicBezTo>
                    <a:cubicBezTo>
                      <a:pt x="5831" y="7148"/>
                      <a:pt x="8166" y="6027"/>
                      <a:pt x="8640" y="5237"/>
                    </a:cubicBezTo>
                    <a:cubicBezTo>
                      <a:pt x="9141" y="4403"/>
                      <a:pt x="8307" y="467"/>
                      <a:pt x="8207" y="166"/>
                    </a:cubicBezTo>
                    <a:cubicBezTo>
                      <a:pt x="8164" y="38"/>
                      <a:pt x="6761" y="1"/>
                      <a:pt x="51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141;p56">
                <a:extLst>
                  <a:ext uri="{FF2B5EF4-FFF2-40B4-BE49-F238E27FC236}">
                    <a16:creationId xmlns:a16="http://schemas.microsoft.com/office/drawing/2014/main" id="{D6A657FA-1065-7B5A-5FB5-95E2422E57FF}"/>
                  </a:ext>
                </a:extLst>
              </p:cNvPr>
              <p:cNvSpPr/>
              <p:nvPr/>
            </p:nvSpPr>
            <p:spPr>
              <a:xfrm>
                <a:off x="6476801" y="3749870"/>
                <a:ext cx="202272" cy="151085"/>
              </a:xfrm>
              <a:custGeom>
                <a:avLst/>
                <a:gdLst/>
                <a:ahLst/>
                <a:cxnLst/>
                <a:rect l="l" t="t" r="r" b="b"/>
                <a:pathLst>
                  <a:path w="7840" h="5856" extrusionOk="0">
                    <a:moveTo>
                      <a:pt x="5518" y="0"/>
                    </a:moveTo>
                    <a:cubicBezTo>
                      <a:pt x="3515" y="0"/>
                      <a:pt x="766" y="37"/>
                      <a:pt x="701" y="102"/>
                    </a:cubicBezTo>
                    <a:cubicBezTo>
                      <a:pt x="601" y="235"/>
                      <a:pt x="1" y="3704"/>
                      <a:pt x="1135" y="4772"/>
                    </a:cubicBezTo>
                    <a:cubicBezTo>
                      <a:pt x="2012" y="5623"/>
                      <a:pt x="3289" y="5856"/>
                      <a:pt x="4208" y="5856"/>
                    </a:cubicBezTo>
                    <a:cubicBezTo>
                      <a:pt x="4477" y="5856"/>
                      <a:pt x="4716" y="5836"/>
                      <a:pt x="4904" y="5806"/>
                    </a:cubicBezTo>
                    <a:cubicBezTo>
                      <a:pt x="6506" y="5572"/>
                      <a:pt x="7706" y="4238"/>
                      <a:pt x="7773" y="2603"/>
                    </a:cubicBezTo>
                    <a:cubicBezTo>
                      <a:pt x="7840" y="302"/>
                      <a:pt x="7807" y="68"/>
                      <a:pt x="7573" y="35"/>
                    </a:cubicBezTo>
                    <a:cubicBezTo>
                      <a:pt x="7490" y="11"/>
                      <a:pt x="6616" y="0"/>
                      <a:pt x="55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142;p56">
                <a:extLst>
                  <a:ext uri="{FF2B5EF4-FFF2-40B4-BE49-F238E27FC236}">
                    <a16:creationId xmlns:a16="http://schemas.microsoft.com/office/drawing/2014/main" id="{526C2663-A59E-AA36-B313-02685B9882EC}"/>
                  </a:ext>
                </a:extLst>
              </p:cNvPr>
              <p:cNvSpPr/>
              <p:nvPr/>
            </p:nvSpPr>
            <p:spPr>
              <a:xfrm>
                <a:off x="7584420" y="3841976"/>
                <a:ext cx="199692" cy="32740"/>
              </a:xfrm>
              <a:custGeom>
                <a:avLst/>
                <a:gdLst/>
                <a:ahLst/>
                <a:cxnLst/>
                <a:rect l="l" t="t" r="r" b="b"/>
                <a:pathLst>
                  <a:path w="7740" h="1269" extrusionOk="0">
                    <a:moveTo>
                      <a:pt x="768" y="1"/>
                    </a:moveTo>
                    <a:cubicBezTo>
                      <a:pt x="568" y="1"/>
                      <a:pt x="368" y="101"/>
                      <a:pt x="267" y="268"/>
                    </a:cubicBezTo>
                    <a:lnTo>
                      <a:pt x="201" y="434"/>
                    </a:lnTo>
                    <a:cubicBezTo>
                      <a:pt x="1" y="801"/>
                      <a:pt x="267" y="1268"/>
                      <a:pt x="701" y="1268"/>
                    </a:cubicBezTo>
                    <a:lnTo>
                      <a:pt x="7106" y="1268"/>
                    </a:lnTo>
                    <a:cubicBezTo>
                      <a:pt x="7473" y="1268"/>
                      <a:pt x="7739" y="935"/>
                      <a:pt x="7639" y="568"/>
                    </a:cubicBezTo>
                    <a:cubicBezTo>
                      <a:pt x="7606" y="334"/>
                      <a:pt x="7373" y="134"/>
                      <a:pt x="7106" y="134"/>
                    </a:cubicBezTo>
                    <a:lnTo>
                      <a:pt x="768" y="1"/>
                    </a:lnTo>
                    <a:close/>
                  </a:path>
                </a:pathLst>
              </a:custGeom>
              <a:solidFill>
                <a:srgbClr val="FFFD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43;p56">
                <a:extLst>
                  <a:ext uri="{FF2B5EF4-FFF2-40B4-BE49-F238E27FC236}">
                    <a16:creationId xmlns:a16="http://schemas.microsoft.com/office/drawing/2014/main" id="{F6FAD27F-D86C-0D34-CC55-A07DCEC3431A}"/>
                  </a:ext>
                </a:extLst>
              </p:cNvPr>
              <p:cNvSpPr/>
              <p:nvPr/>
            </p:nvSpPr>
            <p:spPr>
              <a:xfrm>
                <a:off x="5442350" y="3894479"/>
                <a:ext cx="784913" cy="408827"/>
              </a:xfrm>
              <a:custGeom>
                <a:avLst/>
                <a:gdLst/>
                <a:ahLst/>
                <a:cxnLst/>
                <a:rect l="l" t="t" r="r" b="b"/>
                <a:pathLst>
                  <a:path w="30423" h="15846" extrusionOk="0">
                    <a:moveTo>
                      <a:pt x="15212" y="1"/>
                    </a:moveTo>
                    <a:cubicBezTo>
                      <a:pt x="6806" y="1"/>
                      <a:pt x="1" y="3570"/>
                      <a:pt x="1" y="7940"/>
                    </a:cubicBezTo>
                    <a:cubicBezTo>
                      <a:pt x="1" y="12309"/>
                      <a:pt x="6806" y="15845"/>
                      <a:pt x="15212" y="15845"/>
                    </a:cubicBezTo>
                    <a:cubicBezTo>
                      <a:pt x="23618" y="15845"/>
                      <a:pt x="30422" y="12309"/>
                      <a:pt x="30422" y="7940"/>
                    </a:cubicBezTo>
                    <a:cubicBezTo>
                      <a:pt x="30422" y="3570"/>
                      <a:pt x="23618" y="1"/>
                      <a:pt x="15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44;p56">
                <a:extLst>
                  <a:ext uri="{FF2B5EF4-FFF2-40B4-BE49-F238E27FC236}">
                    <a16:creationId xmlns:a16="http://schemas.microsoft.com/office/drawing/2014/main" id="{2174CF02-5C18-4D03-0676-C1465B4ABCDF}"/>
                  </a:ext>
                </a:extLst>
              </p:cNvPr>
              <p:cNvSpPr/>
              <p:nvPr/>
            </p:nvSpPr>
            <p:spPr>
              <a:xfrm>
                <a:off x="5465595" y="3894479"/>
                <a:ext cx="738422" cy="383852"/>
              </a:xfrm>
              <a:custGeom>
                <a:avLst/>
                <a:gdLst/>
                <a:ahLst/>
                <a:cxnLst/>
                <a:rect l="l" t="t" r="r" b="b"/>
                <a:pathLst>
                  <a:path w="28621" h="14878" extrusionOk="0">
                    <a:moveTo>
                      <a:pt x="14311" y="1"/>
                    </a:moveTo>
                    <a:cubicBezTo>
                      <a:pt x="6405" y="1"/>
                      <a:pt x="0" y="3336"/>
                      <a:pt x="0" y="7439"/>
                    </a:cubicBezTo>
                    <a:cubicBezTo>
                      <a:pt x="0" y="11542"/>
                      <a:pt x="6405" y="14878"/>
                      <a:pt x="14311" y="14878"/>
                    </a:cubicBezTo>
                    <a:cubicBezTo>
                      <a:pt x="22216" y="14878"/>
                      <a:pt x="28621" y="11542"/>
                      <a:pt x="28621" y="7439"/>
                    </a:cubicBezTo>
                    <a:cubicBezTo>
                      <a:pt x="28621" y="3336"/>
                      <a:pt x="22216" y="1"/>
                      <a:pt x="14311" y="1"/>
                    </a:cubicBezTo>
                    <a:close/>
                  </a:path>
                </a:pathLst>
              </a:custGeom>
              <a:solidFill>
                <a:srgbClr val="FFFD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45;p56">
                <a:extLst>
                  <a:ext uri="{FF2B5EF4-FFF2-40B4-BE49-F238E27FC236}">
                    <a16:creationId xmlns:a16="http://schemas.microsoft.com/office/drawing/2014/main" id="{63AC6A0F-297D-C26C-DE73-A246D693F460}"/>
                  </a:ext>
                </a:extLst>
              </p:cNvPr>
              <p:cNvSpPr/>
              <p:nvPr/>
            </p:nvSpPr>
            <p:spPr>
              <a:xfrm>
                <a:off x="5497433" y="3935784"/>
                <a:ext cx="679056" cy="307278"/>
              </a:xfrm>
              <a:custGeom>
                <a:avLst/>
                <a:gdLst/>
                <a:ahLst/>
                <a:cxnLst/>
                <a:rect l="l" t="t" r="r" b="b"/>
                <a:pathLst>
                  <a:path w="26320" h="11910" extrusionOk="0">
                    <a:moveTo>
                      <a:pt x="13143" y="1"/>
                    </a:moveTo>
                    <a:cubicBezTo>
                      <a:pt x="5871" y="1"/>
                      <a:pt x="1" y="2636"/>
                      <a:pt x="1" y="5938"/>
                    </a:cubicBezTo>
                    <a:cubicBezTo>
                      <a:pt x="1" y="9241"/>
                      <a:pt x="5871" y="11909"/>
                      <a:pt x="13143" y="11909"/>
                    </a:cubicBezTo>
                    <a:cubicBezTo>
                      <a:pt x="20415" y="11909"/>
                      <a:pt x="26319" y="9241"/>
                      <a:pt x="26319" y="5938"/>
                    </a:cubicBezTo>
                    <a:cubicBezTo>
                      <a:pt x="26319" y="2669"/>
                      <a:pt x="20415" y="1"/>
                      <a:pt x="131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46;p56">
                <a:extLst>
                  <a:ext uri="{FF2B5EF4-FFF2-40B4-BE49-F238E27FC236}">
                    <a16:creationId xmlns:a16="http://schemas.microsoft.com/office/drawing/2014/main" id="{4610D38C-ABE9-D8C9-D888-887C6B045886}"/>
                  </a:ext>
                </a:extLst>
              </p:cNvPr>
              <p:cNvSpPr/>
              <p:nvPr/>
            </p:nvSpPr>
            <p:spPr>
              <a:xfrm>
                <a:off x="5394155" y="3967441"/>
                <a:ext cx="306401" cy="154310"/>
              </a:xfrm>
              <a:custGeom>
                <a:avLst/>
                <a:gdLst/>
                <a:ahLst/>
                <a:cxnLst/>
                <a:rect l="l" t="t" r="r" b="b"/>
                <a:pathLst>
                  <a:path w="11876" h="5981" extrusionOk="0">
                    <a:moveTo>
                      <a:pt x="5660" y="1"/>
                    </a:moveTo>
                    <a:cubicBezTo>
                      <a:pt x="3551" y="1"/>
                      <a:pt x="1578" y="161"/>
                      <a:pt x="1101" y="608"/>
                    </a:cubicBezTo>
                    <a:cubicBezTo>
                      <a:pt x="1" y="1642"/>
                      <a:pt x="1368" y="5879"/>
                      <a:pt x="1368" y="5879"/>
                    </a:cubicBezTo>
                    <a:cubicBezTo>
                      <a:pt x="1368" y="5879"/>
                      <a:pt x="5605" y="5879"/>
                      <a:pt x="6372" y="5979"/>
                    </a:cubicBezTo>
                    <a:cubicBezTo>
                      <a:pt x="6383" y="5980"/>
                      <a:pt x="6394" y="5980"/>
                      <a:pt x="6404" y="5980"/>
                    </a:cubicBezTo>
                    <a:cubicBezTo>
                      <a:pt x="7109" y="5980"/>
                      <a:pt x="6105" y="3764"/>
                      <a:pt x="6105" y="2877"/>
                    </a:cubicBezTo>
                    <a:cubicBezTo>
                      <a:pt x="6105" y="2092"/>
                      <a:pt x="10204" y="2042"/>
                      <a:pt x="11262" y="2042"/>
                    </a:cubicBezTo>
                    <a:cubicBezTo>
                      <a:pt x="11419" y="2042"/>
                      <a:pt x="11509" y="2043"/>
                      <a:pt x="11509" y="2043"/>
                    </a:cubicBezTo>
                    <a:cubicBezTo>
                      <a:pt x="11509" y="2043"/>
                      <a:pt x="11876" y="1009"/>
                      <a:pt x="11576" y="542"/>
                    </a:cubicBezTo>
                    <a:cubicBezTo>
                      <a:pt x="11424" y="277"/>
                      <a:pt x="8426" y="1"/>
                      <a:pt x="5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147;p56">
                <a:extLst>
                  <a:ext uri="{FF2B5EF4-FFF2-40B4-BE49-F238E27FC236}">
                    <a16:creationId xmlns:a16="http://schemas.microsoft.com/office/drawing/2014/main" id="{DA9DB2E1-68E6-14ED-016F-6277875A3ED9}"/>
                  </a:ext>
                </a:extLst>
              </p:cNvPr>
              <p:cNvSpPr/>
              <p:nvPr/>
            </p:nvSpPr>
            <p:spPr>
              <a:xfrm>
                <a:off x="5962168" y="3967441"/>
                <a:ext cx="306401" cy="154310"/>
              </a:xfrm>
              <a:custGeom>
                <a:avLst/>
                <a:gdLst/>
                <a:ahLst/>
                <a:cxnLst/>
                <a:rect l="l" t="t" r="r" b="b"/>
                <a:pathLst>
                  <a:path w="11876" h="5981" extrusionOk="0">
                    <a:moveTo>
                      <a:pt x="6216" y="1"/>
                    </a:moveTo>
                    <a:cubicBezTo>
                      <a:pt x="3450" y="1"/>
                      <a:pt x="452" y="277"/>
                      <a:pt x="301" y="542"/>
                    </a:cubicBezTo>
                    <a:cubicBezTo>
                      <a:pt x="0" y="1009"/>
                      <a:pt x="367" y="2043"/>
                      <a:pt x="367" y="2043"/>
                    </a:cubicBezTo>
                    <a:cubicBezTo>
                      <a:pt x="367" y="2043"/>
                      <a:pt x="457" y="2042"/>
                      <a:pt x="614" y="2042"/>
                    </a:cubicBezTo>
                    <a:cubicBezTo>
                      <a:pt x="1672" y="2042"/>
                      <a:pt x="5771" y="2092"/>
                      <a:pt x="5771" y="2877"/>
                    </a:cubicBezTo>
                    <a:cubicBezTo>
                      <a:pt x="5771" y="3764"/>
                      <a:pt x="4767" y="5980"/>
                      <a:pt x="5472" y="5980"/>
                    </a:cubicBezTo>
                    <a:cubicBezTo>
                      <a:pt x="5483" y="5980"/>
                      <a:pt x="5493" y="5980"/>
                      <a:pt x="5504" y="5979"/>
                    </a:cubicBezTo>
                    <a:cubicBezTo>
                      <a:pt x="6272" y="5879"/>
                      <a:pt x="10508" y="5879"/>
                      <a:pt x="10508" y="5879"/>
                    </a:cubicBezTo>
                    <a:cubicBezTo>
                      <a:pt x="10508" y="5879"/>
                      <a:pt x="11876" y="1642"/>
                      <a:pt x="10775" y="608"/>
                    </a:cubicBezTo>
                    <a:cubicBezTo>
                      <a:pt x="10299" y="161"/>
                      <a:pt x="8325" y="1"/>
                      <a:pt x="6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48;p56">
                <a:extLst>
                  <a:ext uri="{FF2B5EF4-FFF2-40B4-BE49-F238E27FC236}">
                    <a16:creationId xmlns:a16="http://schemas.microsoft.com/office/drawing/2014/main" id="{31591D00-0E41-1C7B-E4DB-508D67D7A9EC}"/>
                  </a:ext>
                </a:extLst>
              </p:cNvPr>
              <p:cNvSpPr/>
              <p:nvPr/>
            </p:nvSpPr>
            <p:spPr>
              <a:xfrm>
                <a:off x="5802956" y="4023246"/>
                <a:ext cx="53380" cy="257355"/>
              </a:xfrm>
              <a:custGeom>
                <a:avLst/>
                <a:gdLst/>
                <a:ahLst/>
                <a:cxnLst/>
                <a:rect l="l" t="t" r="r" b="b"/>
                <a:pathLst>
                  <a:path w="2069" h="9975" extrusionOk="0">
                    <a:moveTo>
                      <a:pt x="1326" y="0"/>
                    </a:moveTo>
                    <a:cubicBezTo>
                      <a:pt x="1018" y="0"/>
                      <a:pt x="718" y="31"/>
                      <a:pt x="401" y="80"/>
                    </a:cubicBezTo>
                    <a:cubicBezTo>
                      <a:pt x="67" y="213"/>
                      <a:pt x="0" y="9954"/>
                      <a:pt x="0" y="9954"/>
                    </a:cubicBezTo>
                    <a:cubicBezTo>
                      <a:pt x="0" y="9954"/>
                      <a:pt x="263" y="9975"/>
                      <a:pt x="589" y="9975"/>
                    </a:cubicBezTo>
                    <a:cubicBezTo>
                      <a:pt x="969" y="9975"/>
                      <a:pt x="1435" y="9946"/>
                      <a:pt x="1668" y="9820"/>
                    </a:cubicBezTo>
                    <a:cubicBezTo>
                      <a:pt x="2068" y="9620"/>
                      <a:pt x="1668" y="13"/>
                      <a:pt x="1668" y="13"/>
                    </a:cubicBezTo>
                    <a:cubicBezTo>
                      <a:pt x="1552" y="4"/>
                      <a:pt x="1438" y="0"/>
                      <a:pt x="13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149;p56">
                <a:extLst>
                  <a:ext uri="{FF2B5EF4-FFF2-40B4-BE49-F238E27FC236}">
                    <a16:creationId xmlns:a16="http://schemas.microsoft.com/office/drawing/2014/main" id="{CA09C4C8-7343-B95C-8C68-DB3789800CF2}"/>
                  </a:ext>
                </a:extLst>
              </p:cNvPr>
              <p:cNvSpPr/>
              <p:nvPr/>
            </p:nvSpPr>
            <p:spPr>
              <a:xfrm>
                <a:off x="7012976" y="3894479"/>
                <a:ext cx="785765" cy="408827"/>
              </a:xfrm>
              <a:custGeom>
                <a:avLst/>
                <a:gdLst/>
                <a:ahLst/>
                <a:cxnLst/>
                <a:rect l="l" t="t" r="r" b="b"/>
                <a:pathLst>
                  <a:path w="30456" h="15846" extrusionOk="0">
                    <a:moveTo>
                      <a:pt x="15211" y="1"/>
                    </a:moveTo>
                    <a:cubicBezTo>
                      <a:pt x="6805" y="1"/>
                      <a:pt x="0" y="3570"/>
                      <a:pt x="0" y="7940"/>
                    </a:cubicBezTo>
                    <a:cubicBezTo>
                      <a:pt x="0" y="12309"/>
                      <a:pt x="6805" y="15845"/>
                      <a:pt x="15211" y="15845"/>
                    </a:cubicBezTo>
                    <a:cubicBezTo>
                      <a:pt x="23617" y="15845"/>
                      <a:pt x="30456" y="12309"/>
                      <a:pt x="30456" y="7940"/>
                    </a:cubicBezTo>
                    <a:cubicBezTo>
                      <a:pt x="30456" y="3570"/>
                      <a:pt x="23617" y="1"/>
                      <a:pt x="152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150;p56">
                <a:extLst>
                  <a:ext uri="{FF2B5EF4-FFF2-40B4-BE49-F238E27FC236}">
                    <a16:creationId xmlns:a16="http://schemas.microsoft.com/office/drawing/2014/main" id="{A8D74F51-F551-4A3D-F1C4-5AD13AE3699B}"/>
                  </a:ext>
                </a:extLst>
              </p:cNvPr>
              <p:cNvSpPr/>
              <p:nvPr/>
            </p:nvSpPr>
            <p:spPr>
              <a:xfrm>
                <a:off x="7037073" y="3894479"/>
                <a:ext cx="737570" cy="383852"/>
              </a:xfrm>
              <a:custGeom>
                <a:avLst/>
                <a:gdLst/>
                <a:ahLst/>
                <a:cxnLst/>
                <a:rect l="l" t="t" r="r" b="b"/>
                <a:pathLst>
                  <a:path w="28588" h="14878" extrusionOk="0">
                    <a:moveTo>
                      <a:pt x="14277" y="1"/>
                    </a:moveTo>
                    <a:cubicBezTo>
                      <a:pt x="6372" y="1"/>
                      <a:pt x="0" y="3336"/>
                      <a:pt x="0" y="7439"/>
                    </a:cubicBezTo>
                    <a:cubicBezTo>
                      <a:pt x="0" y="11542"/>
                      <a:pt x="6372" y="14878"/>
                      <a:pt x="14277" y="14878"/>
                    </a:cubicBezTo>
                    <a:cubicBezTo>
                      <a:pt x="22183" y="14878"/>
                      <a:pt x="28588" y="11542"/>
                      <a:pt x="28588" y="7439"/>
                    </a:cubicBezTo>
                    <a:cubicBezTo>
                      <a:pt x="28588" y="3336"/>
                      <a:pt x="22183" y="1"/>
                      <a:pt x="142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151;p56">
                <a:extLst>
                  <a:ext uri="{FF2B5EF4-FFF2-40B4-BE49-F238E27FC236}">
                    <a16:creationId xmlns:a16="http://schemas.microsoft.com/office/drawing/2014/main" id="{9A1A93D9-EE54-B0CB-0495-03B3E6169AA9}"/>
                  </a:ext>
                </a:extLst>
              </p:cNvPr>
              <p:cNvSpPr/>
              <p:nvPr/>
            </p:nvSpPr>
            <p:spPr>
              <a:xfrm>
                <a:off x="7068059" y="3935784"/>
                <a:ext cx="679056" cy="307278"/>
              </a:xfrm>
              <a:custGeom>
                <a:avLst/>
                <a:gdLst/>
                <a:ahLst/>
                <a:cxnLst/>
                <a:rect l="l" t="t" r="r" b="b"/>
                <a:pathLst>
                  <a:path w="26320" h="11910" extrusionOk="0">
                    <a:moveTo>
                      <a:pt x="13143" y="1"/>
                    </a:moveTo>
                    <a:cubicBezTo>
                      <a:pt x="5871" y="1"/>
                      <a:pt x="0" y="2636"/>
                      <a:pt x="0" y="5938"/>
                    </a:cubicBezTo>
                    <a:cubicBezTo>
                      <a:pt x="0" y="9241"/>
                      <a:pt x="5905" y="11909"/>
                      <a:pt x="13143" y="11909"/>
                    </a:cubicBezTo>
                    <a:cubicBezTo>
                      <a:pt x="20415" y="11909"/>
                      <a:pt x="26319" y="9241"/>
                      <a:pt x="26319" y="5938"/>
                    </a:cubicBezTo>
                    <a:cubicBezTo>
                      <a:pt x="26319" y="2669"/>
                      <a:pt x="20415" y="1"/>
                      <a:pt x="131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152;p56">
                <a:extLst>
                  <a:ext uri="{FF2B5EF4-FFF2-40B4-BE49-F238E27FC236}">
                    <a16:creationId xmlns:a16="http://schemas.microsoft.com/office/drawing/2014/main" id="{2B86B624-9547-67AC-7775-54850C91D78A}"/>
                  </a:ext>
                </a:extLst>
              </p:cNvPr>
              <p:cNvSpPr/>
              <p:nvPr/>
            </p:nvSpPr>
            <p:spPr>
              <a:xfrm>
                <a:off x="6957042" y="3967441"/>
                <a:ext cx="306401" cy="154310"/>
              </a:xfrm>
              <a:custGeom>
                <a:avLst/>
                <a:gdLst/>
                <a:ahLst/>
                <a:cxnLst/>
                <a:rect l="l" t="t" r="r" b="b"/>
                <a:pathLst>
                  <a:path w="11876" h="5981" extrusionOk="0">
                    <a:moveTo>
                      <a:pt x="5660" y="1"/>
                    </a:moveTo>
                    <a:cubicBezTo>
                      <a:pt x="3551" y="1"/>
                      <a:pt x="1577" y="161"/>
                      <a:pt x="1101" y="608"/>
                    </a:cubicBezTo>
                    <a:cubicBezTo>
                      <a:pt x="0" y="1642"/>
                      <a:pt x="1368" y="5879"/>
                      <a:pt x="1368" y="5879"/>
                    </a:cubicBezTo>
                    <a:cubicBezTo>
                      <a:pt x="1368" y="5879"/>
                      <a:pt x="5604" y="5879"/>
                      <a:pt x="6371" y="5979"/>
                    </a:cubicBezTo>
                    <a:cubicBezTo>
                      <a:pt x="6383" y="5980"/>
                      <a:pt x="6393" y="5980"/>
                      <a:pt x="6404" y="5980"/>
                    </a:cubicBezTo>
                    <a:cubicBezTo>
                      <a:pt x="7109" y="5980"/>
                      <a:pt x="6105" y="3764"/>
                      <a:pt x="6105" y="2877"/>
                    </a:cubicBezTo>
                    <a:cubicBezTo>
                      <a:pt x="6105" y="2092"/>
                      <a:pt x="10204" y="2042"/>
                      <a:pt x="11262" y="2042"/>
                    </a:cubicBezTo>
                    <a:cubicBezTo>
                      <a:pt x="11419" y="2042"/>
                      <a:pt x="11508" y="2043"/>
                      <a:pt x="11508" y="2043"/>
                    </a:cubicBezTo>
                    <a:cubicBezTo>
                      <a:pt x="11508" y="2043"/>
                      <a:pt x="11875" y="1009"/>
                      <a:pt x="11575" y="542"/>
                    </a:cubicBezTo>
                    <a:cubicBezTo>
                      <a:pt x="11424" y="277"/>
                      <a:pt x="8426" y="1"/>
                      <a:pt x="5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153;p56">
                <a:extLst>
                  <a:ext uri="{FF2B5EF4-FFF2-40B4-BE49-F238E27FC236}">
                    <a16:creationId xmlns:a16="http://schemas.microsoft.com/office/drawing/2014/main" id="{2CEA9408-3DE6-264E-3CBF-527D35E857A5}"/>
                  </a:ext>
                </a:extLst>
              </p:cNvPr>
              <p:cNvSpPr/>
              <p:nvPr/>
            </p:nvSpPr>
            <p:spPr>
              <a:xfrm>
                <a:off x="7525906" y="3967441"/>
                <a:ext cx="305549" cy="154310"/>
              </a:xfrm>
              <a:custGeom>
                <a:avLst/>
                <a:gdLst/>
                <a:ahLst/>
                <a:cxnLst/>
                <a:rect l="l" t="t" r="r" b="b"/>
                <a:pathLst>
                  <a:path w="11843" h="5981" extrusionOk="0">
                    <a:moveTo>
                      <a:pt x="6183" y="1"/>
                    </a:moveTo>
                    <a:cubicBezTo>
                      <a:pt x="3417" y="1"/>
                      <a:pt x="419" y="277"/>
                      <a:pt x="267" y="542"/>
                    </a:cubicBezTo>
                    <a:cubicBezTo>
                      <a:pt x="0" y="1009"/>
                      <a:pt x="334" y="2043"/>
                      <a:pt x="334" y="2043"/>
                    </a:cubicBezTo>
                    <a:cubicBezTo>
                      <a:pt x="334" y="2043"/>
                      <a:pt x="424" y="2042"/>
                      <a:pt x="581" y="2042"/>
                    </a:cubicBezTo>
                    <a:cubicBezTo>
                      <a:pt x="1638" y="2042"/>
                      <a:pt x="5738" y="2092"/>
                      <a:pt x="5738" y="2877"/>
                    </a:cubicBezTo>
                    <a:cubicBezTo>
                      <a:pt x="5738" y="3764"/>
                      <a:pt x="4733" y="5980"/>
                      <a:pt x="5439" y="5980"/>
                    </a:cubicBezTo>
                    <a:cubicBezTo>
                      <a:pt x="5449" y="5980"/>
                      <a:pt x="5460" y="5980"/>
                      <a:pt x="5471" y="5979"/>
                    </a:cubicBezTo>
                    <a:cubicBezTo>
                      <a:pt x="6205" y="5879"/>
                      <a:pt x="10474" y="5879"/>
                      <a:pt x="10474" y="5879"/>
                    </a:cubicBezTo>
                    <a:cubicBezTo>
                      <a:pt x="10474" y="5879"/>
                      <a:pt x="11842" y="1642"/>
                      <a:pt x="10741" y="608"/>
                    </a:cubicBezTo>
                    <a:cubicBezTo>
                      <a:pt x="10265" y="161"/>
                      <a:pt x="8291" y="1"/>
                      <a:pt x="6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154;p56">
                <a:extLst>
                  <a:ext uri="{FF2B5EF4-FFF2-40B4-BE49-F238E27FC236}">
                    <a16:creationId xmlns:a16="http://schemas.microsoft.com/office/drawing/2014/main" id="{9A068561-41B8-C62D-006D-DA95BE0E3EC5}"/>
                  </a:ext>
                </a:extLst>
              </p:cNvPr>
              <p:cNvSpPr/>
              <p:nvPr/>
            </p:nvSpPr>
            <p:spPr>
              <a:xfrm>
                <a:off x="7382174" y="4045873"/>
                <a:ext cx="53380" cy="237076"/>
              </a:xfrm>
              <a:custGeom>
                <a:avLst/>
                <a:gdLst/>
                <a:ahLst/>
                <a:cxnLst/>
                <a:rect l="l" t="t" r="r" b="b"/>
                <a:pathLst>
                  <a:path w="2069" h="9189" extrusionOk="0">
                    <a:moveTo>
                      <a:pt x="1183" y="0"/>
                    </a:moveTo>
                    <a:cubicBezTo>
                      <a:pt x="924" y="0"/>
                      <a:pt x="669" y="29"/>
                      <a:pt x="401" y="70"/>
                    </a:cubicBezTo>
                    <a:cubicBezTo>
                      <a:pt x="67" y="204"/>
                      <a:pt x="1" y="9177"/>
                      <a:pt x="1" y="9177"/>
                    </a:cubicBezTo>
                    <a:cubicBezTo>
                      <a:pt x="135" y="9185"/>
                      <a:pt x="268" y="9189"/>
                      <a:pt x="402" y="9189"/>
                    </a:cubicBezTo>
                    <a:cubicBezTo>
                      <a:pt x="834" y="9189"/>
                      <a:pt x="1261" y="9145"/>
                      <a:pt x="1669" y="9043"/>
                    </a:cubicBezTo>
                    <a:cubicBezTo>
                      <a:pt x="2069" y="8876"/>
                      <a:pt x="1669" y="37"/>
                      <a:pt x="1669" y="37"/>
                    </a:cubicBezTo>
                    <a:cubicBezTo>
                      <a:pt x="1503" y="11"/>
                      <a:pt x="1342" y="0"/>
                      <a:pt x="11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55;p56">
                <a:extLst>
                  <a:ext uri="{FF2B5EF4-FFF2-40B4-BE49-F238E27FC236}">
                    <a16:creationId xmlns:a16="http://schemas.microsoft.com/office/drawing/2014/main" id="{56713A29-8F59-E320-F338-EF1808BE6086}"/>
                  </a:ext>
                </a:extLst>
              </p:cNvPr>
              <p:cNvSpPr/>
              <p:nvPr/>
            </p:nvSpPr>
            <p:spPr>
              <a:xfrm>
                <a:off x="7377014" y="3850232"/>
                <a:ext cx="54257" cy="123788"/>
              </a:xfrm>
              <a:custGeom>
                <a:avLst/>
                <a:gdLst/>
                <a:ahLst/>
                <a:cxnLst/>
                <a:rect l="l" t="t" r="r" b="b"/>
                <a:pathLst>
                  <a:path w="2103" h="4798" extrusionOk="0">
                    <a:moveTo>
                      <a:pt x="1310" y="1"/>
                    </a:moveTo>
                    <a:cubicBezTo>
                      <a:pt x="1017" y="1"/>
                      <a:pt x="717" y="24"/>
                      <a:pt x="434" y="48"/>
                    </a:cubicBezTo>
                    <a:cubicBezTo>
                      <a:pt x="67" y="114"/>
                      <a:pt x="1" y="4784"/>
                      <a:pt x="1" y="4784"/>
                    </a:cubicBezTo>
                    <a:cubicBezTo>
                      <a:pt x="153" y="4793"/>
                      <a:pt x="304" y="4798"/>
                      <a:pt x="456" y="4798"/>
                    </a:cubicBezTo>
                    <a:cubicBezTo>
                      <a:pt x="869" y="4798"/>
                      <a:pt x="1278" y="4767"/>
                      <a:pt x="1668" y="4718"/>
                    </a:cubicBezTo>
                    <a:cubicBezTo>
                      <a:pt x="2102" y="4618"/>
                      <a:pt x="1668" y="14"/>
                      <a:pt x="1668" y="14"/>
                    </a:cubicBezTo>
                    <a:cubicBezTo>
                      <a:pt x="1551" y="5"/>
                      <a:pt x="1431" y="1"/>
                      <a:pt x="1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156;p56">
                <a:extLst>
                  <a:ext uri="{FF2B5EF4-FFF2-40B4-BE49-F238E27FC236}">
                    <a16:creationId xmlns:a16="http://schemas.microsoft.com/office/drawing/2014/main" id="{BAE5C02B-4C57-A5DF-9D4A-811769A4E2A5}"/>
                  </a:ext>
                </a:extLst>
              </p:cNvPr>
              <p:cNvGrpSpPr/>
              <p:nvPr/>
            </p:nvGrpSpPr>
            <p:grpSpPr>
              <a:xfrm>
                <a:off x="5209417" y="3257633"/>
                <a:ext cx="1222213" cy="775464"/>
                <a:chOff x="5209417" y="3257633"/>
                <a:chExt cx="1222213" cy="775464"/>
              </a:xfrm>
            </p:grpSpPr>
            <p:sp>
              <p:nvSpPr>
                <p:cNvPr id="39" name="Google Shape;3157;p56">
                  <a:extLst>
                    <a:ext uri="{FF2B5EF4-FFF2-40B4-BE49-F238E27FC236}">
                      <a16:creationId xmlns:a16="http://schemas.microsoft.com/office/drawing/2014/main" id="{F64BA95A-606B-AF09-1D17-4856B7A894EF}"/>
                    </a:ext>
                  </a:extLst>
                </p:cNvPr>
                <p:cNvSpPr/>
                <p:nvPr/>
              </p:nvSpPr>
              <p:spPr>
                <a:xfrm>
                  <a:off x="6161705" y="3308718"/>
                  <a:ext cx="269924" cy="164711"/>
                </a:xfrm>
                <a:custGeom>
                  <a:avLst/>
                  <a:gdLst/>
                  <a:ahLst/>
                  <a:cxnLst/>
                  <a:rect l="l" t="t" r="r" b="b"/>
                  <a:pathLst>
                    <a:path w="11809" h="7206" extrusionOk="0">
                      <a:moveTo>
                        <a:pt x="8302" y="2000"/>
                      </a:moveTo>
                      <a:cubicBezTo>
                        <a:pt x="10399" y="2000"/>
                        <a:pt x="10409" y="5175"/>
                        <a:pt x="8333" y="5175"/>
                      </a:cubicBezTo>
                      <a:cubicBezTo>
                        <a:pt x="8291" y="5175"/>
                        <a:pt x="8249" y="5174"/>
                        <a:pt x="8206" y="5171"/>
                      </a:cubicBezTo>
                      <a:lnTo>
                        <a:pt x="3603" y="5171"/>
                      </a:lnTo>
                      <a:cubicBezTo>
                        <a:pt x="3561" y="5174"/>
                        <a:pt x="3519" y="5175"/>
                        <a:pt x="3478" y="5175"/>
                      </a:cubicBezTo>
                      <a:cubicBezTo>
                        <a:pt x="1433" y="5175"/>
                        <a:pt x="1443" y="2000"/>
                        <a:pt x="3509" y="2000"/>
                      </a:cubicBezTo>
                      <a:cubicBezTo>
                        <a:pt x="3540" y="2000"/>
                        <a:pt x="3571" y="2001"/>
                        <a:pt x="3603" y="2002"/>
                      </a:cubicBezTo>
                      <a:lnTo>
                        <a:pt x="8206" y="2002"/>
                      </a:lnTo>
                      <a:cubicBezTo>
                        <a:pt x="8239" y="2001"/>
                        <a:pt x="8271" y="2000"/>
                        <a:pt x="8302" y="2000"/>
                      </a:cubicBezTo>
                      <a:close/>
                      <a:moveTo>
                        <a:pt x="3603" y="1"/>
                      </a:moveTo>
                      <a:cubicBezTo>
                        <a:pt x="1635" y="1"/>
                        <a:pt x="0" y="1602"/>
                        <a:pt x="0" y="3603"/>
                      </a:cubicBezTo>
                      <a:cubicBezTo>
                        <a:pt x="0" y="5571"/>
                        <a:pt x="1635" y="7206"/>
                        <a:pt x="3603" y="7206"/>
                      </a:cubicBezTo>
                      <a:lnTo>
                        <a:pt x="8206" y="7206"/>
                      </a:lnTo>
                      <a:cubicBezTo>
                        <a:pt x="10208" y="7206"/>
                        <a:pt x="11809" y="5571"/>
                        <a:pt x="11809" y="3603"/>
                      </a:cubicBezTo>
                      <a:cubicBezTo>
                        <a:pt x="11809" y="1602"/>
                        <a:pt x="10208" y="1"/>
                        <a:pt x="8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158;p56">
                  <a:extLst>
                    <a:ext uri="{FF2B5EF4-FFF2-40B4-BE49-F238E27FC236}">
                      <a16:creationId xmlns:a16="http://schemas.microsoft.com/office/drawing/2014/main" id="{1AB16BC5-5163-5B3B-FB1F-5924DFFC9FAA}"/>
                    </a:ext>
                  </a:extLst>
                </p:cNvPr>
                <p:cNvSpPr/>
                <p:nvPr/>
              </p:nvSpPr>
              <p:spPr>
                <a:xfrm>
                  <a:off x="5209417" y="3308718"/>
                  <a:ext cx="269924" cy="164711"/>
                </a:xfrm>
                <a:custGeom>
                  <a:avLst/>
                  <a:gdLst/>
                  <a:ahLst/>
                  <a:cxnLst/>
                  <a:rect l="l" t="t" r="r" b="b"/>
                  <a:pathLst>
                    <a:path w="11809" h="7206" extrusionOk="0">
                      <a:moveTo>
                        <a:pt x="8206" y="2002"/>
                      </a:moveTo>
                      <a:cubicBezTo>
                        <a:pt x="10208" y="2102"/>
                        <a:pt x="10208" y="5071"/>
                        <a:pt x="8206" y="5171"/>
                      </a:cubicBezTo>
                      <a:lnTo>
                        <a:pt x="3603" y="5171"/>
                      </a:lnTo>
                      <a:cubicBezTo>
                        <a:pt x="1568" y="5071"/>
                        <a:pt x="1568" y="2102"/>
                        <a:pt x="3603" y="2002"/>
                      </a:cubicBezTo>
                      <a:close/>
                      <a:moveTo>
                        <a:pt x="3603" y="1"/>
                      </a:moveTo>
                      <a:cubicBezTo>
                        <a:pt x="1601" y="1"/>
                        <a:pt x="0" y="1602"/>
                        <a:pt x="0" y="3603"/>
                      </a:cubicBezTo>
                      <a:cubicBezTo>
                        <a:pt x="0" y="5571"/>
                        <a:pt x="1601" y="7206"/>
                        <a:pt x="3603" y="7206"/>
                      </a:cubicBezTo>
                      <a:lnTo>
                        <a:pt x="8206" y="7206"/>
                      </a:lnTo>
                      <a:cubicBezTo>
                        <a:pt x="10208" y="7206"/>
                        <a:pt x="11809" y="5571"/>
                        <a:pt x="11809" y="3603"/>
                      </a:cubicBezTo>
                      <a:cubicBezTo>
                        <a:pt x="11809" y="1602"/>
                        <a:pt x="10208" y="1"/>
                        <a:pt x="8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159;p56">
                  <a:extLst>
                    <a:ext uri="{FF2B5EF4-FFF2-40B4-BE49-F238E27FC236}">
                      <a16:creationId xmlns:a16="http://schemas.microsoft.com/office/drawing/2014/main" id="{36DE97D1-6150-0688-010F-3A50835BCA97}"/>
                    </a:ext>
                  </a:extLst>
                </p:cNvPr>
                <p:cNvSpPr/>
                <p:nvPr/>
              </p:nvSpPr>
              <p:spPr>
                <a:xfrm>
                  <a:off x="5335221" y="3257633"/>
                  <a:ext cx="959192" cy="775464"/>
                </a:xfrm>
                <a:custGeom>
                  <a:avLst/>
                  <a:gdLst/>
                  <a:ahLst/>
                  <a:cxnLst/>
                  <a:rect l="l" t="t" r="r" b="b"/>
                  <a:pathLst>
                    <a:path w="41964" h="33926" extrusionOk="0">
                      <a:moveTo>
                        <a:pt x="0" y="1"/>
                      </a:moveTo>
                      <a:lnTo>
                        <a:pt x="0" y="25619"/>
                      </a:lnTo>
                      <a:cubicBezTo>
                        <a:pt x="0" y="30189"/>
                        <a:pt x="3703" y="33925"/>
                        <a:pt x="8306" y="33925"/>
                      </a:cubicBezTo>
                      <a:lnTo>
                        <a:pt x="33658" y="33925"/>
                      </a:lnTo>
                      <a:cubicBezTo>
                        <a:pt x="38228" y="33925"/>
                        <a:pt x="41964" y="30189"/>
                        <a:pt x="41964" y="25619"/>
                      </a:cubicBezTo>
                      <a:lnTo>
                        <a:pt x="419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3160;p56">
                <a:extLst>
                  <a:ext uri="{FF2B5EF4-FFF2-40B4-BE49-F238E27FC236}">
                    <a16:creationId xmlns:a16="http://schemas.microsoft.com/office/drawing/2014/main" id="{E4F8127D-E869-E5BD-DDF1-DFAE131C7BAF}"/>
                  </a:ext>
                </a:extLst>
              </p:cNvPr>
              <p:cNvSpPr/>
              <p:nvPr/>
            </p:nvSpPr>
            <p:spPr>
              <a:xfrm>
                <a:off x="5463867" y="3980547"/>
                <a:ext cx="244455" cy="172215"/>
              </a:xfrm>
              <a:custGeom>
                <a:avLst/>
                <a:gdLst/>
                <a:ahLst/>
                <a:cxnLst/>
                <a:rect l="l" t="t" r="r" b="b"/>
                <a:pathLst>
                  <a:path w="9475" h="6675" extrusionOk="0">
                    <a:moveTo>
                      <a:pt x="1" y="0"/>
                    </a:moveTo>
                    <a:cubicBezTo>
                      <a:pt x="1248" y="3947"/>
                      <a:pt x="4886" y="6675"/>
                      <a:pt x="7191" y="6675"/>
                    </a:cubicBezTo>
                    <a:cubicBezTo>
                      <a:pt x="8277" y="6675"/>
                      <a:pt x="9067" y="6070"/>
                      <a:pt x="9174" y="4704"/>
                    </a:cubicBezTo>
                    <a:cubicBezTo>
                      <a:pt x="9474" y="434"/>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161;p56">
                <a:extLst>
                  <a:ext uri="{FF2B5EF4-FFF2-40B4-BE49-F238E27FC236}">
                    <a16:creationId xmlns:a16="http://schemas.microsoft.com/office/drawing/2014/main" id="{4A5A0616-54AC-3F37-28E2-F7BC9C759B79}"/>
                  </a:ext>
                </a:extLst>
              </p:cNvPr>
              <p:cNvSpPr/>
              <p:nvPr/>
            </p:nvSpPr>
            <p:spPr>
              <a:xfrm>
                <a:off x="5499161" y="4013236"/>
                <a:ext cx="204852" cy="133902"/>
              </a:xfrm>
              <a:custGeom>
                <a:avLst/>
                <a:gdLst/>
                <a:ahLst/>
                <a:cxnLst/>
                <a:rect l="l" t="t" r="r" b="b"/>
                <a:pathLst>
                  <a:path w="7940" h="5190" extrusionOk="0">
                    <a:moveTo>
                      <a:pt x="0" y="1"/>
                    </a:moveTo>
                    <a:cubicBezTo>
                      <a:pt x="0" y="1"/>
                      <a:pt x="3933" y="5190"/>
                      <a:pt x="5851" y="5190"/>
                    </a:cubicBezTo>
                    <a:cubicBezTo>
                      <a:pt x="6229" y="5190"/>
                      <a:pt x="6529" y="4988"/>
                      <a:pt x="6705" y="4504"/>
                    </a:cubicBezTo>
                    <a:cubicBezTo>
                      <a:pt x="7939" y="1135"/>
                      <a:pt x="1"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162;p56">
                <a:extLst>
                  <a:ext uri="{FF2B5EF4-FFF2-40B4-BE49-F238E27FC236}">
                    <a16:creationId xmlns:a16="http://schemas.microsoft.com/office/drawing/2014/main" id="{9CC7C958-2F5E-9EC5-09C3-32A9A01C9343}"/>
                  </a:ext>
                </a:extLst>
              </p:cNvPr>
              <p:cNvSpPr/>
              <p:nvPr/>
            </p:nvSpPr>
            <p:spPr>
              <a:xfrm>
                <a:off x="5956131" y="3975387"/>
                <a:ext cx="244455" cy="172215"/>
              </a:xfrm>
              <a:custGeom>
                <a:avLst/>
                <a:gdLst/>
                <a:ahLst/>
                <a:cxnLst/>
                <a:rect l="l" t="t" r="r" b="b"/>
                <a:pathLst>
                  <a:path w="9475" h="6675" extrusionOk="0">
                    <a:moveTo>
                      <a:pt x="9474" y="0"/>
                    </a:moveTo>
                    <a:cubicBezTo>
                      <a:pt x="9474" y="0"/>
                      <a:pt x="1" y="434"/>
                      <a:pt x="301" y="4704"/>
                    </a:cubicBezTo>
                    <a:cubicBezTo>
                      <a:pt x="408" y="6070"/>
                      <a:pt x="1198" y="6675"/>
                      <a:pt x="2284" y="6675"/>
                    </a:cubicBezTo>
                    <a:cubicBezTo>
                      <a:pt x="4589" y="6675"/>
                      <a:pt x="8227" y="3947"/>
                      <a:pt x="94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163;p56">
                <a:extLst>
                  <a:ext uri="{FF2B5EF4-FFF2-40B4-BE49-F238E27FC236}">
                    <a16:creationId xmlns:a16="http://schemas.microsoft.com/office/drawing/2014/main" id="{AF9ECC6C-81E9-70D9-85FD-90124BE2E0E7}"/>
                  </a:ext>
                </a:extLst>
              </p:cNvPr>
              <p:cNvSpPr/>
              <p:nvPr/>
            </p:nvSpPr>
            <p:spPr>
              <a:xfrm>
                <a:off x="5960439" y="4008076"/>
                <a:ext cx="205729" cy="133902"/>
              </a:xfrm>
              <a:custGeom>
                <a:avLst/>
                <a:gdLst/>
                <a:ahLst/>
                <a:cxnLst/>
                <a:rect l="l" t="t" r="r" b="b"/>
                <a:pathLst>
                  <a:path w="7974" h="5190" extrusionOk="0">
                    <a:moveTo>
                      <a:pt x="7973" y="1"/>
                    </a:moveTo>
                    <a:lnTo>
                      <a:pt x="7973" y="1"/>
                    </a:lnTo>
                    <a:cubicBezTo>
                      <a:pt x="7973" y="1"/>
                      <a:pt x="1" y="1135"/>
                      <a:pt x="1235" y="4504"/>
                    </a:cubicBezTo>
                    <a:cubicBezTo>
                      <a:pt x="1411" y="4988"/>
                      <a:pt x="1712" y="5190"/>
                      <a:pt x="2092" y="5190"/>
                    </a:cubicBezTo>
                    <a:cubicBezTo>
                      <a:pt x="4017" y="5190"/>
                      <a:pt x="7973" y="1"/>
                      <a:pt x="7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164;p56">
                <a:extLst>
                  <a:ext uri="{FF2B5EF4-FFF2-40B4-BE49-F238E27FC236}">
                    <a16:creationId xmlns:a16="http://schemas.microsoft.com/office/drawing/2014/main" id="{8B9FEE2C-7C03-009A-A2FD-295950CA458D}"/>
                  </a:ext>
                </a:extLst>
              </p:cNvPr>
              <p:cNvSpPr/>
              <p:nvPr/>
            </p:nvSpPr>
            <p:spPr>
              <a:xfrm>
                <a:off x="5706567" y="3909107"/>
                <a:ext cx="192623" cy="228949"/>
              </a:xfrm>
              <a:custGeom>
                <a:avLst/>
                <a:gdLst/>
                <a:ahLst/>
                <a:cxnLst/>
                <a:rect l="l" t="t" r="r" b="b"/>
                <a:pathLst>
                  <a:path w="7466" h="8874" extrusionOk="0">
                    <a:moveTo>
                      <a:pt x="3970" y="1"/>
                    </a:moveTo>
                    <a:cubicBezTo>
                      <a:pt x="3970" y="1"/>
                      <a:pt x="0" y="7740"/>
                      <a:pt x="4237" y="8807"/>
                    </a:cubicBezTo>
                    <a:cubicBezTo>
                      <a:pt x="4416" y="8852"/>
                      <a:pt x="4586" y="8873"/>
                      <a:pt x="4746" y="8873"/>
                    </a:cubicBezTo>
                    <a:cubicBezTo>
                      <a:pt x="7453" y="8873"/>
                      <a:pt x="7465" y="2772"/>
                      <a:pt x="39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165;p56">
                <a:extLst>
                  <a:ext uri="{FF2B5EF4-FFF2-40B4-BE49-F238E27FC236}">
                    <a16:creationId xmlns:a16="http://schemas.microsoft.com/office/drawing/2014/main" id="{745D1D47-F39E-7AEE-0861-3AC8399A9CF7}"/>
                  </a:ext>
                </a:extLst>
              </p:cNvPr>
              <p:cNvSpPr/>
              <p:nvPr/>
            </p:nvSpPr>
            <p:spPr>
              <a:xfrm>
                <a:off x="5739462" y="3931476"/>
                <a:ext cx="177968" cy="190404"/>
              </a:xfrm>
              <a:custGeom>
                <a:avLst/>
                <a:gdLst/>
                <a:ahLst/>
                <a:cxnLst/>
                <a:rect l="l" t="t" r="r" b="b"/>
                <a:pathLst>
                  <a:path w="6898" h="7380" extrusionOk="0">
                    <a:moveTo>
                      <a:pt x="2928" y="1"/>
                    </a:moveTo>
                    <a:cubicBezTo>
                      <a:pt x="2928" y="1"/>
                      <a:pt x="1" y="7380"/>
                      <a:pt x="3079" y="7380"/>
                    </a:cubicBezTo>
                    <a:cubicBezTo>
                      <a:pt x="3254" y="7380"/>
                      <a:pt x="3447" y="7356"/>
                      <a:pt x="3662" y="7306"/>
                    </a:cubicBezTo>
                    <a:cubicBezTo>
                      <a:pt x="6898" y="6572"/>
                      <a:pt x="2929" y="1"/>
                      <a:pt x="29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3" name="Speech Bubble: Oval 102">
            <a:extLst>
              <a:ext uri="{FF2B5EF4-FFF2-40B4-BE49-F238E27FC236}">
                <a16:creationId xmlns:a16="http://schemas.microsoft.com/office/drawing/2014/main" id="{7A9AD9F0-F675-E668-EE3E-6BAE507051BB}"/>
              </a:ext>
            </a:extLst>
          </p:cNvPr>
          <p:cNvSpPr/>
          <p:nvPr/>
        </p:nvSpPr>
        <p:spPr>
          <a:xfrm>
            <a:off x="97471" y="107123"/>
            <a:ext cx="2932211" cy="2226619"/>
          </a:xfrm>
          <a:custGeom>
            <a:avLst/>
            <a:gdLst>
              <a:gd name="connsiteX0" fmla="*/ 2774575 w 2932211"/>
              <a:gd name="connsiteY0" fmla="*/ 1834333 h 2226619"/>
              <a:gd name="connsiteX1" fmla="*/ 2466604 w 2932211"/>
              <a:gd name="connsiteY1" fmla="*/ 1927095 h 2226619"/>
              <a:gd name="connsiteX2" fmla="*/ 793531 w 2932211"/>
              <a:gd name="connsiteY2" fmla="*/ 2102558 h 2226619"/>
              <a:gd name="connsiteX3" fmla="*/ 286993 w 2932211"/>
              <a:gd name="connsiteY3" fmla="*/ 451674 h 2226619"/>
              <a:gd name="connsiteX4" fmla="*/ 1943293 w 2932211"/>
              <a:gd name="connsiteY4" fmla="*/ 60619 h 2226619"/>
              <a:gd name="connsiteX5" fmla="*/ 2795205 w 2932211"/>
              <a:gd name="connsiteY5" fmla="*/ 1583232 h 2226619"/>
              <a:gd name="connsiteX6" fmla="*/ 2774575 w 2932211"/>
              <a:gd name="connsiteY6" fmla="*/ 1834333 h 222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2211" h="2226619" fill="none" extrusionOk="0">
                <a:moveTo>
                  <a:pt x="2774575" y="1834333"/>
                </a:moveTo>
                <a:cubicBezTo>
                  <a:pt x="2640347" y="1888247"/>
                  <a:pt x="2557511" y="1887004"/>
                  <a:pt x="2466604" y="1927095"/>
                </a:cubicBezTo>
                <a:cubicBezTo>
                  <a:pt x="2031468" y="2371025"/>
                  <a:pt x="1353014" y="2291963"/>
                  <a:pt x="793531" y="2102558"/>
                </a:cubicBezTo>
                <a:cubicBezTo>
                  <a:pt x="51469" y="1635391"/>
                  <a:pt x="-295602" y="1076821"/>
                  <a:pt x="286993" y="451674"/>
                </a:cubicBezTo>
                <a:cubicBezTo>
                  <a:pt x="750275" y="-57220"/>
                  <a:pt x="1422690" y="-42273"/>
                  <a:pt x="1943293" y="60619"/>
                </a:cubicBezTo>
                <a:cubicBezTo>
                  <a:pt x="2776854" y="249690"/>
                  <a:pt x="3226224" y="1020787"/>
                  <a:pt x="2795205" y="1583232"/>
                </a:cubicBezTo>
                <a:cubicBezTo>
                  <a:pt x="2784745" y="1705095"/>
                  <a:pt x="2789300" y="1735294"/>
                  <a:pt x="2774575" y="1834333"/>
                </a:cubicBezTo>
                <a:close/>
              </a:path>
              <a:path w="2932211" h="2226619" stroke="0" extrusionOk="0">
                <a:moveTo>
                  <a:pt x="2774575" y="1834333"/>
                </a:moveTo>
                <a:cubicBezTo>
                  <a:pt x="2689511" y="1865204"/>
                  <a:pt x="2547148" y="1916288"/>
                  <a:pt x="2466604" y="1927095"/>
                </a:cubicBezTo>
                <a:cubicBezTo>
                  <a:pt x="1991554" y="2192351"/>
                  <a:pt x="1367466" y="2348569"/>
                  <a:pt x="793531" y="2102558"/>
                </a:cubicBezTo>
                <a:cubicBezTo>
                  <a:pt x="-16225" y="1895354"/>
                  <a:pt x="-369651" y="950140"/>
                  <a:pt x="286993" y="451674"/>
                </a:cubicBezTo>
                <a:cubicBezTo>
                  <a:pt x="646400" y="140488"/>
                  <a:pt x="1378675" y="-239591"/>
                  <a:pt x="1943293" y="60619"/>
                </a:cubicBezTo>
                <a:cubicBezTo>
                  <a:pt x="2793897" y="236180"/>
                  <a:pt x="3035767" y="971858"/>
                  <a:pt x="2795205" y="1583232"/>
                </a:cubicBezTo>
                <a:cubicBezTo>
                  <a:pt x="2786160" y="1676118"/>
                  <a:pt x="2786407" y="1766002"/>
                  <a:pt x="2774575" y="1834333"/>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44624"/>
                      <a:gd name="adj2" fmla="val 3238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002060"/>
                </a:solidFill>
                <a:latin typeface="UTM Avo" panose="02040603050506020204" pitchFamily="18" charset="0"/>
              </a:rPr>
              <a:t>Ở nhà em đã từng giúp mẹ làm món trứng đúc thịt hay là trứng chiên chưa?</a:t>
            </a:r>
          </a:p>
        </p:txBody>
      </p:sp>
      <p:sp>
        <p:nvSpPr>
          <p:cNvPr id="104" name="Speech Bubble: Oval 103">
            <a:extLst>
              <a:ext uri="{FF2B5EF4-FFF2-40B4-BE49-F238E27FC236}">
                <a16:creationId xmlns:a16="http://schemas.microsoft.com/office/drawing/2014/main" id="{67750DBF-32D8-77B2-0C25-6C4754FFCBE4}"/>
              </a:ext>
            </a:extLst>
          </p:cNvPr>
          <p:cNvSpPr/>
          <p:nvPr/>
        </p:nvSpPr>
        <p:spPr>
          <a:xfrm>
            <a:off x="6199435" y="2673913"/>
            <a:ext cx="2922102" cy="2196591"/>
          </a:xfrm>
          <a:custGeom>
            <a:avLst/>
            <a:gdLst>
              <a:gd name="connsiteX0" fmla="*/ -210742 w 2922102"/>
              <a:gd name="connsiteY0" fmla="*/ 566149 h 2196591"/>
              <a:gd name="connsiteX1" fmla="*/ 249070 w 2922102"/>
              <a:gd name="connsiteY1" fmla="*/ 484933 h 2196591"/>
              <a:gd name="connsiteX2" fmla="*/ 1893306 w 2922102"/>
              <a:gd name="connsiteY2" fmla="*/ 49166 h 2196591"/>
              <a:gd name="connsiteX3" fmla="*/ 2802916 w 2922102"/>
              <a:gd name="connsiteY3" fmla="*/ 1532778 h 2196591"/>
              <a:gd name="connsiteX4" fmla="*/ 1201748 w 2922102"/>
              <a:gd name="connsiteY4" fmla="*/ 2179156 h 2196591"/>
              <a:gd name="connsiteX5" fmla="*/ 31663 w 2922102"/>
              <a:gd name="connsiteY5" fmla="*/ 870887 h 2196591"/>
              <a:gd name="connsiteX6" fmla="*/ -210742 w 2922102"/>
              <a:gd name="connsiteY6" fmla="*/ 566149 h 2196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22102" h="2196591" fill="none" extrusionOk="0">
                <a:moveTo>
                  <a:pt x="-210742" y="566149"/>
                </a:moveTo>
                <a:cubicBezTo>
                  <a:pt x="-67093" y="546872"/>
                  <a:pt x="70396" y="504008"/>
                  <a:pt x="249070" y="484933"/>
                </a:cubicBezTo>
                <a:cubicBezTo>
                  <a:pt x="624427" y="188603"/>
                  <a:pt x="1294811" y="-145542"/>
                  <a:pt x="1893306" y="49166"/>
                </a:cubicBezTo>
                <a:cubicBezTo>
                  <a:pt x="2746963" y="180756"/>
                  <a:pt x="3096158" y="1013804"/>
                  <a:pt x="2802916" y="1532778"/>
                </a:cubicBezTo>
                <a:cubicBezTo>
                  <a:pt x="2620252" y="1879258"/>
                  <a:pt x="1927142" y="2306816"/>
                  <a:pt x="1201748" y="2179156"/>
                </a:cubicBezTo>
                <a:cubicBezTo>
                  <a:pt x="407494" y="2029033"/>
                  <a:pt x="-18579" y="1545922"/>
                  <a:pt x="31663" y="870887"/>
                </a:cubicBezTo>
                <a:cubicBezTo>
                  <a:pt x="-35641" y="785047"/>
                  <a:pt x="-118312" y="712563"/>
                  <a:pt x="-210742" y="566149"/>
                </a:cubicBezTo>
                <a:close/>
              </a:path>
              <a:path w="2922102" h="2196591" stroke="0" extrusionOk="0">
                <a:moveTo>
                  <a:pt x="-210742" y="566149"/>
                </a:moveTo>
                <a:cubicBezTo>
                  <a:pt x="-33262" y="546698"/>
                  <a:pt x="45799" y="521027"/>
                  <a:pt x="249070" y="484933"/>
                </a:cubicBezTo>
                <a:cubicBezTo>
                  <a:pt x="583982" y="19514"/>
                  <a:pt x="1342502" y="-10331"/>
                  <a:pt x="1893306" y="49166"/>
                </a:cubicBezTo>
                <a:cubicBezTo>
                  <a:pt x="2718915" y="296440"/>
                  <a:pt x="3126526" y="924554"/>
                  <a:pt x="2802916" y="1532778"/>
                </a:cubicBezTo>
                <a:cubicBezTo>
                  <a:pt x="2512700" y="2083024"/>
                  <a:pt x="1893473" y="2189644"/>
                  <a:pt x="1201748" y="2179156"/>
                </a:cubicBezTo>
                <a:cubicBezTo>
                  <a:pt x="461884" y="1968512"/>
                  <a:pt x="-153118" y="1475616"/>
                  <a:pt x="31663" y="870887"/>
                </a:cubicBezTo>
                <a:cubicBezTo>
                  <a:pt x="-83061" y="723657"/>
                  <a:pt x="-101285" y="705212"/>
                  <a:pt x="-210742" y="566149"/>
                </a:cubicBezTo>
                <a:close/>
              </a:path>
            </a:pathLst>
          </a:custGeom>
          <a:solidFill>
            <a:schemeClr val="accent5">
              <a:lumMod val="20000"/>
              <a:lumOff val="80000"/>
            </a:schemeClr>
          </a:solidFill>
          <a:ln>
            <a:solidFill>
              <a:srgbClr val="002060"/>
            </a:solidFill>
            <a:extLst>
              <a:ext uri="{C807C97D-BFC1-408E-A445-0C87EB9F89A2}">
                <ask:lineSketchStyleProps xmlns:ask="http://schemas.microsoft.com/office/drawing/2018/sketchyshapes" xmlns="" sd="265727420">
                  <a:prstGeom prst="wedgeEllipseCallout">
                    <a:avLst>
                      <a:gd name="adj1" fmla="val -57212"/>
                      <a:gd name="adj2" fmla="val -2422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rgbClr val="002060"/>
                </a:solidFill>
                <a:latin typeface="UTM Avo" panose="02040603050506020204" pitchFamily="18" charset="0"/>
              </a:rPr>
              <a:t>Hãy mô tả lại các thao tác của em nhé!</a:t>
            </a:r>
          </a:p>
        </p:txBody>
      </p:sp>
      <p:sp>
        <p:nvSpPr>
          <p:cNvPr id="105" name="Speech Bubble: Oval 104">
            <a:extLst>
              <a:ext uri="{FF2B5EF4-FFF2-40B4-BE49-F238E27FC236}">
                <a16:creationId xmlns:a16="http://schemas.microsoft.com/office/drawing/2014/main" id="{F3583943-10F2-7A63-086F-F1DCAE806EAC}"/>
              </a:ext>
            </a:extLst>
          </p:cNvPr>
          <p:cNvSpPr/>
          <p:nvPr/>
        </p:nvSpPr>
        <p:spPr>
          <a:xfrm>
            <a:off x="5704578" y="95762"/>
            <a:ext cx="3105373" cy="2196591"/>
          </a:xfrm>
          <a:custGeom>
            <a:avLst/>
            <a:gdLst>
              <a:gd name="connsiteX0" fmla="*/ -81827 w 3105373"/>
              <a:gd name="connsiteY0" fmla="*/ 1616471 h 2196591"/>
              <a:gd name="connsiteX1" fmla="*/ 40659 w 3105373"/>
              <a:gd name="connsiteY1" fmla="*/ 1347991 h 2196591"/>
              <a:gd name="connsiteX2" fmla="*/ 1289817 w 3105373"/>
              <a:gd name="connsiteY2" fmla="*/ 15853 h 2196591"/>
              <a:gd name="connsiteX3" fmla="*/ 2964764 w 3105373"/>
              <a:gd name="connsiteY3" fmla="*/ 641587 h 2196591"/>
              <a:gd name="connsiteX4" fmla="*/ 1983223 w 3105373"/>
              <a:gd name="connsiteY4" fmla="*/ 2153525 h 2196591"/>
              <a:gd name="connsiteX5" fmla="*/ 282996 w 3105373"/>
              <a:gd name="connsiteY5" fmla="*/ 1730464 h 2196591"/>
              <a:gd name="connsiteX6" fmla="*/ -81827 w 3105373"/>
              <a:gd name="connsiteY6" fmla="*/ 1616471 h 2196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5373" h="2196591" fill="none" extrusionOk="0">
                <a:moveTo>
                  <a:pt x="-81827" y="1616471"/>
                </a:moveTo>
                <a:cubicBezTo>
                  <a:pt x="-48158" y="1548188"/>
                  <a:pt x="-9416" y="1470880"/>
                  <a:pt x="40659" y="1347991"/>
                </a:cubicBezTo>
                <a:cubicBezTo>
                  <a:pt x="-135074" y="922734"/>
                  <a:pt x="455388" y="-13317"/>
                  <a:pt x="1289817" y="15853"/>
                </a:cubicBezTo>
                <a:cubicBezTo>
                  <a:pt x="2026408" y="-175764"/>
                  <a:pt x="2605340" y="294825"/>
                  <a:pt x="2964764" y="641587"/>
                </a:cubicBezTo>
                <a:cubicBezTo>
                  <a:pt x="3454416" y="1116334"/>
                  <a:pt x="3050341" y="2069142"/>
                  <a:pt x="1983223" y="2153525"/>
                </a:cubicBezTo>
                <a:cubicBezTo>
                  <a:pt x="1372425" y="2222565"/>
                  <a:pt x="685470" y="2125718"/>
                  <a:pt x="282996" y="1730464"/>
                </a:cubicBezTo>
                <a:cubicBezTo>
                  <a:pt x="194798" y="1688481"/>
                  <a:pt x="35084" y="1655585"/>
                  <a:pt x="-81827" y="1616471"/>
                </a:cubicBezTo>
                <a:close/>
              </a:path>
              <a:path w="3105373" h="2196591" stroke="0" extrusionOk="0">
                <a:moveTo>
                  <a:pt x="-81827" y="1616471"/>
                </a:moveTo>
                <a:cubicBezTo>
                  <a:pt x="-31927" y="1504721"/>
                  <a:pt x="-1675" y="1434140"/>
                  <a:pt x="40659" y="1347991"/>
                </a:cubicBezTo>
                <a:cubicBezTo>
                  <a:pt x="-174115" y="703250"/>
                  <a:pt x="513420" y="257303"/>
                  <a:pt x="1289817" y="15853"/>
                </a:cubicBezTo>
                <a:cubicBezTo>
                  <a:pt x="1978724" y="8700"/>
                  <a:pt x="2644041" y="176150"/>
                  <a:pt x="2964764" y="641587"/>
                </a:cubicBezTo>
                <a:cubicBezTo>
                  <a:pt x="3337050" y="1335953"/>
                  <a:pt x="2912585" y="1904945"/>
                  <a:pt x="1983223" y="2153525"/>
                </a:cubicBezTo>
                <a:cubicBezTo>
                  <a:pt x="1393181" y="2218026"/>
                  <a:pt x="593784" y="2106632"/>
                  <a:pt x="282996" y="1730464"/>
                </a:cubicBezTo>
                <a:cubicBezTo>
                  <a:pt x="163324" y="1697313"/>
                  <a:pt x="34959" y="1645911"/>
                  <a:pt x="-81827" y="1616471"/>
                </a:cubicBezTo>
                <a:close/>
              </a:path>
            </a:pathLst>
          </a:custGeom>
          <a:solidFill>
            <a:schemeClr val="bg2"/>
          </a:solidFill>
          <a:ln>
            <a:solidFill>
              <a:srgbClr val="002060"/>
            </a:solidFill>
            <a:extLst>
              <a:ext uri="{C807C97D-BFC1-408E-A445-0C87EB9F89A2}">
                <ask:lineSketchStyleProps xmlns:ask="http://schemas.microsoft.com/office/drawing/2018/sketchyshapes" xmlns="" sd="265727420">
                  <a:prstGeom prst="wedgeEllipseCallout">
                    <a:avLst>
                      <a:gd name="adj1" fmla="val -52635"/>
                      <a:gd name="adj2" fmla="val 2359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002060"/>
                </a:solidFill>
                <a:latin typeface="UTM Avo" panose="02040603050506020204" pitchFamily="18" charset="0"/>
              </a:rPr>
              <a:t>Ngoài các nguyên liệu em biết, chúng ta có thể thêm nguyên liệu gì không?</a:t>
            </a:r>
          </a:p>
        </p:txBody>
      </p:sp>
      <p:pic>
        <p:nvPicPr>
          <p:cNvPr id="110" name="图片 42">
            <a:extLst>
              <a:ext uri="{FF2B5EF4-FFF2-40B4-BE49-F238E27FC236}">
                <a16:creationId xmlns:a16="http://schemas.microsoft.com/office/drawing/2014/main" id="{A8E18823-02F2-ADC9-2DE4-3FA69F5AF7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159" b="19264"/>
          <a:stretch/>
        </p:blipFill>
        <p:spPr>
          <a:xfrm>
            <a:off x="51683" y="2274006"/>
            <a:ext cx="2715355" cy="29494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wipe(right)">
                                      <p:cBhvr>
                                        <p:cTn id="7" dur="500"/>
                                        <p:tgtEl>
                                          <p:spTgt spid="10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wipe(left)">
                                      <p:cBhvr>
                                        <p:cTn id="12" dur="500"/>
                                        <p:tgtEl>
                                          <p:spTgt spid="10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4"/>
                                        </p:tgtEl>
                                        <p:attrNameLst>
                                          <p:attrName>style.visibility</p:attrName>
                                        </p:attrNameLst>
                                      </p:cBhvr>
                                      <p:to>
                                        <p:strVal val="visible"/>
                                      </p:to>
                                    </p:set>
                                    <p:animEffect transition="in" filter="wipe(left)">
                                      <p:cBhvr>
                                        <p:cTn id="1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104" grpId="0" animBg="1"/>
      <p:bldP spid="10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31"/>
        <p:cNvGrpSpPr/>
        <p:nvPr/>
      </p:nvGrpSpPr>
      <p:grpSpPr>
        <a:xfrm>
          <a:off x="0" y="0"/>
          <a:ext cx="0" cy="0"/>
          <a:chOff x="0" y="0"/>
          <a:chExt cx="0" cy="0"/>
        </a:xfrm>
      </p:grpSpPr>
      <p:grpSp>
        <p:nvGrpSpPr>
          <p:cNvPr id="9" name="Google Shape;3070;p56">
            <a:extLst>
              <a:ext uri="{FF2B5EF4-FFF2-40B4-BE49-F238E27FC236}">
                <a16:creationId xmlns:a16="http://schemas.microsoft.com/office/drawing/2014/main" id="{6255EBCE-352F-1D2C-AFC5-486968F8F590}"/>
              </a:ext>
            </a:extLst>
          </p:cNvPr>
          <p:cNvGrpSpPr/>
          <p:nvPr/>
        </p:nvGrpSpPr>
        <p:grpSpPr>
          <a:xfrm flipH="1">
            <a:off x="1562318" y="1488834"/>
            <a:ext cx="4290449" cy="3747186"/>
            <a:chOff x="4510216" y="929001"/>
            <a:chExt cx="4175400" cy="3679078"/>
          </a:xfrm>
        </p:grpSpPr>
        <p:grpSp>
          <p:nvGrpSpPr>
            <p:cNvPr id="10" name="Google Shape;3071;p56">
              <a:extLst>
                <a:ext uri="{FF2B5EF4-FFF2-40B4-BE49-F238E27FC236}">
                  <a16:creationId xmlns:a16="http://schemas.microsoft.com/office/drawing/2014/main" id="{A5954DE2-4A49-38B0-B457-11ED13F93C64}"/>
                </a:ext>
              </a:extLst>
            </p:cNvPr>
            <p:cNvGrpSpPr/>
            <p:nvPr/>
          </p:nvGrpSpPr>
          <p:grpSpPr>
            <a:xfrm>
              <a:off x="6436372" y="929001"/>
              <a:ext cx="1962219" cy="2455724"/>
              <a:chOff x="6436372" y="929001"/>
              <a:chExt cx="1962219" cy="2455724"/>
            </a:xfrm>
          </p:grpSpPr>
          <p:sp>
            <p:nvSpPr>
              <p:cNvPr id="73" name="Google Shape;3072;p56">
                <a:extLst>
                  <a:ext uri="{FF2B5EF4-FFF2-40B4-BE49-F238E27FC236}">
                    <a16:creationId xmlns:a16="http://schemas.microsoft.com/office/drawing/2014/main" id="{A2AC46EB-0EC4-9C9A-2F02-ACC33B61E278}"/>
                  </a:ext>
                </a:extLst>
              </p:cNvPr>
              <p:cNvSpPr/>
              <p:nvPr/>
            </p:nvSpPr>
            <p:spPr>
              <a:xfrm>
                <a:off x="7000950" y="2945225"/>
                <a:ext cx="557100" cy="439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073;p56">
                <a:extLst>
                  <a:ext uri="{FF2B5EF4-FFF2-40B4-BE49-F238E27FC236}">
                    <a16:creationId xmlns:a16="http://schemas.microsoft.com/office/drawing/2014/main" id="{3FB1D714-9740-C4AC-5CCA-1482CBFFBC73}"/>
                  </a:ext>
                </a:extLst>
              </p:cNvPr>
              <p:cNvSpPr/>
              <p:nvPr/>
            </p:nvSpPr>
            <p:spPr>
              <a:xfrm>
                <a:off x="7141409" y="1975320"/>
                <a:ext cx="1120339" cy="706894"/>
              </a:xfrm>
              <a:custGeom>
                <a:avLst/>
                <a:gdLst/>
                <a:ahLst/>
                <a:cxnLst/>
                <a:rect l="l" t="t" r="r" b="b"/>
                <a:pathLst>
                  <a:path w="43424" h="27399" extrusionOk="0">
                    <a:moveTo>
                      <a:pt x="20507" y="0"/>
                    </a:moveTo>
                    <a:lnTo>
                      <a:pt x="993" y="10808"/>
                    </a:lnTo>
                    <a:cubicBezTo>
                      <a:pt x="0" y="20476"/>
                      <a:pt x="9627" y="27399"/>
                      <a:pt x="19268" y="27399"/>
                    </a:cubicBezTo>
                    <a:cubicBezTo>
                      <a:pt x="24197" y="27399"/>
                      <a:pt x="29129" y="25590"/>
                      <a:pt x="32649" y="21415"/>
                    </a:cubicBezTo>
                    <a:cubicBezTo>
                      <a:pt x="43424" y="8706"/>
                      <a:pt x="20507" y="0"/>
                      <a:pt x="205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74;p56">
                <a:extLst>
                  <a:ext uri="{FF2B5EF4-FFF2-40B4-BE49-F238E27FC236}">
                    <a16:creationId xmlns:a16="http://schemas.microsoft.com/office/drawing/2014/main" id="{025921AD-180A-5544-C17C-A5C9B79747BC}"/>
                  </a:ext>
                </a:extLst>
              </p:cNvPr>
              <p:cNvSpPr/>
              <p:nvPr/>
            </p:nvSpPr>
            <p:spPr>
              <a:xfrm>
                <a:off x="7006088" y="2281359"/>
                <a:ext cx="611924" cy="724129"/>
              </a:xfrm>
              <a:custGeom>
                <a:avLst/>
                <a:gdLst/>
                <a:ahLst/>
                <a:cxnLst/>
                <a:rect l="l" t="t" r="r" b="b"/>
                <a:pathLst>
                  <a:path w="23718" h="28067" extrusionOk="0">
                    <a:moveTo>
                      <a:pt x="11137" y="1"/>
                    </a:moveTo>
                    <a:cubicBezTo>
                      <a:pt x="8151" y="1"/>
                      <a:pt x="4724" y="1239"/>
                      <a:pt x="2836" y="4149"/>
                    </a:cubicBezTo>
                    <a:cubicBezTo>
                      <a:pt x="1" y="8553"/>
                      <a:pt x="1368" y="28067"/>
                      <a:pt x="1368" y="28067"/>
                    </a:cubicBezTo>
                    <a:lnTo>
                      <a:pt x="23718" y="25865"/>
                    </a:lnTo>
                    <a:cubicBezTo>
                      <a:pt x="23718" y="25865"/>
                      <a:pt x="18147" y="2615"/>
                      <a:pt x="15045" y="880"/>
                    </a:cubicBezTo>
                    <a:cubicBezTo>
                      <a:pt x="14020" y="312"/>
                      <a:pt x="12634" y="1"/>
                      <a:pt x="111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75;p56">
                <a:extLst>
                  <a:ext uri="{FF2B5EF4-FFF2-40B4-BE49-F238E27FC236}">
                    <a16:creationId xmlns:a16="http://schemas.microsoft.com/office/drawing/2014/main" id="{AB858115-5875-9E01-E83E-84710322CBF8}"/>
                  </a:ext>
                </a:extLst>
              </p:cNvPr>
              <p:cNvSpPr/>
              <p:nvPr/>
            </p:nvSpPr>
            <p:spPr>
              <a:xfrm>
                <a:off x="7437257" y="2363455"/>
                <a:ext cx="335658" cy="535324"/>
              </a:xfrm>
              <a:custGeom>
                <a:avLst/>
                <a:gdLst/>
                <a:ahLst/>
                <a:cxnLst/>
                <a:rect l="l" t="t" r="r" b="b"/>
                <a:pathLst>
                  <a:path w="13010" h="20749" extrusionOk="0">
                    <a:moveTo>
                      <a:pt x="1" y="0"/>
                    </a:moveTo>
                    <a:lnTo>
                      <a:pt x="4037" y="20748"/>
                    </a:lnTo>
                    <a:lnTo>
                      <a:pt x="11742" y="19948"/>
                    </a:lnTo>
                    <a:cubicBezTo>
                      <a:pt x="13010" y="11909"/>
                      <a:pt x="1" y="1"/>
                      <a:pt x="1"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076;p56">
                <a:extLst>
                  <a:ext uri="{FF2B5EF4-FFF2-40B4-BE49-F238E27FC236}">
                    <a16:creationId xmlns:a16="http://schemas.microsoft.com/office/drawing/2014/main" id="{7410F8AD-B1BC-12DC-3DE2-0041DE0322D4}"/>
                  </a:ext>
                </a:extLst>
              </p:cNvPr>
              <p:cNvSpPr/>
              <p:nvPr/>
            </p:nvSpPr>
            <p:spPr>
              <a:xfrm>
                <a:off x="6716070" y="2340209"/>
                <a:ext cx="395050" cy="391773"/>
              </a:xfrm>
              <a:custGeom>
                <a:avLst/>
                <a:gdLst/>
                <a:ahLst/>
                <a:cxnLst/>
                <a:rect l="l" t="t" r="r" b="b"/>
                <a:pathLst>
                  <a:path w="15312" h="15185" extrusionOk="0">
                    <a:moveTo>
                      <a:pt x="14811" y="0"/>
                    </a:moveTo>
                    <a:cubicBezTo>
                      <a:pt x="14811" y="0"/>
                      <a:pt x="0" y="8140"/>
                      <a:pt x="1635" y="13544"/>
                    </a:cubicBezTo>
                    <a:cubicBezTo>
                      <a:pt x="1992" y="14723"/>
                      <a:pt x="2845" y="15184"/>
                      <a:pt x="3960" y="15184"/>
                    </a:cubicBezTo>
                    <a:cubicBezTo>
                      <a:pt x="7953" y="15184"/>
                      <a:pt x="15311" y="9274"/>
                      <a:pt x="15311" y="9274"/>
                    </a:cubicBezTo>
                    <a:lnTo>
                      <a:pt x="14811" y="0"/>
                    </a:ln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077;p56">
                <a:extLst>
                  <a:ext uri="{FF2B5EF4-FFF2-40B4-BE49-F238E27FC236}">
                    <a16:creationId xmlns:a16="http://schemas.microsoft.com/office/drawing/2014/main" id="{BBFD6F74-D685-4159-FAC2-98F5C27D6518}"/>
                  </a:ext>
                </a:extLst>
              </p:cNvPr>
              <p:cNvSpPr/>
              <p:nvPr/>
            </p:nvSpPr>
            <p:spPr>
              <a:xfrm>
                <a:off x="6998348" y="2251560"/>
                <a:ext cx="617084" cy="775445"/>
              </a:xfrm>
              <a:custGeom>
                <a:avLst/>
                <a:gdLst/>
                <a:ahLst/>
                <a:cxnLst/>
                <a:rect l="l" t="t" r="r" b="b"/>
                <a:pathLst>
                  <a:path w="23918" h="30056" extrusionOk="0">
                    <a:moveTo>
                      <a:pt x="14811" y="1"/>
                    </a:moveTo>
                    <a:lnTo>
                      <a:pt x="15411" y="11309"/>
                    </a:lnTo>
                    <a:lnTo>
                      <a:pt x="5438" y="10408"/>
                    </a:lnTo>
                    <a:lnTo>
                      <a:pt x="5438" y="568"/>
                    </a:lnTo>
                    <a:lnTo>
                      <a:pt x="4370" y="634"/>
                    </a:lnTo>
                    <a:lnTo>
                      <a:pt x="3069" y="12476"/>
                    </a:lnTo>
                    <a:lnTo>
                      <a:pt x="0" y="17747"/>
                    </a:lnTo>
                    <a:lnTo>
                      <a:pt x="134" y="30056"/>
                    </a:lnTo>
                    <a:lnTo>
                      <a:pt x="23917" y="27721"/>
                    </a:lnTo>
                    <a:cubicBezTo>
                      <a:pt x="23917" y="27721"/>
                      <a:pt x="15845" y="13811"/>
                      <a:pt x="16412" y="468"/>
                    </a:cubicBezTo>
                    <a:lnTo>
                      <a:pt x="1481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078;p56">
                <a:extLst>
                  <a:ext uri="{FF2B5EF4-FFF2-40B4-BE49-F238E27FC236}">
                    <a16:creationId xmlns:a16="http://schemas.microsoft.com/office/drawing/2014/main" id="{6971367E-0DCA-94B6-507B-538BAB3DAA91}"/>
                  </a:ext>
                </a:extLst>
              </p:cNvPr>
              <p:cNvSpPr/>
              <p:nvPr/>
            </p:nvSpPr>
            <p:spPr>
              <a:xfrm>
                <a:off x="7128302" y="2245549"/>
                <a:ext cx="260451" cy="217055"/>
              </a:xfrm>
              <a:custGeom>
                <a:avLst/>
                <a:gdLst/>
                <a:ahLst/>
                <a:cxnLst/>
                <a:rect l="l" t="t" r="r" b="b"/>
                <a:pathLst>
                  <a:path w="10095" h="8413" extrusionOk="0">
                    <a:moveTo>
                      <a:pt x="9040" y="0"/>
                    </a:moveTo>
                    <a:lnTo>
                      <a:pt x="0" y="634"/>
                    </a:lnTo>
                    <a:cubicBezTo>
                      <a:pt x="0" y="634"/>
                      <a:pt x="100" y="7405"/>
                      <a:pt x="4103" y="8173"/>
                    </a:cubicBezTo>
                    <a:cubicBezTo>
                      <a:pt x="4863" y="8318"/>
                      <a:pt x="5560" y="8412"/>
                      <a:pt x="6180" y="8412"/>
                    </a:cubicBezTo>
                    <a:cubicBezTo>
                      <a:pt x="8827" y="8412"/>
                      <a:pt x="10094" y="6702"/>
                      <a:pt x="9040"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079;p56">
                <a:extLst>
                  <a:ext uri="{FF2B5EF4-FFF2-40B4-BE49-F238E27FC236}">
                    <a16:creationId xmlns:a16="http://schemas.microsoft.com/office/drawing/2014/main" id="{D322E851-9542-905F-C864-546AAD62066F}"/>
                  </a:ext>
                </a:extLst>
              </p:cNvPr>
              <p:cNvSpPr/>
              <p:nvPr/>
            </p:nvSpPr>
            <p:spPr>
              <a:xfrm>
                <a:off x="7000928" y="2688767"/>
                <a:ext cx="758210" cy="379208"/>
              </a:xfrm>
              <a:custGeom>
                <a:avLst/>
                <a:gdLst/>
                <a:ahLst/>
                <a:cxnLst/>
                <a:rect l="l" t="t" r="r" b="b"/>
                <a:pathLst>
                  <a:path w="29388" h="14698" extrusionOk="0">
                    <a:moveTo>
                      <a:pt x="26052" y="0"/>
                    </a:moveTo>
                    <a:lnTo>
                      <a:pt x="0" y="3036"/>
                    </a:lnTo>
                    <a:cubicBezTo>
                      <a:pt x="0" y="3036"/>
                      <a:pt x="448" y="14698"/>
                      <a:pt x="11890" y="14698"/>
                    </a:cubicBezTo>
                    <a:cubicBezTo>
                      <a:pt x="12549" y="14698"/>
                      <a:pt x="13244" y="14659"/>
                      <a:pt x="13977" y="14577"/>
                    </a:cubicBezTo>
                    <a:cubicBezTo>
                      <a:pt x="29388" y="12876"/>
                      <a:pt x="26052" y="0"/>
                      <a:pt x="260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080;p56">
                <a:extLst>
                  <a:ext uri="{FF2B5EF4-FFF2-40B4-BE49-F238E27FC236}">
                    <a16:creationId xmlns:a16="http://schemas.microsoft.com/office/drawing/2014/main" id="{BBFB40BC-C955-8829-846A-D6AE5E301410}"/>
                  </a:ext>
                </a:extLst>
              </p:cNvPr>
              <p:cNvSpPr/>
              <p:nvPr/>
            </p:nvSpPr>
            <p:spPr>
              <a:xfrm>
                <a:off x="6994245" y="2642172"/>
                <a:ext cx="706146" cy="181116"/>
              </a:xfrm>
              <a:custGeom>
                <a:avLst/>
                <a:gdLst/>
                <a:ahLst/>
                <a:cxnLst/>
                <a:rect l="l" t="t" r="r" b="b"/>
                <a:pathLst>
                  <a:path w="27370" h="7020" extrusionOk="0">
                    <a:moveTo>
                      <a:pt x="18282" y="0"/>
                    </a:moveTo>
                    <a:cubicBezTo>
                      <a:pt x="10726" y="0"/>
                      <a:pt x="543" y="1691"/>
                      <a:pt x="226" y="4408"/>
                    </a:cubicBezTo>
                    <a:cubicBezTo>
                      <a:pt x="1" y="6238"/>
                      <a:pt x="3556" y="7019"/>
                      <a:pt x="8115" y="7019"/>
                    </a:cubicBezTo>
                    <a:cubicBezTo>
                      <a:pt x="15025" y="7019"/>
                      <a:pt x="24242" y="5226"/>
                      <a:pt x="26111" y="2573"/>
                    </a:cubicBezTo>
                    <a:cubicBezTo>
                      <a:pt x="27369" y="788"/>
                      <a:pt x="23437" y="0"/>
                      <a:pt x="182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081;p56">
                <a:extLst>
                  <a:ext uri="{FF2B5EF4-FFF2-40B4-BE49-F238E27FC236}">
                    <a16:creationId xmlns:a16="http://schemas.microsoft.com/office/drawing/2014/main" id="{E7A319A8-5239-3632-4E80-53D8C01FA794}"/>
                  </a:ext>
                </a:extLst>
              </p:cNvPr>
              <p:cNvSpPr/>
              <p:nvPr/>
            </p:nvSpPr>
            <p:spPr>
              <a:xfrm>
                <a:off x="7038802" y="2669366"/>
                <a:ext cx="608467" cy="153691"/>
              </a:xfrm>
              <a:custGeom>
                <a:avLst/>
                <a:gdLst/>
                <a:ahLst/>
                <a:cxnLst/>
                <a:rect l="l" t="t" r="r" b="b"/>
                <a:pathLst>
                  <a:path w="23584" h="5957" extrusionOk="0">
                    <a:moveTo>
                      <a:pt x="18321" y="1"/>
                    </a:moveTo>
                    <a:cubicBezTo>
                      <a:pt x="11988" y="1"/>
                      <a:pt x="1885" y="1838"/>
                      <a:pt x="634" y="3321"/>
                    </a:cubicBezTo>
                    <a:cubicBezTo>
                      <a:pt x="0" y="4055"/>
                      <a:pt x="34" y="4688"/>
                      <a:pt x="267" y="5222"/>
                    </a:cubicBezTo>
                    <a:cubicBezTo>
                      <a:pt x="1712" y="5726"/>
                      <a:pt x="3897" y="5956"/>
                      <a:pt x="6378" y="5956"/>
                    </a:cubicBezTo>
                    <a:cubicBezTo>
                      <a:pt x="11459" y="5956"/>
                      <a:pt x="17784" y="4990"/>
                      <a:pt x="21549" y="3421"/>
                    </a:cubicBezTo>
                    <a:cubicBezTo>
                      <a:pt x="22850" y="2654"/>
                      <a:pt x="23584" y="1886"/>
                      <a:pt x="23417" y="1253"/>
                    </a:cubicBezTo>
                    <a:cubicBezTo>
                      <a:pt x="23162" y="356"/>
                      <a:pt x="21106" y="1"/>
                      <a:pt x="183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082;p56">
                <a:extLst>
                  <a:ext uri="{FF2B5EF4-FFF2-40B4-BE49-F238E27FC236}">
                    <a16:creationId xmlns:a16="http://schemas.microsoft.com/office/drawing/2014/main" id="{5C552059-3CF6-1F94-7D41-634D6B20E5A3}"/>
                  </a:ext>
                </a:extLst>
              </p:cNvPr>
              <p:cNvSpPr/>
              <p:nvPr/>
            </p:nvSpPr>
            <p:spPr>
              <a:xfrm>
                <a:off x="7074071" y="2679376"/>
                <a:ext cx="539633" cy="143732"/>
              </a:xfrm>
              <a:custGeom>
                <a:avLst/>
                <a:gdLst/>
                <a:ahLst/>
                <a:cxnLst/>
                <a:rect l="l" t="t" r="r" b="b"/>
                <a:pathLst>
                  <a:path w="20916" h="5571" extrusionOk="0">
                    <a:moveTo>
                      <a:pt x="19541" y="0"/>
                    </a:moveTo>
                    <a:cubicBezTo>
                      <a:pt x="18109" y="0"/>
                      <a:pt x="15752" y="975"/>
                      <a:pt x="14311" y="1432"/>
                    </a:cubicBezTo>
                    <a:cubicBezTo>
                      <a:pt x="13846" y="1589"/>
                      <a:pt x="13435" y="1650"/>
                      <a:pt x="13051" y="1650"/>
                    </a:cubicBezTo>
                    <a:cubicBezTo>
                      <a:pt x="11812" y="1650"/>
                      <a:pt x="10861" y="1016"/>
                      <a:pt x="9307" y="965"/>
                    </a:cubicBezTo>
                    <a:cubicBezTo>
                      <a:pt x="9269" y="964"/>
                      <a:pt x="9232" y="964"/>
                      <a:pt x="9195" y="964"/>
                    </a:cubicBezTo>
                    <a:cubicBezTo>
                      <a:pt x="7254" y="964"/>
                      <a:pt x="6740" y="1817"/>
                      <a:pt x="5038" y="2766"/>
                    </a:cubicBezTo>
                    <a:cubicBezTo>
                      <a:pt x="3303" y="3733"/>
                      <a:pt x="1268" y="2999"/>
                      <a:pt x="334" y="3833"/>
                    </a:cubicBezTo>
                    <a:cubicBezTo>
                      <a:pt x="1" y="4167"/>
                      <a:pt x="268" y="4767"/>
                      <a:pt x="1202" y="5334"/>
                    </a:cubicBezTo>
                    <a:cubicBezTo>
                      <a:pt x="2345" y="5495"/>
                      <a:pt x="3665" y="5571"/>
                      <a:pt x="5080" y="5571"/>
                    </a:cubicBezTo>
                    <a:cubicBezTo>
                      <a:pt x="10144" y="5571"/>
                      <a:pt x="16420" y="4597"/>
                      <a:pt x="20149" y="3033"/>
                    </a:cubicBezTo>
                    <a:cubicBezTo>
                      <a:pt x="20849" y="2032"/>
                      <a:pt x="20916" y="1098"/>
                      <a:pt x="20682" y="531"/>
                    </a:cubicBezTo>
                    <a:cubicBezTo>
                      <a:pt x="20514" y="148"/>
                      <a:pt x="20097" y="0"/>
                      <a:pt x="195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083;p56">
                <a:extLst>
                  <a:ext uri="{FF2B5EF4-FFF2-40B4-BE49-F238E27FC236}">
                    <a16:creationId xmlns:a16="http://schemas.microsoft.com/office/drawing/2014/main" id="{23F60D93-190F-4925-CB83-4AFD2F7E902A}"/>
                  </a:ext>
                </a:extLst>
              </p:cNvPr>
              <p:cNvSpPr/>
              <p:nvPr/>
            </p:nvSpPr>
            <p:spPr>
              <a:xfrm>
                <a:off x="7179077" y="2750713"/>
                <a:ext cx="34443" cy="72317"/>
              </a:xfrm>
              <a:custGeom>
                <a:avLst/>
                <a:gdLst/>
                <a:ahLst/>
                <a:cxnLst/>
                <a:rect l="l" t="t" r="r" b="b"/>
                <a:pathLst>
                  <a:path w="1335" h="2803" extrusionOk="0">
                    <a:moveTo>
                      <a:pt x="234" y="1"/>
                    </a:moveTo>
                    <a:lnTo>
                      <a:pt x="0" y="134"/>
                    </a:lnTo>
                    <a:lnTo>
                      <a:pt x="834" y="2803"/>
                    </a:lnTo>
                    <a:lnTo>
                      <a:pt x="1335" y="2803"/>
                    </a:lnTo>
                    <a:lnTo>
                      <a:pt x="40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084;p56">
                <a:extLst>
                  <a:ext uri="{FF2B5EF4-FFF2-40B4-BE49-F238E27FC236}">
                    <a16:creationId xmlns:a16="http://schemas.microsoft.com/office/drawing/2014/main" id="{49101A9F-8752-EA0C-436D-ABA1DE4D59A3}"/>
                  </a:ext>
                </a:extLst>
              </p:cNvPr>
              <p:cNvSpPr/>
              <p:nvPr/>
            </p:nvSpPr>
            <p:spPr>
              <a:xfrm>
                <a:off x="7122265" y="2631956"/>
                <a:ext cx="81786" cy="134289"/>
              </a:xfrm>
              <a:custGeom>
                <a:avLst/>
                <a:gdLst/>
                <a:ahLst/>
                <a:cxnLst/>
                <a:rect l="l" t="t" r="r" b="b"/>
                <a:pathLst>
                  <a:path w="3170" h="5205" extrusionOk="0">
                    <a:moveTo>
                      <a:pt x="1669" y="1"/>
                    </a:moveTo>
                    <a:lnTo>
                      <a:pt x="1" y="568"/>
                    </a:lnTo>
                    <a:lnTo>
                      <a:pt x="1669" y="5204"/>
                    </a:lnTo>
                    <a:lnTo>
                      <a:pt x="3170" y="4604"/>
                    </a:lnTo>
                    <a:lnTo>
                      <a:pt x="16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085;p56">
                <a:extLst>
                  <a:ext uri="{FF2B5EF4-FFF2-40B4-BE49-F238E27FC236}">
                    <a16:creationId xmlns:a16="http://schemas.microsoft.com/office/drawing/2014/main" id="{C3B714D4-4C47-E42F-4C41-C1ABC6067A49}"/>
                  </a:ext>
                </a:extLst>
              </p:cNvPr>
              <p:cNvSpPr/>
              <p:nvPr/>
            </p:nvSpPr>
            <p:spPr>
              <a:xfrm>
                <a:off x="6727190" y="2542017"/>
                <a:ext cx="557048" cy="243707"/>
              </a:xfrm>
              <a:custGeom>
                <a:avLst/>
                <a:gdLst/>
                <a:ahLst/>
                <a:cxnLst/>
                <a:rect l="l" t="t" r="r" b="b"/>
                <a:pathLst>
                  <a:path w="21591" h="9446" extrusionOk="0">
                    <a:moveTo>
                      <a:pt x="16208" y="1"/>
                    </a:moveTo>
                    <a:cubicBezTo>
                      <a:pt x="15508" y="1"/>
                      <a:pt x="14721" y="139"/>
                      <a:pt x="13846" y="451"/>
                    </a:cubicBezTo>
                    <a:cubicBezTo>
                      <a:pt x="12712" y="851"/>
                      <a:pt x="12312" y="1885"/>
                      <a:pt x="12245" y="2819"/>
                    </a:cubicBezTo>
                    <a:cubicBezTo>
                      <a:pt x="9076" y="2786"/>
                      <a:pt x="5774" y="2653"/>
                      <a:pt x="3872" y="2553"/>
                    </a:cubicBezTo>
                    <a:cubicBezTo>
                      <a:pt x="3813" y="2549"/>
                      <a:pt x="3754" y="2548"/>
                      <a:pt x="3696" y="2548"/>
                    </a:cubicBezTo>
                    <a:cubicBezTo>
                      <a:pt x="1429" y="2548"/>
                      <a:pt x="0" y="5039"/>
                      <a:pt x="1204" y="7022"/>
                    </a:cubicBezTo>
                    <a:lnTo>
                      <a:pt x="1237" y="7089"/>
                    </a:lnTo>
                    <a:cubicBezTo>
                      <a:pt x="2364" y="8852"/>
                      <a:pt x="4228" y="9446"/>
                      <a:pt x="6270" y="9446"/>
                    </a:cubicBezTo>
                    <a:cubicBezTo>
                      <a:pt x="9368" y="9446"/>
                      <a:pt x="12877" y="8080"/>
                      <a:pt x="14847" y="7356"/>
                    </a:cubicBezTo>
                    <a:cubicBezTo>
                      <a:pt x="15530" y="7762"/>
                      <a:pt x="16274" y="8005"/>
                      <a:pt x="17024" y="8005"/>
                    </a:cubicBezTo>
                    <a:cubicBezTo>
                      <a:pt x="17628" y="8005"/>
                      <a:pt x="18235" y="7847"/>
                      <a:pt x="18816" y="7489"/>
                    </a:cubicBezTo>
                    <a:cubicBezTo>
                      <a:pt x="21590" y="5785"/>
                      <a:pt x="20735" y="1"/>
                      <a:pt x="16208"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086;p56">
                <a:extLst>
                  <a:ext uri="{FF2B5EF4-FFF2-40B4-BE49-F238E27FC236}">
                    <a16:creationId xmlns:a16="http://schemas.microsoft.com/office/drawing/2014/main" id="{4FCB733B-3CDD-7DE5-7642-B9A9224B1987}"/>
                  </a:ext>
                </a:extLst>
              </p:cNvPr>
              <p:cNvSpPr/>
              <p:nvPr/>
            </p:nvSpPr>
            <p:spPr>
              <a:xfrm>
                <a:off x="7061171" y="2456387"/>
                <a:ext cx="81786" cy="130316"/>
              </a:xfrm>
              <a:custGeom>
                <a:avLst/>
                <a:gdLst/>
                <a:ahLst/>
                <a:cxnLst/>
                <a:rect l="l" t="t" r="r" b="b"/>
                <a:pathLst>
                  <a:path w="3170" h="5051" extrusionOk="0">
                    <a:moveTo>
                      <a:pt x="1835" y="1"/>
                    </a:moveTo>
                    <a:lnTo>
                      <a:pt x="0" y="768"/>
                    </a:lnTo>
                    <a:lnTo>
                      <a:pt x="1335" y="4637"/>
                    </a:lnTo>
                    <a:cubicBezTo>
                      <a:pt x="1437" y="4893"/>
                      <a:pt x="1676" y="5050"/>
                      <a:pt x="1932" y="5050"/>
                    </a:cubicBezTo>
                    <a:cubicBezTo>
                      <a:pt x="2010" y="5050"/>
                      <a:pt x="2090" y="5036"/>
                      <a:pt x="2169" y="5004"/>
                    </a:cubicBezTo>
                    <a:lnTo>
                      <a:pt x="2636" y="4837"/>
                    </a:lnTo>
                    <a:cubicBezTo>
                      <a:pt x="2969" y="4704"/>
                      <a:pt x="3169" y="4337"/>
                      <a:pt x="3036" y="4004"/>
                    </a:cubicBezTo>
                    <a:lnTo>
                      <a:pt x="1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087;p56">
                <a:extLst>
                  <a:ext uri="{FF2B5EF4-FFF2-40B4-BE49-F238E27FC236}">
                    <a16:creationId xmlns:a16="http://schemas.microsoft.com/office/drawing/2014/main" id="{D324B8F8-2BF6-6360-D22C-6096170DC279}"/>
                  </a:ext>
                </a:extLst>
              </p:cNvPr>
              <p:cNvSpPr/>
              <p:nvPr/>
            </p:nvSpPr>
            <p:spPr>
              <a:xfrm>
                <a:off x="7191125" y="2699087"/>
                <a:ext cx="584370" cy="381892"/>
              </a:xfrm>
              <a:custGeom>
                <a:avLst/>
                <a:gdLst/>
                <a:ahLst/>
                <a:cxnLst/>
                <a:rect l="l" t="t" r="r" b="b"/>
                <a:pathLst>
                  <a:path w="22650" h="14802" extrusionOk="0">
                    <a:moveTo>
                      <a:pt x="20198" y="0"/>
                    </a:moveTo>
                    <a:cubicBezTo>
                      <a:pt x="19973" y="0"/>
                      <a:pt x="19748" y="101"/>
                      <a:pt x="19581" y="301"/>
                    </a:cubicBezTo>
                    <a:cubicBezTo>
                      <a:pt x="18180" y="1835"/>
                      <a:pt x="13577" y="6605"/>
                      <a:pt x="9941" y="8473"/>
                    </a:cubicBezTo>
                    <a:cubicBezTo>
                      <a:pt x="9307" y="7439"/>
                      <a:pt x="8273" y="6772"/>
                      <a:pt x="7072" y="6672"/>
                    </a:cubicBezTo>
                    <a:cubicBezTo>
                      <a:pt x="7072" y="6672"/>
                      <a:pt x="6705" y="6654"/>
                      <a:pt x="6152" y="6654"/>
                    </a:cubicBezTo>
                    <a:cubicBezTo>
                      <a:pt x="4431" y="6654"/>
                      <a:pt x="908" y="6826"/>
                      <a:pt x="1034" y="8240"/>
                    </a:cubicBezTo>
                    <a:cubicBezTo>
                      <a:pt x="1068" y="8773"/>
                      <a:pt x="1668" y="8940"/>
                      <a:pt x="2469" y="8940"/>
                    </a:cubicBezTo>
                    <a:cubicBezTo>
                      <a:pt x="2369" y="9074"/>
                      <a:pt x="2335" y="9174"/>
                      <a:pt x="2269" y="9307"/>
                    </a:cubicBezTo>
                    <a:cubicBezTo>
                      <a:pt x="1168" y="9574"/>
                      <a:pt x="0" y="9941"/>
                      <a:pt x="134" y="10274"/>
                    </a:cubicBezTo>
                    <a:cubicBezTo>
                      <a:pt x="301" y="10608"/>
                      <a:pt x="1235" y="10675"/>
                      <a:pt x="2102" y="10675"/>
                    </a:cubicBezTo>
                    <a:cubicBezTo>
                      <a:pt x="1201" y="10741"/>
                      <a:pt x="234" y="10975"/>
                      <a:pt x="401" y="11409"/>
                    </a:cubicBezTo>
                    <a:cubicBezTo>
                      <a:pt x="534" y="11876"/>
                      <a:pt x="1602" y="11976"/>
                      <a:pt x="2569" y="12009"/>
                    </a:cubicBezTo>
                    <a:lnTo>
                      <a:pt x="2669" y="12142"/>
                    </a:lnTo>
                    <a:cubicBezTo>
                      <a:pt x="1902" y="12276"/>
                      <a:pt x="1201" y="12509"/>
                      <a:pt x="1435" y="12910"/>
                    </a:cubicBezTo>
                    <a:cubicBezTo>
                      <a:pt x="1694" y="13342"/>
                      <a:pt x="2651" y="13451"/>
                      <a:pt x="3509" y="13451"/>
                    </a:cubicBezTo>
                    <a:cubicBezTo>
                      <a:pt x="3644" y="13451"/>
                      <a:pt x="3776" y="13448"/>
                      <a:pt x="3903" y="13443"/>
                    </a:cubicBezTo>
                    <a:lnTo>
                      <a:pt x="4003" y="13510"/>
                    </a:lnTo>
                    <a:cubicBezTo>
                      <a:pt x="3069" y="13677"/>
                      <a:pt x="1868" y="13977"/>
                      <a:pt x="2569" y="14511"/>
                    </a:cubicBezTo>
                    <a:cubicBezTo>
                      <a:pt x="2824" y="14715"/>
                      <a:pt x="3346" y="14802"/>
                      <a:pt x="3990" y="14802"/>
                    </a:cubicBezTo>
                    <a:cubicBezTo>
                      <a:pt x="5030" y="14802"/>
                      <a:pt x="6388" y="14574"/>
                      <a:pt x="7439" y="14244"/>
                    </a:cubicBezTo>
                    <a:cubicBezTo>
                      <a:pt x="8740" y="14010"/>
                      <a:pt x="10074" y="13310"/>
                      <a:pt x="10641" y="12376"/>
                    </a:cubicBezTo>
                    <a:cubicBezTo>
                      <a:pt x="14377" y="12009"/>
                      <a:pt x="19714" y="11275"/>
                      <a:pt x="21582" y="6038"/>
                    </a:cubicBezTo>
                    <a:cubicBezTo>
                      <a:pt x="22650" y="3036"/>
                      <a:pt x="21616" y="1168"/>
                      <a:pt x="20815" y="301"/>
                    </a:cubicBezTo>
                    <a:cubicBezTo>
                      <a:pt x="20648" y="101"/>
                      <a:pt x="20423" y="0"/>
                      <a:pt x="20198"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088;p56">
                <a:extLst>
                  <a:ext uri="{FF2B5EF4-FFF2-40B4-BE49-F238E27FC236}">
                    <a16:creationId xmlns:a16="http://schemas.microsoft.com/office/drawing/2014/main" id="{12F6150A-0310-800F-6E55-DBD088DEAD33}"/>
                  </a:ext>
                </a:extLst>
              </p:cNvPr>
              <p:cNvSpPr/>
              <p:nvPr/>
            </p:nvSpPr>
            <p:spPr>
              <a:xfrm>
                <a:off x="6577498" y="1282229"/>
                <a:ext cx="1309015" cy="1114225"/>
              </a:xfrm>
              <a:custGeom>
                <a:avLst/>
                <a:gdLst/>
                <a:ahLst/>
                <a:cxnLst/>
                <a:rect l="l" t="t" r="r" b="b"/>
                <a:pathLst>
                  <a:path w="50737" h="43187" extrusionOk="0">
                    <a:moveTo>
                      <a:pt x="21687" y="0"/>
                    </a:moveTo>
                    <a:cubicBezTo>
                      <a:pt x="12937" y="0"/>
                      <a:pt x="5081" y="6013"/>
                      <a:pt x="3070" y="14922"/>
                    </a:cubicBezTo>
                    <a:lnTo>
                      <a:pt x="2369" y="17991"/>
                    </a:lnTo>
                    <a:cubicBezTo>
                      <a:pt x="1" y="28332"/>
                      <a:pt x="6439" y="38539"/>
                      <a:pt x="16779" y="40874"/>
                    </a:cubicBezTo>
                    <a:lnTo>
                      <a:pt x="24785" y="42709"/>
                    </a:lnTo>
                    <a:cubicBezTo>
                      <a:pt x="26216" y="43032"/>
                      <a:pt x="27645" y="43187"/>
                      <a:pt x="29050" y="43187"/>
                    </a:cubicBezTo>
                    <a:cubicBezTo>
                      <a:pt x="37800" y="43187"/>
                      <a:pt x="45656" y="37175"/>
                      <a:pt x="47668" y="28265"/>
                    </a:cubicBezTo>
                    <a:lnTo>
                      <a:pt x="48369" y="25196"/>
                    </a:lnTo>
                    <a:cubicBezTo>
                      <a:pt x="50737" y="14855"/>
                      <a:pt x="44299" y="4648"/>
                      <a:pt x="33958" y="2313"/>
                    </a:cubicBezTo>
                    <a:lnTo>
                      <a:pt x="25953" y="478"/>
                    </a:lnTo>
                    <a:cubicBezTo>
                      <a:pt x="24522" y="155"/>
                      <a:pt x="23093" y="0"/>
                      <a:pt x="21687"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089;p56">
                <a:extLst>
                  <a:ext uri="{FF2B5EF4-FFF2-40B4-BE49-F238E27FC236}">
                    <a16:creationId xmlns:a16="http://schemas.microsoft.com/office/drawing/2014/main" id="{3FECCDB0-4280-3368-B560-5E3302616903}"/>
                  </a:ext>
                </a:extLst>
              </p:cNvPr>
              <p:cNvSpPr/>
              <p:nvPr/>
            </p:nvSpPr>
            <p:spPr>
              <a:xfrm>
                <a:off x="7637775" y="1802202"/>
                <a:ext cx="413135" cy="404750"/>
              </a:xfrm>
              <a:custGeom>
                <a:avLst/>
                <a:gdLst/>
                <a:ahLst/>
                <a:cxnLst/>
                <a:rect l="l" t="t" r="r" b="b"/>
                <a:pathLst>
                  <a:path w="16013" h="15688" extrusionOk="0">
                    <a:moveTo>
                      <a:pt x="8250" y="0"/>
                    </a:moveTo>
                    <a:cubicBezTo>
                      <a:pt x="4908" y="0"/>
                      <a:pt x="1811" y="2552"/>
                      <a:pt x="968" y="6243"/>
                    </a:cubicBezTo>
                    <a:cubicBezTo>
                      <a:pt x="1" y="10479"/>
                      <a:pt x="2369" y="14616"/>
                      <a:pt x="6239" y="15516"/>
                    </a:cubicBezTo>
                    <a:cubicBezTo>
                      <a:pt x="6741" y="15632"/>
                      <a:pt x="7244" y="15688"/>
                      <a:pt x="7741" y="15688"/>
                    </a:cubicBezTo>
                    <a:cubicBezTo>
                      <a:pt x="11105" y="15688"/>
                      <a:pt x="14202" y="13136"/>
                      <a:pt x="15045" y="9445"/>
                    </a:cubicBezTo>
                    <a:cubicBezTo>
                      <a:pt x="16012" y="5209"/>
                      <a:pt x="13644" y="1039"/>
                      <a:pt x="9741" y="172"/>
                    </a:cubicBezTo>
                    <a:cubicBezTo>
                      <a:pt x="9243" y="56"/>
                      <a:pt x="8744" y="0"/>
                      <a:pt x="8250"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090;p56">
                <a:extLst>
                  <a:ext uri="{FF2B5EF4-FFF2-40B4-BE49-F238E27FC236}">
                    <a16:creationId xmlns:a16="http://schemas.microsoft.com/office/drawing/2014/main" id="{86536589-AEB6-050E-153E-A8923A24453E}"/>
                  </a:ext>
                </a:extLst>
              </p:cNvPr>
              <p:cNvSpPr/>
              <p:nvPr/>
            </p:nvSpPr>
            <p:spPr>
              <a:xfrm>
                <a:off x="7772038" y="1890902"/>
                <a:ext cx="243578" cy="238547"/>
              </a:xfrm>
              <a:custGeom>
                <a:avLst/>
                <a:gdLst/>
                <a:ahLst/>
                <a:cxnLst/>
                <a:rect l="l" t="t" r="r" b="b"/>
                <a:pathLst>
                  <a:path w="9441" h="9246" extrusionOk="0">
                    <a:moveTo>
                      <a:pt x="4855" y="0"/>
                    </a:moveTo>
                    <a:cubicBezTo>
                      <a:pt x="2893" y="0"/>
                      <a:pt x="1061" y="1495"/>
                      <a:pt x="568" y="3672"/>
                    </a:cubicBezTo>
                    <a:cubicBezTo>
                      <a:pt x="0" y="6174"/>
                      <a:pt x="1401" y="8643"/>
                      <a:pt x="3670" y="9143"/>
                    </a:cubicBezTo>
                    <a:cubicBezTo>
                      <a:pt x="3969" y="9212"/>
                      <a:pt x="4268" y="9246"/>
                      <a:pt x="4564" y="9246"/>
                    </a:cubicBezTo>
                    <a:cubicBezTo>
                      <a:pt x="6548" y="9246"/>
                      <a:pt x="8380" y="7751"/>
                      <a:pt x="8873" y="5574"/>
                    </a:cubicBezTo>
                    <a:cubicBezTo>
                      <a:pt x="9441" y="3072"/>
                      <a:pt x="8040" y="637"/>
                      <a:pt x="5738" y="103"/>
                    </a:cubicBezTo>
                    <a:cubicBezTo>
                      <a:pt x="5443" y="34"/>
                      <a:pt x="5148" y="0"/>
                      <a:pt x="4855"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091;p56">
                <a:extLst>
                  <a:ext uri="{FF2B5EF4-FFF2-40B4-BE49-F238E27FC236}">
                    <a16:creationId xmlns:a16="http://schemas.microsoft.com/office/drawing/2014/main" id="{96112E2E-604E-5904-CF4E-B7EFD3806493}"/>
                  </a:ext>
                </a:extLst>
              </p:cNvPr>
              <p:cNvSpPr/>
              <p:nvPr/>
            </p:nvSpPr>
            <p:spPr>
              <a:xfrm>
                <a:off x="6436372" y="1508727"/>
                <a:ext cx="413110" cy="404776"/>
              </a:xfrm>
              <a:custGeom>
                <a:avLst/>
                <a:gdLst/>
                <a:ahLst/>
                <a:cxnLst/>
                <a:rect l="l" t="t" r="r" b="b"/>
                <a:pathLst>
                  <a:path w="16012" h="15689" extrusionOk="0">
                    <a:moveTo>
                      <a:pt x="8272" y="1"/>
                    </a:moveTo>
                    <a:cubicBezTo>
                      <a:pt x="4907" y="1"/>
                      <a:pt x="1810" y="2552"/>
                      <a:pt x="968" y="6243"/>
                    </a:cubicBezTo>
                    <a:cubicBezTo>
                      <a:pt x="0" y="10480"/>
                      <a:pt x="2369" y="14649"/>
                      <a:pt x="6271" y="15517"/>
                    </a:cubicBezTo>
                    <a:cubicBezTo>
                      <a:pt x="6769" y="15632"/>
                      <a:pt x="7269" y="15688"/>
                      <a:pt x="7762" y="15688"/>
                    </a:cubicBezTo>
                    <a:cubicBezTo>
                      <a:pt x="11105" y="15688"/>
                      <a:pt x="14201" y="13137"/>
                      <a:pt x="15044" y="9445"/>
                    </a:cubicBezTo>
                    <a:cubicBezTo>
                      <a:pt x="16012" y="5209"/>
                      <a:pt x="13643" y="1039"/>
                      <a:pt x="9774" y="172"/>
                    </a:cubicBezTo>
                    <a:cubicBezTo>
                      <a:pt x="9271" y="56"/>
                      <a:pt x="8769" y="1"/>
                      <a:pt x="8272"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092;p56">
                <a:extLst>
                  <a:ext uri="{FF2B5EF4-FFF2-40B4-BE49-F238E27FC236}">
                    <a16:creationId xmlns:a16="http://schemas.microsoft.com/office/drawing/2014/main" id="{8CE4E3E5-8E7C-66A1-541B-667A5F119382}"/>
                  </a:ext>
                </a:extLst>
              </p:cNvPr>
              <p:cNvSpPr/>
              <p:nvPr/>
            </p:nvSpPr>
            <p:spPr>
              <a:xfrm>
                <a:off x="6524995" y="1588242"/>
                <a:ext cx="243604" cy="239140"/>
              </a:xfrm>
              <a:custGeom>
                <a:avLst/>
                <a:gdLst/>
                <a:ahLst/>
                <a:cxnLst/>
                <a:rect l="l" t="t" r="r" b="b"/>
                <a:pathLst>
                  <a:path w="9442" h="9269" extrusionOk="0">
                    <a:moveTo>
                      <a:pt x="4890" y="1"/>
                    </a:moveTo>
                    <a:cubicBezTo>
                      <a:pt x="2895" y="1"/>
                      <a:pt x="1065" y="1502"/>
                      <a:pt x="568" y="3695"/>
                    </a:cubicBezTo>
                    <a:cubicBezTo>
                      <a:pt x="1" y="6197"/>
                      <a:pt x="1369" y="8632"/>
                      <a:pt x="3670" y="9165"/>
                    </a:cubicBezTo>
                    <a:cubicBezTo>
                      <a:pt x="3969" y="9235"/>
                      <a:pt x="4269" y="9268"/>
                      <a:pt x="4565" y="9268"/>
                    </a:cubicBezTo>
                    <a:cubicBezTo>
                      <a:pt x="6549" y="9268"/>
                      <a:pt x="8381" y="7773"/>
                      <a:pt x="8874" y="5596"/>
                    </a:cubicBezTo>
                    <a:cubicBezTo>
                      <a:pt x="9441" y="3094"/>
                      <a:pt x="8040" y="626"/>
                      <a:pt x="5738" y="92"/>
                    </a:cubicBezTo>
                    <a:cubicBezTo>
                      <a:pt x="5454" y="31"/>
                      <a:pt x="5170" y="1"/>
                      <a:pt x="4890" y="1"/>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093;p56">
                <a:extLst>
                  <a:ext uri="{FF2B5EF4-FFF2-40B4-BE49-F238E27FC236}">
                    <a16:creationId xmlns:a16="http://schemas.microsoft.com/office/drawing/2014/main" id="{3BBE310D-E679-1B92-5DC4-D8A36C71A396}"/>
                  </a:ext>
                </a:extLst>
              </p:cNvPr>
              <p:cNvSpPr/>
              <p:nvPr/>
            </p:nvSpPr>
            <p:spPr>
              <a:xfrm>
                <a:off x="6733278" y="1913942"/>
                <a:ext cx="238418" cy="172679"/>
              </a:xfrm>
              <a:custGeom>
                <a:avLst/>
                <a:gdLst/>
                <a:ahLst/>
                <a:cxnLst/>
                <a:rect l="l" t="t" r="r" b="b"/>
                <a:pathLst>
                  <a:path w="9241" h="6693" extrusionOk="0">
                    <a:moveTo>
                      <a:pt x="4115" y="1"/>
                    </a:moveTo>
                    <a:cubicBezTo>
                      <a:pt x="2282" y="1"/>
                      <a:pt x="728" y="933"/>
                      <a:pt x="401" y="2379"/>
                    </a:cubicBezTo>
                    <a:cubicBezTo>
                      <a:pt x="0" y="4147"/>
                      <a:pt x="1568" y="6015"/>
                      <a:pt x="3903" y="6549"/>
                    </a:cubicBezTo>
                    <a:cubicBezTo>
                      <a:pt x="4329" y="6646"/>
                      <a:pt x="4750" y="6692"/>
                      <a:pt x="5156" y="6692"/>
                    </a:cubicBezTo>
                    <a:cubicBezTo>
                      <a:pt x="6982" y="6692"/>
                      <a:pt x="8519" y="5760"/>
                      <a:pt x="8873" y="4314"/>
                    </a:cubicBezTo>
                    <a:cubicBezTo>
                      <a:pt x="9240" y="2546"/>
                      <a:pt x="7706" y="678"/>
                      <a:pt x="5371" y="144"/>
                    </a:cubicBezTo>
                    <a:cubicBezTo>
                      <a:pt x="4945" y="47"/>
                      <a:pt x="4523" y="1"/>
                      <a:pt x="4115" y="1"/>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094;p56">
                <a:extLst>
                  <a:ext uri="{FF2B5EF4-FFF2-40B4-BE49-F238E27FC236}">
                    <a16:creationId xmlns:a16="http://schemas.microsoft.com/office/drawing/2014/main" id="{A997CC2D-67E8-AE83-0324-3BC2E90F745A}"/>
                  </a:ext>
                </a:extLst>
              </p:cNvPr>
              <p:cNvSpPr/>
              <p:nvPr/>
            </p:nvSpPr>
            <p:spPr>
              <a:xfrm>
                <a:off x="7448222" y="1631019"/>
                <a:ext cx="217468" cy="96363"/>
              </a:xfrm>
              <a:custGeom>
                <a:avLst/>
                <a:gdLst/>
                <a:ahLst/>
                <a:cxnLst/>
                <a:rect l="l" t="t" r="r" b="b"/>
                <a:pathLst>
                  <a:path w="8429" h="3735" extrusionOk="0">
                    <a:moveTo>
                      <a:pt x="3691" y="0"/>
                    </a:moveTo>
                    <a:cubicBezTo>
                      <a:pt x="3268" y="0"/>
                      <a:pt x="2838" y="55"/>
                      <a:pt x="2411" y="169"/>
                    </a:cubicBezTo>
                    <a:cubicBezTo>
                      <a:pt x="1544" y="369"/>
                      <a:pt x="776" y="869"/>
                      <a:pt x="243" y="1570"/>
                    </a:cubicBezTo>
                    <a:cubicBezTo>
                      <a:pt x="0" y="1861"/>
                      <a:pt x="269" y="2204"/>
                      <a:pt x="548" y="2204"/>
                    </a:cubicBezTo>
                    <a:cubicBezTo>
                      <a:pt x="654" y="2204"/>
                      <a:pt x="761" y="2156"/>
                      <a:pt x="843" y="2037"/>
                    </a:cubicBezTo>
                    <a:cubicBezTo>
                      <a:pt x="1277" y="1436"/>
                      <a:pt x="1911" y="1036"/>
                      <a:pt x="2611" y="836"/>
                    </a:cubicBezTo>
                    <a:cubicBezTo>
                      <a:pt x="2853" y="802"/>
                      <a:pt x="3095" y="783"/>
                      <a:pt x="3335" y="783"/>
                    </a:cubicBezTo>
                    <a:cubicBezTo>
                      <a:pt x="3791" y="783"/>
                      <a:pt x="4242" y="850"/>
                      <a:pt x="4679" y="1003"/>
                    </a:cubicBezTo>
                    <a:cubicBezTo>
                      <a:pt x="5913" y="1370"/>
                      <a:pt x="7248" y="2270"/>
                      <a:pt x="7748" y="3505"/>
                    </a:cubicBezTo>
                    <a:cubicBezTo>
                      <a:pt x="7801" y="3665"/>
                      <a:pt x="7930" y="3734"/>
                      <a:pt x="8055" y="3734"/>
                    </a:cubicBezTo>
                    <a:cubicBezTo>
                      <a:pt x="8244" y="3734"/>
                      <a:pt x="8429" y="3578"/>
                      <a:pt x="8348" y="3338"/>
                    </a:cubicBezTo>
                    <a:cubicBezTo>
                      <a:pt x="7657" y="1291"/>
                      <a:pt x="5749" y="0"/>
                      <a:pt x="36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095;p56">
                <a:extLst>
                  <a:ext uri="{FF2B5EF4-FFF2-40B4-BE49-F238E27FC236}">
                    <a16:creationId xmlns:a16="http://schemas.microsoft.com/office/drawing/2014/main" id="{52D200E4-DEAF-C760-68B0-9D48786682B2}"/>
                  </a:ext>
                </a:extLst>
              </p:cNvPr>
              <p:cNvSpPr/>
              <p:nvPr/>
            </p:nvSpPr>
            <p:spPr>
              <a:xfrm>
                <a:off x="6964524" y="1506302"/>
                <a:ext cx="219223" cy="91203"/>
              </a:xfrm>
              <a:custGeom>
                <a:avLst/>
                <a:gdLst/>
                <a:ahLst/>
                <a:cxnLst/>
                <a:rect l="l" t="t" r="r" b="b"/>
                <a:pathLst>
                  <a:path w="8497" h="3535" extrusionOk="0">
                    <a:moveTo>
                      <a:pt x="4000" y="1"/>
                    </a:moveTo>
                    <a:cubicBezTo>
                      <a:pt x="2561" y="1"/>
                      <a:pt x="1142" y="633"/>
                      <a:pt x="177" y="1834"/>
                    </a:cubicBezTo>
                    <a:cubicBezTo>
                      <a:pt x="1" y="2061"/>
                      <a:pt x="244" y="2327"/>
                      <a:pt x="474" y="2327"/>
                    </a:cubicBezTo>
                    <a:cubicBezTo>
                      <a:pt x="548" y="2327"/>
                      <a:pt x="621" y="2299"/>
                      <a:pt x="678" y="2234"/>
                    </a:cubicBezTo>
                    <a:cubicBezTo>
                      <a:pt x="1484" y="1309"/>
                      <a:pt x="2798" y="917"/>
                      <a:pt x="4022" y="917"/>
                    </a:cubicBezTo>
                    <a:cubicBezTo>
                      <a:pt x="4165" y="917"/>
                      <a:pt x="4307" y="923"/>
                      <a:pt x="4447" y="933"/>
                    </a:cubicBezTo>
                    <a:cubicBezTo>
                      <a:pt x="5147" y="933"/>
                      <a:pt x="5815" y="1133"/>
                      <a:pt x="6415" y="1500"/>
                    </a:cubicBezTo>
                    <a:cubicBezTo>
                      <a:pt x="7049" y="1934"/>
                      <a:pt x="7482" y="2534"/>
                      <a:pt x="7683" y="3268"/>
                    </a:cubicBezTo>
                    <a:cubicBezTo>
                      <a:pt x="7749" y="3454"/>
                      <a:pt x="7899" y="3534"/>
                      <a:pt x="8048" y="3534"/>
                    </a:cubicBezTo>
                    <a:cubicBezTo>
                      <a:pt x="8274" y="3534"/>
                      <a:pt x="8497" y="3350"/>
                      <a:pt x="8416" y="3068"/>
                    </a:cubicBezTo>
                    <a:cubicBezTo>
                      <a:pt x="8150" y="2201"/>
                      <a:pt x="7616" y="1467"/>
                      <a:pt x="6882" y="933"/>
                    </a:cubicBezTo>
                    <a:cubicBezTo>
                      <a:pt x="6008" y="305"/>
                      <a:pt x="4999" y="1"/>
                      <a:pt x="40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096;p56">
                <a:extLst>
                  <a:ext uri="{FF2B5EF4-FFF2-40B4-BE49-F238E27FC236}">
                    <a16:creationId xmlns:a16="http://schemas.microsoft.com/office/drawing/2014/main" id="{2D40D65D-2CA9-0952-D70D-FC4B10DE1C1D}"/>
                  </a:ext>
                </a:extLst>
              </p:cNvPr>
              <p:cNvSpPr/>
              <p:nvPr/>
            </p:nvSpPr>
            <p:spPr>
              <a:xfrm>
                <a:off x="7409729" y="2067993"/>
                <a:ext cx="239269" cy="172679"/>
              </a:xfrm>
              <a:custGeom>
                <a:avLst/>
                <a:gdLst/>
                <a:ahLst/>
                <a:cxnLst/>
                <a:rect l="l" t="t" r="r" b="b"/>
                <a:pathLst>
                  <a:path w="9274" h="6693" extrusionOk="0">
                    <a:moveTo>
                      <a:pt x="4115" y="0"/>
                    </a:moveTo>
                    <a:cubicBezTo>
                      <a:pt x="2282" y="0"/>
                      <a:pt x="728" y="933"/>
                      <a:pt x="400" y="2379"/>
                    </a:cubicBezTo>
                    <a:cubicBezTo>
                      <a:pt x="0" y="4147"/>
                      <a:pt x="1568" y="6015"/>
                      <a:pt x="3903" y="6549"/>
                    </a:cubicBezTo>
                    <a:cubicBezTo>
                      <a:pt x="4328" y="6646"/>
                      <a:pt x="4749" y="6692"/>
                      <a:pt x="5156" y="6692"/>
                    </a:cubicBezTo>
                    <a:cubicBezTo>
                      <a:pt x="6980" y="6692"/>
                      <a:pt x="8512" y="5759"/>
                      <a:pt x="8840" y="4314"/>
                    </a:cubicBezTo>
                    <a:cubicBezTo>
                      <a:pt x="9273" y="2512"/>
                      <a:pt x="7706" y="678"/>
                      <a:pt x="5371" y="144"/>
                    </a:cubicBezTo>
                    <a:cubicBezTo>
                      <a:pt x="4945" y="47"/>
                      <a:pt x="4523" y="0"/>
                      <a:pt x="4115"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097;p56">
                <a:extLst>
                  <a:ext uri="{FF2B5EF4-FFF2-40B4-BE49-F238E27FC236}">
                    <a16:creationId xmlns:a16="http://schemas.microsoft.com/office/drawing/2014/main" id="{362EEE50-974F-01C7-DB09-D8A7ECE1955C}"/>
                  </a:ext>
                </a:extLst>
              </p:cNvPr>
              <p:cNvSpPr/>
              <p:nvPr/>
            </p:nvSpPr>
            <p:spPr>
              <a:xfrm>
                <a:off x="6848604" y="1612365"/>
                <a:ext cx="289192" cy="314528"/>
              </a:xfrm>
              <a:custGeom>
                <a:avLst/>
                <a:gdLst/>
                <a:ahLst/>
                <a:cxnLst/>
                <a:rect l="l" t="t" r="r" b="b"/>
                <a:pathLst>
                  <a:path w="11209" h="12191" extrusionOk="0">
                    <a:moveTo>
                      <a:pt x="5886" y="0"/>
                    </a:moveTo>
                    <a:cubicBezTo>
                      <a:pt x="3681" y="0"/>
                      <a:pt x="1684" y="1523"/>
                      <a:pt x="1168" y="3761"/>
                    </a:cubicBezTo>
                    <a:lnTo>
                      <a:pt x="601" y="6262"/>
                    </a:lnTo>
                    <a:cubicBezTo>
                      <a:pt x="0" y="8864"/>
                      <a:pt x="1635" y="11466"/>
                      <a:pt x="4237" y="12067"/>
                    </a:cubicBezTo>
                    <a:cubicBezTo>
                      <a:pt x="4601" y="12151"/>
                      <a:pt x="4965" y="12191"/>
                      <a:pt x="5323" y="12191"/>
                    </a:cubicBezTo>
                    <a:cubicBezTo>
                      <a:pt x="7527" y="12191"/>
                      <a:pt x="9524" y="10669"/>
                      <a:pt x="10041" y="8431"/>
                    </a:cubicBezTo>
                    <a:lnTo>
                      <a:pt x="10608" y="5929"/>
                    </a:lnTo>
                    <a:cubicBezTo>
                      <a:pt x="11208" y="3327"/>
                      <a:pt x="9574" y="725"/>
                      <a:pt x="6972" y="125"/>
                    </a:cubicBezTo>
                    <a:cubicBezTo>
                      <a:pt x="6608" y="41"/>
                      <a:pt x="6244" y="0"/>
                      <a:pt x="58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098;p56">
                <a:extLst>
                  <a:ext uri="{FF2B5EF4-FFF2-40B4-BE49-F238E27FC236}">
                    <a16:creationId xmlns:a16="http://schemas.microsoft.com/office/drawing/2014/main" id="{E782702B-14DB-C20B-338F-44DC6B4B46DC}"/>
                  </a:ext>
                </a:extLst>
              </p:cNvPr>
              <p:cNvSpPr/>
              <p:nvPr/>
            </p:nvSpPr>
            <p:spPr>
              <a:xfrm>
                <a:off x="6918316" y="1650240"/>
                <a:ext cx="211741" cy="269146"/>
              </a:xfrm>
              <a:custGeom>
                <a:avLst/>
                <a:gdLst/>
                <a:ahLst/>
                <a:cxnLst/>
                <a:rect l="l" t="t" r="r" b="b"/>
                <a:pathLst>
                  <a:path w="8207" h="10432" extrusionOk="0">
                    <a:moveTo>
                      <a:pt x="5209" y="0"/>
                    </a:moveTo>
                    <a:cubicBezTo>
                      <a:pt x="3174" y="0"/>
                      <a:pt x="1228" y="1752"/>
                      <a:pt x="667" y="4261"/>
                    </a:cubicBezTo>
                    <a:cubicBezTo>
                      <a:pt x="0" y="7096"/>
                      <a:pt x="1334" y="9798"/>
                      <a:pt x="3636" y="10332"/>
                    </a:cubicBezTo>
                    <a:cubicBezTo>
                      <a:pt x="3836" y="10365"/>
                      <a:pt x="4070" y="10398"/>
                      <a:pt x="4270" y="10432"/>
                    </a:cubicBezTo>
                    <a:cubicBezTo>
                      <a:pt x="5804" y="9865"/>
                      <a:pt x="6972" y="8564"/>
                      <a:pt x="7339" y="6963"/>
                    </a:cubicBezTo>
                    <a:lnTo>
                      <a:pt x="7906" y="4461"/>
                    </a:lnTo>
                    <a:cubicBezTo>
                      <a:pt x="8206" y="3093"/>
                      <a:pt x="7939" y="1692"/>
                      <a:pt x="7105" y="558"/>
                    </a:cubicBezTo>
                    <a:cubicBezTo>
                      <a:pt x="6772" y="325"/>
                      <a:pt x="6371" y="191"/>
                      <a:pt x="6004" y="91"/>
                    </a:cubicBezTo>
                    <a:cubicBezTo>
                      <a:pt x="5740" y="30"/>
                      <a:pt x="5473" y="0"/>
                      <a:pt x="5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099;p56">
                <a:extLst>
                  <a:ext uri="{FF2B5EF4-FFF2-40B4-BE49-F238E27FC236}">
                    <a16:creationId xmlns:a16="http://schemas.microsoft.com/office/drawing/2014/main" id="{C1607F17-54B8-E2B5-09E6-9E1D07B6C9BD}"/>
                  </a:ext>
                </a:extLst>
              </p:cNvPr>
              <p:cNvSpPr/>
              <p:nvPr/>
            </p:nvSpPr>
            <p:spPr>
              <a:xfrm>
                <a:off x="6497466" y="929001"/>
                <a:ext cx="1901125" cy="1341523"/>
              </a:xfrm>
              <a:custGeom>
                <a:avLst/>
                <a:gdLst/>
                <a:ahLst/>
                <a:cxnLst/>
                <a:rect l="l" t="t" r="r" b="b"/>
                <a:pathLst>
                  <a:path w="73687" h="51997" extrusionOk="0">
                    <a:moveTo>
                      <a:pt x="59410" y="41521"/>
                    </a:moveTo>
                    <a:lnTo>
                      <a:pt x="59410" y="41521"/>
                    </a:lnTo>
                    <a:cubicBezTo>
                      <a:pt x="59409" y="41522"/>
                      <a:pt x="59409" y="41522"/>
                      <a:pt x="59410" y="41522"/>
                    </a:cubicBezTo>
                    <a:cubicBezTo>
                      <a:pt x="59410" y="41522"/>
                      <a:pt x="59410" y="41521"/>
                      <a:pt x="59410" y="41521"/>
                    </a:cubicBezTo>
                    <a:close/>
                    <a:moveTo>
                      <a:pt x="31822" y="0"/>
                    </a:moveTo>
                    <a:cubicBezTo>
                      <a:pt x="18062" y="0"/>
                      <a:pt x="6062" y="9020"/>
                      <a:pt x="901" y="23943"/>
                    </a:cubicBezTo>
                    <a:lnTo>
                      <a:pt x="5805" y="24277"/>
                    </a:lnTo>
                    <a:cubicBezTo>
                      <a:pt x="5805" y="24277"/>
                      <a:pt x="5138" y="27446"/>
                      <a:pt x="5538" y="29547"/>
                    </a:cubicBezTo>
                    <a:cubicBezTo>
                      <a:pt x="1" y="42990"/>
                      <a:pt x="11442" y="51997"/>
                      <a:pt x="11442" y="51997"/>
                    </a:cubicBezTo>
                    <a:cubicBezTo>
                      <a:pt x="5004" y="37620"/>
                      <a:pt x="24084" y="18773"/>
                      <a:pt x="27587" y="15470"/>
                    </a:cubicBezTo>
                    <a:cubicBezTo>
                      <a:pt x="29196" y="18656"/>
                      <a:pt x="35493" y="28921"/>
                      <a:pt x="49214" y="28921"/>
                    </a:cubicBezTo>
                    <a:cubicBezTo>
                      <a:pt x="49431" y="28921"/>
                      <a:pt x="49649" y="28919"/>
                      <a:pt x="49869" y="28913"/>
                    </a:cubicBezTo>
                    <a:lnTo>
                      <a:pt x="49869" y="28913"/>
                    </a:lnTo>
                    <a:cubicBezTo>
                      <a:pt x="49869" y="28913"/>
                      <a:pt x="47635" y="36519"/>
                      <a:pt x="51904" y="41522"/>
                    </a:cubicBezTo>
                    <a:lnTo>
                      <a:pt x="53972" y="34017"/>
                    </a:lnTo>
                    <a:cubicBezTo>
                      <a:pt x="53972" y="34017"/>
                      <a:pt x="59509" y="35484"/>
                      <a:pt x="59410" y="41521"/>
                    </a:cubicBezTo>
                    <a:lnTo>
                      <a:pt x="59410" y="41521"/>
                    </a:lnTo>
                    <a:cubicBezTo>
                      <a:pt x="59479" y="41328"/>
                      <a:pt x="73686" y="20841"/>
                      <a:pt x="52571" y="6764"/>
                    </a:cubicBezTo>
                    <a:cubicBezTo>
                      <a:pt x="45628" y="2135"/>
                      <a:pt x="38517" y="0"/>
                      <a:pt x="318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100;p56">
                <a:extLst>
                  <a:ext uri="{FF2B5EF4-FFF2-40B4-BE49-F238E27FC236}">
                    <a16:creationId xmlns:a16="http://schemas.microsoft.com/office/drawing/2014/main" id="{575DFE84-0656-0416-6A74-92826EF71F08}"/>
                  </a:ext>
                </a:extLst>
              </p:cNvPr>
              <p:cNvSpPr/>
              <p:nvPr/>
            </p:nvSpPr>
            <p:spPr>
              <a:xfrm>
                <a:off x="7151522" y="1910226"/>
                <a:ext cx="151059" cy="174408"/>
              </a:xfrm>
              <a:custGeom>
                <a:avLst/>
                <a:gdLst/>
                <a:ahLst/>
                <a:cxnLst/>
                <a:rect l="l" t="t" r="r" b="b"/>
                <a:pathLst>
                  <a:path w="5855" h="6760" extrusionOk="0">
                    <a:moveTo>
                      <a:pt x="587" y="0"/>
                    </a:moveTo>
                    <a:cubicBezTo>
                      <a:pt x="526" y="0"/>
                      <a:pt x="463" y="37"/>
                      <a:pt x="435" y="121"/>
                    </a:cubicBezTo>
                    <a:cubicBezTo>
                      <a:pt x="134" y="1756"/>
                      <a:pt x="1" y="3490"/>
                      <a:pt x="601" y="5058"/>
                    </a:cubicBezTo>
                    <a:cubicBezTo>
                      <a:pt x="735" y="5425"/>
                      <a:pt x="935" y="5792"/>
                      <a:pt x="1202" y="6092"/>
                    </a:cubicBezTo>
                    <a:cubicBezTo>
                      <a:pt x="1402" y="6459"/>
                      <a:pt x="1769" y="6693"/>
                      <a:pt x="2169" y="6759"/>
                    </a:cubicBezTo>
                    <a:cubicBezTo>
                      <a:pt x="2603" y="6726"/>
                      <a:pt x="2970" y="6526"/>
                      <a:pt x="3170" y="6159"/>
                    </a:cubicBezTo>
                    <a:cubicBezTo>
                      <a:pt x="3503" y="5725"/>
                      <a:pt x="3804" y="5325"/>
                      <a:pt x="4071" y="4858"/>
                    </a:cubicBezTo>
                    <a:cubicBezTo>
                      <a:pt x="4704" y="3891"/>
                      <a:pt x="5271" y="2857"/>
                      <a:pt x="5738" y="1789"/>
                    </a:cubicBezTo>
                    <a:cubicBezTo>
                      <a:pt x="5854" y="1535"/>
                      <a:pt x="5633" y="1296"/>
                      <a:pt x="5431" y="1296"/>
                    </a:cubicBezTo>
                    <a:cubicBezTo>
                      <a:pt x="5342" y="1296"/>
                      <a:pt x="5256" y="1343"/>
                      <a:pt x="5205" y="1456"/>
                    </a:cubicBezTo>
                    <a:cubicBezTo>
                      <a:pt x="4738" y="2490"/>
                      <a:pt x="4204" y="3490"/>
                      <a:pt x="3570" y="4458"/>
                    </a:cubicBezTo>
                    <a:cubicBezTo>
                      <a:pt x="3303" y="4925"/>
                      <a:pt x="2970" y="5392"/>
                      <a:pt x="2603" y="5825"/>
                    </a:cubicBezTo>
                    <a:cubicBezTo>
                      <a:pt x="2500" y="5954"/>
                      <a:pt x="2377" y="6102"/>
                      <a:pt x="2219" y="6102"/>
                    </a:cubicBezTo>
                    <a:cubicBezTo>
                      <a:pt x="2172" y="6102"/>
                      <a:pt x="2123" y="6089"/>
                      <a:pt x="2069" y="6059"/>
                    </a:cubicBezTo>
                    <a:cubicBezTo>
                      <a:pt x="1869" y="5925"/>
                      <a:pt x="1702" y="5759"/>
                      <a:pt x="1569" y="5559"/>
                    </a:cubicBezTo>
                    <a:cubicBezTo>
                      <a:pt x="401" y="4057"/>
                      <a:pt x="468" y="1989"/>
                      <a:pt x="735" y="188"/>
                    </a:cubicBezTo>
                    <a:cubicBezTo>
                      <a:pt x="754" y="72"/>
                      <a:pt x="672" y="0"/>
                      <a:pt x="5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101;p56">
                <a:extLst>
                  <a:ext uri="{FF2B5EF4-FFF2-40B4-BE49-F238E27FC236}">
                    <a16:creationId xmlns:a16="http://schemas.microsoft.com/office/drawing/2014/main" id="{5D18E79F-C815-4A06-FCDB-094DE40C2802}"/>
                  </a:ext>
                </a:extLst>
              </p:cNvPr>
              <p:cNvSpPr/>
              <p:nvPr/>
            </p:nvSpPr>
            <p:spPr>
              <a:xfrm>
                <a:off x="7207482" y="1803827"/>
                <a:ext cx="65093" cy="54928"/>
              </a:xfrm>
              <a:custGeom>
                <a:avLst/>
                <a:gdLst/>
                <a:ahLst/>
                <a:cxnLst/>
                <a:rect l="l" t="t" r="r" b="b"/>
                <a:pathLst>
                  <a:path w="2523" h="2129" extrusionOk="0">
                    <a:moveTo>
                      <a:pt x="559" y="1"/>
                    </a:moveTo>
                    <a:cubicBezTo>
                      <a:pt x="509" y="1"/>
                      <a:pt x="461" y="22"/>
                      <a:pt x="434" y="76"/>
                    </a:cubicBezTo>
                    <a:cubicBezTo>
                      <a:pt x="300" y="376"/>
                      <a:pt x="234" y="709"/>
                      <a:pt x="134" y="1010"/>
                    </a:cubicBezTo>
                    <a:cubicBezTo>
                      <a:pt x="100" y="1176"/>
                      <a:pt x="67" y="1343"/>
                      <a:pt x="67" y="1477"/>
                    </a:cubicBezTo>
                    <a:cubicBezTo>
                      <a:pt x="0" y="1643"/>
                      <a:pt x="0" y="1810"/>
                      <a:pt x="0" y="2010"/>
                    </a:cubicBezTo>
                    <a:cubicBezTo>
                      <a:pt x="38" y="2085"/>
                      <a:pt x="107" y="2129"/>
                      <a:pt x="178" y="2129"/>
                    </a:cubicBezTo>
                    <a:cubicBezTo>
                      <a:pt x="233" y="2129"/>
                      <a:pt x="290" y="2102"/>
                      <a:pt x="334" y="2044"/>
                    </a:cubicBezTo>
                    <a:cubicBezTo>
                      <a:pt x="400" y="1877"/>
                      <a:pt x="434" y="1744"/>
                      <a:pt x="434" y="1577"/>
                    </a:cubicBezTo>
                    <a:cubicBezTo>
                      <a:pt x="467" y="1410"/>
                      <a:pt x="467" y="1277"/>
                      <a:pt x="501" y="1110"/>
                    </a:cubicBezTo>
                    <a:cubicBezTo>
                      <a:pt x="546" y="907"/>
                      <a:pt x="606" y="705"/>
                      <a:pt x="661" y="502"/>
                    </a:cubicBezTo>
                    <a:lnTo>
                      <a:pt x="661" y="502"/>
                    </a:lnTo>
                    <a:cubicBezTo>
                      <a:pt x="686" y="547"/>
                      <a:pt x="710" y="595"/>
                      <a:pt x="734" y="643"/>
                    </a:cubicBezTo>
                    <a:cubicBezTo>
                      <a:pt x="767" y="743"/>
                      <a:pt x="834" y="876"/>
                      <a:pt x="901" y="976"/>
                    </a:cubicBezTo>
                    <a:cubicBezTo>
                      <a:pt x="1001" y="1210"/>
                      <a:pt x="1101" y="1477"/>
                      <a:pt x="1201" y="1710"/>
                    </a:cubicBezTo>
                    <a:cubicBezTo>
                      <a:pt x="1246" y="1799"/>
                      <a:pt x="1334" y="1858"/>
                      <a:pt x="1428" y="1858"/>
                    </a:cubicBezTo>
                    <a:cubicBezTo>
                      <a:pt x="1475" y="1858"/>
                      <a:pt x="1524" y="1844"/>
                      <a:pt x="1568" y="1810"/>
                    </a:cubicBezTo>
                    <a:cubicBezTo>
                      <a:pt x="1835" y="1477"/>
                      <a:pt x="2102" y="1143"/>
                      <a:pt x="2369" y="809"/>
                    </a:cubicBezTo>
                    <a:cubicBezTo>
                      <a:pt x="2522" y="656"/>
                      <a:pt x="2381" y="443"/>
                      <a:pt x="2217" y="443"/>
                    </a:cubicBezTo>
                    <a:cubicBezTo>
                      <a:pt x="2167" y="443"/>
                      <a:pt x="2115" y="463"/>
                      <a:pt x="2068" y="509"/>
                    </a:cubicBezTo>
                    <a:lnTo>
                      <a:pt x="2068" y="476"/>
                    </a:lnTo>
                    <a:cubicBezTo>
                      <a:pt x="1848" y="745"/>
                      <a:pt x="1646" y="996"/>
                      <a:pt x="1449" y="1255"/>
                    </a:cubicBezTo>
                    <a:lnTo>
                      <a:pt x="1449" y="1255"/>
                    </a:lnTo>
                    <a:cubicBezTo>
                      <a:pt x="1363" y="1101"/>
                      <a:pt x="1272" y="955"/>
                      <a:pt x="1168" y="809"/>
                    </a:cubicBezTo>
                    <a:cubicBezTo>
                      <a:pt x="1101" y="709"/>
                      <a:pt x="1034" y="576"/>
                      <a:pt x="934" y="476"/>
                    </a:cubicBezTo>
                    <a:cubicBezTo>
                      <a:pt x="867" y="376"/>
                      <a:pt x="801" y="242"/>
                      <a:pt x="734" y="109"/>
                    </a:cubicBezTo>
                    <a:cubicBezTo>
                      <a:pt x="714" y="49"/>
                      <a:pt x="634"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102;p56">
                <a:extLst>
                  <a:ext uri="{FF2B5EF4-FFF2-40B4-BE49-F238E27FC236}">
                    <a16:creationId xmlns:a16="http://schemas.microsoft.com/office/drawing/2014/main" id="{21D75581-E5A2-93FA-EC9E-72807FE98D90}"/>
                  </a:ext>
                </a:extLst>
              </p:cNvPr>
              <p:cNvSpPr/>
              <p:nvPr/>
            </p:nvSpPr>
            <p:spPr>
              <a:xfrm>
                <a:off x="7331400" y="1736257"/>
                <a:ext cx="299512" cy="312799"/>
              </a:xfrm>
              <a:custGeom>
                <a:avLst/>
                <a:gdLst/>
                <a:ahLst/>
                <a:cxnLst/>
                <a:rect l="l" t="t" r="r" b="b"/>
                <a:pathLst>
                  <a:path w="11609" h="12124" extrusionOk="0">
                    <a:moveTo>
                      <a:pt x="6186" y="1"/>
                    </a:moveTo>
                    <a:cubicBezTo>
                      <a:pt x="4143" y="1"/>
                      <a:pt x="2250" y="1310"/>
                      <a:pt x="1602" y="3362"/>
                    </a:cubicBezTo>
                    <a:lnTo>
                      <a:pt x="801" y="5830"/>
                    </a:lnTo>
                    <a:cubicBezTo>
                      <a:pt x="1" y="8365"/>
                      <a:pt x="1435" y="11101"/>
                      <a:pt x="3970" y="11901"/>
                    </a:cubicBezTo>
                    <a:cubicBezTo>
                      <a:pt x="4453" y="12052"/>
                      <a:pt x="4941" y="12123"/>
                      <a:pt x="5420" y="12123"/>
                    </a:cubicBezTo>
                    <a:cubicBezTo>
                      <a:pt x="7488" y="12123"/>
                      <a:pt x="9391" y="10791"/>
                      <a:pt x="10041" y="8732"/>
                    </a:cubicBezTo>
                    <a:lnTo>
                      <a:pt x="10808" y="6297"/>
                    </a:lnTo>
                    <a:cubicBezTo>
                      <a:pt x="11609" y="3729"/>
                      <a:pt x="10208" y="1027"/>
                      <a:pt x="7639" y="226"/>
                    </a:cubicBezTo>
                    <a:cubicBezTo>
                      <a:pt x="7156" y="74"/>
                      <a:pt x="6667" y="1"/>
                      <a:pt x="61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103;p56">
                <a:extLst>
                  <a:ext uri="{FF2B5EF4-FFF2-40B4-BE49-F238E27FC236}">
                    <a16:creationId xmlns:a16="http://schemas.microsoft.com/office/drawing/2014/main" id="{43A9706D-35B2-058B-8A3B-893AE776D9F3}"/>
                  </a:ext>
                </a:extLst>
              </p:cNvPr>
              <p:cNvSpPr/>
              <p:nvPr/>
            </p:nvSpPr>
            <p:spPr>
              <a:xfrm>
                <a:off x="7340017" y="1747016"/>
                <a:ext cx="218603" cy="267675"/>
              </a:xfrm>
              <a:custGeom>
                <a:avLst/>
                <a:gdLst/>
                <a:ahLst/>
                <a:cxnLst/>
                <a:rect l="l" t="t" r="r" b="b"/>
                <a:pathLst>
                  <a:path w="8473" h="10375" extrusionOk="0">
                    <a:moveTo>
                      <a:pt x="4118" y="1"/>
                    </a:moveTo>
                    <a:cubicBezTo>
                      <a:pt x="4046" y="1"/>
                      <a:pt x="3974" y="3"/>
                      <a:pt x="3903" y="9"/>
                    </a:cubicBezTo>
                    <a:cubicBezTo>
                      <a:pt x="2635" y="543"/>
                      <a:pt x="1668" y="1644"/>
                      <a:pt x="1268" y="2978"/>
                    </a:cubicBezTo>
                    <a:lnTo>
                      <a:pt x="467" y="5413"/>
                    </a:lnTo>
                    <a:cubicBezTo>
                      <a:pt x="0" y="6981"/>
                      <a:pt x="334" y="8682"/>
                      <a:pt x="1401" y="9950"/>
                    </a:cubicBezTo>
                    <a:cubicBezTo>
                      <a:pt x="1568" y="10050"/>
                      <a:pt x="1768" y="10150"/>
                      <a:pt x="1968" y="10217"/>
                    </a:cubicBezTo>
                    <a:cubicBezTo>
                      <a:pt x="2309" y="10323"/>
                      <a:pt x="2657" y="10374"/>
                      <a:pt x="3005" y="10374"/>
                    </a:cubicBezTo>
                    <a:cubicBezTo>
                      <a:pt x="4945" y="10374"/>
                      <a:pt x="6899" y="8794"/>
                      <a:pt x="7606" y="6447"/>
                    </a:cubicBezTo>
                    <a:cubicBezTo>
                      <a:pt x="8473" y="3679"/>
                      <a:pt x="7372" y="843"/>
                      <a:pt x="5104" y="143"/>
                    </a:cubicBezTo>
                    <a:cubicBezTo>
                      <a:pt x="4802" y="60"/>
                      <a:pt x="4455" y="1"/>
                      <a:pt x="4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Google Shape;3104;p56">
              <a:extLst>
                <a:ext uri="{FF2B5EF4-FFF2-40B4-BE49-F238E27FC236}">
                  <a16:creationId xmlns:a16="http://schemas.microsoft.com/office/drawing/2014/main" id="{C7D64419-3EFB-E888-535F-A098E3723FCF}"/>
                </a:ext>
              </a:extLst>
            </p:cNvPr>
            <p:cNvSpPr/>
            <p:nvPr/>
          </p:nvSpPr>
          <p:spPr>
            <a:xfrm>
              <a:off x="4510216" y="3308178"/>
              <a:ext cx="4175400" cy="1299900"/>
            </a:xfrm>
            <a:prstGeom prst="trapezoid">
              <a:avLst>
                <a:gd name="adj" fmla="val 58481"/>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3105;p56">
              <a:extLst>
                <a:ext uri="{FF2B5EF4-FFF2-40B4-BE49-F238E27FC236}">
                  <a16:creationId xmlns:a16="http://schemas.microsoft.com/office/drawing/2014/main" id="{41353F7B-706D-899E-27AF-16EDFA8DD0F3}"/>
                </a:ext>
              </a:extLst>
            </p:cNvPr>
            <p:cNvGrpSpPr/>
            <p:nvPr/>
          </p:nvGrpSpPr>
          <p:grpSpPr>
            <a:xfrm>
              <a:off x="4939766" y="1341182"/>
              <a:ext cx="1835593" cy="1874063"/>
              <a:chOff x="4939766" y="1341182"/>
              <a:chExt cx="1835593" cy="1874063"/>
            </a:xfrm>
          </p:grpSpPr>
          <p:sp>
            <p:nvSpPr>
              <p:cNvPr id="44" name="Google Shape;3106;p56">
                <a:extLst>
                  <a:ext uri="{FF2B5EF4-FFF2-40B4-BE49-F238E27FC236}">
                    <a16:creationId xmlns:a16="http://schemas.microsoft.com/office/drawing/2014/main" id="{1274DC35-334E-13F5-EBBF-8323EBA5B432}"/>
                  </a:ext>
                </a:extLst>
              </p:cNvPr>
              <p:cNvSpPr/>
              <p:nvPr/>
            </p:nvSpPr>
            <p:spPr>
              <a:xfrm>
                <a:off x="5882136" y="2556233"/>
                <a:ext cx="570593" cy="298454"/>
              </a:xfrm>
              <a:custGeom>
                <a:avLst/>
                <a:gdLst/>
                <a:ahLst/>
                <a:cxnLst/>
                <a:rect l="l" t="t" r="r" b="b"/>
                <a:pathLst>
                  <a:path w="22116" h="11568" extrusionOk="0">
                    <a:moveTo>
                      <a:pt x="0" y="0"/>
                    </a:moveTo>
                    <a:lnTo>
                      <a:pt x="867" y="8306"/>
                    </a:lnTo>
                    <a:cubicBezTo>
                      <a:pt x="4532" y="10664"/>
                      <a:pt x="7643" y="11567"/>
                      <a:pt x="10260" y="11567"/>
                    </a:cubicBezTo>
                    <a:cubicBezTo>
                      <a:pt x="18861" y="11567"/>
                      <a:pt x="22116" y="1801"/>
                      <a:pt x="22116" y="1801"/>
                    </a:cubicBezTo>
                    <a:lnTo>
                      <a:pt x="17846" y="434"/>
                    </a:lnTo>
                    <a:cubicBezTo>
                      <a:pt x="17846" y="434"/>
                      <a:pt x="16245" y="5171"/>
                      <a:pt x="12309" y="6538"/>
                    </a:cubicBezTo>
                    <a:cubicBezTo>
                      <a:pt x="11999" y="6642"/>
                      <a:pt x="11662" y="6690"/>
                      <a:pt x="11305" y="6690"/>
                    </a:cubicBezTo>
                    <a:cubicBezTo>
                      <a:pt x="7087" y="6690"/>
                      <a:pt x="1" y="0"/>
                      <a:pt x="0"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107;p56">
                <a:extLst>
                  <a:ext uri="{FF2B5EF4-FFF2-40B4-BE49-F238E27FC236}">
                    <a16:creationId xmlns:a16="http://schemas.microsoft.com/office/drawing/2014/main" id="{08EBF53A-E8AD-ED98-8ABD-C09E8AA11B90}"/>
                  </a:ext>
                </a:extLst>
              </p:cNvPr>
              <p:cNvSpPr/>
              <p:nvPr/>
            </p:nvSpPr>
            <p:spPr>
              <a:xfrm>
                <a:off x="5753033" y="2552904"/>
                <a:ext cx="258206" cy="289063"/>
              </a:xfrm>
              <a:custGeom>
                <a:avLst/>
                <a:gdLst/>
                <a:ahLst/>
                <a:cxnLst/>
                <a:rect l="l" t="t" r="r" b="b"/>
                <a:pathLst>
                  <a:path w="10008" h="11204" extrusionOk="0">
                    <a:moveTo>
                      <a:pt x="4099" y="1"/>
                    </a:moveTo>
                    <a:cubicBezTo>
                      <a:pt x="3091" y="1"/>
                      <a:pt x="2259" y="584"/>
                      <a:pt x="1635" y="1897"/>
                    </a:cubicBezTo>
                    <a:cubicBezTo>
                      <a:pt x="1" y="5266"/>
                      <a:pt x="9607" y="11204"/>
                      <a:pt x="9607" y="11204"/>
                    </a:cubicBezTo>
                    <a:lnTo>
                      <a:pt x="10008" y="3732"/>
                    </a:lnTo>
                    <a:cubicBezTo>
                      <a:pt x="7687" y="1431"/>
                      <a:pt x="5677" y="1"/>
                      <a:pt x="4099" y="1"/>
                    </a:cubicBezTo>
                    <a:close/>
                  </a:path>
                </a:pathLst>
              </a:custGeom>
              <a:solidFill>
                <a:srgbClr val="E94D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108;p56">
                <a:extLst>
                  <a:ext uri="{FF2B5EF4-FFF2-40B4-BE49-F238E27FC236}">
                    <a16:creationId xmlns:a16="http://schemas.microsoft.com/office/drawing/2014/main" id="{A6421843-327F-DDF4-4877-773451B14CA4}"/>
                  </a:ext>
                </a:extLst>
              </p:cNvPr>
              <p:cNvSpPr/>
              <p:nvPr/>
            </p:nvSpPr>
            <p:spPr>
              <a:xfrm>
                <a:off x="5753033" y="2552904"/>
                <a:ext cx="258206" cy="289063"/>
              </a:xfrm>
              <a:custGeom>
                <a:avLst/>
                <a:gdLst/>
                <a:ahLst/>
                <a:cxnLst/>
                <a:rect l="l" t="t" r="r" b="b"/>
                <a:pathLst>
                  <a:path w="10008" h="11204" extrusionOk="0">
                    <a:moveTo>
                      <a:pt x="4099" y="1"/>
                    </a:moveTo>
                    <a:cubicBezTo>
                      <a:pt x="3091" y="1"/>
                      <a:pt x="2259" y="584"/>
                      <a:pt x="1635" y="1897"/>
                    </a:cubicBezTo>
                    <a:cubicBezTo>
                      <a:pt x="1" y="5266"/>
                      <a:pt x="9607" y="11204"/>
                      <a:pt x="9607" y="11204"/>
                    </a:cubicBezTo>
                    <a:lnTo>
                      <a:pt x="10008" y="3732"/>
                    </a:lnTo>
                    <a:cubicBezTo>
                      <a:pt x="7687" y="1431"/>
                      <a:pt x="5677" y="1"/>
                      <a:pt x="40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109;p56">
                <a:extLst>
                  <a:ext uri="{FF2B5EF4-FFF2-40B4-BE49-F238E27FC236}">
                    <a16:creationId xmlns:a16="http://schemas.microsoft.com/office/drawing/2014/main" id="{C2DE3E68-346C-167F-3745-8D868F24F7C2}"/>
                  </a:ext>
                </a:extLst>
              </p:cNvPr>
              <p:cNvSpPr/>
              <p:nvPr/>
            </p:nvSpPr>
            <p:spPr>
              <a:xfrm>
                <a:off x="5475068" y="2491134"/>
                <a:ext cx="539633" cy="724111"/>
              </a:xfrm>
              <a:custGeom>
                <a:avLst/>
                <a:gdLst/>
                <a:ahLst/>
                <a:cxnLst/>
                <a:rect l="l" t="t" r="r" b="b"/>
                <a:pathLst>
                  <a:path w="20916" h="23105" extrusionOk="0">
                    <a:moveTo>
                      <a:pt x="10212" y="0"/>
                    </a:moveTo>
                    <a:cubicBezTo>
                      <a:pt x="8268" y="0"/>
                      <a:pt x="6432" y="629"/>
                      <a:pt x="5371" y="1589"/>
                    </a:cubicBezTo>
                    <a:cubicBezTo>
                      <a:pt x="0" y="6559"/>
                      <a:pt x="934" y="23105"/>
                      <a:pt x="934" y="23105"/>
                    </a:cubicBezTo>
                    <a:lnTo>
                      <a:pt x="20915" y="20703"/>
                    </a:lnTo>
                    <a:cubicBezTo>
                      <a:pt x="20915" y="20703"/>
                      <a:pt x="18614" y="5058"/>
                      <a:pt x="15611" y="2089"/>
                    </a:cubicBezTo>
                    <a:cubicBezTo>
                      <a:pt x="14126" y="604"/>
                      <a:pt x="12117" y="0"/>
                      <a:pt x="102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110;p56">
                <a:extLst>
                  <a:ext uri="{FF2B5EF4-FFF2-40B4-BE49-F238E27FC236}">
                    <a16:creationId xmlns:a16="http://schemas.microsoft.com/office/drawing/2014/main" id="{F77690D1-B162-6047-B587-3DEED2D28803}"/>
                  </a:ext>
                </a:extLst>
              </p:cNvPr>
              <p:cNvSpPr/>
              <p:nvPr/>
            </p:nvSpPr>
            <p:spPr>
              <a:xfrm>
                <a:off x="5867508" y="2760182"/>
                <a:ext cx="87797" cy="43912"/>
              </a:xfrm>
              <a:custGeom>
                <a:avLst/>
                <a:gdLst/>
                <a:ahLst/>
                <a:cxnLst/>
                <a:rect l="l" t="t" r="r" b="b"/>
                <a:pathLst>
                  <a:path w="3403" h="1702" extrusionOk="0">
                    <a:moveTo>
                      <a:pt x="3202" y="1"/>
                    </a:moveTo>
                    <a:lnTo>
                      <a:pt x="0" y="668"/>
                    </a:lnTo>
                    <a:lnTo>
                      <a:pt x="200" y="1702"/>
                    </a:lnTo>
                    <a:lnTo>
                      <a:pt x="3403" y="1102"/>
                    </a:lnTo>
                    <a:lnTo>
                      <a:pt x="320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111;p56">
                <a:extLst>
                  <a:ext uri="{FF2B5EF4-FFF2-40B4-BE49-F238E27FC236}">
                    <a16:creationId xmlns:a16="http://schemas.microsoft.com/office/drawing/2014/main" id="{1D3E4B0C-C543-8CDC-B660-57F6F8E387C4}"/>
                  </a:ext>
                </a:extLst>
              </p:cNvPr>
              <p:cNvSpPr/>
              <p:nvPr/>
            </p:nvSpPr>
            <p:spPr>
              <a:xfrm>
                <a:off x="5602439" y="2439178"/>
                <a:ext cx="278846" cy="229826"/>
              </a:xfrm>
              <a:custGeom>
                <a:avLst/>
                <a:gdLst/>
                <a:ahLst/>
                <a:cxnLst/>
                <a:rect l="l" t="t" r="r" b="b"/>
                <a:pathLst>
                  <a:path w="10808" h="8908" extrusionOk="0">
                    <a:moveTo>
                      <a:pt x="7739" y="1"/>
                    </a:moveTo>
                    <a:lnTo>
                      <a:pt x="0" y="2069"/>
                    </a:lnTo>
                    <a:cubicBezTo>
                      <a:pt x="2218" y="7104"/>
                      <a:pt x="5082" y="8907"/>
                      <a:pt x="6657" y="8907"/>
                    </a:cubicBezTo>
                    <a:cubicBezTo>
                      <a:pt x="6835" y="8907"/>
                      <a:pt x="6996" y="8884"/>
                      <a:pt x="7139" y="8840"/>
                    </a:cubicBezTo>
                    <a:cubicBezTo>
                      <a:pt x="10808" y="7706"/>
                      <a:pt x="7739" y="1"/>
                      <a:pt x="7739"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112;p56">
                <a:extLst>
                  <a:ext uri="{FF2B5EF4-FFF2-40B4-BE49-F238E27FC236}">
                    <a16:creationId xmlns:a16="http://schemas.microsoft.com/office/drawing/2014/main" id="{91F7867F-D10C-C478-A0E0-CDF2846C3F10}"/>
                  </a:ext>
                </a:extLst>
              </p:cNvPr>
              <p:cNvSpPr/>
              <p:nvPr/>
            </p:nvSpPr>
            <p:spPr>
              <a:xfrm>
                <a:off x="5094669" y="2112137"/>
                <a:ext cx="326189" cy="328124"/>
              </a:xfrm>
              <a:custGeom>
                <a:avLst/>
                <a:gdLst/>
                <a:ahLst/>
                <a:cxnLst/>
                <a:rect l="l" t="t" r="r" b="b"/>
                <a:pathLst>
                  <a:path w="12643" h="12718" extrusionOk="0">
                    <a:moveTo>
                      <a:pt x="6152" y="1"/>
                    </a:moveTo>
                    <a:cubicBezTo>
                      <a:pt x="5872" y="1"/>
                      <a:pt x="5588" y="23"/>
                      <a:pt x="5304" y="68"/>
                    </a:cubicBezTo>
                    <a:cubicBezTo>
                      <a:pt x="2102" y="601"/>
                      <a:pt x="0" y="3837"/>
                      <a:pt x="567" y="7306"/>
                    </a:cubicBezTo>
                    <a:cubicBezTo>
                      <a:pt x="1051" y="10450"/>
                      <a:pt x="3590" y="12717"/>
                      <a:pt x="6445" y="12717"/>
                    </a:cubicBezTo>
                    <a:cubicBezTo>
                      <a:pt x="6740" y="12717"/>
                      <a:pt x="7039" y="12693"/>
                      <a:pt x="7339" y="12643"/>
                    </a:cubicBezTo>
                    <a:cubicBezTo>
                      <a:pt x="10541" y="12143"/>
                      <a:pt x="12643" y="8907"/>
                      <a:pt x="12076" y="5405"/>
                    </a:cubicBezTo>
                    <a:cubicBezTo>
                      <a:pt x="11559" y="2247"/>
                      <a:pt x="8998" y="1"/>
                      <a:pt x="6152"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113;p56">
                <a:extLst>
                  <a:ext uri="{FF2B5EF4-FFF2-40B4-BE49-F238E27FC236}">
                    <a16:creationId xmlns:a16="http://schemas.microsoft.com/office/drawing/2014/main" id="{9242154B-60AB-8815-8A43-6EC58E15901A}"/>
                  </a:ext>
                </a:extLst>
              </p:cNvPr>
              <p:cNvSpPr/>
              <p:nvPr/>
            </p:nvSpPr>
            <p:spPr>
              <a:xfrm>
                <a:off x="5124777" y="2203211"/>
                <a:ext cx="191952" cy="194016"/>
              </a:xfrm>
              <a:custGeom>
                <a:avLst/>
                <a:gdLst/>
                <a:ahLst/>
                <a:cxnLst/>
                <a:rect l="l" t="t" r="r" b="b"/>
                <a:pathLst>
                  <a:path w="7440" h="7520" extrusionOk="0">
                    <a:moveTo>
                      <a:pt x="3607" y="0"/>
                    </a:moveTo>
                    <a:cubicBezTo>
                      <a:pt x="3441" y="0"/>
                      <a:pt x="3273" y="13"/>
                      <a:pt x="3103" y="40"/>
                    </a:cubicBezTo>
                    <a:cubicBezTo>
                      <a:pt x="1235" y="374"/>
                      <a:pt x="1" y="2275"/>
                      <a:pt x="334" y="4310"/>
                    </a:cubicBezTo>
                    <a:cubicBezTo>
                      <a:pt x="638" y="6190"/>
                      <a:pt x="2127" y="7519"/>
                      <a:pt x="3824" y="7519"/>
                    </a:cubicBezTo>
                    <a:cubicBezTo>
                      <a:pt x="3993" y="7519"/>
                      <a:pt x="4165" y="7506"/>
                      <a:pt x="4337" y="7479"/>
                    </a:cubicBezTo>
                    <a:cubicBezTo>
                      <a:pt x="6205" y="7178"/>
                      <a:pt x="7440" y="5244"/>
                      <a:pt x="7106" y="3209"/>
                    </a:cubicBezTo>
                    <a:cubicBezTo>
                      <a:pt x="6802" y="1356"/>
                      <a:pt x="5308" y="0"/>
                      <a:pt x="3607"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114;p56">
                <a:extLst>
                  <a:ext uri="{FF2B5EF4-FFF2-40B4-BE49-F238E27FC236}">
                    <a16:creationId xmlns:a16="http://schemas.microsoft.com/office/drawing/2014/main" id="{D2F96CCB-8D0C-EEBA-86B0-5A02BC549783}"/>
                  </a:ext>
                </a:extLst>
              </p:cNvPr>
              <p:cNvSpPr/>
              <p:nvPr/>
            </p:nvSpPr>
            <p:spPr>
              <a:xfrm>
                <a:off x="6080074" y="1937239"/>
                <a:ext cx="326189" cy="328099"/>
              </a:xfrm>
              <a:custGeom>
                <a:avLst/>
                <a:gdLst/>
                <a:ahLst/>
                <a:cxnLst/>
                <a:rect l="l" t="t" r="r" b="b"/>
                <a:pathLst>
                  <a:path w="12643" h="12717" extrusionOk="0">
                    <a:moveTo>
                      <a:pt x="6165" y="1"/>
                    </a:moveTo>
                    <a:cubicBezTo>
                      <a:pt x="5869" y="1"/>
                      <a:pt x="5571" y="25"/>
                      <a:pt x="5271" y="75"/>
                    </a:cubicBezTo>
                    <a:cubicBezTo>
                      <a:pt x="2102" y="575"/>
                      <a:pt x="0" y="3811"/>
                      <a:pt x="534" y="7280"/>
                    </a:cubicBezTo>
                    <a:cubicBezTo>
                      <a:pt x="1051" y="10442"/>
                      <a:pt x="3618" y="12717"/>
                      <a:pt x="6492" y="12717"/>
                    </a:cubicBezTo>
                    <a:cubicBezTo>
                      <a:pt x="6772" y="12717"/>
                      <a:pt x="7055" y="12695"/>
                      <a:pt x="7339" y="12651"/>
                    </a:cubicBezTo>
                    <a:cubicBezTo>
                      <a:pt x="10508" y="12117"/>
                      <a:pt x="12643" y="8881"/>
                      <a:pt x="12076" y="5412"/>
                    </a:cubicBezTo>
                    <a:cubicBezTo>
                      <a:pt x="11562" y="2268"/>
                      <a:pt x="9020" y="1"/>
                      <a:pt x="6165"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115;p56">
                <a:extLst>
                  <a:ext uri="{FF2B5EF4-FFF2-40B4-BE49-F238E27FC236}">
                    <a16:creationId xmlns:a16="http://schemas.microsoft.com/office/drawing/2014/main" id="{241E73B3-C6F4-9E99-2BB1-5FD5182D81F7}"/>
                  </a:ext>
                </a:extLst>
              </p:cNvPr>
              <p:cNvSpPr/>
              <p:nvPr/>
            </p:nvSpPr>
            <p:spPr>
              <a:xfrm>
                <a:off x="6153217" y="2001610"/>
                <a:ext cx="192803" cy="193371"/>
              </a:xfrm>
              <a:custGeom>
                <a:avLst/>
                <a:gdLst/>
                <a:ahLst/>
                <a:cxnLst/>
                <a:rect l="l" t="t" r="r" b="b"/>
                <a:pathLst>
                  <a:path w="7473" h="7495" extrusionOk="0">
                    <a:moveTo>
                      <a:pt x="3679" y="0"/>
                    </a:moveTo>
                    <a:cubicBezTo>
                      <a:pt x="3500" y="0"/>
                      <a:pt x="3318" y="16"/>
                      <a:pt x="3136" y="48"/>
                    </a:cubicBezTo>
                    <a:cubicBezTo>
                      <a:pt x="1235" y="349"/>
                      <a:pt x="1" y="2283"/>
                      <a:pt x="334" y="4318"/>
                    </a:cubicBezTo>
                    <a:cubicBezTo>
                      <a:pt x="638" y="6168"/>
                      <a:pt x="2154" y="7494"/>
                      <a:pt x="3831" y="7494"/>
                    </a:cubicBezTo>
                    <a:cubicBezTo>
                      <a:pt x="3998" y="7494"/>
                      <a:pt x="4167" y="7481"/>
                      <a:pt x="4337" y="7454"/>
                    </a:cubicBezTo>
                    <a:cubicBezTo>
                      <a:pt x="6238" y="7154"/>
                      <a:pt x="7473" y="5252"/>
                      <a:pt x="7139" y="3184"/>
                    </a:cubicBezTo>
                    <a:cubicBezTo>
                      <a:pt x="6838" y="1348"/>
                      <a:pt x="5341" y="0"/>
                      <a:pt x="3679"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116;p56">
                <a:extLst>
                  <a:ext uri="{FF2B5EF4-FFF2-40B4-BE49-F238E27FC236}">
                    <a16:creationId xmlns:a16="http://schemas.microsoft.com/office/drawing/2014/main" id="{319F1B98-0E5D-5104-162B-D706BF94FAFF}"/>
                  </a:ext>
                </a:extLst>
              </p:cNvPr>
              <p:cNvSpPr/>
              <p:nvPr/>
            </p:nvSpPr>
            <p:spPr>
              <a:xfrm>
                <a:off x="5217735" y="1706793"/>
                <a:ext cx="1045674" cy="903697"/>
              </a:xfrm>
              <a:custGeom>
                <a:avLst/>
                <a:gdLst/>
                <a:ahLst/>
                <a:cxnLst/>
                <a:rect l="l" t="t" r="r" b="b"/>
                <a:pathLst>
                  <a:path w="40530" h="35027" extrusionOk="0">
                    <a:moveTo>
                      <a:pt x="13877" y="1"/>
                    </a:moveTo>
                    <a:cubicBezTo>
                      <a:pt x="5371" y="1368"/>
                      <a:pt x="0" y="10942"/>
                      <a:pt x="1401" y="19414"/>
                    </a:cubicBezTo>
                    <a:lnTo>
                      <a:pt x="1802" y="21950"/>
                    </a:lnTo>
                    <a:cubicBezTo>
                      <a:pt x="3064" y="29611"/>
                      <a:pt x="9657" y="35027"/>
                      <a:pt x="17170" y="35027"/>
                    </a:cubicBezTo>
                    <a:cubicBezTo>
                      <a:pt x="17998" y="35027"/>
                      <a:pt x="18837" y="34961"/>
                      <a:pt x="19681" y="34825"/>
                    </a:cubicBezTo>
                    <a:lnTo>
                      <a:pt x="26286" y="33758"/>
                    </a:lnTo>
                    <a:cubicBezTo>
                      <a:pt x="34759" y="32357"/>
                      <a:pt x="40529" y="24385"/>
                      <a:pt x="39128" y="15879"/>
                    </a:cubicBezTo>
                    <a:lnTo>
                      <a:pt x="38728" y="13343"/>
                    </a:lnTo>
                    <a:cubicBezTo>
                      <a:pt x="37468" y="5725"/>
                      <a:pt x="30896" y="291"/>
                      <a:pt x="23400" y="291"/>
                    </a:cubicBezTo>
                    <a:cubicBezTo>
                      <a:pt x="22559" y="291"/>
                      <a:pt x="21706" y="360"/>
                      <a:pt x="20849" y="501"/>
                    </a:cubicBezTo>
                    <a:lnTo>
                      <a:pt x="13877" y="1"/>
                    </a:ln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117;p56">
                <a:extLst>
                  <a:ext uri="{FF2B5EF4-FFF2-40B4-BE49-F238E27FC236}">
                    <a16:creationId xmlns:a16="http://schemas.microsoft.com/office/drawing/2014/main" id="{FDBA68ED-8B34-F488-6E5F-4059CF1E05CA}"/>
                  </a:ext>
                </a:extLst>
              </p:cNvPr>
              <p:cNvSpPr/>
              <p:nvPr/>
            </p:nvSpPr>
            <p:spPr>
              <a:xfrm>
                <a:off x="4939766" y="1341182"/>
                <a:ext cx="1471658" cy="1004213"/>
              </a:xfrm>
              <a:custGeom>
                <a:avLst/>
                <a:gdLst/>
                <a:ahLst/>
                <a:cxnLst/>
                <a:rect l="l" t="t" r="r" b="b"/>
                <a:pathLst>
                  <a:path w="57041" h="38923" extrusionOk="0">
                    <a:moveTo>
                      <a:pt x="34605" y="1"/>
                    </a:moveTo>
                    <a:cubicBezTo>
                      <a:pt x="34391" y="1"/>
                      <a:pt x="34175" y="10"/>
                      <a:pt x="33958" y="28"/>
                    </a:cubicBezTo>
                    <a:cubicBezTo>
                      <a:pt x="28787" y="462"/>
                      <a:pt x="28154" y="4264"/>
                      <a:pt x="25785" y="4264"/>
                    </a:cubicBezTo>
                    <a:cubicBezTo>
                      <a:pt x="24179" y="4264"/>
                      <a:pt x="21436" y="3374"/>
                      <a:pt x="19172" y="3374"/>
                    </a:cubicBezTo>
                    <a:cubicBezTo>
                      <a:pt x="18098" y="3374"/>
                      <a:pt x="17132" y="3574"/>
                      <a:pt x="16445" y="4164"/>
                    </a:cubicBezTo>
                    <a:cubicBezTo>
                      <a:pt x="14310" y="5966"/>
                      <a:pt x="14177" y="9001"/>
                      <a:pt x="14177" y="9001"/>
                    </a:cubicBezTo>
                    <a:cubicBezTo>
                      <a:pt x="14177" y="9001"/>
                      <a:pt x="13663" y="8928"/>
                      <a:pt x="12870" y="8928"/>
                    </a:cubicBezTo>
                    <a:cubicBezTo>
                      <a:pt x="11264" y="8928"/>
                      <a:pt x="8514" y="9227"/>
                      <a:pt x="6571" y="11036"/>
                    </a:cubicBezTo>
                    <a:cubicBezTo>
                      <a:pt x="3669" y="13705"/>
                      <a:pt x="5271" y="18541"/>
                      <a:pt x="4537" y="20042"/>
                    </a:cubicBezTo>
                    <a:cubicBezTo>
                      <a:pt x="3769" y="21544"/>
                      <a:pt x="1101" y="21644"/>
                      <a:pt x="567" y="24446"/>
                    </a:cubicBezTo>
                    <a:cubicBezTo>
                      <a:pt x="0" y="27248"/>
                      <a:pt x="4003" y="31317"/>
                      <a:pt x="4003" y="31317"/>
                    </a:cubicBezTo>
                    <a:cubicBezTo>
                      <a:pt x="4003" y="31317"/>
                      <a:pt x="2802" y="33585"/>
                      <a:pt x="3870" y="35187"/>
                    </a:cubicBezTo>
                    <a:cubicBezTo>
                      <a:pt x="4503" y="36154"/>
                      <a:pt x="5437" y="36854"/>
                      <a:pt x="6538" y="37188"/>
                    </a:cubicBezTo>
                    <a:cubicBezTo>
                      <a:pt x="6538" y="37188"/>
                      <a:pt x="7723" y="34793"/>
                      <a:pt x="9353" y="34793"/>
                    </a:cubicBezTo>
                    <a:cubicBezTo>
                      <a:pt x="10389" y="34793"/>
                      <a:pt x="11604" y="35760"/>
                      <a:pt x="12809" y="38923"/>
                    </a:cubicBezTo>
                    <a:lnTo>
                      <a:pt x="13143" y="32718"/>
                    </a:lnTo>
                    <a:cubicBezTo>
                      <a:pt x="13143" y="32718"/>
                      <a:pt x="15911" y="32285"/>
                      <a:pt x="16012" y="30683"/>
                    </a:cubicBezTo>
                    <a:cubicBezTo>
                      <a:pt x="16145" y="29049"/>
                      <a:pt x="15044" y="24546"/>
                      <a:pt x="16145" y="23812"/>
                    </a:cubicBezTo>
                    <a:cubicBezTo>
                      <a:pt x="17212" y="23045"/>
                      <a:pt x="21082" y="23245"/>
                      <a:pt x="21282" y="22177"/>
                    </a:cubicBezTo>
                    <a:cubicBezTo>
                      <a:pt x="21515" y="21110"/>
                      <a:pt x="20581" y="18174"/>
                      <a:pt x="21982" y="16673"/>
                    </a:cubicBezTo>
                    <a:cubicBezTo>
                      <a:pt x="22818" y="15785"/>
                      <a:pt x="23615" y="15422"/>
                      <a:pt x="24372" y="15422"/>
                    </a:cubicBezTo>
                    <a:cubicBezTo>
                      <a:pt x="27729" y="15422"/>
                      <a:pt x="30290" y="22554"/>
                      <a:pt x="31826" y="22554"/>
                    </a:cubicBezTo>
                    <a:cubicBezTo>
                      <a:pt x="31893" y="22554"/>
                      <a:pt x="31959" y="22540"/>
                      <a:pt x="32023" y="22511"/>
                    </a:cubicBezTo>
                    <a:cubicBezTo>
                      <a:pt x="33858" y="21677"/>
                      <a:pt x="37060" y="19075"/>
                      <a:pt x="37060" y="19075"/>
                    </a:cubicBezTo>
                    <a:cubicBezTo>
                      <a:pt x="37060" y="19075"/>
                      <a:pt x="39608" y="22200"/>
                      <a:pt x="41986" y="22200"/>
                    </a:cubicBezTo>
                    <a:cubicBezTo>
                      <a:pt x="42101" y="22200"/>
                      <a:pt x="42216" y="22193"/>
                      <a:pt x="42330" y="22177"/>
                    </a:cubicBezTo>
                    <a:cubicBezTo>
                      <a:pt x="43698" y="22011"/>
                      <a:pt x="45066" y="21744"/>
                      <a:pt x="46400" y="21343"/>
                    </a:cubicBezTo>
                    <a:cubicBezTo>
                      <a:pt x="46400" y="21343"/>
                      <a:pt x="49248" y="30804"/>
                      <a:pt x="49797" y="30804"/>
                    </a:cubicBezTo>
                    <a:cubicBezTo>
                      <a:pt x="49811" y="30804"/>
                      <a:pt x="49824" y="30797"/>
                      <a:pt x="49836" y="30783"/>
                    </a:cubicBezTo>
                    <a:cubicBezTo>
                      <a:pt x="50269" y="30250"/>
                      <a:pt x="50269" y="26814"/>
                      <a:pt x="50269" y="26814"/>
                    </a:cubicBezTo>
                    <a:cubicBezTo>
                      <a:pt x="50269" y="26814"/>
                      <a:pt x="53605" y="25313"/>
                      <a:pt x="54339" y="23145"/>
                    </a:cubicBezTo>
                    <a:cubicBezTo>
                      <a:pt x="55106" y="21010"/>
                      <a:pt x="52004" y="19609"/>
                      <a:pt x="52438" y="18541"/>
                    </a:cubicBezTo>
                    <a:cubicBezTo>
                      <a:pt x="52871" y="17441"/>
                      <a:pt x="57041" y="15973"/>
                      <a:pt x="55039" y="10569"/>
                    </a:cubicBezTo>
                    <a:cubicBezTo>
                      <a:pt x="53649" y="6867"/>
                      <a:pt x="51476" y="6047"/>
                      <a:pt x="49449" y="6047"/>
                    </a:cubicBezTo>
                    <a:cubicBezTo>
                      <a:pt x="47837" y="6047"/>
                      <a:pt x="46317" y="6565"/>
                      <a:pt x="45356" y="6565"/>
                    </a:cubicBezTo>
                    <a:cubicBezTo>
                      <a:pt x="44944" y="6565"/>
                      <a:pt x="44635" y="6470"/>
                      <a:pt x="44465" y="6199"/>
                    </a:cubicBezTo>
                    <a:cubicBezTo>
                      <a:pt x="43443" y="4538"/>
                      <a:pt x="39453" y="1"/>
                      <a:pt x="346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118;p56">
                <a:extLst>
                  <a:ext uri="{FF2B5EF4-FFF2-40B4-BE49-F238E27FC236}">
                    <a16:creationId xmlns:a16="http://schemas.microsoft.com/office/drawing/2014/main" id="{354D5EE9-34E8-CAA0-FD60-6795F4A53B94}"/>
                  </a:ext>
                </a:extLst>
              </p:cNvPr>
              <p:cNvSpPr/>
              <p:nvPr/>
            </p:nvSpPr>
            <p:spPr>
              <a:xfrm>
                <a:off x="5689359" y="2186235"/>
                <a:ext cx="144609" cy="62075"/>
              </a:xfrm>
              <a:custGeom>
                <a:avLst/>
                <a:gdLst/>
                <a:ahLst/>
                <a:cxnLst/>
                <a:rect l="l" t="t" r="r" b="b"/>
                <a:pathLst>
                  <a:path w="5605" h="2406" extrusionOk="0">
                    <a:moveTo>
                      <a:pt x="5337" y="1"/>
                    </a:moveTo>
                    <a:cubicBezTo>
                      <a:pt x="5259" y="1"/>
                      <a:pt x="5184" y="65"/>
                      <a:pt x="5204" y="164"/>
                    </a:cubicBezTo>
                    <a:lnTo>
                      <a:pt x="5204" y="131"/>
                    </a:lnTo>
                    <a:lnTo>
                      <a:pt x="5204" y="131"/>
                    </a:lnTo>
                    <a:cubicBezTo>
                      <a:pt x="5371" y="731"/>
                      <a:pt x="4870" y="1198"/>
                      <a:pt x="4437" y="1465"/>
                    </a:cubicBezTo>
                    <a:cubicBezTo>
                      <a:pt x="3970" y="1765"/>
                      <a:pt x="3436" y="1932"/>
                      <a:pt x="2869" y="1966"/>
                    </a:cubicBezTo>
                    <a:cubicBezTo>
                      <a:pt x="2812" y="1969"/>
                      <a:pt x="2754" y="1971"/>
                      <a:pt x="2697" y="1971"/>
                    </a:cubicBezTo>
                    <a:cubicBezTo>
                      <a:pt x="2188" y="1971"/>
                      <a:pt x="1681" y="1839"/>
                      <a:pt x="1201" y="1599"/>
                    </a:cubicBezTo>
                    <a:cubicBezTo>
                      <a:pt x="1001" y="1499"/>
                      <a:pt x="834" y="1365"/>
                      <a:pt x="667" y="1198"/>
                    </a:cubicBezTo>
                    <a:cubicBezTo>
                      <a:pt x="467" y="998"/>
                      <a:pt x="400" y="765"/>
                      <a:pt x="234" y="565"/>
                    </a:cubicBezTo>
                    <a:cubicBezTo>
                      <a:pt x="215" y="536"/>
                      <a:pt x="188" y="524"/>
                      <a:pt x="159" y="524"/>
                    </a:cubicBezTo>
                    <a:cubicBezTo>
                      <a:pt x="86" y="524"/>
                      <a:pt x="0" y="602"/>
                      <a:pt x="0" y="698"/>
                    </a:cubicBezTo>
                    <a:cubicBezTo>
                      <a:pt x="0" y="1232"/>
                      <a:pt x="601" y="1799"/>
                      <a:pt x="1034" y="2032"/>
                    </a:cubicBezTo>
                    <a:cubicBezTo>
                      <a:pt x="1549" y="2283"/>
                      <a:pt x="2104" y="2405"/>
                      <a:pt x="2657" y="2405"/>
                    </a:cubicBezTo>
                    <a:cubicBezTo>
                      <a:pt x="3429" y="2405"/>
                      <a:pt x="4195" y="2165"/>
                      <a:pt x="4837" y="1699"/>
                    </a:cubicBezTo>
                    <a:cubicBezTo>
                      <a:pt x="5371" y="1332"/>
                      <a:pt x="5604" y="698"/>
                      <a:pt x="5471" y="98"/>
                    </a:cubicBezTo>
                    <a:cubicBezTo>
                      <a:pt x="5444" y="30"/>
                      <a:pt x="5390" y="1"/>
                      <a:pt x="53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119;p56">
                <a:extLst>
                  <a:ext uri="{FF2B5EF4-FFF2-40B4-BE49-F238E27FC236}">
                    <a16:creationId xmlns:a16="http://schemas.microsoft.com/office/drawing/2014/main" id="{DD2FF081-A0D5-D953-7DEE-9BAE3540F3D5}"/>
                  </a:ext>
                </a:extLst>
              </p:cNvPr>
              <p:cNvSpPr/>
              <p:nvPr/>
            </p:nvSpPr>
            <p:spPr>
              <a:xfrm>
                <a:off x="5963897" y="2254424"/>
                <a:ext cx="190223" cy="139501"/>
              </a:xfrm>
              <a:custGeom>
                <a:avLst/>
                <a:gdLst/>
                <a:ahLst/>
                <a:cxnLst/>
                <a:rect l="l" t="t" r="r" b="b"/>
                <a:pathLst>
                  <a:path w="7373" h="5407" extrusionOk="0">
                    <a:moveTo>
                      <a:pt x="3978" y="0"/>
                    </a:moveTo>
                    <a:cubicBezTo>
                      <a:pt x="3746" y="0"/>
                      <a:pt x="3509" y="19"/>
                      <a:pt x="3269" y="56"/>
                    </a:cubicBezTo>
                    <a:cubicBezTo>
                      <a:pt x="1334" y="357"/>
                      <a:pt x="0" y="1791"/>
                      <a:pt x="234" y="3259"/>
                    </a:cubicBezTo>
                    <a:cubicBezTo>
                      <a:pt x="440" y="4553"/>
                      <a:pt x="1814" y="5407"/>
                      <a:pt x="3440" y="5407"/>
                    </a:cubicBezTo>
                    <a:cubicBezTo>
                      <a:pt x="3657" y="5407"/>
                      <a:pt x="3879" y="5392"/>
                      <a:pt x="4103" y="5360"/>
                    </a:cubicBezTo>
                    <a:cubicBezTo>
                      <a:pt x="6038" y="5060"/>
                      <a:pt x="7372" y="3592"/>
                      <a:pt x="7139" y="2158"/>
                    </a:cubicBezTo>
                    <a:cubicBezTo>
                      <a:pt x="6934" y="875"/>
                      <a:pt x="5584" y="0"/>
                      <a:pt x="3978"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120;p56">
                <a:extLst>
                  <a:ext uri="{FF2B5EF4-FFF2-40B4-BE49-F238E27FC236}">
                    <a16:creationId xmlns:a16="http://schemas.microsoft.com/office/drawing/2014/main" id="{C00AF529-762D-91E3-FC28-CD6E127D03E5}"/>
                  </a:ext>
                </a:extLst>
              </p:cNvPr>
              <p:cNvSpPr/>
              <p:nvPr/>
            </p:nvSpPr>
            <p:spPr>
              <a:xfrm>
                <a:off x="5415518" y="1978983"/>
                <a:ext cx="180729" cy="84521"/>
              </a:xfrm>
              <a:custGeom>
                <a:avLst/>
                <a:gdLst/>
                <a:ahLst/>
                <a:cxnLst/>
                <a:rect l="l" t="t" r="r" b="b"/>
                <a:pathLst>
                  <a:path w="7005" h="3276" extrusionOk="0">
                    <a:moveTo>
                      <a:pt x="3683" y="0"/>
                    </a:moveTo>
                    <a:cubicBezTo>
                      <a:pt x="3470" y="0"/>
                      <a:pt x="3256" y="19"/>
                      <a:pt x="3042" y="58"/>
                    </a:cubicBezTo>
                    <a:cubicBezTo>
                      <a:pt x="1608" y="358"/>
                      <a:pt x="440" y="1459"/>
                      <a:pt x="40" y="2894"/>
                    </a:cubicBezTo>
                    <a:cubicBezTo>
                      <a:pt x="0" y="3132"/>
                      <a:pt x="185" y="3275"/>
                      <a:pt x="369" y="3275"/>
                    </a:cubicBezTo>
                    <a:cubicBezTo>
                      <a:pt x="495" y="3275"/>
                      <a:pt x="620" y="3209"/>
                      <a:pt x="674" y="3060"/>
                    </a:cubicBezTo>
                    <a:lnTo>
                      <a:pt x="640" y="3060"/>
                    </a:lnTo>
                    <a:cubicBezTo>
                      <a:pt x="1107" y="1993"/>
                      <a:pt x="2075" y="1192"/>
                      <a:pt x="3209" y="959"/>
                    </a:cubicBezTo>
                    <a:cubicBezTo>
                      <a:pt x="3509" y="892"/>
                      <a:pt x="3776" y="859"/>
                      <a:pt x="4043" y="825"/>
                    </a:cubicBezTo>
                    <a:cubicBezTo>
                      <a:pt x="4310" y="825"/>
                      <a:pt x="4577" y="859"/>
                      <a:pt x="4843" y="992"/>
                    </a:cubicBezTo>
                    <a:cubicBezTo>
                      <a:pt x="5444" y="1259"/>
                      <a:pt x="5911" y="1693"/>
                      <a:pt x="6211" y="2260"/>
                    </a:cubicBezTo>
                    <a:cubicBezTo>
                      <a:pt x="6285" y="2397"/>
                      <a:pt x="6399" y="2454"/>
                      <a:pt x="6513" y="2454"/>
                    </a:cubicBezTo>
                    <a:cubicBezTo>
                      <a:pt x="6759" y="2454"/>
                      <a:pt x="7004" y="2189"/>
                      <a:pt x="6845" y="1893"/>
                    </a:cubicBezTo>
                    <a:cubicBezTo>
                      <a:pt x="6478" y="1192"/>
                      <a:pt x="5877" y="659"/>
                      <a:pt x="5177" y="325"/>
                    </a:cubicBezTo>
                    <a:cubicBezTo>
                      <a:pt x="4704" y="112"/>
                      <a:pt x="4199" y="0"/>
                      <a:pt x="36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121;p56">
                <a:extLst>
                  <a:ext uri="{FF2B5EF4-FFF2-40B4-BE49-F238E27FC236}">
                    <a16:creationId xmlns:a16="http://schemas.microsoft.com/office/drawing/2014/main" id="{8C8D565C-22A6-B51C-FAE7-D1778F77B367}"/>
                  </a:ext>
                </a:extLst>
              </p:cNvPr>
              <p:cNvSpPr/>
              <p:nvPr/>
            </p:nvSpPr>
            <p:spPr>
              <a:xfrm>
                <a:off x="5809819" y="1911362"/>
                <a:ext cx="182948" cy="71698"/>
              </a:xfrm>
              <a:custGeom>
                <a:avLst/>
                <a:gdLst/>
                <a:ahLst/>
                <a:cxnLst/>
                <a:rect l="l" t="t" r="r" b="b"/>
                <a:pathLst>
                  <a:path w="7091" h="2779" extrusionOk="0">
                    <a:moveTo>
                      <a:pt x="3680" y="1"/>
                    </a:moveTo>
                    <a:cubicBezTo>
                      <a:pt x="3588" y="1"/>
                      <a:pt x="3496" y="4"/>
                      <a:pt x="3404" y="11"/>
                    </a:cubicBezTo>
                    <a:cubicBezTo>
                      <a:pt x="3070" y="11"/>
                      <a:pt x="2703" y="77"/>
                      <a:pt x="2370" y="244"/>
                    </a:cubicBezTo>
                    <a:cubicBezTo>
                      <a:pt x="2036" y="344"/>
                      <a:pt x="1736" y="478"/>
                      <a:pt x="1436" y="644"/>
                    </a:cubicBezTo>
                    <a:cubicBezTo>
                      <a:pt x="835" y="1045"/>
                      <a:pt x="368" y="1645"/>
                      <a:pt x="101" y="2312"/>
                    </a:cubicBezTo>
                    <a:cubicBezTo>
                      <a:pt x="1" y="2594"/>
                      <a:pt x="215" y="2778"/>
                      <a:pt x="445" y="2778"/>
                    </a:cubicBezTo>
                    <a:cubicBezTo>
                      <a:pt x="597" y="2778"/>
                      <a:pt x="756" y="2698"/>
                      <a:pt x="835" y="2512"/>
                    </a:cubicBezTo>
                    <a:cubicBezTo>
                      <a:pt x="1035" y="1979"/>
                      <a:pt x="1402" y="1512"/>
                      <a:pt x="1936" y="1211"/>
                    </a:cubicBezTo>
                    <a:cubicBezTo>
                      <a:pt x="2355" y="1002"/>
                      <a:pt x="2855" y="873"/>
                      <a:pt x="3339" y="873"/>
                    </a:cubicBezTo>
                    <a:cubicBezTo>
                      <a:pt x="3394" y="873"/>
                      <a:pt x="3449" y="874"/>
                      <a:pt x="3504" y="878"/>
                    </a:cubicBezTo>
                    <a:cubicBezTo>
                      <a:pt x="3544" y="877"/>
                      <a:pt x="3585" y="876"/>
                      <a:pt x="3625" y="876"/>
                    </a:cubicBezTo>
                    <a:cubicBezTo>
                      <a:pt x="4714" y="876"/>
                      <a:pt x="5732" y="1308"/>
                      <a:pt x="6439" y="2112"/>
                    </a:cubicBezTo>
                    <a:cubicBezTo>
                      <a:pt x="6496" y="2177"/>
                      <a:pt x="6567" y="2204"/>
                      <a:pt x="6638" y="2204"/>
                    </a:cubicBezTo>
                    <a:cubicBezTo>
                      <a:pt x="6860" y="2204"/>
                      <a:pt x="7091" y="1939"/>
                      <a:pt x="6939" y="1712"/>
                    </a:cubicBezTo>
                    <a:lnTo>
                      <a:pt x="6939" y="1712"/>
                    </a:lnTo>
                    <a:lnTo>
                      <a:pt x="6939" y="1745"/>
                    </a:lnTo>
                    <a:cubicBezTo>
                      <a:pt x="6192" y="655"/>
                      <a:pt x="4978" y="1"/>
                      <a:pt x="36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122;p56">
                <a:extLst>
                  <a:ext uri="{FF2B5EF4-FFF2-40B4-BE49-F238E27FC236}">
                    <a16:creationId xmlns:a16="http://schemas.microsoft.com/office/drawing/2014/main" id="{AEBBDA80-DED3-6DC8-574A-88349D11ACB6}"/>
                  </a:ext>
                </a:extLst>
              </p:cNvPr>
              <p:cNvSpPr/>
              <p:nvPr/>
            </p:nvSpPr>
            <p:spPr>
              <a:xfrm>
                <a:off x="5408784" y="2343899"/>
                <a:ext cx="191101" cy="138933"/>
              </a:xfrm>
              <a:custGeom>
                <a:avLst/>
                <a:gdLst/>
                <a:ahLst/>
                <a:cxnLst/>
                <a:rect l="l" t="t" r="r" b="b"/>
                <a:pathLst>
                  <a:path w="7407" h="5385" extrusionOk="0">
                    <a:moveTo>
                      <a:pt x="4008" y="0"/>
                    </a:moveTo>
                    <a:cubicBezTo>
                      <a:pt x="3767" y="0"/>
                      <a:pt x="3520" y="19"/>
                      <a:pt x="3270" y="58"/>
                    </a:cubicBezTo>
                    <a:cubicBezTo>
                      <a:pt x="1368" y="358"/>
                      <a:pt x="1" y="1792"/>
                      <a:pt x="234" y="3260"/>
                    </a:cubicBezTo>
                    <a:cubicBezTo>
                      <a:pt x="438" y="4513"/>
                      <a:pt x="1813" y="5384"/>
                      <a:pt x="3425" y="5384"/>
                    </a:cubicBezTo>
                    <a:cubicBezTo>
                      <a:pt x="3659" y="5384"/>
                      <a:pt x="3897" y="5366"/>
                      <a:pt x="4137" y="5328"/>
                    </a:cubicBezTo>
                    <a:cubicBezTo>
                      <a:pt x="6038" y="5028"/>
                      <a:pt x="7406" y="3593"/>
                      <a:pt x="7173" y="2126"/>
                    </a:cubicBezTo>
                    <a:cubicBezTo>
                      <a:pt x="6969" y="848"/>
                      <a:pt x="5628" y="0"/>
                      <a:pt x="4008" y="0"/>
                    </a:cubicBezTo>
                    <a:close/>
                  </a:path>
                </a:pathLst>
              </a:custGeom>
              <a:solidFill>
                <a:srgbClr val="C8A2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123;p56">
                <a:extLst>
                  <a:ext uri="{FF2B5EF4-FFF2-40B4-BE49-F238E27FC236}">
                    <a16:creationId xmlns:a16="http://schemas.microsoft.com/office/drawing/2014/main" id="{285F8F80-F5C1-A3A3-B1F1-AA81F970B816}"/>
                  </a:ext>
                </a:extLst>
              </p:cNvPr>
              <p:cNvSpPr/>
              <p:nvPr/>
            </p:nvSpPr>
            <p:spPr>
              <a:xfrm>
                <a:off x="5821016" y="1991316"/>
                <a:ext cx="230678" cy="254336"/>
              </a:xfrm>
              <a:custGeom>
                <a:avLst/>
                <a:gdLst/>
                <a:ahLst/>
                <a:cxnLst/>
                <a:rect l="l" t="t" r="r" b="b"/>
                <a:pathLst>
                  <a:path w="8941" h="9858" extrusionOk="0">
                    <a:moveTo>
                      <a:pt x="4287" y="0"/>
                    </a:moveTo>
                    <a:cubicBezTo>
                      <a:pt x="4028" y="0"/>
                      <a:pt x="3766" y="26"/>
                      <a:pt x="3503" y="81"/>
                    </a:cubicBezTo>
                    <a:cubicBezTo>
                      <a:pt x="1368" y="481"/>
                      <a:pt x="1" y="2549"/>
                      <a:pt x="434" y="4684"/>
                    </a:cubicBezTo>
                    <a:lnTo>
                      <a:pt x="868" y="6719"/>
                    </a:lnTo>
                    <a:cubicBezTo>
                      <a:pt x="1221" y="8574"/>
                      <a:pt x="2875" y="9857"/>
                      <a:pt x="4703" y="9857"/>
                    </a:cubicBezTo>
                    <a:cubicBezTo>
                      <a:pt x="4946" y="9857"/>
                      <a:pt x="5192" y="9834"/>
                      <a:pt x="5438" y="9787"/>
                    </a:cubicBezTo>
                    <a:cubicBezTo>
                      <a:pt x="7573" y="9354"/>
                      <a:pt x="8941" y="7286"/>
                      <a:pt x="8507" y="5151"/>
                    </a:cubicBezTo>
                    <a:lnTo>
                      <a:pt x="8107" y="3116"/>
                    </a:lnTo>
                    <a:cubicBezTo>
                      <a:pt x="7727" y="1277"/>
                      <a:pt x="6096" y="0"/>
                      <a:pt x="4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124;p56">
                <a:extLst>
                  <a:ext uri="{FF2B5EF4-FFF2-40B4-BE49-F238E27FC236}">
                    <a16:creationId xmlns:a16="http://schemas.microsoft.com/office/drawing/2014/main" id="{70F0127F-4D98-7417-47D3-D49F47D12617}"/>
                  </a:ext>
                </a:extLst>
              </p:cNvPr>
              <p:cNvSpPr/>
              <p:nvPr/>
            </p:nvSpPr>
            <p:spPr>
              <a:xfrm>
                <a:off x="5877828" y="2004009"/>
                <a:ext cx="168706" cy="217984"/>
              </a:xfrm>
              <a:custGeom>
                <a:avLst/>
                <a:gdLst/>
                <a:ahLst/>
                <a:cxnLst/>
                <a:rect l="l" t="t" r="r" b="b"/>
                <a:pathLst>
                  <a:path w="6539" h="8449" extrusionOk="0">
                    <a:moveTo>
                      <a:pt x="3589" y="0"/>
                    </a:moveTo>
                    <a:cubicBezTo>
                      <a:pt x="3393" y="0"/>
                      <a:pt x="3198" y="16"/>
                      <a:pt x="3003" y="56"/>
                    </a:cubicBezTo>
                    <a:cubicBezTo>
                      <a:pt x="1135" y="422"/>
                      <a:pt x="0" y="2591"/>
                      <a:pt x="467" y="4892"/>
                    </a:cubicBezTo>
                    <a:cubicBezTo>
                      <a:pt x="889" y="6969"/>
                      <a:pt x="2450" y="8448"/>
                      <a:pt x="4124" y="8448"/>
                    </a:cubicBezTo>
                    <a:cubicBezTo>
                      <a:pt x="4305" y="8448"/>
                      <a:pt x="4488" y="8431"/>
                      <a:pt x="4670" y="8395"/>
                    </a:cubicBezTo>
                    <a:cubicBezTo>
                      <a:pt x="4837" y="8361"/>
                      <a:pt x="5004" y="8328"/>
                      <a:pt x="5171" y="8261"/>
                    </a:cubicBezTo>
                    <a:cubicBezTo>
                      <a:pt x="6138" y="7327"/>
                      <a:pt x="6538" y="5960"/>
                      <a:pt x="6305" y="4659"/>
                    </a:cubicBezTo>
                    <a:lnTo>
                      <a:pt x="5871" y="2624"/>
                    </a:lnTo>
                    <a:cubicBezTo>
                      <a:pt x="5671" y="1523"/>
                      <a:pt x="4971" y="589"/>
                      <a:pt x="4003" y="22"/>
                    </a:cubicBezTo>
                    <a:cubicBezTo>
                      <a:pt x="3865" y="8"/>
                      <a:pt x="3727" y="0"/>
                      <a:pt x="35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125;p56">
                <a:extLst>
                  <a:ext uri="{FF2B5EF4-FFF2-40B4-BE49-F238E27FC236}">
                    <a16:creationId xmlns:a16="http://schemas.microsoft.com/office/drawing/2014/main" id="{0A78C7A3-DE01-396F-7A66-4A6DC2A26C79}"/>
                  </a:ext>
                </a:extLst>
              </p:cNvPr>
              <p:cNvSpPr/>
              <p:nvPr/>
            </p:nvSpPr>
            <p:spPr>
              <a:xfrm>
                <a:off x="5728936" y="2144852"/>
                <a:ext cx="50800" cy="46492"/>
              </a:xfrm>
              <a:custGeom>
                <a:avLst/>
                <a:gdLst/>
                <a:ahLst/>
                <a:cxnLst/>
                <a:rect l="l" t="t" r="r" b="b"/>
                <a:pathLst>
                  <a:path w="1969" h="1802" extrusionOk="0">
                    <a:moveTo>
                      <a:pt x="1552" y="0"/>
                    </a:moveTo>
                    <a:cubicBezTo>
                      <a:pt x="1485" y="0"/>
                      <a:pt x="1418" y="34"/>
                      <a:pt x="1402" y="100"/>
                    </a:cubicBezTo>
                    <a:cubicBezTo>
                      <a:pt x="1368" y="201"/>
                      <a:pt x="1302" y="301"/>
                      <a:pt x="1235" y="367"/>
                    </a:cubicBezTo>
                    <a:lnTo>
                      <a:pt x="1001" y="634"/>
                    </a:lnTo>
                    <a:cubicBezTo>
                      <a:pt x="935" y="733"/>
                      <a:pt x="877" y="825"/>
                      <a:pt x="819" y="916"/>
                    </a:cubicBezTo>
                    <a:lnTo>
                      <a:pt x="819" y="916"/>
                    </a:lnTo>
                    <a:cubicBezTo>
                      <a:pt x="685" y="726"/>
                      <a:pt x="535" y="547"/>
                      <a:pt x="401" y="367"/>
                    </a:cubicBezTo>
                    <a:cubicBezTo>
                      <a:pt x="379" y="303"/>
                      <a:pt x="316" y="266"/>
                      <a:pt x="247" y="266"/>
                    </a:cubicBezTo>
                    <a:cubicBezTo>
                      <a:pt x="209" y="266"/>
                      <a:pt x="169" y="277"/>
                      <a:pt x="134" y="301"/>
                    </a:cubicBezTo>
                    <a:cubicBezTo>
                      <a:pt x="34" y="334"/>
                      <a:pt x="1" y="467"/>
                      <a:pt x="67" y="567"/>
                    </a:cubicBezTo>
                    <a:cubicBezTo>
                      <a:pt x="267" y="868"/>
                      <a:pt x="434" y="1168"/>
                      <a:pt x="668" y="1401"/>
                    </a:cubicBezTo>
                    <a:cubicBezTo>
                      <a:pt x="701" y="1468"/>
                      <a:pt x="768" y="1501"/>
                      <a:pt x="835" y="1535"/>
                    </a:cubicBezTo>
                    <a:cubicBezTo>
                      <a:pt x="901" y="1535"/>
                      <a:pt x="968" y="1468"/>
                      <a:pt x="1001" y="1401"/>
                    </a:cubicBezTo>
                    <a:cubicBezTo>
                      <a:pt x="1101" y="1201"/>
                      <a:pt x="1201" y="1034"/>
                      <a:pt x="1302" y="834"/>
                    </a:cubicBezTo>
                    <a:cubicBezTo>
                      <a:pt x="1368" y="734"/>
                      <a:pt x="1402" y="634"/>
                      <a:pt x="1468" y="567"/>
                    </a:cubicBezTo>
                    <a:cubicBezTo>
                      <a:pt x="1469" y="565"/>
                      <a:pt x="1470" y="563"/>
                      <a:pt x="1470" y="561"/>
                    </a:cubicBezTo>
                    <a:lnTo>
                      <a:pt x="1470" y="561"/>
                    </a:lnTo>
                    <a:cubicBezTo>
                      <a:pt x="1495" y="683"/>
                      <a:pt x="1519" y="805"/>
                      <a:pt x="1535" y="934"/>
                    </a:cubicBezTo>
                    <a:cubicBezTo>
                      <a:pt x="1535" y="1068"/>
                      <a:pt x="1568" y="1168"/>
                      <a:pt x="1568" y="1301"/>
                    </a:cubicBezTo>
                    <a:cubicBezTo>
                      <a:pt x="1568" y="1435"/>
                      <a:pt x="1602" y="1568"/>
                      <a:pt x="1635" y="1702"/>
                    </a:cubicBezTo>
                    <a:cubicBezTo>
                      <a:pt x="1668" y="1768"/>
                      <a:pt x="1727" y="1802"/>
                      <a:pt x="1785" y="1802"/>
                    </a:cubicBezTo>
                    <a:cubicBezTo>
                      <a:pt x="1844" y="1802"/>
                      <a:pt x="1902" y="1768"/>
                      <a:pt x="1935" y="1702"/>
                    </a:cubicBezTo>
                    <a:cubicBezTo>
                      <a:pt x="1969" y="1568"/>
                      <a:pt x="1969" y="1435"/>
                      <a:pt x="1935" y="1301"/>
                    </a:cubicBezTo>
                    <a:cubicBezTo>
                      <a:pt x="1935" y="1168"/>
                      <a:pt x="1902" y="1034"/>
                      <a:pt x="1902" y="868"/>
                    </a:cubicBezTo>
                    <a:cubicBezTo>
                      <a:pt x="1869" y="601"/>
                      <a:pt x="1802" y="367"/>
                      <a:pt x="1702" y="100"/>
                    </a:cubicBezTo>
                    <a:cubicBezTo>
                      <a:pt x="1685" y="34"/>
                      <a:pt x="1618" y="0"/>
                      <a:pt x="15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126;p56">
                <a:extLst>
                  <a:ext uri="{FF2B5EF4-FFF2-40B4-BE49-F238E27FC236}">
                    <a16:creationId xmlns:a16="http://schemas.microsoft.com/office/drawing/2014/main" id="{28FA93D6-A21B-5330-AF56-45DA73EFD548}"/>
                  </a:ext>
                </a:extLst>
              </p:cNvPr>
              <p:cNvSpPr/>
              <p:nvPr/>
            </p:nvSpPr>
            <p:spPr>
              <a:xfrm>
                <a:off x="5438918" y="2077488"/>
                <a:ext cx="234961" cy="253795"/>
              </a:xfrm>
              <a:custGeom>
                <a:avLst/>
                <a:gdLst/>
                <a:ahLst/>
                <a:cxnLst/>
                <a:rect l="l" t="t" r="r" b="b"/>
                <a:pathLst>
                  <a:path w="9107" h="9837" extrusionOk="0">
                    <a:moveTo>
                      <a:pt x="4293" y="1"/>
                    </a:moveTo>
                    <a:cubicBezTo>
                      <a:pt x="3988" y="1"/>
                      <a:pt x="3679" y="36"/>
                      <a:pt x="3369" y="110"/>
                    </a:cubicBezTo>
                    <a:cubicBezTo>
                      <a:pt x="1268" y="610"/>
                      <a:pt x="0" y="2745"/>
                      <a:pt x="501" y="4846"/>
                    </a:cubicBezTo>
                    <a:lnTo>
                      <a:pt x="1001" y="6848"/>
                    </a:lnTo>
                    <a:cubicBezTo>
                      <a:pt x="1425" y="8630"/>
                      <a:pt x="3025" y="9836"/>
                      <a:pt x="4783" y="9836"/>
                    </a:cubicBezTo>
                    <a:cubicBezTo>
                      <a:pt x="5098" y="9836"/>
                      <a:pt x="5418" y="9798"/>
                      <a:pt x="5738" y="9716"/>
                    </a:cubicBezTo>
                    <a:cubicBezTo>
                      <a:pt x="7839" y="9216"/>
                      <a:pt x="9107" y="7081"/>
                      <a:pt x="8606" y="4980"/>
                    </a:cubicBezTo>
                    <a:lnTo>
                      <a:pt x="8106" y="2978"/>
                    </a:lnTo>
                    <a:cubicBezTo>
                      <a:pt x="7651" y="1186"/>
                      <a:pt x="6056" y="1"/>
                      <a:pt x="4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127;p56">
                <a:extLst>
                  <a:ext uri="{FF2B5EF4-FFF2-40B4-BE49-F238E27FC236}">
                    <a16:creationId xmlns:a16="http://schemas.microsoft.com/office/drawing/2014/main" id="{EFA06D81-DF01-FB75-36E8-B19F8FFE602E}"/>
                  </a:ext>
                </a:extLst>
              </p:cNvPr>
              <p:cNvSpPr/>
              <p:nvPr/>
            </p:nvSpPr>
            <p:spPr>
              <a:xfrm>
                <a:off x="5496581" y="2088582"/>
                <a:ext cx="172138" cy="217468"/>
              </a:xfrm>
              <a:custGeom>
                <a:avLst/>
                <a:gdLst/>
                <a:ahLst/>
                <a:cxnLst/>
                <a:rect l="l" t="t" r="r" b="b"/>
                <a:pathLst>
                  <a:path w="6672" h="8429" extrusionOk="0">
                    <a:moveTo>
                      <a:pt x="3602" y="0"/>
                    </a:moveTo>
                    <a:cubicBezTo>
                      <a:pt x="3360" y="0"/>
                      <a:pt x="3122" y="31"/>
                      <a:pt x="2902" y="80"/>
                    </a:cubicBezTo>
                    <a:cubicBezTo>
                      <a:pt x="1034" y="514"/>
                      <a:pt x="0" y="2748"/>
                      <a:pt x="567" y="5050"/>
                    </a:cubicBezTo>
                    <a:cubicBezTo>
                      <a:pt x="1067" y="7051"/>
                      <a:pt x="2631" y="8428"/>
                      <a:pt x="4275" y="8428"/>
                    </a:cubicBezTo>
                    <a:cubicBezTo>
                      <a:pt x="4495" y="8428"/>
                      <a:pt x="4716" y="8404"/>
                      <a:pt x="4937" y="8352"/>
                    </a:cubicBezTo>
                    <a:cubicBezTo>
                      <a:pt x="5104" y="8319"/>
                      <a:pt x="5237" y="8252"/>
                      <a:pt x="5404" y="8186"/>
                    </a:cubicBezTo>
                    <a:cubicBezTo>
                      <a:pt x="6305" y="7218"/>
                      <a:pt x="6672" y="5851"/>
                      <a:pt x="6371" y="4550"/>
                    </a:cubicBezTo>
                    <a:lnTo>
                      <a:pt x="5871" y="2548"/>
                    </a:lnTo>
                    <a:cubicBezTo>
                      <a:pt x="5604" y="1448"/>
                      <a:pt x="4870" y="514"/>
                      <a:pt x="3870" y="13"/>
                    </a:cubicBezTo>
                    <a:cubicBezTo>
                      <a:pt x="3780" y="4"/>
                      <a:pt x="3691" y="0"/>
                      <a:pt x="3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128;p56">
                <a:extLst>
                  <a:ext uri="{FF2B5EF4-FFF2-40B4-BE49-F238E27FC236}">
                    <a16:creationId xmlns:a16="http://schemas.microsoft.com/office/drawing/2014/main" id="{84E51E89-97D4-47B9-2900-2DC649293795}"/>
                  </a:ext>
                </a:extLst>
              </p:cNvPr>
              <p:cNvSpPr/>
              <p:nvPr/>
            </p:nvSpPr>
            <p:spPr>
              <a:xfrm>
                <a:off x="5898494" y="2553653"/>
                <a:ext cx="780579" cy="439555"/>
              </a:xfrm>
              <a:custGeom>
                <a:avLst/>
                <a:gdLst/>
                <a:ahLst/>
                <a:cxnLst/>
                <a:rect l="l" t="t" r="r" b="b"/>
                <a:pathLst>
                  <a:path w="30255" h="17037" extrusionOk="0">
                    <a:moveTo>
                      <a:pt x="4236" y="0"/>
                    </a:moveTo>
                    <a:lnTo>
                      <a:pt x="4236" y="0"/>
                    </a:lnTo>
                    <a:cubicBezTo>
                      <a:pt x="4236" y="0"/>
                      <a:pt x="0" y="12776"/>
                      <a:pt x="13643" y="16345"/>
                    </a:cubicBezTo>
                    <a:cubicBezTo>
                      <a:pt x="15496" y="16826"/>
                      <a:pt x="17146" y="17036"/>
                      <a:pt x="18616" y="17036"/>
                    </a:cubicBezTo>
                    <a:cubicBezTo>
                      <a:pt x="28656" y="17036"/>
                      <a:pt x="30255" y="7239"/>
                      <a:pt x="30255" y="7239"/>
                    </a:cubicBezTo>
                    <a:lnTo>
                      <a:pt x="42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129;p56">
                <a:extLst>
                  <a:ext uri="{FF2B5EF4-FFF2-40B4-BE49-F238E27FC236}">
                    <a16:creationId xmlns:a16="http://schemas.microsoft.com/office/drawing/2014/main" id="{95B7148A-DEC7-42EC-44C6-BFC820C4FDB1}"/>
                  </a:ext>
                </a:extLst>
              </p:cNvPr>
              <p:cNvSpPr/>
              <p:nvPr/>
            </p:nvSpPr>
            <p:spPr>
              <a:xfrm>
                <a:off x="5964103" y="2513663"/>
                <a:ext cx="811255" cy="247990"/>
              </a:xfrm>
              <a:custGeom>
                <a:avLst/>
                <a:gdLst/>
                <a:ahLst/>
                <a:cxnLst/>
                <a:rect l="l" t="t" r="r" b="b"/>
                <a:pathLst>
                  <a:path w="31444" h="9612" extrusionOk="0">
                    <a:moveTo>
                      <a:pt x="5483" y="0"/>
                    </a:moveTo>
                    <a:cubicBezTo>
                      <a:pt x="3596" y="0"/>
                      <a:pt x="2244" y="341"/>
                      <a:pt x="1827" y="1150"/>
                    </a:cubicBezTo>
                    <a:cubicBezTo>
                      <a:pt x="0" y="4612"/>
                      <a:pt x="15351" y="9612"/>
                      <a:pt x="23554" y="9612"/>
                    </a:cubicBezTo>
                    <a:cubicBezTo>
                      <a:pt x="25388" y="9612"/>
                      <a:pt x="26865" y="9362"/>
                      <a:pt x="27712" y="8789"/>
                    </a:cubicBezTo>
                    <a:cubicBezTo>
                      <a:pt x="31444" y="6247"/>
                      <a:pt x="13562" y="0"/>
                      <a:pt x="54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130;p56">
                <a:extLst>
                  <a:ext uri="{FF2B5EF4-FFF2-40B4-BE49-F238E27FC236}">
                    <a16:creationId xmlns:a16="http://schemas.microsoft.com/office/drawing/2014/main" id="{2EDA171D-A80F-525D-0DD2-F31E025322F4}"/>
                  </a:ext>
                </a:extLst>
              </p:cNvPr>
              <p:cNvSpPr/>
              <p:nvPr/>
            </p:nvSpPr>
            <p:spPr>
              <a:xfrm>
                <a:off x="6021560" y="2533503"/>
                <a:ext cx="644613" cy="227788"/>
              </a:xfrm>
              <a:custGeom>
                <a:avLst/>
                <a:gdLst/>
                <a:ahLst/>
                <a:cxnLst/>
                <a:rect l="l" t="t" r="r" b="b"/>
                <a:pathLst>
                  <a:path w="24985" h="8829" extrusionOk="0">
                    <a:moveTo>
                      <a:pt x="2654" y="0"/>
                    </a:moveTo>
                    <a:cubicBezTo>
                      <a:pt x="2296" y="0"/>
                      <a:pt x="1935" y="46"/>
                      <a:pt x="1568" y="147"/>
                    </a:cubicBezTo>
                    <a:cubicBezTo>
                      <a:pt x="0" y="548"/>
                      <a:pt x="100" y="1748"/>
                      <a:pt x="467" y="2682"/>
                    </a:cubicBezTo>
                    <a:cubicBezTo>
                      <a:pt x="567" y="2782"/>
                      <a:pt x="701" y="2849"/>
                      <a:pt x="801" y="2949"/>
                    </a:cubicBezTo>
                    <a:lnTo>
                      <a:pt x="867" y="2983"/>
                    </a:lnTo>
                    <a:lnTo>
                      <a:pt x="1134" y="3216"/>
                    </a:lnTo>
                    <a:lnTo>
                      <a:pt x="1234" y="3283"/>
                    </a:lnTo>
                    <a:lnTo>
                      <a:pt x="1534" y="3483"/>
                    </a:lnTo>
                    <a:lnTo>
                      <a:pt x="1601" y="3516"/>
                    </a:lnTo>
                    <a:cubicBezTo>
                      <a:pt x="1901" y="3716"/>
                      <a:pt x="2168" y="3883"/>
                      <a:pt x="2468" y="4050"/>
                    </a:cubicBezTo>
                    <a:lnTo>
                      <a:pt x="2569" y="4083"/>
                    </a:lnTo>
                    <a:lnTo>
                      <a:pt x="2969" y="4284"/>
                    </a:lnTo>
                    <a:lnTo>
                      <a:pt x="3069" y="4350"/>
                    </a:lnTo>
                    <a:lnTo>
                      <a:pt x="3469" y="4550"/>
                    </a:lnTo>
                    <a:lnTo>
                      <a:pt x="3603" y="4617"/>
                    </a:lnTo>
                    <a:cubicBezTo>
                      <a:pt x="3936" y="4784"/>
                      <a:pt x="4303" y="4951"/>
                      <a:pt x="4670" y="5117"/>
                    </a:cubicBezTo>
                    <a:lnTo>
                      <a:pt x="4770" y="5151"/>
                    </a:lnTo>
                    <a:lnTo>
                      <a:pt x="5237" y="5351"/>
                    </a:lnTo>
                    <a:lnTo>
                      <a:pt x="5404" y="5418"/>
                    </a:lnTo>
                    <a:lnTo>
                      <a:pt x="5871" y="5584"/>
                    </a:lnTo>
                    <a:lnTo>
                      <a:pt x="6004" y="5651"/>
                    </a:lnTo>
                    <a:cubicBezTo>
                      <a:pt x="6405" y="5785"/>
                      <a:pt x="6838" y="5951"/>
                      <a:pt x="7239" y="6085"/>
                    </a:cubicBezTo>
                    <a:lnTo>
                      <a:pt x="7372" y="6152"/>
                    </a:lnTo>
                    <a:lnTo>
                      <a:pt x="7872" y="6318"/>
                    </a:lnTo>
                    <a:lnTo>
                      <a:pt x="8072" y="6385"/>
                    </a:lnTo>
                    <a:lnTo>
                      <a:pt x="8573" y="6552"/>
                    </a:lnTo>
                    <a:lnTo>
                      <a:pt x="8740" y="6585"/>
                    </a:lnTo>
                    <a:cubicBezTo>
                      <a:pt x="9173" y="6719"/>
                      <a:pt x="9607" y="6852"/>
                      <a:pt x="10074" y="7019"/>
                    </a:cubicBezTo>
                    <a:lnTo>
                      <a:pt x="10207" y="7052"/>
                    </a:lnTo>
                    <a:lnTo>
                      <a:pt x="10741" y="7186"/>
                    </a:lnTo>
                    <a:lnTo>
                      <a:pt x="10941" y="7252"/>
                    </a:lnTo>
                    <a:lnTo>
                      <a:pt x="11442" y="7386"/>
                    </a:lnTo>
                    <a:lnTo>
                      <a:pt x="11642" y="7419"/>
                    </a:lnTo>
                    <a:cubicBezTo>
                      <a:pt x="12075" y="7553"/>
                      <a:pt x="12542" y="7653"/>
                      <a:pt x="13009" y="7753"/>
                    </a:cubicBezTo>
                    <a:lnTo>
                      <a:pt x="13176" y="7786"/>
                    </a:lnTo>
                    <a:lnTo>
                      <a:pt x="13676" y="7920"/>
                    </a:lnTo>
                    <a:lnTo>
                      <a:pt x="13910" y="7953"/>
                    </a:lnTo>
                    <a:lnTo>
                      <a:pt x="14377" y="8053"/>
                    </a:lnTo>
                    <a:lnTo>
                      <a:pt x="14577" y="8086"/>
                    </a:lnTo>
                    <a:cubicBezTo>
                      <a:pt x="15044" y="8186"/>
                      <a:pt x="15478" y="8253"/>
                      <a:pt x="15911" y="8353"/>
                    </a:cubicBezTo>
                    <a:lnTo>
                      <a:pt x="16112" y="8353"/>
                    </a:lnTo>
                    <a:lnTo>
                      <a:pt x="16579" y="8453"/>
                    </a:lnTo>
                    <a:lnTo>
                      <a:pt x="16812" y="8487"/>
                    </a:lnTo>
                    <a:lnTo>
                      <a:pt x="17279" y="8553"/>
                    </a:lnTo>
                    <a:lnTo>
                      <a:pt x="17446" y="8553"/>
                    </a:lnTo>
                    <a:cubicBezTo>
                      <a:pt x="17879" y="8620"/>
                      <a:pt x="18280" y="8687"/>
                      <a:pt x="18713" y="8720"/>
                    </a:cubicBezTo>
                    <a:lnTo>
                      <a:pt x="18880" y="8720"/>
                    </a:lnTo>
                    <a:lnTo>
                      <a:pt x="19347" y="8753"/>
                    </a:lnTo>
                    <a:lnTo>
                      <a:pt x="19514" y="8753"/>
                    </a:lnTo>
                    <a:lnTo>
                      <a:pt x="19948" y="8787"/>
                    </a:lnTo>
                    <a:lnTo>
                      <a:pt x="20114" y="8787"/>
                    </a:lnTo>
                    <a:lnTo>
                      <a:pt x="20681" y="8820"/>
                    </a:lnTo>
                    <a:cubicBezTo>
                      <a:pt x="20866" y="8826"/>
                      <a:pt x="21049" y="8828"/>
                      <a:pt x="21231" y="8828"/>
                    </a:cubicBezTo>
                    <a:cubicBezTo>
                      <a:pt x="22173" y="8828"/>
                      <a:pt x="23095" y="8754"/>
                      <a:pt x="24017" y="8587"/>
                    </a:cubicBezTo>
                    <a:cubicBezTo>
                      <a:pt x="24384" y="8453"/>
                      <a:pt x="24618" y="8286"/>
                      <a:pt x="24651" y="8020"/>
                    </a:cubicBezTo>
                    <a:cubicBezTo>
                      <a:pt x="24985" y="4884"/>
                      <a:pt x="19814" y="5518"/>
                      <a:pt x="17312" y="4183"/>
                    </a:cubicBezTo>
                    <a:cubicBezTo>
                      <a:pt x="14811" y="2849"/>
                      <a:pt x="13977" y="3750"/>
                      <a:pt x="10374" y="2782"/>
                    </a:cubicBezTo>
                    <a:cubicBezTo>
                      <a:pt x="7220" y="1943"/>
                      <a:pt x="4995" y="0"/>
                      <a:pt x="26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131;p56">
                <a:extLst>
                  <a:ext uri="{FF2B5EF4-FFF2-40B4-BE49-F238E27FC236}">
                    <a16:creationId xmlns:a16="http://schemas.microsoft.com/office/drawing/2014/main" id="{C3FB15C1-2807-057E-981E-66157564BC22}"/>
                  </a:ext>
                </a:extLst>
              </p:cNvPr>
              <p:cNvSpPr/>
              <p:nvPr/>
            </p:nvSpPr>
            <p:spPr>
              <a:xfrm>
                <a:off x="6046508" y="2570190"/>
                <a:ext cx="567161" cy="190017"/>
              </a:xfrm>
              <a:custGeom>
                <a:avLst/>
                <a:gdLst/>
                <a:ahLst/>
                <a:cxnLst/>
                <a:rect l="l" t="t" r="r" b="b"/>
                <a:pathLst>
                  <a:path w="21983" h="7365" extrusionOk="0">
                    <a:moveTo>
                      <a:pt x="1581" y="0"/>
                    </a:moveTo>
                    <a:cubicBezTo>
                      <a:pt x="1314" y="0"/>
                      <a:pt x="1045" y="57"/>
                      <a:pt x="768" y="193"/>
                    </a:cubicBezTo>
                    <a:cubicBezTo>
                      <a:pt x="201" y="460"/>
                      <a:pt x="34" y="1027"/>
                      <a:pt x="0" y="1661"/>
                    </a:cubicBezTo>
                    <a:lnTo>
                      <a:pt x="167" y="1794"/>
                    </a:lnTo>
                    <a:lnTo>
                      <a:pt x="267" y="1827"/>
                    </a:lnTo>
                    <a:lnTo>
                      <a:pt x="567" y="2061"/>
                    </a:lnTo>
                    <a:lnTo>
                      <a:pt x="634" y="2094"/>
                    </a:lnTo>
                    <a:cubicBezTo>
                      <a:pt x="934" y="2294"/>
                      <a:pt x="1201" y="2461"/>
                      <a:pt x="1501" y="2628"/>
                    </a:cubicBezTo>
                    <a:lnTo>
                      <a:pt x="1602" y="2661"/>
                    </a:lnTo>
                    <a:lnTo>
                      <a:pt x="2002" y="2862"/>
                    </a:lnTo>
                    <a:lnTo>
                      <a:pt x="2102" y="2928"/>
                    </a:lnTo>
                    <a:lnTo>
                      <a:pt x="2502" y="3128"/>
                    </a:lnTo>
                    <a:lnTo>
                      <a:pt x="2636" y="3195"/>
                    </a:lnTo>
                    <a:cubicBezTo>
                      <a:pt x="2969" y="3362"/>
                      <a:pt x="3336" y="3529"/>
                      <a:pt x="3703" y="3695"/>
                    </a:cubicBezTo>
                    <a:lnTo>
                      <a:pt x="3803" y="3729"/>
                    </a:lnTo>
                    <a:lnTo>
                      <a:pt x="4270" y="3929"/>
                    </a:lnTo>
                    <a:lnTo>
                      <a:pt x="4437" y="3996"/>
                    </a:lnTo>
                    <a:lnTo>
                      <a:pt x="4904" y="4162"/>
                    </a:lnTo>
                    <a:lnTo>
                      <a:pt x="5037" y="4229"/>
                    </a:lnTo>
                    <a:cubicBezTo>
                      <a:pt x="5438" y="4363"/>
                      <a:pt x="5871" y="4529"/>
                      <a:pt x="6272" y="4663"/>
                    </a:cubicBezTo>
                    <a:lnTo>
                      <a:pt x="6405" y="4730"/>
                    </a:lnTo>
                    <a:lnTo>
                      <a:pt x="6905" y="4896"/>
                    </a:lnTo>
                    <a:lnTo>
                      <a:pt x="7105" y="4930"/>
                    </a:lnTo>
                    <a:lnTo>
                      <a:pt x="7606" y="5097"/>
                    </a:lnTo>
                    <a:lnTo>
                      <a:pt x="7773" y="5163"/>
                    </a:lnTo>
                    <a:cubicBezTo>
                      <a:pt x="8206" y="5297"/>
                      <a:pt x="8640" y="5430"/>
                      <a:pt x="9107" y="5564"/>
                    </a:cubicBezTo>
                    <a:lnTo>
                      <a:pt x="9240" y="5630"/>
                    </a:lnTo>
                    <a:lnTo>
                      <a:pt x="9774" y="5764"/>
                    </a:lnTo>
                    <a:lnTo>
                      <a:pt x="9974" y="5830"/>
                    </a:lnTo>
                    <a:lnTo>
                      <a:pt x="10475" y="5964"/>
                    </a:lnTo>
                    <a:lnTo>
                      <a:pt x="10675" y="5997"/>
                    </a:lnTo>
                    <a:cubicBezTo>
                      <a:pt x="11108" y="6097"/>
                      <a:pt x="11575" y="6231"/>
                      <a:pt x="12042" y="6331"/>
                    </a:cubicBezTo>
                    <a:lnTo>
                      <a:pt x="12209" y="6364"/>
                    </a:lnTo>
                    <a:lnTo>
                      <a:pt x="12709" y="6464"/>
                    </a:lnTo>
                    <a:lnTo>
                      <a:pt x="12943" y="6531"/>
                    </a:lnTo>
                    <a:lnTo>
                      <a:pt x="13443" y="6631"/>
                    </a:lnTo>
                    <a:lnTo>
                      <a:pt x="13610" y="6664"/>
                    </a:lnTo>
                    <a:cubicBezTo>
                      <a:pt x="14077" y="6764"/>
                      <a:pt x="14511" y="6831"/>
                      <a:pt x="14978" y="6898"/>
                    </a:cubicBezTo>
                    <a:lnTo>
                      <a:pt x="15145" y="6931"/>
                    </a:lnTo>
                    <a:lnTo>
                      <a:pt x="15645" y="6998"/>
                    </a:lnTo>
                    <a:lnTo>
                      <a:pt x="15845" y="7031"/>
                    </a:lnTo>
                    <a:lnTo>
                      <a:pt x="16312" y="7131"/>
                    </a:lnTo>
                    <a:lnTo>
                      <a:pt x="16512" y="7131"/>
                    </a:lnTo>
                    <a:cubicBezTo>
                      <a:pt x="16912" y="7198"/>
                      <a:pt x="17346" y="7231"/>
                      <a:pt x="17746" y="7298"/>
                    </a:cubicBezTo>
                    <a:lnTo>
                      <a:pt x="17913" y="7298"/>
                    </a:lnTo>
                    <a:lnTo>
                      <a:pt x="18380" y="7331"/>
                    </a:lnTo>
                    <a:lnTo>
                      <a:pt x="18547" y="7331"/>
                    </a:lnTo>
                    <a:lnTo>
                      <a:pt x="18981" y="7365"/>
                    </a:lnTo>
                    <a:lnTo>
                      <a:pt x="20749" y="7365"/>
                    </a:lnTo>
                    <a:cubicBezTo>
                      <a:pt x="21549" y="6898"/>
                      <a:pt x="21983" y="6431"/>
                      <a:pt x="21949" y="5930"/>
                    </a:cubicBezTo>
                    <a:cubicBezTo>
                      <a:pt x="21890" y="4629"/>
                      <a:pt x="20887" y="4324"/>
                      <a:pt x="19500" y="4324"/>
                    </a:cubicBezTo>
                    <a:cubicBezTo>
                      <a:pt x="18279" y="4324"/>
                      <a:pt x="16760" y="4561"/>
                      <a:pt x="15328" y="4561"/>
                    </a:cubicBezTo>
                    <a:cubicBezTo>
                      <a:pt x="14719" y="4561"/>
                      <a:pt x="14125" y="4518"/>
                      <a:pt x="13577" y="4396"/>
                    </a:cubicBezTo>
                    <a:cubicBezTo>
                      <a:pt x="10274" y="3662"/>
                      <a:pt x="11509" y="3395"/>
                      <a:pt x="9440" y="2495"/>
                    </a:cubicBezTo>
                    <a:cubicBezTo>
                      <a:pt x="7372" y="1594"/>
                      <a:pt x="7639" y="2161"/>
                      <a:pt x="5638" y="1661"/>
                    </a:cubicBezTo>
                    <a:cubicBezTo>
                      <a:pt x="4017" y="1249"/>
                      <a:pt x="2827" y="0"/>
                      <a:pt x="15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132;p56">
                <a:extLst>
                  <a:ext uri="{FF2B5EF4-FFF2-40B4-BE49-F238E27FC236}">
                    <a16:creationId xmlns:a16="http://schemas.microsoft.com/office/drawing/2014/main" id="{ECACBCE5-DC58-DC6E-6306-E16D25E52577}"/>
                  </a:ext>
                </a:extLst>
              </p:cNvPr>
              <p:cNvSpPr/>
              <p:nvPr/>
            </p:nvSpPr>
            <p:spPr>
              <a:xfrm>
                <a:off x="6319317" y="2516501"/>
                <a:ext cx="178768" cy="88958"/>
              </a:xfrm>
              <a:custGeom>
                <a:avLst/>
                <a:gdLst/>
                <a:ahLst/>
                <a:cxnLst/>
                <a:rect l="l" t="t" r="r" b="b"/>
                <a:pathLst>
                  <a:path w="6929" h="3448" extrusionOk="0">
                    <a:moveTo>
                      <a:pt x="3010" y="1"/>
                    </a:moveTo>
                    <a:cubicBezTo>
                      <a:pt x="2468" y="1"/>
                      <a:pt x="1884" y="120"/>
                      <a:pt x="1268" y="406"/>
                    </a:cubicBezTo>
                    <a:cubicBezTo>
                      <a:pt x="1268" y="406"/>
                      <a:pt x="1" y="2374"/>
                      <a:pt x="935" y="2507"/>
                    </a:cubicBezTo>
                    <a:cubicBezTo>
                      <a:pt x="977" y="2513"/>
                      <a:pt x="1020" y="2516"/>
                      <a:pt x="1063" y="2516"/>
                    </a:cubicBezTo>
                    <a:cubicBezTo>
                      <a:pt x="1403" y="2516"/>
                      <a:pt x="1729" y="2338"/>
                      <a:pt x="1923" y="2056"/>
                    </a:cubicBezTo>
                    <a:lnTo>
                      <a:pt x="1923" y="2056"/>
                    </a:lnTo>
                    <a:cubicBezTo>
                      <a:pt x="1805" y="2365"/>
                      <a:pt x="1711" y="2802"/>
                      <a:pt x="2069" y="2908"/>
                    </a:cubicBezTo>
                    <a:cubicBezTo>
                      <a:pt x="2116" y="2925"/>
                      <a:pt x="2161" y="2933"/>
                      <a:pt x="2205" y="2933"/>
                    </a:cubicBezTo>
                    <a:cubicBezTo>
                      <a:pt x="2653" y="2933"/>
                      <a:pt x="2903" y="2074"/>
                      <a:pt x="2903" y="2074"/>
                    </a:cubicBezTo>
                    <a:lnTo>
                      <a:pt x="2903" y="2074"/>
                    </a:lnTo>
                    <a:cubicBezTo>
                      <a:pt x="2903" y="2074"/>
                      <a:pt x="2636" y="3341"/>
                      <a:pt x="3236" y="3441"/>
                    </a:cubicBezTo>
                    <a:cubicBezTo>
                      <a:pt x="3258" y="3445"/>
                      <a:pt x="3280" y="3447"/>
                      <a:pt x="3302" y="3447"/>
                    </a:cubicBezTo>
                    <a:cubicBezTo>
                      <a:pt x="3640" y="3447"/>
                      <a:pt x="3913" y="2986"/>
                      <a:pt x="4067" y="2650"/>
                    </a:cubicBezTo>
                    <a:lnTo>
                      <a:pt x="4067" y="2650"/>
                    </a:lnTo>
                    <a:cubicBezTo>
                      <a:pt x="3976" y="2951"/>
                      <a:pt x="3940" y="3341"/>
                      <a:pt x="4370" y="3341"/>
                    </a:cubicBezTo>
                    <a:cubicBezTo>
                      <a:pt x="5071" y="3341"/>
                      <a:pt x="5138" y="2541"/>
                      <a:pt x="5138" y="2541"/>
                    </a:cubicBezTo>
                    <a:cubicBezTo>
                      <a:pt x="5138" y="2541"/>
                      <a:pt x="5870" y="3090"/>
                      <a:pt x="6358" y="3090"/>
                    </a:cubicBezTo>
                    <a:cubicBezTo>
                      <a:pt x="6529" y="3090"/>
                      <a:pt x="6670" y="3023"/>
                      <a:pt x="6739" y="2841"/>
                    </a:cubicBezTo>
                    <a:cubicBezTo>
                      <a:pt x="6929" y="2271"/>
                      <a:pt x="5374" y="1"/>
                      <a:pt x="3010" y="1"/>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133;p56">
                <a:extLst>
                  <a:ext uri="{FF2B5EF4-FFF2-40B4-BE49-F238E27FC236}">
                    <a16:creationId xmlns:a16="http://schemas.microsoft.com/office/drawing/2014/main" id="{1783929D-83E5-BBB0-284F-549CD9DB6A34}"/>
                  </a:ext>
                </a:extLst>
              </p:cNvPr>
              <p:cNvSpPr/>
              <p:nvPr/>
            </p:nvSpPr>
            <p:spPr>
              <a:xfrm>
                <a:off x="5586933" y="2683736"/>
                <a:ext cx="685067" cy="286715"/>
              </a:xfrm>
              <a:custGeom>
                <a:avLst/>
                <a:gdLst/>
                <a:ahLst/>
                <a:cxnLst/>
                <a:rect l="l" t="t" r="r" b="b"/>
                <a:pathLst>
                  <a:path w="26553" h="11113" extrusionOk="0">
                    <a:moveTo>
                      <a:pt x="3600" y="0"/>
                    </a:moveTo>
                    <a:cubicBezTo>
                      <a:pt x="2840" y="0"/>
                      <a:pt x="2078" y="262"/>
                      <a:pt x="1468" y="796"/>
                    </a:cubicBezTo>
                    <a:cubicBezTo>
                      <a:pt x="101" y="1996"/>
                      <a:pt x="1" y="4031"/>
                      <a:pt x="1168" y="5399"/>
                    </a:cubicBezTo>
                    <a:cubicBezTo>
                      <a:pt x="5306" y="9769"/>
                      <a:pt x="9624" y="11113"/>
                      <a:pt x="13373" y="11113"/>
                    </a:cubicBezTo>
                    <a:cubicBezTo>
                      <a:pt x="16092" y="11113"/>
                      <a:pt x="18512" y="10406"/>
                      <a:pt x="20349" y="9635"/>
                    </a:cubicBezTo>
                    <a:cubicBezTo>
                      <a:pt x="20749" y="9869"/>
                      <a:pt x="21191" y="9985"/>
                      <a:pt x="21629" y="9985"/>
                    </a:cubicBezTo>
                    <a:cubicBezTo>
                      <a:pt x="22066" y="9985"/>
                      <a:pt x="22500" y="9869"/>
                      <a:pt x="22884" y="9635"/>
                    </a:cubicBezTo>
                    <a:lnTo>
                      <a:pt x="23417" y="9335"/>
                    </a:lnTo>
                    <a:cubicBezTo>
                      <a:pt x="23918" y="9035"/>
                      <a:pt x="24318" y="8534"/>
                      <a:pt x="24518" y="7967"/>
                    </a:cubicBezTo>
                    <a:cubicBezTo>
                      <a:pt x="25085" y="7801"/>
                      <a:pt x="25619" y="7534"/>
                      <a:pt x="26086" y="7133"/>
                    </a:cubicBezTo>
                    <a:cubicBezTo>
                      <a:pt x="26309" y="6845"/>
                      <a:pt x="26140" y="6758"/>
                      <a:pt x="25854" y="6758"/>
                    </a:cubicBezTo>
                    <a:cubicBezTo>
                      <a:pt x="25410" y="6758"/>
                      <a:pt x="24685" y="6967"/>
                      <a:pt x="24685" y="6967"/>
                    </a:cubicBezTo>
                    <a:cubicBezTo>
                      <a:pt x="24685" y="6967"/>
                      <a:pt x="26553" y="6133"/>
                      <a:pt x="26186" y="5366"/>
                    </a:cubicBezTo>
                    <a:cubicBezTo>
                      <a:pt x="26093" y="5159"/>
                      <a:pt x="25905" y="5084"/>
                      <a:pt x="25678" y="5084"/>
                    </a:cubicBezTo>
                    <a:cubicBezTo>
                      <a:pt x="25171" y="5084"/>
                      <a:pt x="24471" y="5461"/>
                      <a:pt x="24218" y="5599"/>
                    </a:cubicBezTo>
                    <a:cubicBezTo>
                      <a:pt x="24585" y="5265"/>
                      <a:pt x="25819" y="4031"/>
                      <a:pt x="25352" y="3464"/>
                    </a:cubicBezTo>
                    <a:cubicBezTo>
                      <a:pt x="25275" y="3359"/>
                      <a:pt x="25170" y="3314"/>
                      <a:pt x="25046" y="3314"/>
                    </a:cubicBezTo>
                    <a:cubicBezTo>
                      <a:pt x="24585" y="3314"/>
                      <a:pt x="23872" y="3943"/>
                      <a:pt x="23451" y="4365"/>
                    </a:cubicBezTo>
                    <a:lnTo>
                      <a:pt x="23417" y="4298"/>
                    </a:lnTo>
                    <a:cubicBezTo>
                      <a:pt x="23651" y="3898"/>
                      <a:pt x="23884" y="3297"/>
                      <a:pt x="23651" y="2830"/>
                    </a:cubicBezTo>
                    <a:cubicBezTo>
                      <a:pt x="23611" y="2734"/>
                      <a:pt x="23537" y="2692"/>
                      <a:pt x="23440" y="2692"/>
                    </a:cubicBezTo>
                    <a:cubicBezTo>
                      <a:pt x="23134" y="2692"/>
                      <a:pt x="22589" y="3109"/>
                      <a:pt x="22083" y="3564"/>
                    </a:cubicBezTo>
                    <a:cubicBezTo>
                      <a:pt x="21900" y="3514"/>
                      <a:pt x="21708" y="3489"/>
                      <a:pt x="21512" y="3489"/>
                    </a:cubicBezTo>
                    <a:cubicBezTo>
                      <a:pt x="21316" y="3489"/>
                      <a:pt x="21116" y="3514"/>
                      <a:pt x="20916" y="3564"/>
                    </a:cubicBezTo>
                    <a:cubicBezTo>
                      <a:pt x="20882" y="2997"/>
                      <a:pt x="20715" y="2397"/>
                      <a:pt x="20315" y="2263"/>
                    </a:cubicBezTo>
                    <a:cubicBezTo>
                      <a:pt x="20273" y="2248"/>
                      <a:pt x="20232" y="2240"/>
                      <a:pt x="20193" y="2240"/>
                    </a:cubicBezTo>
                    <a:cubicBezTo>
                      <a:pt x="19651" y="2240"/>
                      <a:pt x="19443" y="3678"/>
                      <a:pt x="19381" y="4331"/>
                    </a:cubicBezTo>
                    <a:cubicBezTo>
                      <a:pt x="18881" y="4765"/>
                      <a:pt x="18547" y="5366"/>
                      <a:pt x="18481" y="5999"/>
                    </a:cubicBezTo>
                    <a:cubicBezTo>
                      <a:pt x="17312" y="6573"/>
                      <a:pt x="16041" y="6869"/>
                      <a:pt x="14764" y="6869"/>
                    </a:cubicBezTo>
                    <a:cubicBezTo>
                      <a:pt x="14110" y="6869"/>
                      <a:pt x="13454" y="6791"/>
                      <a:pt x="12810" y="6633"/>
                    </a:cubicBezTo>
                    <a:cubicBezTo>
                      <a:pt x="10475" y="5999"/>
                      <a:pt x="7840" y="3297"/>
                      <a:pt x="6038" y="1096"/>
                    </a:cubicBezTo>
                    <a:cubicBezTo>
                      <a:pt x="5404" y="371"/>
                      <a:pt x="4504" y="0"/>
                      <a:pt x="3600" y="0"/>
                    </a:cubicBezTo>
                    <a:close/>
                  </a:path>
                </a:pathLst>
              </a:custGeom>
              <a:solidFill>
                <a:srgbClr val="E6BD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134;p56">
                <a:extLst>
                  <a:ext uri="{FF2B5EF4-FFF2-40B4-BE49-F238E27FC236}">
                    <a16:creationId xmlns:a16="http://schemas.microsoft.com/office/drawing/2014/main" id="{71F85497-F2AE-071D-80CC-3C64F6B2A0F6}"/>
                  </a:ext>
                </a:extLst>
              </p:cNvPr>
              <p:cNvSpPr/>
              <p:nvPr/>
            </p:nvSpPr>
            <p:spPr>
              <a:xfrm>
                <a:off x="5584946" y="2672049"/>
                <a:ext cx="243862" cy="253408"/>
              </a:xfrm>
              <a:custGeom>
                <a:avLst/>
                <a:gdLst/>
                <a:ahLst/>
                <a:cxnLst/>
                <a:rect l="l" t="t" r="r" b="b"/>
                <a:pathLst>
                  <a:path w="9452" h="9822" extrusionOk="0">
                    <a:moveTo>
                      <a:pt x="3036" y="0"/>
                    </a:moveTo>
                    <a:cubicBezTo>
                      <a:pt x="1308" y="0"/>
                      <a:pt x="0" y="1336"/>
                      <a:pt x="44" y="3383"/>
                    </a:cubicBezTo>
                    <a:cubicBezTo>
                      <a:pt x="178" y="7987"/>
                      <a:pt x="5582" y="9821"/>
                      <a:pt x="5582" y="9821"/>
                    </a:cubicBezTo>
                    <a:lnTo>
                      <a:pt x="9451" y="4518"/>
                    </a:lnTo>
                    <a:cubicBezTo>
                      <a:pt x="8350" y="3317"/>
                      <a:pt x="7149" y="2216"/>
                      <a:pt x="5915" y="1149"/>
                    </a:cubicBezTo>
                    <a:cubicBezTo>
                      <a:pt x="4929" y="355"/>
                      <a:pt x="3927" y="0"/>
                      <a:pt x="30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3135;p56">
              <a:extLst>
                <a:ext uri="{FF2B5EF4-FFF2-40B4-BE49-F238E27FC236}">
                  <a16:creationId xmlns:a16="http://schemas.microsoft.com/office/drawing/2014/main" id="{66702574-4E19-861D-F96F-AD5C81DBB65B}"/>
                </a:ext>
              </a:extLst>
            </p:cNvPr>
            <p:cNvGrpSpPr/>
            <p:nvPr/>
          </p:nvGrpSpPr>
          <p:grpSpPr>
            <a:xfrm>
              <a:off x="5104364" y="3105233"/>
              <a:ext cx="3036273" cy="1173047"/>
              <a:chOff x="5127357" y="3257633"/>
              <a:chExt cx="3036273" cy="1173047"/>
            </a:xfrm>
          </p:grpSpPr>
          <p:sp>
            <p:nvSpPr>
              <p:cNvPr id="14" name="Google Shape;3136;p56">
                <a:extLst>
                  <a:ext uri="{FF2B5EF4-FFF2-40B4-BE49-F238E27FC236}">
                    <a16:creationId xmlns:a16="http://schemas.microsoft.com/office/drawing/2014/main" id="{E4740570-0E61-091C-26D2-15397E613025}"/>
                  </a:ext>
                </a:extLst>
              </p:cNvPr>
              <p:cNvSpPr/>
              <p:nvPr/>
            </p:nvSpPr>
            <p:spPr>
              <a:xfrm>
                <a:off x="5127357" y="3788570"/>
                <a:ext cx="3036273" cy="642110"/>
              </a:xfrm>
              <a:custGeom>
                <a:avLst/>
                <a:gdLst/>
                <a:ahLst/>
                <a:cxnLst/>
                <a:rect l="l" t="t" r="r" b="b"/>
                <a:pathLst>
                  <a:path w="117685" h="24888" extrusionOk="0">
                    <a:moveTo>
                      <a:pt x="43688" y="1"/>
                    </a:moveTo>
                    <a:cubicBezTo>
                      <a:pt x="25915" y="1"/>
                      <a:pt x="11127" y="64"/>
                      <a:pt x="10575" y="169"/>
                    </a:cubicBezTo>
                    <a:cubicBezTo>
                      <a:pt x="9174" y="403"/>
                      <a:pt x="234" y="20951"/>
                      <a:pt x="234" y="20951"/>
                    </a:cubicBezTo>
                    <a:cubicBezTo>
                      <a:pt x="1" y="22852"/>
                      <a:pt x="1269" y="22852"/>
                      <a:pt x="2670" y="23886"/>
                    </a:cubicBezTo>
                    <a:cubicBezTo>
                      <a:pt x="4071" y="24887"/>
                      <a:pt x="110680" y="24620"/>
                      <a:pt x="113482" y="24754"/>
                    </a:cubicBezTo>
                    <a:cubicBezTo>
                      <a:pt x="113620" y="24760"/>
                      <a:pt x="113755" y="24763"/>
                      <a:pt x="113886" y="24763"/>
                    </a:cubicBezTo>
                    <a:cubicBezTo>
                      <a:pt x="116419" y="24763"/>
                      <a:pt x="117685" y="23582"/>
                      <a:pt x="117685" y="22852"/>
                    </a:cubicBezTo>
                    <a:cubicBezTo>
                      <a:pt x="117685" y="22085"/>
                      <a:pt x="106577" y="1170"/>
                      <a:pt x="105943" y="536"/>
                    </a:cubicBezTo>
                    <a:cubicBezTo>
                      <a:pt x="105559" y="152"/>
                      <a:pt x="71079" y="1"/>
                      <a:pt x="43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137;p56">
                <a:extLst>
                  <a:ext uri="{FF2B5EF4-FFF2-40B4-BE49-F238E27FC236}">
                    <a16:creationId xmlns:a16="http://schemas.microsoft.com/office/drawing/2014/main" id="{0B05E9B8-785B-2197-9848-9B49B0C08D62}"/>
                  </a:ext>
                </a:extLst>
              </p:cNvPr>
              <p:cNvSpPr/>
              <p:nvPr/>
            </p:nvSpPr>
            <p:spPr>
              <a:xfrm>
                <a:off x="5214303" y="3821594"/>
                <a:ext cx="2868444" cy="553126"/>
              </a:xfrm>
              <a:custGeom>
                <a:avLst/>
                <a:gdLst/>
                <a:ahLst/>
                <a:cxnLst/>
                <a:rect l="l" t="t" r="r" b="b"/>
                <a:pathLst>
                  <a:path w="111180" h="21439" extrusionOk="0">
                    <a:moveTo>
                      <a:pt x="39547" y="1"/>
                    </a:moveTo>
                    <a:cubicBezTo>
                      <a:pt x="23545" y="1"/>
                      <a:pt x="10514" y="48"/>
                      <a:pt x="10007" y="124"/>
                    </a:cubicBezTo>
                    <a:cubicBezTo>
                      <a:pt x="8673" y="357"/>
                      <a:pt x="267" y="18036"/>
                      <a:pt x="267" y="18036"/>
                    </a:cubicBezTo>
                    <a:cubicBezTo>
                      <a:pt x="0" y="19671"/>
                      <a:pt x="1268" y="19671"/>
                      <a:pt x="2569" y="20572"/>
                    </a:cubicBezTo>
                    <a:cubicBezTo>
                      <a:pt x="3869" y="21439"/>
                      <a:pt x="104575" y="21239"/>
                      <a:pt x="107210" y="21339"/>
                    </a:cubicBezTo>
                    <a:cubicBezTo>
                      <a:pt x="107290" y="21341"/>
                      <a:pt x="107369" y="21342"/>
                      <a:pt x="107447" y="21342"/>
                    </a:cubicBezTo>
                    <a:cubicBezTo>
                      <a:pt x="109955" y="21342"/>
                      <a:pt x="111179" y="20318"/>
                      <a:pt x="111179" y="19671"/>
                    </a:cubicBezTo>
                    <a:cubicBezTo>
                      <a:pt x="111179" y="19004"/>
                      <a:pt x="100705" y="1024"/>
                      <a:pt x="100105" y="457"/>
                    </a:cubicBezTo>
                    <a:cubicBezTo>
                      <a:pt x="99732" y="126"/>
                      <a:pt x="65679" y="1"/>
                      <a:pt x="39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38;p56">
                <a:extLst>
                  <a:ext uri="{FF2B5EF4-FFF2-40B4-BE49-F238E27FC236}">
                    <a16:creationId xmlns:a16="http://schemas.microsoft.com/office/drawing/2014/main" id="{1C8C878C-1342-C722-41E2-916EA8C8E125}"/>
                  </a:ext>
                </a:extLst>
              </p:cNvPr>
              <p:cNvSpPr/>
              <p:nvPr/>
            </p:nvSpPr>
            <p:spPr>
              <a:xfrm>
                <a:off x="6846024" y="3735293"/>
                <a:ext cx="235838" cy="184444"/>
              </a:xfrm>
              <a:custGeom>
                <a:avLst/>
                <a:gdLst/>
                <a:ahLst/>
                <a:cxnLst/>
                <a:rect l="l" t="t" r="r" b="b"/>
                <a:pathLst>
                  <a:path w="9141" h="7149" extrusionOk="0">
                    <a:moveTo>
                      <a:pt x="5171" y="1"/>
                    </a:moveTo>
                    <a:cubicBezTo>
                      <a:pt x="3051" y="1"/>
                      <a:pt x="601" y="66"/>
                      <a:pt x="601" y="66"/>
                    </a:cubicBezTo>
                    <a:cubicBezTo>
                      <a:pt x="534" y="166"/>
                      <a:pt x="0" y="4136"/>
                      <a:pt x="134" y="5036"/>
                    </a:cubicBezTo>
                    <a:cubicBezTo>
                      <a:pt x="300" y="5937"/>
                      <a:pt x="2102" y="6971"/>
                      <a:pt x="3836" y="7138"/>
                    </a:cubicBezTo>
                    <a:cubicBezTo>
                      <a:pt x="3926" y="7145"/>
                      <a:pt x="4018" y="7148"/>
                      <a:pt x="4112" y="7148"/>
                    </a:cubicBezTo>
                    <a:cubicBezTo>
                      <a:pt x="5831" y="7148"/>
                      <a:pt x="8165" y="6027"/>
                      <a:pt x="8640" y="5237"/>
                    </a:cubicBezTo>
                    <a:cubicBezTo>
                      <a:pt x="9140" y="4403"/>
                      <a:pt x="8306" y="467"/>
                      <a:pt x="8206" y="166"/>
                    </a:cubicBezTo>
                    <a:cubicBezTo>
                      <a:pt x="8163" y="38"/>
                      <a:pt x="6760" y="1"/>
                      <a:pt x="51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139;p56">
                <a:extLst>
                  <a:ext uri="{FF2B5EF4-FFF2-40B4-BE49-F238E27FC236}">
                    <a16:creationId xmlns:a16="http://schemas.microsoft.com/office/drawing/2014/main" id="{752E8C94-63BE-29E8-F9CF-EE926B39E52B}"/>
                  </a:ext>
                </a:extLst>
              </p:cNvPr>
              <p:cNvSpPr/>
              <p:nvPr/>
            </p:nvSpPr>
            <p:spPr>
              <a:xfrm>
                <a:off x="6854616" y="3747006"/>
                <a:ext cx="201421" cy="153949"/>
              </a:xfrm>
              <a:custGeom>
                <a:avLst/>
                <a:gdLst/>
                <a:ahLst/>
                <a:cxnLst/>
                <a:rect l="l" t="t" r="r" b="b"/>
                <a:pathLst>
                  <a:path w="7807" h="5967" extrusionOk="0">
                    <a:moveTo>
                      <a:pt x="6381" y="0"/>
                    </a:moveTo>
                    <a:cubicBezTo>
                      <a:pt x="4439" y="0"/>
                      <a:pt x="743" y="38"/>
                      <a:pt x="668" y="113"/>
                    </a:cubicBezTo>
                    <a:cubicBezTo>
                      <a:pt x="568" y="246"/>
                      <a:pt x="1" y="3782"/>
                      <a:pt x="1102" y="4883"/>
                    </a:cubicBezTo>
                    <a:cubicBezTo>
                      <a:pt x="1979" y="5734"/>
                      <a:pt x="3235" y="5967"/>
                      <a:pt x="4145" y="5967"/>
                    </a:cubicBezTo>
                    <a:cubicBezTo>
                      <a:pt x="4412" y="5967"/>
                      <a:pt x="4649" y="5947"/>
                      <a:pt x="4838" y="5917"/>
                    </a:cubicBezTo>
                    <a:cubicBezTo>
                      <a:pt x="6472" y="5650"/>
                      <a:pt x="7673" y="4282"/>
                      <a:pt x="7706" y="2648"/>
                    </a:cubicBezTo>
                    <a:cubicBezTo>
                      <a:pt x="7806" y="313"/>
                      <a:pt x="7773" y="79"/>
                      <a:pt x="7539" y="13"/>
                    </a:cubicBezTo>
                    <a:cubicBezTo>
                      <a:pt x="7481" y="4"/>
                      <a:pt x="7029" y="0"/>
                      <a:pt x="63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140;p56">
                <a:extLst>
                  <a:ext uri="{FF2B5EF4-FFF2-40B4-BE49-F238E27FC236}">
                    <a16:creationId xmlns:a16="http://schemas.microsoft.com/office/drawing/2014/main" id="{6E41AE1C-3008-6DEB-69EA-77E6F3564FCE}"/>
                  </a:ext>
                </a:extLst>
              </p:cNvPr>
              <p:cNvSpPr/>
              <p:nvPr/>
            </p:nvSpPr>
            <p:spPr>
              <a:xfrm>
                <a:off x="6469061" y="3735293"/>
                <a:ext cx="235838" cy="184444"/>
              </a:xfrm>
              <a:custGeom>
                <a:avLst/>
                <a:gdLst/>
                <a:ahLst/>
                <a:cxnLst/>
                <a:rect l="l" t="t" r="r" b="b"/>
                <a:pathLst>
                  <a:path w="9141" h="7149" extrusionOk="0">
                    <a:moveTo>
                      <a:pt x="5171" y="1"/>
                    </a:moveTo>
                    <a:cubicBezTo>
                      <a:pt x="3052" y="1"/>
                      <a:pt x="601" y="66"/>
                      <a:pt x="601" y="66"/>
                    </a:cubicBezTo>
                    <a:cubicBezTo>
                      <a:pt x="534" y="166"/>
                      <a:pt x="1" y="4136"/>
                      <a:pt x="168" y="5036"/>
                    </a:cubicBezTo>
                    <a:cubicBezTo>
                      <a:pt x="301" y="5937"/>
                      <a:pt x="2102" y="6971"/>
                      <a:pt x="3837" y="7138"/>
                    </a:cubicBezTo>
                    <a:cubicBezTo>
                      <a:pt x="3927" y="7145"/>
                      <a:pt x="4018" y="7148"/>
                      <a:pt x="4112" y="7148"/>
                    </a:cubicBezTo>
                    <a:cubicBezTo>
                      <a:pt x="5831" y="7148"/>
                      <a:pt x="8166" y="6027"/>
                      <a:pt x="8640" y="5237"/>
                    </a:cubicBezTo>
                    <a:cubicBezTo>
                      <a:pt x="9141" y="4403"/>
                      <a:pt x="8307" y="467"/>
                      <a:pt x="8207" y="166"/>
                    </a:cubicBezTo>
                    <a:cubicBezTo>
                      <a:pt x="8164" y="38"/>
                      <a:pt x="6761" y="1"/>
                      <a:pt x="51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41;p56">
                <a:extLst>
                  <a:ext uri="{FF2B5EF4-FFF2-40B4-BE49-F238E27FC236}">
                    <a16:creationId xmlns:a16="http://schemas.microsoft.com/office/drawing/2014/main" id="{3D4A215B-5F25-AE24-0184-FC8FB7016685}"/>
                  </a:ext>
                </a:extLst>
              </p:cNvPr>
              <p:cNvSpPr/>
              <p:nvPr/>
            </p:nvSpPr>
            <p:spPr>
              <a:xfrm>
                <a:off x="6476801" y="3749870"/>
                <a:ext cx="202272" cy="151085"/>
              </a:xfrm>
              <a:custGeom>
                <a:avLst/>
                <a:gdLst/>
                <a:ahLst/>
                <a:cxnLst/>
                <a:rect l="l" t="t" r="r" b="b"/>
                <a:pathLst>
                  <a:path w="7840" h="5856" extrusionOk="0">
                    <a:moveTo>
                      <a:pt x="5518" y="0"/>
                    </a:moveTo>
                    <a:cubicBezTo>
                      <a:pt x="3515" y="0"/>
                      <a:pt x="766" y="37"/>
                      <a:pt x="701" y="102"/>
                    </a:cubicBezTo>
                    <a:cubicBezTo>
                      <a:pt x="601" y="235"/>
                      <a:pt x="1" y="3704"/>
                      <a:pt x="1135" y="4772"/>
                    </a:cubicBezTo>
                    <a:cubicBezTo>
                      <a:pt x="2012" y="5623"/>
                      <a:pt x="3289" y="5856"/>
                      <a:pt x="4208" y="5856"/>
                    </a:cubicBezTo>
                    <a:cubicBezTo>
                      <a:pt x="4477" y="5856"/>
                      <a:pt x="4716" y="5836"/>
                      <a:pt x="4904" y="5806"/>
                    </a:cubicBezTo>
                    <a:cubicBezTo>
                      <a:pt x="6506" y="5572"/>
                      <a:pt x="7706" y="4238"/>
                      <a:pt x="7773" y="2603"/>
                    </a:cubicBezTo>
                    <a:cubicBezTo>
                      <a:pt x="7840" y="302"/>
                      <a:pt x="7807" y="68"/>
                      <a:pt x="7573" y="35"/>
                    </a:cubicBezTo>
                    <a:cubicBezTo>
                      <a:pt x="7490" y="11"/>
                      <a:pt x="6616" y="0"/>
                      <a:pt x="55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42;p56">
                <a:extLst>
                  <a:ext uri="{FF2B5EF4-FFF2-40B4-BE49-F238E27FC236}">
                    <a16:creationId xmlns:a16="http://schemas.microsoft.com/office/drawing/2014/main" id="{876EED54-A9CB-C87B-E8C6-22835938FF79}"/>
                  </a:ext>
                </a:extLst>
              </p:cNvPr>
              <p:cNvSpPr/>
              <p:nvPr/>
            </p:nvSpPr>
            <p:spPr>
              <a:xfrm>
                <a:off x="7584420" y="3841976"/>
                <a:ext cx="199692" cy="32740"/>
              </a:xfrm>
              <a:custGeom>
                <a:avLst/>
                <a:gdLst/>
                <a:ahLst/>
                <a:cxnLst/>
                <a:rect l="l" t="t" r="r" b="b"/>
                <a:pathLst>
                  <a:path w="7740" h="1269" extrusionOk="0">
                    <a:moveTo>
                      <a:pt x="768" y="1"/>
                    </a:moveTo>
                    <a:cubicBezTo>
                      <a:pt x="568" y="1"/>
                      <a:pt x="368" y="101"/>
                      <a:pt x="267" y="268"/>
                    </a:cubicBezTo>
                    <a:lnTo>
                      <a:pt x="201" y="434"/>
                    </a:lnTo>
                    <a:cubicBezTo>
                      <a:pt x="1" y="801"/>
                      <a:pt x="267" y="1268"/>
                      <a:pt x="701" y="1268"/>
                    </a:cubicBezTo>
                    <a:lnTo>
                      <a:pt x="7106" y="1268"/>
                    </a:lnTo>
                    <a:cubicBezTo>
                      <a:pt x="7473" y="1268"/>
                      <a:pt x="7739" y="935"/>
                      <a:pt x="7639" y="568"/>
                    </a:cubicBezTo>
                    <a:cubicBezTo>
                      <a:pt x="7606" y="334"/>
                      <a:pt x="7373" y="134"/>
                      <a:pt x="7106" y="134"/>
                    </a:cubicBezTo>
                    <a:lnTo>
                      <a:pt x="768" y="1"/>
                    </a:lnTo>
                    <a:close/>
                  </a:path>
                </a:pathLst>
              </a:custGeom>
              <a:solidFill>
                <a:srgbClr val="FFFD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43;p56">
                <a:extLst>
                  <a:ext uri="{FF2B5EF4-FFF2-40B4-BE49-F238E27FC236}">
                    <a16:creationId xmlns:a16="http://schemas.microsoft.com/office/drawing/2014/main" id="{E6BAC493-D71B-EBD3-7557-DFE85B7B0572}"/>
                  </a:ext>
                </a:extLst>
              </p:cNvPr>
              <p:cNvSpPr/>
              <p:nvPr/>
            </p:nvSpPr>
            <p:spPr>
              <a:xfrm>
                <a:off x="5442350" y="3894479"/>
                <a:ext cx="784913" cy="408827"/>
              </a:xfrm>
              <a:custGeom>
                <a:avLst/>
                <a:gdLst/>
                <a:ahLst/>
                <a:cxnLst/>
                <a:rect l="l" t="t" r="r" b="b"/>
                <a:pathLst>
                  <a:path w="30423" h="15846" extrusionOk="0">
                    <a:moveTo>
                      <a:pt x="15212" y="1"/>
                    </a:moveTo>
                    <a:cubicBezTo>
                      <a:pt x="6806" y="1"/>
                      <a:pt x="1" y="3570"/>
                      <a:pt x="1" y="7940"/>
                    </a:cubicBezTo>
                    <a:cubicBezTo>
                      <a:pt x="1" y="12309"/>
                      <a:pt x="6806" y="15845"/>
                      <a:pt x="15212" y="15845"/>
                    </a:cubicBezTo>
                    <a:cubicBezTo>
                      <a:pt x="23618" y="15845"/>
                      <a:pt x="30422" y="12309"/>
                      <a:pt x="30422" y="7940"/>
                    </a:cubicBezTo>
                    <a:cubicBezTo>
                      <a:pt x="30422" y="3570"/>
                      <a:pt x="23618" y="1"/>
                      <a:pt x="152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44;p56">
                <a:extLst>
                  <a:ext uri="{FF2B5EF4-FFF2-40B4-BE49-F238E27FC236}">
                    <a16:creationId xmlns:a16="http://schemas.microsoft.com/office/drawing/2014/main" id="{42EA0BF2-6C85-7CCB-5263-A7C9E6E355C9}"/>
                  </a:ext>
                </a:extLst>
              </p:cNvPr>
              <p:cNvSpPr/>
              <p:nvPr/>
            </p:nvSpPr>
            <p:spPr>
              <a:xfrm>
                <a:off x="5465595" y="3894479"/>
                <a:ext cx="738422" cy="383852"/>
              </a:xfrm>
              <a:custGeom>
                <a:avLst/>
                <a:gdLst/>
                <a:ahLst/>
                <a:cxnLst/>
                <a:rect l="l" t="t" r="r" b="b"/>
                <a:pathLst>
                  <a:path w="28621" h="14878" extrusionOk="0">
                    <a:moveTo>
                      <a:pt x="14311" y="1"/>
                    </a:moveTo>
                    <a:cubicBezTo>
                      <a:pt x="6405" y="1"/>
                      <a:pt x="0" y="3336"/>
                      <a:pt x="0" y="7439"/>
                    </a:cubicBezTo>
                    <a:cubicBezTo>
                      <a:pt x="0" y="11542"/>
                      <a:pt x="6405" y="14878"/>
                      <a:pt x="14311" y="14878"/>
                    </a:cubicBezTo>
                    <a:cubicBezTo>
                      <a:pt x="22216" y="14878"/>
                      <a:pt x="28621" y="11542"/>
                      <a:pt x="28621" y="7439"/>
                    </a:cubicBezTo>
                    <a:cubicBezTo>
                      <a:pt x="28621" y="3336"/>
                      <a:pt x="22216" y="1"/>
                      <a:pt x="14311" y="1"/>
                    </a:cubicBezTo>
                    <a:close/>
                  </a:path>
                </a:pathLst>
              </a:custGeom>
              <a:solidFill>
                <a:srgbClr val="FFFD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145;p56">
                <a:extLst>
                  <a:ext uri="{FF2B5EF4-FFF2-40B4-BE49-F238E27FC236}">
                    <a16:creationId xmlns:a16="http://schemas.microsoft.com/office/drawing/2014/main" id="{6710E7C6-B7DE-031E-AA4F-E3D00A141F2E}"/>
                  </a:ext>
                </a:extLst>
              </p:cNvPr>
              <p:cNvSpPr/>
              <p:nvPr/>
            </p:nvSpPr>
            <p:spPr>
              <a:xfrm>
                <a:off x="5497433" y="3935784"/>
                <a:ext cx="679056" cy="307278"/>
              </a:xfrm>
              <a:custGeom>
                <a:avLst/>
                <a:gdLst/>
                <a:ahLst/>
                <a:cxnLst/>
                <a:rect l="l" t="t" r="r" b="b"/>
                <a:pathLst>
                  <a:path w="26320" h="11910" extrusionOk="0">
                    <a:moveTo>
                      <a:pt x="13143" y="1"/>
                    </a:moveTo>
                    <a:cubicBezTo>
                      <a:pt x="5871" y="1"/>
                      <a:pt x="1" y="2636"/>
                      <a:pt x="1" y="5938"/>
                    </a:cubicBezTo>
                    <a:cubicBezTo>
                      <a:pt x="1" y="9241"/>
                      <a:pt x="5871" y="11909"/>
                      <a:pt x="13143" y="11909"/>
                    </a:cubicBezTo>
                    <a:cubicBezTo>
                      <a:pt x="20415" y="11909"/>
                      <a:pt x="26319" y="9241"/>
                      <a:pt x="26319" y="5938"/>
                    </a:cubicBezTo>
                    <a:cubicBezTo>
                      <a:pt x="26319" y="2669"/>
                      <a:pt x="20415" y="1"/>
                      <a:pt x="131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46;p56">
                <a:extLst>
                  <a:ext uri="{FF2B5EF4-FFF2-40B4-BE49-F238E27FC236}">
                    <a16:creationId xmlns:a16="http://schemas.microsoft.com/office/drawing/2014/main" id="{41B8AAB6-AE3C-0C65-41EB-5FA6CC3385C9}"/>
                  </a:ext>
                </a:extLst>
              </p:cNvPr>
              <p:cNvSpPr/>
              <p:nvPr/>
            </p:nvSpPr>
            <p:spPr>
              <a:xfrm>
                <a:off x="5394155" y="3967441"/>
                <a:ext cx="306401" cy="154310"/>
              </a:xfrm>
              <a:custGeom>
                <a:avLst/>
                <a:gdLst/>
                <a:ahLst/>
                <a:cxnLst/>
                <a:rect l="l" t="t" r="r" b="b"/>
                <a:pathLst>
                  <a:path w="11876" h="5981" extrusionOk="0">
                    <a:moveTo>
                      <a:pt x="5660" y="1"/>
                    </a:moveTo>
                    <a:cubicBezTo>
                      <a:pt x="3551" y="1"/>
                      <a:pt x="1578" y="161"/>
                      <a:pt x="1101" y="608"/>
                    </a:cubicBezTo>
                    <a:cubicBezTo>
                      <a:pt x="1" y="1642"/>
                      <a:pt x="1368" y="5879"/>
                      <a:pt x="1368" y="5879"/>
                    </a:cubicBezTo>
                    <a:cubicBezTo>
                      <a:pt x="1368" y="5879"/>
                      <a:pt x="5605" y="5879"/>
                      <a:pt x="6372" y="5979"/>
                    </a:cubicBezTo>
                    <a:cubicBezTo>
                      <a:pt x="6383" y="5980"/>
                      <a:pt x="6394" y="5980"/>
                      <a:pt x="6404" y="5980"/>
                    </a:cubicBezTo>
                    <a:cubicBezTo>
                      <a:pt x="7109" y="5980"/>
                      <a:pt x="6105" y="3764"/>
                      <a:pt x="6105" y="2877"/>
                    </a:cubicBezTo>
                    <a:cubicBezTo>
                      <a:pt x="6105" y="2092"/>
                      <a:pt x="10204" y="2042"/>
                      <a:pt x="11262" y="2042"/>
                    </a:cubicBezTo>
                    <a:cubicBezTo>
                      <a:pt x="11419" y="2042"/>
                      <a:pt x="11509" y="2043"/>
                      <a:pt x="11509" y="2043"/>
                    </a:cubicBezTo>
                    <a:cubicBezTo>
                      <a:pt x="11509" y="2043"/>
                      <a:pt x="11876" y="1009"/>
                      <a:pt x="11576" y="542"/>
                    </a:cubicBezTo>
                    <a:cubicBezTo>
                      <a:pt x="11424" y="277"/>
                      <a:pt x="8426" y="1"/>
                      <a:pt x="5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147;p56">
                <a:extLst>
                  <a:ext uri="{FF2B5EF4-FFF2-40B4-BE49-F238E27FC236}">
                    <a16:creationId xmlns:a16="http://schemas.microsoft.com/office/drawing/2014/main" id="{86ED93B9-D22E-0A99-E691-38B66B246F81}"/>
                  </a:ext>
                </a:extLst>
              </p:cNvPr>
              <p:cNvSpPr/>
              <p:nvPr/>
            </p:nvSpPr>
            <p:spPr>
              <a:xfrm>
                <a:off x="5962168" y="3967441"/>
                <a:ext cx="306401" cy="154310"/>
              </a:xfrm>
              <a:custGeom>
                <a:avLst/>
                <a:gdLst/>
                <a:ahLst/>
                <a:cxnLst/>
                <a:rect l="l" t="t" r="r" b="b"/>
                <a:pathLst>
                  <a:path w="11876" h="5981" extrusionOk="0">
                    <a:moveTo>
                      <a:pt x="6216" y="1"/>
                    </a:moveTo>
                    <a:cubicBezTo>
                      <a:pt x="3450" y="1"/>
                      <a:pt x="452" y="277"/>
                      <a:pt x="301" y="542"/>
                    </a:cubicBezTo>
                    <a:cubicBezTo>
                      <a:pt x="0" y="1009"/>
                      <a:pt x="367" y="2043"/>
                      <a:pt x="367" y="2043"/>
                    </a:cubicBezTo>
                    <a:cubicBezTo>
                      <a:pt x="367" y="2043"/>
                      <a:pt x="457" y="2042"/>
                      <a:pt x="614" y="2042"/>
                    </a:cubicBezTo>
                    <a:cubicBezTo>
                      <a:pt x="1672" y="2042"/>
                      <a:pt x="5771" y="2092"/>
                      <a:pt x="5771" y="2877"/>
                    </a:cubicBezTo>
                    <a:cubicBezTo>
                      <a:pt x="5771" y="3764"/>
                      <a:pt x="4767" y="5980"/>
                      <a:pt x="5472" y="5980"/>
                    </a:cubicBezTo>
                    <a:cubicBezTo>
                      <a:pt x="5483" y="5980"/>
                      <a:pt x="5493" y="5980"/>
                      <a:pt x="5504" y="5979"/>
                    </a:cubicBezTo>
                    <a:cubicBezTo>
                      <a:pt x="6272" y="5879"/>
                      <a:pt x="10508" y="5879"/>
                      <a:pt x="10508" y="5879"/>
                    </a:cubicBezTo>
                    <a:cubicBezTo>
                      <a:pt x="10508" y="5879"/>
                      <a:pt x="11876" y="1642"/>
                      <a:pt x="10775" y="608"/>
                    </a:cubicBezTo>
                    <a:cubicBezTo>
                      <a:pt x="10299" y="161"/>
                      <a:pt x="8325" y="1"/>
                      <a:pt x="6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148;p56">
                <a:extLst>
                  <a:ext uri="{FF2B5EF4-FFF2-40B4-BE49-F238E27FC236}">
                    <a16:creationId xmlns:a16="http://schemas.microsoft.com/office/drawing/2014/main" id="{FA6A4257-BA71-DBD7-5BCA-135D4FE34C42}"/>
                  </a:ext>
                </a:extLst>
              </p:cNvPr>
              <p:cNvSpPr/>
              <p:nvPr/>
            </p:nvSpPr>
            <p:spPr>
              <a:xfrm>
                <a:off x="5802956" y="4023246"/>
                <a:ext cx="53380" cy="257355"/>
              </a:xfrm>
              <a:custGeom>
                <a:avLst/>
                <a:gdLst/>
                <a:ahLst/>
                <a:cxnLst/>
                <a:rect l="l" t="t" r="r" b="b"/>
                <a:pathLst>
                  <a:path w="2069" h="9975" extrusionOk="0">
                    <a:moveTo>
                      <a:pt x="1326" y="0"/>
                    </a:moveTo>
                    <a:cubicBezTo>
                      <a:pt x="1018" y="0"/>
                      <a:pt x="718" y="31"/>
                      <a:pt x="401" y="80"/>
                    </a:cubicBezTo>
                    <a:cubicBezTo>
                      <a:pt x="67" y="213"/>
                      <a:pt x="0" y="9954"/>
                      <a:pt x="0" y="9954"/>
                    </a:cubicBezTo>
                    <a:cubicBezTo>
                      <a:pt x="0" y="9954"/>
                      <a:pt x="263" y="9975"/>
                      <a:pt x="589" y="9975"/>
                    </a:cubicBezTo>
                    <a:cubicBezTo>
                      <a:pt x="969" y="9975"/>
                      <a:pt x="1435" y="9946"/>
                      <a:pt x="1668" y="9820"/>
                    </a:cubicBezTo>
                    <a:cubicBezTo>
                      <a:pt x="2068" y="9620"/>
                      <a:pt x="1668" y="13"/>
                      <a:pt x="1668" y="13"/>
                    </a:cubicBezTo>
                    <a:cubicBezTo>
                      <a:pt x="1552" y="4"/>
                      <a:pt x="1438" y="0"/>
                      <a:pt x="13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149;p56">
                <a:extLst>
                  <a:ext uri="{FF2B5EF4-FFF2-40B4-BE49-F238E27FC236}">
                    <a16:creationId xmlns:a16="http://schemas.microsoft.com/office/drawing/2014/main" id="{333A7EB5-5C3A-8F2B-FC71-F5DBD4C5A432}"/>
                  </a:ext>
                </a:extLst>
              </p:cNvPr>
              <p:cNvSpPr/>
              <p:nvPr/>
            </p:nvSpPr>
            <p:spPr>
              <a:xfrm>
                <a:off x="7012976" y="3894479"/>
                <a:ext cx="785765" cy="408827"/>
              </a:xfrm>
              <a:custGeom>
                <a:avLst/>
                <a:gdLst/>
                <a:ahLst/>
                <a:cxnLst/>
                <a:rect l="l" t="t" r="r" b="b"/>
                <a:pathLst>
                  <a:path w="30456" h="15846" extrusionOk="0">
                    <a:moveTo>
                      <a:pt x="15211" y="1"/>
                    </a:moveTo>
                    <a:cubicBezTo>
                      <a:pt x="6805" y="1"/>
                      <a:pt x="0" y="3570"/>
                      <a:pt x="0" y="7940"/>
                    </a:cubicBezTo>
                    <a:cubicBezTo>
                      <a:pt x="0" y="12309"/>
                      <a:pt x="6805" y="15845"/>
                      <a:pt x="15211" y="15845"/>
                    </a:cubicBezTo>
                    <a:cubicBezTo>
                      <a:pt x="23617" y="15845"/>
                      <a:pt x="30456" y="12309"/>
                      <a:pt x="30456" y="7940"/>
                    </a:cubicBezTo>
                    <a:cubicBezTo>
                      <a:pt x="30456" y="3570"/>
                      <a:pt x="23617" y="1"/>
                      <a:pt x="152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150;p56">
                <a:extLst>
                  <a:ext uri="{FF2B5EF4-FFF2-40B4-BE49-F238E27FC236}">
                    <a16:creationId xmlns:a16="http://schemas.microsoft.com/office/drawing/2014/main" id="{6B9C1E7D-9592-FB7F-0A0A-050268A1668A}"/>
                  </a:ext>
                </a:extLst>
              </p:cNvPr>
              <p:cNvSpPr/>
              <p:nvPr/>
            </p:nvSpPr>
            <p:spPr>
              <a:xfrm>
                <a:off x="7037073" y="3894479"/>
                <a:ext cx="737570" cy="383852"/>
              </a:xfrm>
              <a:custGeom>
                <a:avLst/>
                <a:gdLst/>
                <a:ahLst/>
                <a:cxnLst/>
                <a:rect l="l" t="t" r="r" b="b"/>
                <a:pathLst>
                  <a:path w="28588" h="14878" extrusionOk="0">
                    <a:moveTo>
                      <a:pt x="14277" y="1"/>
                    </a:moveTo>
                    <a:cubicBezTo>
                      <a:pt x="6372" y="1"/>
                      <a:pt x="0" y="3336"/>
                      <a:pt x="0" y="7439"/>
                    </a:cubicBezTo>
                    <a:cubicBezTo>
                      <a:pt x="0" y="11542"/>
                      <a:pt x="6372" y="14878"/>
                      <a:pt x="14277" y="14878"/>
                    </a:cubicBezTo>
                    <a:cubicBezTo>
                      <a:pt x="22183" y="14878"/>
                      <a:pt x="28588" y="11542"/>
                      <a:pt x="28588" y="7439"/>
                    </a:cubicBezTo>
                    <a:cubicBezTo>
                      <a:pt x="28588" y="3336"/>
                      <a:pt x="22183" y="1"/>
                      <a:pt x="142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151;p56">
                <a:extLst>
                  <a:ext uri="{FF2B5EF4-FFF2-40B4-BE49-F238E27FC236}">
                    <a16:creationId xmlns:a16="http://schemas.microsoft.com/office/drawing/2014/main" id="{BB76A29E-BE72-E07B-F731-7DA48EF4A948}"/>
                  </a:ext>
                </a:extLst>
              </p:cNvPr>
              <p:cNvSpPr/>
              <p:nvPr/>
            </p:nvSpPr>
            <p:spPr>
              <a:xfrm>
                <a:off x="7068059" y="3935784"/>
                <a:ext cx="679056" cy="307278"/>
              </a:xfrm>
              <a:custGeom>
                <a:avLst/>
                <a:gdLst/>
                <a:ahLst/>
                <a:cxnLst/>
                <a:rect l="l" t="t" r="r" b="b"/>
                <a:pathLst>
                  <a:path w="26320" h="11910" extrusionOk="0">
                    <a:moveTo>
                      <a:pt x="13143" y="1"/>
                    </a:moveTo>
                    <a:cubicBezTo>
                      <a:pt x="5871" y="1"/>
                      <a:pt x="0" y="2636"/>
                      <a:pt x="0" y="5938"/>
                    </a:cubicBezTo>
                    <a:cubicBezTo>
                      <a:pt x="0" y="9241"/>
                      <a:pt x="5905" y="11909"/>
                      <a:pt x="13143" y="11909"/>
                    </a:cubicBezTo>
                    <a:cubicBezTo>
                      <a:pt x="20415" y="11909"/>
                      <a:pt x="26319" y="9241"/>
                      <a:pt x="26319" y="5938"/>
                    </a:cubicBezTo>
                    <a:cubicBezTo>
                      <a:pt x="26319" y="2669"/>
                      <a:pt x="20415" y="1"/>
                      <a:pt x="131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152;p56">
                <a:extLst>
                  <a:ext uri="{FF2B5EF4-FFF2-40B4-BE49-F238E27FC236}">
                    <a16:creationId xmlns:a16="http://schemas.microsoft.com/office/drawing/2014/main" id="{E927CE9D-9F3B-A340-C53E-260AA44CABAC}"/>
                  </a:ext>
                </a:extLst>
              </p:cNvPr>
              <p:cNvSpPr/>
              <p:nvPr/>
            </p:nvSpPr>
            <p:spPr>
              <a:xfrm>
                <a:off x="6957042" y="3967441"/>
                <a:ext cx="306401" cy="154310"/>
              </a:xfrm>
              <a:custGeom>
                <a:avLst/>
                <a:gdLst/>
                <a:ahLst/>
                <a:cxnLst/>
                <a:rect l="l" t="t" r="r" b="b"/>
                <a:pathLst>
                  <a:path w="11876" h="5981" extrusionOk="0">
                    <a:moveTo>
                      <a:pt x="5660" y="1"/>
                    </a:moveTo>
                    <a:cubicBezTo>
                      <a:pt x="3551" y="1"/>
                      <a:pt x="1577" y="161"/>
                      <a:pt x="1101" y="608"/>
                    </a:cubicBezTo>
                    <a:cubicBezTo>
                      <a:pt x="0" y="1642"/>
                      <a:pt x="1368" y="5879"/>
                      <a:pt x="1368" y="5879"/>
                    </a:cubicBezTo>
                    <a:cubicBezTo>
                      <a:pt x="1368" y="5879"/>
                      <a:pt x="5604" y="5879"/>
                      <a:pt x="6371" y="5979"/>
                    </a:cubicBezTo>
                    <a:cubicBezTo>
                      <a:pt x="6383" y="5980"/>
                      <a:pt x="6393" y="5980"/>
                      <a:pt x="6404" y="5980"/>
                    </a:cubicBezTo>
                    <a:cubicBezTo>
                      <a:pt x="7109" y="5980"/>
                      <a:pt x="6105" y="3764"/>
                      <a:pt x="6105" y="2877"/>
                    </a:cubicBezTo>
                    <a:cubicBezTo>
                      <a:pt x="6105" y="2092"/>
                      <a:pt x="10204" y="2042"/>
                      <a:pt x="11262" y="2042"/>
                    </a:cubicBezTo>
                    <a:cubicBezTo>
                      <a:pt x="11419" y="2042"/>
                      <a:pt x="11508" y="2043"/>
                      <a:pt x="11508" y="2043"/>
                    </a:cubicBezTo>
                    <a:cubicBezTo>
                      <a:pt x="11508" y="2043"/>
                      <a:pt x="11875" y="1009"/>
                      <a:pt x="11575" y="542"/>
                    </a:cubicBezTo>
                    <a:cubicBezTo>
                      <a:pt x="11424" y="277"/>
                      <a:pt x="8426" y="1"/>
                      <a:pt x="5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53;p56">
                <a:extLst>
                  <a:ext uri="{FF2B5EF4-FFF2-40B4-BE49-F238E27FC236}">
                    <a16:creationId xmlns:a16="http://schemas.microsoft.com/office/drawing/2014/main" id="{00411AA3-8F06-D116-7253-094FA6B66B41}"/>
                  </a:ext>
                </a:extLst>
              </p:cNvPr>
              <p:cNvSpPr/>
              <p:nvPr/>
            </p:nvSpPr>
            <p:spPr>
              <a:xfrm>
                <a:off x="7525906" y="3967441"/>
                <a:ext cx="305549" cy="154310"/>
              </a:xfrm>
              <a:custGeom>
                <a:avLst/>
                <a:gdLst/>
                <a:ahLst/>
                <a:cxnLst/>
                <a:rect l="l" t="t" r="r" b="b"/>
                <a:pathLst>
                  <a:path w="11843" h="5981" extrusionOk="0">
                    <a:moveTo>
                      <a:pt x="6183" y="1"/>
                    </a:moveTo>
                    <a:cubicBezTo>
                      <a:pt x="3417" y="1"/>
                      <a:pt x="419" y="277"/>
                      <a:pt x="267" y="542"/>
                    </a:cubicBezTo>
                    <a:cubicBezTo>
                      <a:pt x="0" y="1009"/>
                      <a:pt x="334" y="2043"/>
                      <a:pt x="334" y="2043"/>
                    </a:cubicBezTo>
                    <a:cubicBezTo>
                      <a:pt x="334" y="2043"/>
                      <a:pt x="424" y="2042"/>
                      <a:pt x="581" y="2042"/>
                    </a:cubicBezTo>
                    <a:cubicBezTo>
                      <a:pt x="1638" y="2042"/>
                      <a:pt x="5738" y="2092"/>
                      <a:pt x="5738" y="2877"/>
                    </a:cubicBezTo>
                    <a:cubicBezTo>
                      <a:pt x="5738" y="3764"/>
                      <a:pt x="4733" y="5980"/>
                      <a:pt x="5439" y="5980"/>
                    </a:cubicBezTo>
                    <a:cubicBezTo>
                      <a:pt x="5449" y="5980"/>
                      <a:pt x="5460" y="5980"/>
                      <a:pt x="5471" y="5979"/>
                    </a:cubicBezTo>
                    <a:cubicBezTo>
                      <a:pt x="6205" y="5879"/>
                      <a:pt x="10474" y="5879"/>
                      <a:pt x="10474" y="5879"/>
                    </a:cubicBezTo>
                    <a:cubicBezTo>
                      <a:pt x="10474" y="5879"/>
                      <a:pt x="11842" y="1642"/>
                      <a:pt x="10741" y="608"/>
                    </a:cubicBezTo>
                    <a:cubicBezTo>
                      <a:pt x="10265" y="161"/>
                      <a:pt x="8291" y="1"/>
                      <a:pt x="61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154;p56">
                <a:extLst>
                  <a:ext uri="{FF2B5EF4-FFF2-40B4-BE49-F238E27FC236}">
                    <a16:creationId xmlns:a16="http://schemas.microsoft.com/office/drawing/2014/main" id="{CBFFB501-FC10-2153-A692-ABA9B45611A3}"/>
                  </a:ext>
                </a:extLst>
              </p:cNvPr>
              <p:cNvSpPr/>
              <p:nvPr/>
            </p:nvSpPr>
            <p:spPr>
              <a:xfrm>
                <a:off x="7382174" y="4045873"/>
                <a:ext cx="53380" cy="237076"/>
              </a:xfrm>
              <a:custGeom>
                <a:avLst/>
                <a:gdLst/>
                <a:ahLst/>
                <a:cxnLst/>
                <a:rect l="l" t="t" r="r" b="b"/>
                <a:pathLst>
                  <a:path w="2069" h="9189" extrusionOk="0">
                    <a:moveTo>
                      <a:pt x="1183" y="0"/>
                    </a:moveTo>
                    <a:cubicBezTo>
                      <a:pt x="924" y="0"/>
                      <a:pt x="669" y="29"/>
                      <a:pt x="401" y="70"/>
                    </a:cubicBezTo>
                    <a:cubicBezTo>
                      <a:pt x="67" y="204"/>
                      <a:pt x="1" y="9177"/>
                      <a:pt x="1" y="9177"/>
                    </a:cubicBezTo>
                    <a:cubicBezTo>
                      <a:pt x="135" y="9185"/>
                      <a:pt x="268" y="9189"/>
                      <a:pt x="402" y="9189"/>
                    </a:cubicBezTo>
                    <a:cubicBezTo>
                      <a:pt x="834" y="9189"/>
                      <a:pt x="1261" y="9145"/>
                      <a:pt x="1669" y="9043"/>
                    </a:cubicBezTo>
                    <a:cubicBezTo>
                      <a:pt x="2069" y="8876"/>
                      <a:pt x="1669" y="37"/>
                      <a:pt x="1669" y="37"/>
                    </a:cubicBezTo>
                    <a:cubicBezTo>
                      <a:pt x="1503" y="11"/>
                      <a:pt x="1342" y="0"/>
                      <a:pt x="11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155;p56">
                <a:extLst>
                  <a:ext uri="{FF2B5EF4-FFF2-40B4-BE49-F238E27FC236}">
                    <a16:creationId xmlns:a16="http://schemas.microsoft.com/office/drawing/2014/main" id="{5343E688-A89E-6D31-D9A3-44C9BF67D406}"/>
                  </a:ext>
                </a:extLst>
              </p:cNvPr>
              <p:cNvSpPr/>
              <p:nvPr/>
            </p:nvSpPr>
            <p:spPr>
              <a:xfrm>
                <a:off x="7377014" y="3850232"/>
                <a:ext cx="54257" cy="123788"/>
              </a:xfrm>
              <a:custGeom>
                <a:avLst/>
                <a:gdLst/>
                <a:ahLst/>
                <a:cxnLst/>
                <a:rect l="l" t="t" r="r" b="b"/>
                <a:pathLst>
                  <a:path w="2103" h="4798" extrusionOk="0">
                    <a:moveTo>
                      <a:pt x="1310" y="1"/>
                    </a:moveTo>
                    <a:cubicBezTo>
                      <a:pt x="1017" y="1"/>
                      <a:pt x="717" y="24"/>
                      <a:pt x="434" y="48"/>
                    </a:cubicBezTo>
                    <a:cubicBezTo>
                      <a:pt x="67" y="114"/>
                      <a:pt x="1" y="4784"/>
                      <a:pt x="1" y="4784"/>
                    </a:cubicBezTo>
                    <a:cubicBezTo>
                      <a:pt x="153" y="4793"/>
                      <a:pt x="304" y="4798"/>
                      <a:pt x="456" y="4798"/>
                    </a:cubicBezTo>
                    <a:cubicBezTo>
                      <a:pt x="869" y="4798"/>
                      <a:pt x="1278" y="4767"/>
                      <a:pt x="1668" y="4718"/>
                    </a:cubicBezTo>
                    <a:cubicBezTo>
                      <a:pt x="2102" y="4618"/>
                      <a:pt x="1668" y="14"/>
                      <a:pt x="1668" y="14"/>
                    </a:cubicBezTo>
                    <a:cubicBezTo>
                      <a:pt x="1551" y="5"/>
                      <a:pt x="1431" y="1"/>
                      <a:pt x="1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3156;p56">
                <a:extLst>
                  <a:ext uri="{FF2B5EF4-FFF2-40B4-BE49-F238E27FC236}">
                    <a16:creationId xmlns:a16="http://schemas.microsoft.com/office/drawing/2014/main" id="{4F03EBEC-BD6C-069D-B9BB-AAC5C6705B6E}"/>
                  </a:ext>
                </a:extLst>
              </p:cNvPr>
              <p:cNvGrpSpPr/>
              <p:nvPr/>
            </p:nvGrpSpPr>
            <p:grpSpPr>
              <a:xfrm>
                <a:off x="5209417" y="3257633"/>
                <a:ext cx="1222213" cy="775464"/>
                <a:chOff x="5209417" y="3257633"/>
                <a:chExt cx="1222213" cy="775464"/>
              </a:xfrm>
            </p:grpSpPr>
            <p:sp>
              <p:nvSpPr>
                <p:cNvPr id="41" name="Google Shape;3157;p56">
                  <a:extLst>
                    <a:ext uri="{FF2B5EF4-FFF2-40B4-BE49-F238E27FC236}">
                      <a16:creationId xmlns:a16="http://schemas.microsoft.com/office/drawing/2014/main" id="{517B98EE-1AF0-F250-7BC0-84D377CC8CA6}"/>
                    </a:ext>
                  </a:extLst>
                </p:cNvPr>
                <p:cNvSpPr/>
                <p:nvPr/>
              </p:nvSpPr>
              <p:spPr>
                <a:xfrm>
                  <a:off x="6161705" y="3308718"/>
                  <a:ext cx="269924" cy="164711"/>
                </a:xfrm>
                <a:custGeom>
                  <a:avLst/>
                  <a:gdLst/>
                  <a:ahLst/>
                  <a:cxnLst/>
                  <a:rect l="l" t="t" r="r" b="b"/>
                  <a:pathLst>
                    <a:path w="11809" h="7206" extrusionOk="0">
                      <a:moveTo>
                        <a:pt x="8302" y="2000"/>
                      </a:moveTo>
                      <a:cubicBezTo>
                        <a:pt x="10399" y="2000"/>
                        <a:pt x="10409" y="5175"/>
                        <a:pt x="8333" y="5175"/>
                      </a:cubicBezTo>
                      <a:cubicBezTo>
                        <a:pt x="8291" y="5175"/>
                        <a:pt x="8249" y="5174"/>
                        <a:pt x="8206" y="5171"/>
                      </a:cubicBezTo>
                      <a:lnTo>
                        <a:pt x="3603" y="5171"/>
                      </a:lnTo>
                      <a:cubicBezTo>
                        <a:pt x="3561" y="5174"/>
                        <a:pt x="3519" y="5175"/>
                        <a:pt x="3478" y="5175"/>
                      </a:cubicBezTo>
                      <a:cubicBezTo>
                        <a:pt x="1433" y="5175"/>
                        <a:pt x="1443" y="2000"/>
                        <a:pt x="3509" y="2000"/>
                      </a:cubicBezTo>
                      <a:cubicBezTo>
                        <a:pt x="3540" y="2000"/>
                        <a:pt x="3571" y="2001"/>
                        <a:pt x="3603" y="2002"/>
                      </a:cubicBezTo>
                      <a:lnTo>
                        <a:pt x="8206" y="2002"/>
                      </a:lnTo>
                      <a:cubicBezTo>
                        <a:pt x="8239" y="2001"/>
                        <a:pt x="8271" y="2000"/>
                        <a:pt x="8302" y="2000"/>
                      </a:cubicBezTo>
                      <a:close/>
                      <a:moveTo>
                        <a:pt x="3603" y="1"/>
                      </a:moveTo>
                      <a:cubicBezTo>
                        <a:pt x="1635" y="1"/>
                        <a:pt x="0" y="1602"/>
                        <a:pt x="0" y="3603"/>
                      </a:cubicBezTo>
                      <a:cubicBezTo>
                        <a:pt x="0" y="5571"/>
                        <a:pt x="1635" y="7206"/>
                        <a:pt x="3603" y="7206"/>
                      </a:cubicBezTo>
                      <a:lnTo>
                        <a:pt x="8206" y="7206"/>
                      </a:lnTo>
                      <a:cubicBezTo>
                        <a:pt x="10208" y="7206"/>
                        <a:pt x="11809" y="5571"/>
                        <a:pt x="11809" y="3603"/>
                      </a:cubicBezTo>
                      <a:cubicBezTo>
                        <a:pt x="11809" y="1602"/>
                        <a:pt x="10208" y="1"/>
                        <a:pt x="8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158;p56">
                  <a:extLst>
                    <a:ext uri="{FF2B5EF4-FFF2-40B4-BE49-F238E27FC236}">
                      <a16:creationId xmlns:a16="http://schemas.microsoft.com/office/drawing/2014/main" id="{F818BC57-0B0A-6E38-7AEE-61FA476F5B61}"/>
                    </a:ext>
                  </a:extLst>
                </p:cNvPr>
                <p:cNvSpPr/>
                <p:nvPr/>
              </p:nvSpPr>
              <p:spPr>
                <a:xfrm>
                  <a:off x="5209417" y="3308718"/>
                  <a:ext cx="269924" cy="164711"/>
                </a:xfrm>
                <a:custGeom>
                  <a:avLst/>
                  <a:gdLst/>
                  <a:ahLst/>
                  <a:cxnLst/>
                  <a:rect l="l" t="t" r="r" b="b"/>
                  <a:pathLst>
                    <a:path w="11809" h="7206" extrusionOk="0">
                      <a:moveTo>
                        <a:pt x="8206" y="2002"/>
                      </a:moveTo>
                      <a:cubicBezTo>
                        <a:pt x="10208" y="2102"/>
                        <a:pt x="10208" y="5071"/>
                        <a:pt x="8206" y="5171"/>
                      </a:cubicBezTo>
                      <a:lnTo>
                        <a:pt x="3603" y="5171"/>
                      </a:lnTo>
                      <a:cubicBezTo>
                        <a:pt x="1568" y="5071"/>
                        <a:pt x="1568" y="2102"/>
                        <a:pt x="3603" y="2002"/>
                      </a:cubicBezTo>
                      <a:close/>
                      <a:moveTo>
                        <a:pt x="3603" y="1"/>
                      </a:moveTo>
                      <a:cubicBezTo>
                        <a:pt x="1601" y="1"/>
                        <a:pt x="0" y="1602"/>
                        <a:pt x="0" y="3603"/>
                      </a:cubicBezTo>
                      <a:cubicBezTo>
                        <a:pt x="0" y="5571"/>
                        <a:pt x="1601" y="7206"/>
                        <a:pt x="3603" y="7206"/>
                      </a:cubicBezTo>
                      <a:lnTo>
                        <a:pt x="8206" y="7206"/>
                      </a:lnTo>
                      <a:cubicBezTo>
                        <a:pt x="10208" y="7206"/>
                        <a:pt x="11809" y="5571"/>
                        <a:pt x="11809" y="3603"/>
                      </a:cubicBezTo>
                      <a:cubicBezTo>
                        <a:pt x="11809" y="1602"/>
                        <a:pt x="10208" y="1"/>
                        <a:pt x="8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159;p56">
                  <a:extLst>
                    <a:ext uri="{FF2B5EF4-FFF2-40B4-BE49-F238E27FC236}">
                      <a16:creationId xmlns:a16="http://schemas.microsoft.com/office/drawing/2014/main" id="{25728310-E2E0-72EB-8A42-40BE455B2478}"/>
                    </a:ext>
                  </a:extLst>
                </p:cNvPr>
                <p:cNvSpPr/>
                <p:nvPr/>
              </p:nvSpPr>
              <p:spPr>
                <a:xfrm>
                  <a:off x="5335221" y="3257633"/>
                  <a:ext cx="959192" cy="775464"/>
                </a:xfrm>
                <a:custGeom>
                  <a:avLst/>
                  <a:gdLst/>
                  <a:ahLst/>
                  <a:cxnLst/>
                  <a:rect l="l" t="t" r="r" b="b"/>
                  <a:pathLst>
                    <a:path w="41964" h="33926" extrusionOk="0">
                      <a:moveTo>
                        <a:pt x="0" y="1"/>
                      </a:moveTo>
                      <a:lnTo>
                        <a:pt x="0" y="25619"/>
                      </a:lnTo>
                      <a:cubicBezTo>
                        <a:pt x="0" y="30189"/>
                        <a:pt x="3703" y="33925"/>
                        <a:pt x="8306" y="33925"/>
                      </a:cubicBezTo>
                      <a:lnTo>
                        <a:pt x="33658" y="33925"/>
                      </a:lnTo>
                      <a:cubicBezTo>
                        <a:pt x="38228" y="33925"/>
                        <a:pt x="41964" y="30189"/>
                        <a:pt x="41964" y="25619"/>
                      </a:cubicBezTo>
                      <a:lnTo>
                        <a:pt x="419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160;p56">
                <a:extLst>
                  <a:ext uri="{FF2B5EF4-FFF2-40B4-BE49-F238E27FC236}">
                    <a16:creationId xmlns:a16="http://schemas.microsoft.com/office/drawing/2014/main" id="{C840904B-E75E-B3B5-0380-644C1407399C}"/>
                  </a:ext>
                </a:extLst>
              </p:cNvPr>
              <p:cNvSpPr/>
              <p:nvPr/>
            </p:nvSpPr>
            <p:spPr>
              <a:xfrm>
                <a:off x="5463867" y="3980547"/>
                <a:ext cx="244455" cy="172215"/>
              </a:xfrm>
              <a:custGeom>
                <a:avLst/>
                <a:gdLst/>
                <a:ahLst/>
                <a:cxnLst/>
                <a:rect l="l" t="t" r="r" b="b"/>
                <a:pathLst>
                  <a:path w="9475" h="6675" extrusionOk="0">
                    <a:moveTo>
                      <a:pt x="1" y="0"/>
                    </a:moveTo>
                    <a:cubicBezTo>
                      <a:pt x="1248" y="3947"/>
                      <a:pt x="4886" y="6675"/>
                      <a:pt x="7191" y="6675"/>
                    </a:cubicBezTo>
                    <a:cubicBezTo>
                      <a:pt x="8277" y="6675"/>
                      <a:pt x="9067" y="6070"/>
                      <a:pt x="9174" y="4704"/>
                    </a:cubicBezTo>
                    <a:cubicBezTo>
                      <a:pt x="9474" y="434"/>
                      <a:pt x="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161;p56">
                <a:extLst>
                  <a:ext uri="{FF2B5EF4-FFF2-40B4-BE49-F238E27FC236}">
                    <a16:creationId xmlns:a16="http://schemas.microsoft.com/office/drawing/2014/main" id="{380A2596-8C0F-ECE5-4582-F638B55A693D}"/>
                  </a:ext>
                </a:extLst>
              </p:cNvPr>
              <p:cNvSpPr/>
              <p:nvPr/>
            </p:nvSpPr>
            <p:spPr>
              <a:xfrm>
                <a:off x="5499161" y="4013236"/>
                <a:ext cx="204852" cy="133902"/>
              </a:xfrm>
              <a:custGeom>
                <a:avLst/>
                <a:gdLst/>
                <a:ahLst/>
                <a:cxnLst/>
                <a:rect l="l" t="t" r="r" b="b"/>
                <a:pathLst>
                  <a:path w="7940" h="5190" extrusionOk="0">
                    <a:moveTo>
                      <a:pt x="0" y="1"/>
                    </a:moveTo>
                    <a:cubicBezTo>
                      <a:pt x="0" y="1"/>
                      <a:pt x="3933" y="5190"/>
                      <a:pt x="5851" y="5190"/>
                    </a:cubicBezTo>
                    <a:cubicBezTo>
                      <a:pt x="6229" y="5190"/>
                      <a:pt x="6529" y="4988"/>
                      <a:pt x="6705" y="4504"/>
                    </a:cubicBezTo>
                    <a:cubicBezTo>
                      <a:pt x="7939" y="1135"/>
                      <a:pt x="1"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162;p56">
                <a:extLst>
                  <a:ext uri="{FF2B5EF4-FFF2-40B4-BE49-F238E27FC236}">
                    <a16:creationId xmlns:a16="http://schemas.microsoft.com/office/drawing/2014/main" id="{F892581D-8460-074A-1093-AA7E9A10E3B0}"/>
                  </a:ext>
                </a:extLst>
              </p:cNvPr>
              <p:cNvSpPr/>
              <p:nvPr/>
            </p:nvSpPr>
            <p:spPr>
              <a:xfrm>
                <a:off x="5956131" y="3975387"/>
                <a:ext cx="244455" cy="172215"/>
              </a:xfrm>
              <a:custGeom>
                <a:avLst/>
                <a:gdLst/>
                <a:ahLst/>
                <a:cxnLst/>
                <a:rect l="l" t="t" r="r" b="b"/>
                <a:pathLst>
                  <a:path w="9475" h="6675" extrusionOk="0">
                    <a:moveTo>
                      <a:pt x="9474" y="0"/>
                    </a:moveTo>
                    <a:cubicBezTo>
                      <a:pt x="9474" y="0"/>
                      <a:pt x="1" y="434"/>
                      <a:pt x="301" y="4704"/>
                    </a:cubicBezTo>
                    <a:cubicBezTo>
                      <a:pt x="408" y="6070"/>
                      <a:pt x="1198" y="6675"/>
                      <a:pt x="2284" y="6675"/>
                    </a:cubicBezTo>
                    <a:cubicBezTo>
                      <a:pt x="4589" y="6675"/>
                      <a:pt x="8227" y="3947"/>
                      <a:pt x="94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163;p56">
                <a:extLst>
                  <a:ext uri="{FF2B5EF4-FFF2-40B4-BE49-F238E27FC236}">
                    <a16:creationId xmlns:a16="http://schemas.microsoft.com/office/drawing/2014/main" id="{8065A96F-D2FD-12C9-B989-484E3C332089}"/>
                  </a:ext>
                </a:extLst>
              </p:cNvPr>
              <p:cNvSpPr/>
              <p:nvPr/>
            </p:nvSpPr>
            <p:spPr>
              <a:xfrm>
                <a:off x="5960439" y="4008076"/>
                <a:ext cx="205729" cy="133902"/>
              </a:xfrm>
              <a:custGeom>
                <a:avLst/>
                <a:gdLst/>
                <a:ahLst/>
                <a:cxnLst/>
                <a:rect l="l" t="t" r="r" b="b"/>
                <a:pathLst>
                  <a:path w="7974" h="5190" extrusionOk="0">
                    <a:moveTo>
                      <a:pt x="7973" y="1"/>
                    </a:moveTo>
                    <a:lnTo>
                      <a:pt x="7973" y="1"/>
                    </a:lnTo>
                    <a:cubicBezTo>
                      <a:pt x="7973" y="1"/>
                      <a:pt x="1" y="1135"/>
                      <a:pt x="1235" y="4504"/>
                    </a:cubicBezTo>
                    <a:cubicBezTo>
                      <a:pt x="1411" y="4988"/>
                      <a:pt x="1712" y="5190"/>
                      <a:pt x="2092" y="5190"/>
                    </a:cubicBezTo>
                    <a:cubicBezTo>
                      <a:pt x="4017" y="5190"/>
                      <a:pt x="7973" y="1"/>
                      <a:pt x="7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164;p56">
                <a:extLst>
                  <a:ext uri="{FF2B5EF4-FFF2-40B4-BE49-F238E27FC236}">
                    <a16:creationId xmlns:a16="http://schemas.microsoft.com/office/drawing/2014/main" id="{70FE2FA9-BBD8-938A-A9D3-FAA1549326C6}"/>
                  </a:ext>
                </a:extLst>
              </p:cNvPr>
              <p:cNvSpPr/>
              <p:nvPr/>
            </p:nvSpPr>
            <p:spPr>
              <a:xfrm>
                <a:off x="5706567" y="3909107"/>
                <a:ext cx="192623" cy="228949"/>
              </a:xfrm>
              <a:custGeom>
                <a:avLst/>
                <a:gdLst/>
                <a:ahLst/>
                <a:cxnLst/>
                <a:rect l="l" t="t" r="r" b="b"/>
                <a:pathLst>
                  <a:path w="7466" h="8874" extrusionOk="0">
                    <a:moveTo>
                      <a:pt x="3970" y="1"/>
                    </a:moveTo>
                    <a:cubicBezTo>
                      <a:pt x="3970" y="1"/>
                      <a:pt x="0" y="7740"/>
                      <a:pt x="4237" y="8807"/>
                    </a:cubicBezTo>
                    <a:cubicBezTo>
                      <a:pt x="4416" y="8852"/>
                      <a:pt x="4586" y="8873"/>
                      <a:pt x="4746" y="8873"/>
                    </a:cubicBezTo>
                    <a:cubicBezTo>
                      <a:pt x="7453" y="8873"/>
                      <a:pt x="7465" y="2772"/>
                      <a:pt x="39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165;p56">
                <a:extLst>
                  <a:ext uri="{FF2B5EF4-FFF2-40B4-BE49-F238E27FC236}">
                    <a16:creationId xmlns:a16="http://schemas.microsoft.com/office/drawing/2014/main" id="{D9ABD5E0-378C-9460-9434-C633236A1A40}"/>
                  </a:ext>
                </a:extLst>
              </p:cNvPr>
              <p:cNvSpPr/>
              <p:nvPr/>
            </p:nvSpPr>
            <p:spPr>
              <a:xfrm>
                <a:off x="5739462" y="3931476"/>
                <a:ext cx="177968" cy="190404"/>
              </a:xfrm>
              <a:custGeom>
                <a:avLst/>
                <a:gdLst/>
                <a:ahLst/>
                <a:cxnLst/>
                <a:rect l="l" t="t" r="r" b="b"/>
                <a:pathLst>
                  <a:path w="6898" h="7380" extrusionOk="0">
                    <a:moveTo>
                      <a:pt x="2928" y="1"/>
                    </a:moveTo>
                    <a:cubicBezTo>
                      <a:pt x="2928" y="1"/>
                      <a:pt x="1" y="7380"/>
                      <a:pt x="3079" y="7380"/>
                    </a:cubicBezTo>
                    <a:cubicBezTo>
                      <a:pt x="3254" y="7380"/>
                      <a:pt x="3447" y="7356"/>
                      <a:pt x="3662" y="7306"/>
                    </a:cubicBezTo>
                    <a:cubicBezTo>
                      <a:pt x="6898" y="6572"/>
                      <a:pt x="2929" y="1"/>
                      <a:pt x="29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5" name="组合 1">
            <a:extLst>
              <a:ext uri="{FF2B5EF4-FFF2-40B4-BE49-F238E27FC236}">
                <a16:creationId xmlns:a16="http://schemas.microsoft.com/office/drawing/2014/main" id="{1751C2F8-6B77-C5E6-0712-9F646E8916A5}"/>
              </a:ext>
            </a:extLst>
          </p:cNvPr>
          <p:cNvGrpSpPr/>
          <p:nvPr/>
        </p:nvGrpSpPr>
        <p:grpSpPr>
          <a:xfrm>
            <a:off x="-7519" y="2914046"/>
            <a:ext cx="9164411" cy="2326004"/>
            <a:chOff x="189986" y="4409848"/>
            <a:chExt cx="12033193" cy="2608648"/>
          </a:xfrm>
        </p:grpSpPr>
        <p:pic>
          <p:nvPicPr>
            <p:cNvPr id="106" name="图片 35">
              <a:extLst>
                <a:ext uri="{FF2B5EF4-FFF2-40B4-BE49-F238E27FC236}">
                  <a16:creationId xmlns:a16="http://schemas.microsoft.com/office/drawing/2014/main" id="{06587641-9F1D-F5BC-1DD1-361E39B50024}"/>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27783" b="14378"/>
            <a:stretch/>
          </p:blipFill>
          <p:spPr>
            <a:xfrm>
              <a:off x="9377625" y="4586522"/>
              <a:ext cx="2845554" cy="2409563"/>
            </a:xfrm>
            <a:prstGeom prst="rect">
              <a:avLst/>
            </a:prstGeom>
          </p:spPr>
        </p:pic>
        <p:pic>
          <p:nvPicPr>
            <p:cNvPr id="107" name="图片 37">
              <a:extLst>
                <a:ext uri="{FF2B5EF4-FFF2-40B4-BE49-F238E27FC236}">
                  <a16:creationId xmlns:a16="http://schemas.microsoft.com/office/drawing/2014/main" id="{155EF401-D581-1444-BADC-A59E73880B9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6660"/>
            <a:stretch/>
          </p:blipFill>
          <p:spPr>
            <a:xfrm>
              <a:off x="7941815" y="5721164"/>
              <a:ext cx="1738276" cy="1274843"/>
            </a:xfrm>
            <a:prstGeom prst="rect">
              <a:avLst/>
            </a:prstGeom>
          </p:spPr>
        </p:pic>
        <p:pic>
          <p:nvPicPr>
            <p:cNvPr id="108" name="图片 21">
              <a:extLst>
                <a:ext uri="{FF2B5EF4-FFF2-40B4-BE49-F238E27FC236}">
                  <a16:creationId xmlns:a16="http://schemas.microsoft.com/office/drawing/2014/main" id="{9CCAC596-6492-2169-9674-A6619662F3A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6694"/>
            <a:stretch/>
          </p:blipFill>
          <p:spPr>
            <a:xfrm>
              <a:off x="5982079" y="5478029"/>
              <a:ext cx="2433384" cy="1540467"/>
            </a:xfrm>
            <a:prstGeom prst="rect">
              <a:avLst/>
            </a:prstGeom>
          </p:spPr>
        </p:pic>
        <p:pic>
          <p:nvPicPr>
            <p:cNvPr id="109" name="图片 42">
              <a:extLst>
                <a:ext uri="{FF2B5EF4-FFF2-40B4-BE49-F238E27FC236}">
                  <a16:creationId xmlns:a16="http://schemas.microsoft.com/office/drawing/2014/main" id="{031027E3-18D4-C48B-96A9-ADEAC6D44B9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3159" b="19264"/>
            <a:stretch/>
          </p:blipFill>
          <p:spPr>
            <a:xfrm>
              <a:off x="189986" y="4409848"/>
              <a:ext cx="2708982" cy="2513350"/>
            </a:xfrm>
            <a:prstGeom prst="rect">
              <a:avLst/>
            </a:prstGeom>
          </p:spPr>
        </p:pic>
      </p:grpSp>
      <p:sp>
        <p:nvSpPr>
          <p:cNvPr id="110" name="Google Shape;2285;p31">
            <a:extLst>
              <a:ext uri="{FF2B5EF4-FFF2-40B4-BE49-F238E27FC236}">
                <a16:creationId xmlns:a16="http://schemas.microsoft.com/office/drawing/2014/main" id="{6EB23C7C-611C-B8F7-C3B5-079092D584F4}"/>
              </a:ext>
            </a:extLst>
          </p:cNvPr>
          <p:cNvSpPr txBox="1">
            <a:spLocks/>
          </p:cNvSpPr>
          <p:nvPr/>
        </p:nvSpPr>
        <p:spPr>
          <a:xfrm>
            <a:off x="1620913" y="798435"/>
            <a:ext cx="8463707" cy="215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457200">
              <a:defRPr/>
            </a:pPr>
            <a:r>
              <a:rPr lang="en-US" altLang="zh-CN" sz="8500" kern="1200">
                <a:ln w="28575">
                  <a:solidFill>
                    <a:srgbClr val="2D3847"/>
                  </a:solidFill>
                </a:ln>
                <a:blipFill>
                  <a:blip r:embed="rId8"/>
                  <a:stretch>
                    <a:fillRect/>
                  </a:stretch>
                </a:blipFill>
                <a:latin typeface="#9Slide07 SVNZiclets" panose="02000603000000000000" pitchFamily="2" charset="0"/>
                <a:ea typeface="思源黑体 CN Medium" panose="020B0600000000000000" pitchFamily="34" charset="-122"/>
                <a:cs typeface="+mn-cs"/>
              </a:rPr>
              <a:t>Dặn dò</a:t>
            </a:r>
            <a:br>
              <a:rPr lang="zh-CN" altLang="en-US" sz="8500" kern="1200">
                <a:ln w="28575">
                  <a:solidFill>
                    <a:srgbClr val="2D3847"/>
                  </a:solidFill>
                </a:ln>
                <a:blipFill>
                  <a:blip r:embed="rId8"/>
                  <a:stretch>
                    <a:fillRect/>
                  </a:stretch>
                </a:blipFill>
                <a:latin typeface="#9Slide07 SVNZiclets" panose="02000603000000000000" pitchFamily="2" charset="0"/>
                <a:ea typeface="思源黑体 CN Medium" panose="020B0600000000000000" pitchFamily="34" charset="-122"/>
                <a:cs typeface="+mn-cs"/>
              </a:rPr>
            </a:br>
            <a:endParaRPr lang="en-US" sz="8500">
              <a:latin typeface="#9Slide07 SVNZiclets" panose="02000603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barn(outVertical)">
                                      <p:cBhvr>
                                        <p:cTn id="7" dur="5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 name="Group 97">
            <a:extLst>
              <a:ext uri="{FF2B5EF4-FFF2-40B4-BE49-F238E27FC236}">
                <a16:creationId xmlns:a16="http://schemas.microsoft.com/office/drawing/2014/main" id="{40012E81-13D0-2C59-22BA-2D556E8E5895}"/>
              </a:ext>
            </a:extLst>
          </p:cNvPr>
          <p:cNvGrpSpPr/>
          <p:nvPr/>
        </p:nvGrpSpPr>
        <p:grpSpPr>
          <a:xfrm>
            <a:off x="876001" y="1072312"/>
            <a:ext cx="3328947" cy="4167739"/>
            <a:chOff x="1001620" y="1004615"/>
            <a:chExt cx="3328947" cy="4167739"/>
          </a:xfrm>
        </p:grpSpPr>
        <p:grpSp>
          <p:nvGrpSpPr>
            <p:cNvPr id="95" name="Group 94">
              <a:extLst>
                <a:ext uri="{FF2B5EF4-FFF2-40B4-BE49-F238E27FC236}">
                  <a16:creationId xmlns:a16="http://schemas.microsoft.com/office/drawing/2014/main" id="{906D1729-0FFC-BEEA-DD97-76B4BB31CCBB}"/>
                </a:ext>
              </a:extLst>
            </p:cNvPr>
            <p:cNvGrpSpPr/>
            <p:nvPr/>
          </p:nvGrpSpPr>
          <p:grpSpPr>
            <a:xfrm>
              <a:off x="1001620" y="1004615"/>
              <a:ext cx="3328947" cy="4167739"/>
              <a:chOff x="649196" y="1296685"/>
              <a:chExt cx="3104224" cy="3594251"/>
            </a:xfrm>
          </p:grpSpPr>
          <p:sp>
            <p:nvSpPr>
              <p:cNvPr id="44" name="Google Shape;2289;p31">
                <a:extLst>
                  <a:ext uri="{FF2B5EF4-FFF2-40B4-BE49-F238E27FC236}">
                    <a16:creationId xmlns:a16="http://schemas.microsoft.com/office/drawing/2014/main" id="{C58E5822-B7E4-029C-44E9-71DCC8C9AB44}"/>
                  </a:ext>
                </a:extLst>
              </p:cNvPr>
              <p:cNvSpPr/>
              <p:nvPr/>
            </p:nvSpPr>
            <p:spPr>
              <a:xfrm flipH="1">
                <a:off x="789783" y="3569453"/>
                <a:ext cx="1067189" cy="414485"/>
              </a:xfrm>
              <a:custGeom>
                <a:avLst/>
                <a:gdLst/>
                <a:ahLst/>
                <a:cxnLst/>
                <a:rect l="l" t="t" r="r" b="b"/>
                <a:pathLst>
                  <a:path w="16083" h="6081" extrusionOk="0">
                    <a:moveTo>
                      <a:pt x="14661" y="0"/>
                    </a:moveTo>
                    <a:lnTo>
                      <a:pt x="2655" y="411"/>
                    </a:lnTo>
                    <a:cubicBezTo>
                      <a:pt x="1165" y="428"/>
                      <a:pt x="1730" y="1387"/>
                      <a:pt x="1148" y="2758"/>
                    </a:cubicBezTo>
                    <a:cubicBezTo>
                      <a:pt x="0" y="5498"/>
                      <a:pt x="1593" y="6080"/>
                      <a:pt x="1593" y="6080"/>
                    </a:cubicBezTo>
                    <a:cubicBezTo>
                      <a:pt x="1593" y="6080"/>
                      <a:pt x="9917" y="5858"/>
                      <a:pt x="14198" y="5172"/>
                    </a:cubicBezTo>
                    <a:cubicBezTo>
                      <a:pt x="15363" y="5001"/>
                      <a:pt x="16082" y="3802"/>
                      <a:pt x="15671" y="2689"/>
                    </a:cubicBezTo>
                    <a:lnTo>
                      <a:pt x="14661" y="0"/>
                    </a:ln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290;p31">
                <a:extLst>
                  <a:ext uri="{FF2B5EF4-FFF2-40B4-BE49-F238E27FC236}">
                    <a16:creationId xmlns:a16="http://schemas.microsoft.com/office/drawing/2014/main" id="{BB6B4E8E-4340-C51E-4E8F-DFC4BFEE8216}"/>
                  </a:ext>
                </a:extLst>
              </p:cNvPr>
              <p:cNvSpPr/>
              <p:nvPr/>
            </p:nvSpPr>
            <p:spPr>
              <a:xfrm flipH="1">
                <a:off x="1441776" y="3558667"/>
                <a:ext cx="484386" cy="460940"/>
              </a:xfrm>
              <a:custGeom>
                <a:avLst/>
                <a:gdLst/>
                <a:ahLst/>
                <a:cxnLst/>
                <a:rect l="l" t="t" r="r" b="b"/>
                <a:pathLst>
                  <a:path w="7673" h="7650" extrusionOk="0">
                    <a:moveTo>
                      <a:pt x="599" y="1"/>
                    </a:moveTo>
                    <a:lnTo>
                      <a:pt x="0" y="7109"/>
                    </a:lnTo>
                    <a:cubicBezTo>
                      <a:pt x="0" y="7109"/>
                      <a:pt x="5021" y="7650"/>
                      <a:pt x="6377" y="7650"/>
                    </a:cubicBezTo>
                    <a:cubicBezTo>
                      <a:pt x="6546" y="7650"/>
                      <a:pt x="6659" y="7641"/>
                      <a:pt x="6697" y="7622"/>
                    </a:cubicBezTo>
                    <a:cubicBezTo>
                      <a:pt x="7056" y="7400"/>
                      <a:pt x="7382" y="7126"/>
                      <a:pt x="7673" y="6835"/>
                    </a:cubicBezTo>
                    <a:lnTo>
                      <a:pt x="7673" y="6835"/>
                    </a:lnTo>
                    <a:lnTo>
                      <a:pt x="6662" y="6920"/>
                    </a:lnTo>
                    <a:lnTo>
                      <a:pt x="6954" y="857"/>
                    </a:lnTo>
                    <a:lnTo>
                      <a:pt x="5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291;p31">
                <a:extLst>
                  <a:ext uri="{FF2B5EF4-FFF2-40B4-BE49-F238E27FC236}">
                    <a16:creationId xmlns:a16="http://schemas.microsoft.com/office/drawing/2014/main" id="{1CCE4F8C-1030-F02E-6B80-008BD7305809}"/>
                  </a:ext>
                </a:extLst>
              </p:cNvPr>
              <p:cNvSpPr/>
              <p:nvPr/>
            </p:nvSpPr>
            <p:spPr>
              <a:xfrm flipH="1">
                <a:off x="794139" y="3372905"/>
                <a:ext cx="379529" cy="520290"/>
              </a:xfrm>
              <a:custGeom>
                <a:avLst/>
                <a:gdLst/>
                <a:ahLst/>
                <a:cxnLst/>
                <a:rect l="l" t="t" r="r" b="b"/>
                <a:pathLst>
                  <a:path w="6012" h="8635" extrusionOk="0">
                    <a:moveTo>
                      <a:pt x="2878" y="1"/>
                    </a:moveTo>
                    <a:lnTo>
                      <a:pt x="0" y="7999"/>
                    </a:lnTo>
                    <a:lnTo>
                      <a:pt x="3477" y="8616"/>
                    </a:lnTo>
                    <a:cubicBezTo>
                      <a:pt x="3550" y="8628"/>
                      <a:pt x="3622" y="8634"/>
                      <a:pt x="3693" y="8634"/>
                    </a:cubicBezTo>
                    <a:cubicBezTo>
                      <a:pt x="4311" y="8634"/>
                      <a:pt x="4858" y="8182"/>
                      <a:pt x="4950" y="7537"/>
                    </a:cubicBezTo>
                    <a:cubicBezTo>
                      <a:pt x="5378" y="4043"/>
                      <a:pt x="6012" y="104"/>
                      <a:pt x="6012" y="104"/>
                    </a:cubicBezTo>
                    <a:lnTo>
                      <a:pt x="2878" y="1"/>
                    </a:ln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292;p31">
                <a:extLst>
                  <a:ext uri="{FF2B5EF4-FFF2-40B4-BE49-F238E27FC236}">
                    <a16:creationId xmlns:a16="http://schemas.microsoft.com/office/drawing/2014/main" id="{E31B2768-ECF7-94FE-0672-2306FEB1DA9B}"/>
                  </a:ext>
                </a:extLst>
              </p:cNvPr>
              <p:cNvSpPr/>
              <p:nvPr/>
            </p:nvSpPr>
            <p:spPr>
              <a:xfrm flipH="1">
                <a:off x="714092" y="3227453"/>
                <a:ext cx="348975" cy="273070"/>
              </a:xfrm>
              <a:custGeom>
                <a:avLst/>
                <a:gdLst/>
                <a:ahLst/>
                <a:cxnLst/>
                <a:rect l="l" t="t" r="r" b="b"/>
                <a:pathLst>
                  <a:path w="5528" h="4532" extrusionOk="0">
                    <a:moveTo>
                      <a:pt x="2485" y="0"/>
                    </a:moveTo>
                    <a:cubicBezTo>
                      <a:pt x="1561" y="0"/>
                      <a:pt x="772" y="684"/>
                      <a:pt x="646" y="1627"/>
                    </a:cubicBezTo>
                    <a:cubicBezTo>
                      <a:pt x="1" y="3047"/>
                      <a:pt x="1792" y="4532"/>
                      <a:pt x="3326" y="4532"/>
                    </a:cubicBezTo>
                    <a:cubicBezTo>
                      <a:pt x="4030" y="4532"/>
                      <a:pt x="4679" y="4219"/>
                      <a:pt x="5014" y="3443"/>
                    </a:cubicBezTo>
                    <a:cubicBezTo>
                      <a:pt x="5202" y="3049"/>
                      <a:pt x="5322" y="2655"/>
                      <a:pt x="5408" y="2244"/>
                    </a:cubicBezTo>
                    <a:cubicBezTo>
                      <a:pt x="5527" y="1216"/>
                      <a:pt x="4808" y="291"/>
                      <a:pt x="3798" y="154"/>
                    </a:cubicBezTo>
                    <a:lnTo>
                      <a:pt x="2736" y="17"/>
                    </a:lnTo>
                    <a:cubicBezTo>
                      <a:pt x="2651" y="6"/>
                      <a:pt x="2568" y="0"/>
                      <a:pt x="2485" y="0"/>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293;p31">
                <a:extLst>
                  <a:ext uri="{FF2B5EF4-FFF2-40B4-BE49-F238E27FC236}">
                    <a16:creationId xmlns:a16="http://schemas.microsoft.com/office/drawing/2014/main" id="{5310D8CE-FCD3-0798-780B-2EDE75FB2910}"/>
                  </a:ext>
                </a:extLst>
              </p:cNvPr>
              <p:cNvSpPr/>
              <p:nvPr/>
            </p:nvSpPr>
            <p:spPr>
              <a:xfrm flipH="1">
                <a:off x="914147" y="3119177"/>
                <a:ext cx="115715" cy="184677"/>
              </a:xfrm>
              <a:custGeom>
                <a:avLst/>
                <a:gdLst/>
                <a:ahLst/>
                <a:cxnLst/>
                <a:rect l="l" t="t" r="r" b="b"/>
                <a:pathLst>
                  <a:path w="1833" h="3065" extrusionOk="0">
                    <a:moveTo>
                      <a:pt x="1214" y="0"/>
                    </a:moveTo>
                    <a:cubicBezTo>
                      <a:pt x="793" y="0"/>
                      <a:pt x="135" y="1020"/>
                      <a:pt x="35" y="1797"/>
                    </a:cubicBezTo>
                    <a:cubicBezTo>
                      <a:pt x="0" y="2225"/>
                      <a:pt x="69" y="2653"/>
                      <a:pt x="206" y="3064"/>
                    </a:cubicBezTo>
                    <a:lnTo>
                      <a:pt x="1833" y="2996"/>
                    </a:lnTo>
                    <a:cubicBezTo>
                      <a:pt x="1833" y="2396"/>
                      <a:pt x="1679" y="1797"/>
                      <a:pt x="1370" y="1283"/>
                    </a:cubicBezTo>
                    <a:cubicBezTo>
                      <a:pt x="1370" y="1283"/>
                      <a:pt x="1593" y="358"/>
                      <a:pt x="1422" y="119"/>
                    </a:cubicBezTo>
                    <a:cubicBezTo>
                      <a:pt x="1365" y="37"/>
                      <a:pt x="1293" y="0"/>
                      <a:pt x="1214" y="0"/>
                    </a:cubicBezTo>
                    <a:close/>
                  </a:path>
                </a:pathLst>
              </a:custGeom>
              <a:solidFill>
                <a:srgbClr val="D6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294;p31">
                <a:extLst>
                  <a:ext uri="{FF2B5EF4-FFF2-40B4-BE49-F238E27FC236}">
                    <a16:creationId xmlns:a16="http://schemas.microsoft.com/office/drawing/2014/main" id="{A0D0FEAA-6C94-3949-0527-8605DD93F950}"/>
                  </a:ext>
                </a:extLst>
              </p:cNvPr>
              <p:cNvSpPr/>
              <p:nvPr/>
            </p:nvSpPr>
            <p:spPr>
              <a:xfrm flipH="1">
                <a:off x="1685011" y="3427616"/>
                <a:ext cx="1166680" cy="1042388"/>
              </a:xfrm>
              <a:custGeom>
                <a:avLst/>
                <a:gdLst/>
                <a:ahLst/>
                <a:cxnLst/>
                <a:rect l="l" t="t" r="r" b="b"/>
                <a:pathLst>
                  <a:path w="18481" h="17300" extrusionOk="0">
                    <a:moveTo>
                      <a:pt x="10467" y="598"/>
                    </a:moveTo>
                    <a:cubicBezTo>
                      <a:pt x="10567" y="638"/>
                      <a:pt x="10651" y="672"/>
                      <a:pt x="10647" y="672"/>
                    </a:cubicBezTo>
                    <a:cubicBezTo>
                      <a:pt x="10646" y="672"/>
                      <a:pt x="10643" y="671"/>
                      <a:pt x="10636" y="669"/>
                    </a:cubicBezTo>
                    <a:cubicBezTo>
                      <a:pt x="10580" y="645"/>
                      <a:pt x="10524" y="621"/>
                      <a:pt x="10467" y="598"/>
                    </a:cubicBezTo>
                    <a:close/>
                    <a:moveTo>
                      <a:pt x="7638" y="1"/>
                    </a:moveTo>
                    <a:cubicBezTo>
                      <a:pt x="7368" y="1"/>
                      <a:pt x="7114" y="23"/>
                      <a:pt x="6885" y="69"/>
                    </a:cubicBezTo>
                    <a:cubicBezTo>
                      <a:pt x="4762" y="292"/>
                      <a:pt x="3837" y="1388"/>
                      <a:pt x="3785" y="1594"/>
                    </a:cubicBezTo>
                    <a:cubicBezTo>
                      <a:pt x="1439" y="10979"/>
                      <a:pt x="0" y="13206"/>
                      <a:pt x="1644" y="14661"/>
                    </a:cubicBezTo>
                    <a:cubicBezTo>
                      <a:pt x="6714" y="16905"/>
                      <a:pt x="11749" y="17265"/>
                      <a:pt x="14661" y="17299"/>
                    </a:cubicBezTo>
                    <a:cubicBezTo>
                      <a:pt x="18480" y="13531"/>
                      <a:pt x="16322" y="2655"/>
                      <a:pt x="16305" y="2621"/>
                    </a:cubicBezTo>
                    <a:cubicBezTo>
                      <a:pt x="15243" y="943"/>
                      <a:pt x="13462" y="874"/>
                      <a:pt x="10157" y="463"/>
                    </a:cubicBezTo>
                    <a:cubicBezTo>
                      <a:pt x="10154" y="463"/>
                      <a:pt x="10152" y="462"/>
                      <a:pt x="10151" y="462"/>
                    </a:cubicBezTo>
                    <a:cubicBezTo>
                      <a:pt x="10131" y="462"/>
                      <a:pt x="10294" y="528"/>
                      <a:pt x="10438" y="586"/>
                    </a:cubicBezTo>
                    <a:lnTo>
                      <a:pt x="10438" y="586"/>
                    </a:lnTo>
                    <a:cubicBezTo>
                      <a:pt x="9530" y="224"/>
                      <a:pt x="8500" y="1"/>
                      <a:pt x="76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295;p31">
                <a:extLst>
                  <a:ext uri="{FF2B5EF4-FFF2-40B4-BE49-F238E27FC236}">
                    <a16:creationId xmlns:a16="http://schemas.microsoft.com/office/drawing/2014/main" id="{11E00DA9-D434-C61B-37FE-FE90B8EB3F66}"/>
                  </a:ext>
                </a:extLst>
              </p:cNvPr>
              <p:cNvSpPr/>
              <p:nvPr/>
            </p:nvSpPr>
            <p:spPr>
              <a:xfrm flipH="1">
                <a:off x="1788794" y="3409058"/>
                <a:ext cx="1215352" cy="1481878"/>
              </a:xfrm>
              <a:custGeom>
                <a:avLst/>
                <a:gdLst/>
                <a:ahLst/>
                <a:cxnLst/>
                <a:rect l="l" t="t" r="r" b="b"/>
                <a:pathLst>
                  <a:path w="19252" h="24594" extrusionOk="0">
                    <a:moveTo>
                      <a:pt x="7930" y="0"/>
                    </a:moveTo>
                    <a:cubicBezTo>
                      <a:pt x="7434" y="6355"/>
                      <a:pt x="4179" y="9181"/>
                      <a:pt x="4179" y="9181"/>
                    </a:cubicBezTo>
                    <a:lnTo>
                      <a:pt x="0" y="24235"/>
                    </a:lnTo>
                    <a:lnTo>
                      <a:pt x="18535" y="24286"/>
                    </a:lnTo>
                    <a:lnTo>
                      <a:pt x="18535" y="24286"/>
                    </a:lnTo>
                    <a:cubicBezTo>
                      <a:pt x="18771" y="22657"/>
                      <a:pt x="19251" y="13428"/>
                      <a:pt x="19251" y="13428"/>
                    </a:cubicBezTo>
                    <a:cubicBezTo>
                      <a:pt x="16237" y="11904"/>
                      <a:pt x="17042" y="1234"/>
                      <a:pt x="17042" y="1234"/>
                    </a:cubicBezTo>
                    <a:lnTo>
                      <a:pt x="16117" y="942"/>
                    </a:lnTo>
                    <a:cubicBezTo>
                      <a:pt x="16117" y="942"/>
                      <a:pt x="15295" y="5961"/>
                      <a:pt x="15021" y="6697"/>
                    </a:cubicBezTo>
                    <a:cubicBezTo>
                      <a:pt x="14940" y="6906"/>
                      <a:pt x="14433" y="6989"/>
                      <a:pt x="13741" y="6989"/>
                    </a:cubicBezTo>
                    <a:cubicBezTo>
                      <a:pt x="11943" y="6989"/>
                      <a:pt x="8890" y="6432"/>
                      <a:pt x="8804" y="6098"/>
                    </a:cubicBezTo>
                    <a:cubicBezTo>
                      <a:pt x="8701" y="5652"/>
                      <a:pt x="9694" y="35"/>
                      <a:pt x="9694" y="35"/>
                    </a:cubicBezTo>
                    <a:lnTo>
                      <a:pt x="7930" y="0"/>
                    </a:lnTo>
                    <a:close/>
                    <a:moveTo>
                      <a:pt x="18535" y="24286"/>
                    </a:moveTo>
                    <a:lnTo>
                      <a:pt x="18535" y="24286"/>
                    </a:lnTo>
                    <a:cubicBezTo>
                      <a:pt x="18515" y="24424"/>
                      <a:pt x="18496" y="24508"/>
                      <a:pt x="18480" y="24526"/>
                    </a:cubicBezTo>
                    <a:cubicBezTo>
                      <a:pt x="18439" y="24574"/>
                      <a:pt x="18424" y="24594"/>
                      <a:pt x="18425" y="24594"/>
                    </a:cubicBezTo>
                    <a:cubicBezTo>
                      <a:pt x="18429" y="24594"/>
                      <a:pt x="18703" y="24287"/>
                      <a:pt x="18703" y="24287"/>
                    </a:cubicBezTo>
                    <a:lnTo>
                      <a:pt x="18535" y="24286"/>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296;p31">
                <a:extLst>
                  <a:ext uri="{FF2B5EF4-FFF2-40B4-BE49-F238E27FC236}">
                    <a16:creationId xmlns:a16="http://schemas.microsoft.com/office/drawing/2014/main" id="{387CBB03-6037-7354-CC00-20482E94BD8D}"/>
                  </a:ext>
                </a:extLst>
              </p:cNvPr>
              <p:cNvSpPr/>
              <p:nvPr/>
            </p:nvSpPr>
            <p:spPr>
              <a:xfrm flipH="1">
                <a:off x="1967195" y="4262490"/>
                <a:ext cx="755839" cy="473594"/>
              </a:xfrm>
              <a:custGeom>
                <a:avLst/>
                <a:gdLst/>
                <a:ahLst/>
                <a:cxnLst/>
                <a:rect l="l" t="t" r="r" b="b"/>
                <a:pathLst>
                  <a:path w="11973" h="7860" extrusionOk="0">
                    <a:moveTo>
                      <a:pt x="1165" y="1"/>
                    </a:moveTo>
                    <a:lnTo>
                      <a:pt x="1165" y="1"/>
                    </a:lnTo>
                    <a:cubicBezTo>
                      <a:pt x="1165" y="1"/>
                      <a:pt x="0" y="4265"/>
                      <a:pt x="1456" y="6098"/>
                    </a:cubicBezTo>
                    <a:cubicBezTo>
                      <a:pt x="2361" y="7237"/>
                      <a:pt x="4549" y="7860"/>
                      <a:pt x="6590" y="7860"/>
                    </a:cubicBezTo>
                    <a:cubicBezTo>
                      <a:pt x="7833" y="7860"/>
                      <a:pt x="9021" y="7629"/>
                      <a:pt x="9831" y="7143"/>
                    </a:cubicBezTo>
                    <a:cubicBezTo>
                      <a:pt x="11972" y="5841"/>
                      <a:pt x="11253" y="429"/>
                      <a:pt x="11253" y="429"/>
                    </a:cubicBezTo>
                    <a:lnTo>
                      <a:pt x="11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297;p31">
                <a:extLst>
                  <a:ext uri="{FF2B5EF4-FFF2-40B4-BE49-F238E27FC236}">
                    <a16:creationId xmlns:a16="http://schemas.microsoft.com/office/drawing/2014/main" id="{5943D5EC-3596-77DC-2BFD-95C85F737FE3}"/>
                  </a:ext>
                </a:extLst>
              </p:cNvPr>
              <p:cNvSpPr/>
              <p:nvPr/>
            </p:nvSpPr>
            <p:spPr>
              <a:xfrm flipH="1">
                <a:off x="2060184" y="3431773"/>
                <a:ext cx="264951" cy="157804"/>
              </a:xfrm>
              <a:custGeom>
                <a:avLst/>
                <a:gdLst/>
                <a:ahLst/>
                <a:cxnLst/>
                <a:rect l="l" t="t" r="r" b="b"/>
                <a:pathLst>
                  <a:path w="4197" h="2619" extrusionOk="0">
                    <a:moveTo>
                      <a:pt x="69" y="0"/>
                    </a:moveTo>
                    <a:lnTo>
                      <a:pt x="69" y="0"/>
                    </a:lnTo>
                    <a:cubicBezTo>
                      <a:pt x="0" y="771"/>
                      <a:pt x="86" y="2004"/>
                      <a:pt x="1028" y="2449"/>
                    </a:cubicBezTo>
                    <a:cubicBezTo>
                      <a:pt x="1270" y="2566"/>
                      <a:pt x="1512" y="2618"/>
                      <a:pt x="1749" y="2618"/>
                    </a:cubicBezTo>
                    <a:cubicBezTo>
                      <a:pt x="2736" y="2618"/>
                      <a:pt x="3644" y="1710"/>
                      <a:pt x="4196" y="702"/>
                    </a:cubicBezTo>
                    <a:cubicBezTo>
                      <a:pt x="3511" y="600"/>
                      <a:pt x="2723" y="514"/>
                      <a:pt x="1816" y="394"/>
                    </a:cubicBezTo>
                    <a:cubicBezTo>
                      <a:pt x="1733" y="394"/>
                      <a:pt x="2353" y="618"/>
                      <a:pt x="2319" y="618"/>
                    </a:cubicBezTo>
                    <a:cubicBezTo>
                      <a:pt x="2317" y="618"/>
                      <a:pt x="2315" y="617"/>
                      <a:pt x="2312" y="617"/>
                    </a:cubicBezTo>
                    <a:cubicBezTo>
                      <a:pt x="1593" y="308"/>
                      <a:pt x="839" y="103"/>
                      <a:pt x="69" y="0"/>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298;p31">
                <a:extLst>
                  <a:ext uri="{FF2B5EF4-FFF2-40B4-BE49-F238E27FC236}">
                    <a16:creationId xmlns:a16="http://schemas.microsoft.com/office/drawing/2014/main" id="{D42CB440-7878-2593-FF5D-F2DA116B537E}"/>
                  </a:ext>
                </a:extLst>
              </p:cNvPr>
              <p:cNvSpPr/>
              <p:nvPr/>
            </p:nvSpPr>
            <p:spPr>
              <a:xfrm flipH="1">
                <a:off x="2166177" y="3360553"/>
                <a:ext cx="127646" cy="116651"/>
              </a:xfrm>
              <a:custGeom>
                <a:avLst/>
                <a:gdLst/>
                <a:ahLst/>
                <a:cxnLst/>
                <a:rect l="l" t="t" r="r" b="b"/>
                <a:pathLst>
                  <a:path w="2022" h="1936" extrusionOk="0">
                    <a:moveTo>
                      <a:pt x="223" y="0"/>
                    </a:moveTo>
                    <a:lnTo>
                      <a:pt x="1" y="1936"/>
                    </a:lnTo>
                    <a:lnTo>
                      <a:pt x="2022" y="1919"/>
                    </a:lnTo>
                    <a:lnTo>
                      <a:pt x="1988" y="0"/>
                    </a:ln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299;p31">
                <a:extLst>
                  <a:ext uri="{FF2B5EF4-FFF2-40B4-BE49-F238E27FC236}">
                    <a16:creationId xmlns:a16="http://schemas.microsoft.com/office/drawing/2014/main" id="{01388F76-30BB-4B9C-6BB9-B4778D0CD1CD}"/>
                  </a:ext>
                </a:extLst>
              </p:cNvPr>
              <p:cNvSpPr/>
              <p:nvPr/>
            </p:nvSpPr>
            <p:spPr>
              <a:xfrm flipH="1">
                <a:off x="2167250" y="3360553"/>
                <a:ext cx="115715" cy="33079"/>
              </a:xfrm>
              <a:custGeom>
                <a:avLst/>
                <a:gdLst/>
                <a:ahLst/>
                <a:cxnLst/>
                <a:rect l="l" t="t" r="r" b="b"/>
                <a:pathLst>
                  <a:path w="1833" h="549" extrusionOk="0">
                    <a:moveTo>
                      <a:pt x="51" y="0"/>
                    </a:moveTo>
                    <a:lnTo>
                      <a:pt x="0" y="548"/>
                    </a:lnTo>
                    <a:lnTo>
                      <a:pt x="1833" y="429"/>
                    </a:lnTo>
                    <a:lnTo>
                      <a:pt x="1816" y="0"/>
                    </a:lnTo>
                    <a:close/>
                  </a:path>
                </a:pathLst>
              </a:custGeom>
              <a:solidFill>
                <a:srgbClr val="B5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300;p31">
                <a:extLst>
                  <a:ext uri="{FF2B5EF4-FFF2-40B4-BE49-F238E27FC236}">
                    <a16:creationId xmlns:a16="http://schemas.microsoft.com/office/drawing/2014/main" id="{8F9A6481-4343-20A2-28BB-11E56B200CCB}"/>
                  </a:ext>
                </a:extLst>
              </p:cNvPr>
              <p:cNvSpPr/>
              <p:nvPr/>
            </p:nvSpPr>
            <p:spPr>
              <a:xfrm flipH="1">
                <a:off x="793003" y="1913682"/>
                <a:ext cx="2355392" cy="1525382"/>
              </a:xfrm>
              <a:custGeom>
                <a:avLst/>
                <a:gdLst/>
                <a:ahLst/>
                <a:cxnLst/>
                <a:rect l="l" t="t" r="r" b="b"/>
                <a:pathLst>
                  <a:path w="37311" h="25316" extrusionOk="0">
                    <a:moveTo>
                      <a:pt x="19394" y="1"/>
                    </a:moveTo>
                    <a:cubicBezTo>
                      <a:pt x="10885" y="1"/>
                      <a:pt x="0" y="19444"/>
                      <a:pt x="1069" y="20776"/>
                    </a:cubicBezTo>
                    <a:cubicBezTo>
                      <a:pt x="2183" y="22164"/>
                      <a:pt x="25612" y="24938"/>
                      <a:pt x="25612" y="24938"/>
                    </a:cubicBezTo>
                    <a:cubicBezTo>
                      <a:pt x="25612" y="24938"/>
                      <a:pt x="26452" y="23089"/>
                      <a:pt x="26828" y="22352"/>
                    </a:cubicBezTo>
                    <a:cubicBezTo>
                      <a:pt x="26863" y="22281"/>
                      <a:pt x="26893" y="22248"/>
                      <a:pt x="26919" y="22248"/>
                    </a:cubicBezTo>
                    <a:cubicBezTo>
                      <a:pt x="27156" y="22248"/>
                      <a:pt x="27017" y="25041"/>
                      <a:pt x="27017" y="25041"/>
                    </a:cubicBezTo>
                    <a:lnTo>
                      <a:pt x="29980" y="25041"/>
                    </a:lnTo>
                    <a:cubicBezTo>
                      <a:pt x="29980" y="25041"/>
                      <a:pt x="30631" y="22712"/>
                      <a:pt x="31007" y="22249"/>
                    </a:cubicBezTo>
                    <a:cubicBezTo>
                      <a:pt x="31031" y="22219"/>
                      <a:pt x="31051" y="22205"/>
                      <a:pt x="31069" y="22205"/>
                    </a:cubicBezTo>
                    <a:cubicBezTo>
                      <a:pt x="31322" y="22205"/>
                      <a:pt x="31007" y="25127"/>
                      <a:pt x="31007" y="25127"/>
                    </a:cubicBezTo>
                    <a:lnTo>
                      <a:pt x="34056" y="25315"/>
                    </a:lnTo>
                    <a:cubicBezTo>
                      <a:pt x="34056" y="25315"/>
                      <a:pt x="35546" y="23551"/>
                      <a:pt x="35426" y="21804"/>
                    </a:cubicBezTo>
                    <a:cubicBezTo>
                      <a:pt x="35306" y="20057"/>
                      <a:pt x="34433" y="20588"/>
                      <a:pt x="34056" y="19475"/>
                    </a:cubicBezTo>
                    <a:cubicBezTo>
                      <a:pt x="33679" y="18361"/>
                      <a:pt x="36745" y="16135"/>
                      <a:pt x="37019" y="14011"/>
                    </a:cubicBezTo>
                    <a:cubicBezTo>
                      <a:pt x="37310" y="11870"/>
                      <a:pt x="34159" y="9473"/>
                      <a:pt x="34159" y="9473"/>
                    </a:cubicBezTo>
                    <a:cubicBezTo>
                      <a:pt x="34159" y="9473"/>
                      <a:pt x="29055" y="1868"/>
                      <a:pt x="20440" y="104"/>
                    </a:cubicBezTo>
                    <a:cubicBezTo>
                      <a:pt x="20096" y="34"/>
                      <a:pt x="19747" y="1"/>
                      <a:pt x="193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01;p31">
                <a:extLst>
                  <a:ext uri="{FF2B5EF4-FFF2-40B4-BE49-F238E27FC236}">
                    <a16:creationId xmlns:a16="http://schemas.microsoft.com/office/drawing/2014/main" id="{0CE3EED4-C1A2-76B8-899A-C8CF1664E47B}"/>
                  </a:ext>
                </a:extLst>
              </p:cNvPr>
              <p:cNvSpPr/>
              <p:nvPr/>
            </p:nvSpPr>
            <p:spPr>
              <a:xfrm flipH="1">
                <a:off x="1094695" y="2670408"/>
                <a:ext cx="560140" cy="511855"/>
              </a:xfrm>
              <a:custGeom>
                <a:avLst/>
                <a:gdLst/>
                <a:ahLst/>
                <a:cxnLst/>
                <a:rect l="l" t="t" r="r" b="b"/>
                <a:pathLst>
                  <a:path w="8873" h="8495" extrusionOk="0">
                    <a:moveTo>
                      <a:pt x="4684" y="1"/>
                    </a:moveTo>
                    <a:cubicBezTo>
                      <a:pt x="3055" y="1"/>
                      <a:pt x="1480" y="1115"/>
                      <a:pt x="823" y="2908"/>
                    </a:cubicBezTo>
                    <a:cubicBezTo>
                      <a:pt x="1" y="5117"/>
                      <a:pt x="960" y="7532"/>
                      <a:pt x="2947" y="8269"/>
                    </a:cubicBezTo>
                    <a:cubicBezTo>
                      <a:pt x="3353" y="8422"/>
                      <a:pt x="3770" y="8494"/>
                      <a:pt x="4185" y="8494"/>
                    </a:cubicBezTo>
                    <a:cubicBezTo>
                      <a:pt x="5814" y="8494"/>
                      <a:pt x="7395" y="7372"/>
                      <a:pt x="8051" y="5597"/>
                    </a:cubicBezTo>
                    <a:cubicBezTo>
                      <a:pt x="8873" y="3370"/>
                      <a:pt x="7914" y="973"/>
                      <a:pt x="5910" y="219"/>
                    </a:cubicBezTo>
                    <a:cubicBezTo>
                      <a:pt x="5507" y="71"/>
                      <a:pt x="5094" y="1"/>
                      <a:pt x="4684"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02;p31">
                <a:extLst>
                  <a:ext uri="{FF2B5EF4-FFF2-40B4-BE49-F238E27FC236}">
                    <a16:creationId xmlns:a16="http://schemas.microsoft.com/office/drawing/2014/main" id="{65B6B8CE-11FF-AA27-6DDD-376858A3EDED}"/>
                  </a:ext>
                </a:extLst>
              </p:cNvPr>
              <p:cNvSpPr/>
              <p:nvPr/>
            </p:nvSpPr>
            <p:spPr>
              <a:xfrm flipH="1">
                <a:off x="1198478" y="2777178"/>
                <a:ext cx="329847" cy="302052"/>
              </a:xfrm>
              <a:custGeom>
                <a:avLst/>
                <a:gdLst/>
                <a:ahLst/>
                <a:cxnLst/>
                <a:rect l="l" t="t" r="r" b="b"/>
                <a:pathLst>
                  <a:path w="5225" h="5013" extrusionOk="0">
                    <a:moveTo>
                      <a:pt x="2780" y="0"/>
                    </a:moveTo>
                    <a:cubicBezTo>
                      <a:pt x="1811" y="0"/>
                      <a:pt x="868" y="661"/>
                      <a:pt x="497" y="1718"/>
                    </a:cubicBezTo>
                    <a:cubicBezTo>
                      <a:pt x="1" y="3020"/>
                      <a:pt x="566" y="4442"/>
                      <a:pt x="1748" y="4887"/>
                    </a:cubicBezTo>
                    <a:cubicBezTo>
                      <a:pt x="1982" y="4972"/>
                      <a:pt x="2223" y="5012"/>
                      <a:pt x="2462" y="5012"/>
                    </a:cubicBezTo>
                    <a:cubicBezTo>
                      <a:pt x="3426" y="5012"/>
                      <a:pt x="4361" y="4354"/>
                      <a:pt x="4745" y="3311"/>
                    </a:cubicBezTo>
                    <a:cubicBezTo>
                      <a:pt x="5225" y="1992"/>
                      <a:pt x="4659" y="571"/>
                      <a:pt x="3495" y="126"/>
                    </a:cubicBezTo>
                    <a:cubicBezTo>
                      <a:pt x="3260" y="41"/>
                      <a:pt x="3019" y="0"/>
                      <a:pt x="2780" y="0"/>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03;p31">
                <a:extLst>
                  <a:ext uri="{FF2B5EF4-FFF2-40B4-BE49-F238E27FC236}">
                    <a16:creationId xmlns:a16="http://schemas.microsoft.com/office/drawing/2014/main" id="{39E17085-28B6-EE31-E2B8-BFECFD2A6E44}"/>
                  </a:ext>
                </a:extLst>
              </p:cNvPr>
              <p:cNvSpPr/>
              <p:nvPr/>
            </p:nvSpPr>
            <p:spPr>
              <a:xfrm flipH="1">
                <a:off x="2600818" y="2239655"/>
                <a:ext cx="560140" cy="512277"/>
              </a:xfrm>
              <a:custGeom>
                <a:avLst/>
                <a:gdLst/>
                <a:ahLst/>
                <a:cxnLst/>
                <a:rect l="l" t="t" r="r" b="b"/>
                <a:pathLst>
                  <a:path w="8873" h="8502" extrusionOk="0">
                    <a:moveTo>
                      <a:pt x="4689" y="1"/>
                    </a:moveTo>
                    <a:cubicBezTo>
                      <a:pt x="3059" y="1"/>
                      <a:pt x="1479" y="1123"/>
                      <a:pt x="823" y="2898"/>
                    </a:cubicBezTo>
                    <a:cubicBezTo>
                      <a:pt x="1" y="5124"/>
                      <a:pt x="960" y="7539"/>
                      <a:pt x="2947" y="8276"/>
                    </a:cubicBezTo>
                    <a:cubicBezTo>
                      <a:pt x="3353" y="8429"/>
                      <a:pt x="3771" y="8501"/>
                      <a:pt x="4185" y="8501"/>
                    </a:cubicBezTo>
                    <a:cubicBezTo>
                      <a:pt x="5814" y="8501"/>
                      <a:pt x="7395" y="7379"/>
                      <a:pt x="8051" y="5604"/>
                    </a:cubicBezTo>
                    <a:cubicBezTo>
                      <a:pt x="8873" y="3377"/>
                      <a:pt x="7914" y="963"/>
                      <a:pt x="5927" y="226"/>
                    </a:cubicBezTo>
                    <a:cubicBezTo>
                      <a:pt x="5521" y="73"/>
                      <a:pt x="5103" y="1"/>
                      <a:pt x="4689" y="1"/>
                    </a:cubicBezTo>
                    <a:close/>
                  </a:path>
                </a:pathLst>
              </a:custGeom>
              <a:solidFill>
                <a:srgbClr val="D6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04;p31">
                <a:extLst>
                  <a:ext uri="{FF2B5EF4-FFF2-40B4-BE49-F238E27FC236}">
                    <a16:creationId xmlns:a16="http://schemas.microsoft.com/office/drawing/2014/main" id="{183C7ED0-92C5-E3BD-355C-92A862EB84BB}"/>
                  </a:ext>
                </a:extLst>
              </p:cNvPr>
              <p:cNvSpPr/>
              <p:nvPr/>
            </p:nvSpPr>
            <p:spPr>
              <a:xfrm flipH="1">
                <a:off x="2704601" y="2347750"/>
                <a:ext cx="329847" cy="301148"/>
              </a:xfrm>
              <a:custGeom>
                <a:avLst/>
                <a:gdLst/>
                <a:ahLst/>
                <a:cxnLst/>
                <a:rect l="l" t="t" r="r" b="b"/>
                <a:pathLst>
                  <a:path w="5225" h="4998" extrusionOk="0">
                    <a:moveTo>
                      <a:pt x="2770" y="0"/>
                    </a:moveTo>
                    <a:cubicBezTo>
                      <a:pt x="1804" y="0"/>
                      <a:pt x="864" y="650"/>
                      <a:pt x="480" y="1703"/>
                    </a:cubicBezTo>
                    <a:cubicBezTo>
                      <a:pt x="1" y="3005"/>
                      <a:pt x="566" y="4427"/>
                      <a:pt x="1748" y="4872"/>
                    </a:cubicBezTo>
                    <a:cubicBezTo>
                      <a:pt x="1979" y="4957"/>
                      <a:pt x="2218" y="4997"/>
                      <a:pt x="2456" y="4997"/>
                    </a:cubicBezTo>
                    <a:cubicBezTo>
                      <a:pt x="3416" y="4997"/>
                      <a:pt x="4361" y="4339"/>
                      <a:pt x="4745" y="3296"/>
                    </a:cubicBezTo>
                    <a:cubicBezTo>
                      <a:pt x="5225" y="1977"/>
                      <a:pt x="4677" y="556"/>
                      <a:pt x="3495" y="128"/>
                    </a:cubicBezTo>
                    <a:cubicBezTo>
                      <a:pt x="3257" y="42"/>
                      <a:pt x="3013" y="0"/>
                      <a:pt x="2770" y="0"/>
                    </a:cubicBezTo>
                    <a:close/>
                  </a:path>
                </a:pathLst>
              </a:custGeom>
              <a:solidFill>
                <a:srgbClr val="B5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05;p31">
                <a:extLst>
                  <a:ext uri="{FF2B5EF4-FFF2-40B4-BE49-F238E27FC236}">
                    <a16:creationId xmlns:a16="http://schemas.microsoft.com/office/drawing/2014/main" id="{EB15DDFE-F155-4B82-5F2D-FA1C353D0574}"/>
                  </a:ext>
                </a:extLst>
              </p:cNvPr>
              <p:cNvSpPr/>
              <p:nvPr/>
            </p:nvSpPr>
            <p:spPr>
              <a:xfrm flipH="1">
                <a:off x="1283891" y="1907115"/>
                <a:ext cx="1847838" cy="1530563"/>
              </a:xfrm>
              <a:custGeom>
                <a:avLst/>
                <a:gdLst/>
                <a:ahLst/>
                <a:cxnLst/>
                <a:rect l="l" t="t" r="r" b="b"/>
                <a:pathLst>
                  <a:path w="29271" h="25402" extrusionOk="0">
                    <a:moveTo>
                      <a:pt x="12174" y="1"/>
                    </a:moveTo>
                    <a:cubicBezTo>
                      <a:pt x="8543" y="1"/>
                      <a:pt x="5391" y="2020"/>
                      <a:pt x="3700" y="8931"/>
                    </a:cubicBezTo>
                    <a:lnTo>
                      <a:pt x="3203" y="10592"/>
                    </a:lnTo>
                    <a:cubicBezTo>
                      <a:pt x="0" y="18625"/>
                      <a:pt x="4573" y="21964"/>
                      <a:pt x="10020" y="23626"/>
                    </a:cubicBezTo>
                    <a:lnTo>
                      <a:pt x="14233" y="24910"/>
                    </a:lnTo>
                    <a:cubicBezTo>
                      <a:pt x="15327" y="25238"/>
                      <a:pt x="16506" y="25401"/>
                      <a:pt x="17691" y="25401"/>
                    </a:cubicBezTo>
                    <a:cubicBezTo>
                      <a:pt x="22384" y="25401"/>
                      <a:pt x="27164" y="22842"/>
                      <a:pt x="27095" y="17837"/>
                    </a:cubicBezTo>
                    <a:lnTo>
                      <a:pt x="27592" y="16175"/>
                    </a:lnTo>
                    <a:cubicBezTo>
                      <a:pt x="29270" y="10643"/>
                      <a:pt x="28654" y="4049"/>
                      <a:pt x="21906" y="2748"/>
                    </a:cubicBezTo>
                    <a:lnTo>
                      <a:pt x="16785" y="812"/>
                    </a:lnTo>
                    <a:cubicBezTo>
                      <a:pt x="15213" y="336"/>
                      <a:pt x="13653" y="1"/>
                      <a:pt x="12174"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06;p31">
                <a:extLst>
                  <a:ext uri="{FF2B5EF4-FFF2-40B4-BE49-F238E27FC236}">
                    <a16:creationId xmlns:a16="http://schemas.microsoft.com/office/drawing/2014/main" id="{E9183C12-53EE-E7E3-D1D7-C379A08B115B}"/>
                  </a:ext>
                </a:extLst>
              </p:cNvPr>
              <p:cNvSpPr/>
              <p:nvPr/>
            </p:nvSpPr>
            <p:spPr>
              <a:xfrm flipH="1">
                <a:off x="2103616" y="2876958"/>
                <a:ext cx="203148" cy="64712"/>
              </a:xfrm>
              <a:custGeom>
                <a:avLst/>
                <a:gdLst/>
                <a:ahLst/>
                <a:cxnLst/>
                <a:rect l="l" t="t" r="r" b="b"/>
                <a:pathLst>
                  <a:path w="3218" h="1074" extrusionOk="0">
                    <a:moveTo>
                      <a:pt x="2651" y="1"/>
                    </a:moveTo>
                    <a:cubicBezTo>
                      <a:pt x="2596" y="1"/>
                      <a:pt x="2540" y="9"/>
                      <a:pt x="2484" y="28"/>
                    </a:cubicBezTo>
                    <a:cubicBezTo>
                      <a:pt x="2330" y="79"/>
                      <a:pt x="2330" y="285"/>
                      <a:pt x="2484" y="336"/>
                    </a:cubicBezTo>
                    <a:cubicBezTo>
                      <a:pt x="2535" y="353"/>
                      <a:pt x="2582" y="376"/>
                      <a:pt x="2628" y="401"/>
                    </a:cubicBezTo>
                    <a:lnTo>
                      <a:pt x="2628" y="401"/>
                    </a:lnTo>
                    <a:cubicBezTo>
                      <a:pt x="2042" y="747"/>
                      <a:pt x="1331" y="875"/>
                      <a:pt x="649" y="875"/>
                    </a:cubicBezTo>
                    <a:cubicBezTo>
                      <a:pt x="470" y="875"/>
                      <a:pt x="293" y="866"/>
                      <a:pt x="120" y="850"/>
                    </a:cubicBezTo>
                    <a:cubicBezTo>
                      <a:pt x="0" y="850"/>
                      <a:pt x="0" y="1021"/>
                      <a:pt x="120" y="1039"/>
                    </a:cubicBezTo>
                    <a:cubicBezTo>
                      <a:pt x="337" y="1061"/>
                      <a:pt x="551" y="1074"/>
                      <a:pt x="764" y="1074"/>
                    </a:cubicBezTo>
                    <a:cubicBezTo>
                      <a:pt x="1039" y="1074"/>
                      <a:pt x="1313" y="1053"/>
                      <a:pt x="1593" y="1004"/>
                    </a:cubicBezTo>
                    <a:cubicBezTo>
                      <a:pt x="2035" y="910"/>
                      <a:pt x="2476" y="772"/>
                      <a:pt x="2891" y="590"/>
                    </a:cubicBezTo>
                    <a:lnTo>
                      <a:pt x="2891" y="590"/>
                    </a:lnTo>
                    <a:cubicBezTo>
                      <a:pt x="2902" y="657"/>
                      <a:pt x="2982" y="696"/>
                      <a:pt x="3059" y="696"/>
                    </a:cubicBezTo>
                    <a:cubicBezTo>
                      <a:pt x="3133" y="696"/>
                      <a:pt x="3203" y="659"/>
                      <a:pt x="3203" y="576"/>
                    </a:cubicBezTo>
                    <a:cubicBezTo>
                      <a:pt x="3218" y="258"/>
                      <a:pt x="2951" y="1"/>
                      <a:pt x="2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07;p31">
                <a:extLst>
                  <a:ext uri="{FF2B5EF4-FFF2-40B4-BE49-F238E27FC236}">
                    <a16:creationId xmlns:a16="http://schemas.microsoft.com/office/drawing/2014/main" id="{225E94CD-A49D-B2AF-F6E5-AD35F6B5B63A}"/>
                  </a:ext>
                </a:extLst>
              </p:cNvPr>
              <p:cNvSpPr/>
              <p:nvPr/>
            </p:nvSpPr>
            <p:spPr>
              <a:xfrm flipH="1">
                <a:off x="2263458" y="2431864"/>
                <a:ext cx="336349" cy="376405"/>
              </a:xfrm>
              <a:custGeom>
                <a:avLst/>
                <a:gdLst/>
                <a:ahLst/>
                <a:cxnLst/>
                <a:rect l="l" t="t" r="r" b="b"/>
                <a:pathLst>
                  <a:path w="5328" h="6247" extrusionOk="0">
                    <a:moveTo>
                      <a:pt x="2768" y="0"/>
                    </a:moveTo>
                    <a:cubicBezTo>
                      <a:pt x="1532" y="0"/>
                      <a:pt x="471" y="933"/>
                      <a:pt x="343" y="2191"/>
                    </a:cubicBezTo>
                    <a:lnTo>
                      <a:pt x="189" y="3493"/>
                    </a:lnTo>
                    <a:cubicBezTo>
                      <a:pt x="1" y="4829"/>
                      <a:pt x="960" y="6062"/>
                      <a:pt x="2296" y="6233"/>
                    </a:cubicBezTo>
                    <a:cubicBezTo>
                      <a:pt x="2382" y="6242"/>
                      <a:pt x="2468" y="6246"/>
                      <a:pt x="2553" y="6246"/>
                    </a:cubicBezTo>
                    <a:cubicBezTo>
                      <a:pt x="3798" y="6246"/>
                      <a:pt x="4858" y="5325"/>
                      <a:pt x="5002" y="4058"/>
                    </a:cubicBezTo>
                    <a:lnTo>
                      <a:pt x="5156" y="2757"/>
                    </a:lnTo>
                    <a:cubicBezTo>
                      <a:pt x="5327" y="1421"/>
                      <a:pt x="4385" y="187"/>
                      <a:pt x="3049" y="16"/>
                    </a:cubicBezTo>
                    <a:cubicBezTo>
                      <a:pt x="2955" y="5"/>
                      <a:pt x="2861" y="0"/>
                      <a:pt x="2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08;p31">
                <a:extLst>
                  <a:ext uri="{FF2B5EF4-FFF2-40B4-BE49-F238E27FC236}">
                    <a16:creationId xmlns:a16="http://schemas.microsoft.com/office/drawing/2014/main" id="{4E6B3A80-258F-4896-9A0B-B15DD9378404}"/>
                  </a:ext>
                </a:extLst>
              </p:cNvPr>
              <p:cNvSpPr/>
              <p:nvPr/>
            </p:nvSpPr>
            <p:spPr>
              <a:xfrm flipH="1">
                <a:off x="2348871" y="2540320"/>
                <a:ext cx="249800" cy="268129"/>
              </a:xfrm>
              <a:custGeom>
                <a:avLst/>
                <a:gdLst/>
                <a:ahLst/>
                <a:cxnLst/>
                <a:rect l="l" t="t" r="r" b="b"/>
                <a:pathLst>
                  <a:path w="3957" h="4450" extrusionOk="0">
                    <a:moveTo>
                      <a:pt x="1317" y="1"/>
                    </a:moveTo>
                    <a:cubicBezTo>
                      <a:pt x="1103" y="1"/>
                      <a:pt x="891" y="38"/>
                      <a:pt x="685" y="117"/>
                    </a:cubicBezTo>
                    <a:cubicBezTo>
                      <a:pt x="565" y="152"/>
                      <a:pt x="445" y="220"/>
                      <a:pt x="343" y="306"/>
                    </a:cubicBezTo>
                    <a:cubicBezTo>
                      <a:pt x="343" y="323"/>
                      <a:pt x="325" y="357"/>
                      <a:pt x="325" y="391"/>
                    </a:cubicBezTo>
                    <a:lnTo>
                      <a:pt x="171" y="1693"/>
                    </a:lnTo>
                    <a:cubicBezTo>
                      <a:pt x="0" y="3029"/>
                      <a:pt x="942" y="4262"/>
                      <a:pt x="2278" y="4433"/>
                    </a:cubicBezTo>
                    <a:cubicBezTo>
                      <a:pt x="2376" y="4444"/>
                      <a:pt x="2472" y="4450"/>
                      <a:pt x="2568" y="4450"/>
                    </a:cubicBezTo>
                    <a:cubicBezTo>
                      <a:pt x="2927" y="4450"/>
                      <a:pt x="3272" y="4373"/>
                      <a:pt x="3597" y="4211"/>
                    </a:cubicBezTo>
                    <a:cubicBezTo>
                      <a:pt x="3939" y="3474"/>
                      <a:pt x="3956" y="2618"/>
                      <a:pt x="3648" y="1864"/>
                    </a:cubicBezTo>
                    <a:cubicBezTo>
                      <a:pt x="3215" y="733"/>
                      <a:pt x="2259" y="1"/>
                      <a:pt x="13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09;p31">
                <a:extLst>
                  <a:ext uri="{FF2B5EF4-FFF2-40B4-BE49-F238E27FC236}">
                    <a16:creationId xmlns:a16="http://schemas.microsoft.com/office/drawing/2014/main" id="{207B1A68-976C-79B9-B642-E50183B6CCB3}"/>
                  </a:ext>
                </a:extLst>
              </p:cNvPr>
              <p:cNvSpPr/>
              <p:nvPr/>
            </p:nvSpPr>
            <p:spPr>
              <a:xfrm flipH="1">
                <a:off x="1706664" y="2499288"/>
                <a:ext cx="331993" cy="375862"/>
              </a:xfrm>
              <a:custGeom>
                <a:avLst/>
                <a:gdLst/>
                <a:ahLst/>
                <a:cxnLst/>
                <a:rect l="l" t="t" r="r" b="b"/>
                <a:pathLst>
                  <a:path w="5259" h="6238" extrusionOk="0">
                    <a:moveTo>
                      <a:pt x="2725" y="0"/>
                    </a:moveTo>
                    <a:cubicBezTo>
                      <a:pt x="1480" y="0"/>
                      <a:pt x="404" y="942"/>
                      <a:pt x="275" y="2220"/>
                    </a:cubicBezTo>
                    <a:lnTo>
                      <a:pt x="138" y="3521"/>
                    </a:lnTo>
                    <a:cubicBezTo>
                      <a:pt x="1" y="4857"/>
                      <a:pt x="960" y="6073"/>
                      <a:pt x="2296" y="6228"/>
                    </a:cubicBezTo>
                    <a:cubicBezTo>
                      <a:pt x="2371" y="6234"/>
                      <a:pt x="2446" y="6238"/>
                      <a:pt x="2520" y="6238"/>
                    </a:cubicBezTo>
                    <a:cubicBezTo>
                      <a:pt x="3777" y="6238"/>
                      <a:pt x="4838" y="5297"/>
                      <a:pt x="4968" y="4035"/>
                    </a:cubicBezTo>
                    <a:lnTo>
                      <a:pt x="5105" y="2717"/>
                    </a:lnTo>
                    <a:cubicBezTo>
                      <a:pt x="5259" y="1381"/>
                      <a:pt x="4300" y="165"/>
                      <a:pt x="2947" y="10"/>
                    </a:cubicBezTo>
                    <a:cubicBezTo>
                      <a:pt x="2872" y="4"/>
                      <a:pt x="2798" y="0"/>
                      <a:pt x="27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310;p31">
                <a:extLst>
                  <a:ext uri="{FF2B5EF4-FFF2-40B4-BE49-F238E27FC236}">
                    <a16:creationId xmlns:a16="http://schemas.microsoft.com/office/drawing/2014/main" id="{8B61DC89-46A9-4F8E-F8B7-B46CC10326DF}"/>
                  </a:ext>
                </a:extLst>
              </p:cNvPr>
              <p:cNvSpPr/>
              <p:nvPr/>
            </p:nvSpPr>
            <p:spPr>
              <a:xfrm flipH="1">
                <a:off x="1805018" y="2613047"/>
                <a:ext cx="233639" cy="262284"/>
              </a:xfrm>
              <a:custGeom>
                <a:avLst/>
                <a:gdLst/>
                <a:ahLst/>
                <a:cxnLst/>
                <a:rect l="l" t="t" r="r" b="b"/>
                <a:pathLst>
                  <a:path w="3701" h="4353" extrusionOk="0">
                    <a:moveTo>
                      <a:pt x="1059" y="0"/>
                    </a:moveTo>
                    <a:cubicBezTo>
                      <a:pt x="852" y="0"/>
                      <a:pt x="646" y="36"/>
                      <a:pt x="446" y="109"/>
                    </a:cubicBezTo>
                    <a:cubicBezTo>
                      <a:pt x="395" y="126"/>
                      <a:pt x="360" y="161"/>
                      <a:pt x="309" y="178"/>
                    </a:cubicBezTo>
                    <a:cubicBezTo>
                      <a:pt x="309" y="229"/>
                      <a:pt x="292" y="280"/>
                      <a:pt x="275" y="315"/>
                    </a:cubicBezTo>
                    <a:lnTo>
                      <a:pt x="155" y="1633"/>
                    </a:lnTo>
                    <a:cubicBezTo>
                      <a:pt x="1" y="2969"/>
                      <a:pt x="960" y="4185"/>
                      <a:pt x="2296" y="4340"/>
                    </a:cubicBezTo>
                    <a:cubicBezTo>
                      <a:pt x="2383" y="4348"/>
                      <a:pt x="2470" y="4352"/>
                      <a:pt x="2557" y="4352"/>
                    </a:cubicBezTo>
                    <a:cubicBezTo>
                      <a:pt x="2828" y="4352"/>
                      <a:pt x="3094" y="4310"/>
                      <a:pt x="3341" y="4220"/>
                    </a:cubicBezTo>
                    <a:cubicBezTo>
                      <a:pt x="3683" y="3483"/>
                      <a:pt x="3700" y="2644"/>
                      <a:pt x="3392" y="1890"/>
                    </a:cubicBezTo>
                    <a:cubicBezTo>
                      <a:pt x="2970" y="738"/>
                      <a:pt x="2006" y="0"/>
                      <a:pt x="10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11;p31">
                <a:extLst>
                  <a:ext uri="{FF2B5EF4-FFF2-40B4-BE49-F238E27FC236}">
                    <a16:creationId xmlns:a16="http://schemas.microsoft.com/office/drawing/2014/main" id="{48208CE3-B466-7164-9F2A-8D6930845FF5}"/>
                  </a:ext>
                </a:extLst>
              </p:cNvPr>
              <p:cNvSpPr/>
              <p:nvPr/>
            </p:nvSpPr>
            <p:spPr>
              <a:xfrm flipH="1">
                <a:off x="657908" y="1296685"/>
                <a:ext cx="3095512" cy="2113457"/>
              </a:xfrm>
              <a:custGeom>
                <a:avLst/>
                <a:gdLst/>
                <a:ahLst/>
                <a:cxnLst/>
                <a:rect l="l" t="t" r="r" b="b"/>
                <a:pathLst>
                  <a:path w="49035" h="35076" extrusionOk="0">
                    <a:moveTo>
                      <a:pt x="22389" y="1"/>
                    </a:moveTo>
                    <a:cubicBezTo>
                      <a:pt x="19866" y="1"/>
                      <a:pt x="17298" y="552"/>
                      <a:pt x="15209" y="1352"/>
                    </a:cubicBezTo>
                    <a:cubicBezTo>
                      <a:pt x="10105" y="3288"/>
                      <a:pt x="9729" y="10156"/>
                      <a:pt x="8992" y="12656"/>
                    </a:cubicBezTo>
                    <a:cubicBezTo>
                      <a:pt x="8256" y="15157"/>
                      <a:pt x="3529" y="14403"/>
                      <a:pt x="1764" y="17366"/>
                    </a:cubicBezTo>
                    <a:cubicBezTo>
                      <a:pt x="0" y="20346"/>
                      <a:pt x="4830" y="24508"/>
                      <a:pt x="6029" y="26358"/>
                    </a:cubicBezTo>
                    <a:cubicBezTo>
                      <a:pt x="7228" y="28225"/>
                      <a:pt x="3340" y="34613"/>
                      <a:pt x="3340" y="34613"/>
                    </a:cubicBezTo>
                    <a:lnTo>
                      <a:pt x="11595" y="35076"/>
                    </a:lnTo>
                    <a:cubicBezTo>
                      <a:pt x="11595" y="35076"/>
                      <a:pt x="13531" y="34048"/>
                      <a:pt x="14456" y="32010"/>
                    </a:cubicBezTo>
                    <a:cubicBezTo>
                      <a:pt x="15380" y="29972"/>
                      <a:pt x="10945" y="26546"/>
                      <a:pt x="12332" y="23926"/>
                    </a:cubicBezTo>
                    <a:cubicBezTo>
                      <a:pt x="13736" y="21305"/>
                      <a:pt x="15209" y="21459"/>
                      <a:pt x="17881" y="20535"/>
                    </a:cubicBezTo>
                    <a:cubicBezTo>
                      <a:pt x="20570" y="19593"/>
                      <a:pt x="18635" y="16818"/>
                      <a:pt x="19097" y="14592"/>
                    </a:cubicBezTo>
                    <a:cubicBezTo>
                      <a:pt x="19148" y="14369"/>
                      <a:pt x="19234" y="14163"/>
                      <a:pt x="19371" y="13992"/>
                    </a:cubicBezTo>
                    <a:cubicBezTo>
                      <a:pt x="21254" y="13638"/>
                      <a:pt x="23786" y="13279"/>
                      <a:pt x="26489" y="13279"/>
                    </a:cubicBezTo>
                    <a:cubicBezTo>
                      <a:pt x="29663" y="13279"/>
                      <a:pt x="33074" y="13773"/>
                      <a:pt x="35950" y="15345"/>
                    </a:cubicBezTo>
                    <a:cubicBezTo>
                      <a:pt x="35950" y="15345"/>
                      <a:pt x="33175" y="22932"/>
                      <a:pt x="37457" y="26306"/>
                    </a:cubicBezTo>
                    <a:cubicBezTo>
                      <a:pt x="37457" y="26306"/>
                      <a:pt x="38530" y="24349"/>
                      <a:pt x="39844" y="24349"/>
                    </a:cubicBezTo>
                    <a:cubicBezTo>
                      <a:pt x="40070" y="24349"/>
                      <a:pt x="40304" y="24407"/>
                      <a:pt x="40540" y="24542"/>
                    </a:cubicBezTo>
                    <a:cubicBezTo>
                      <a:pt x="42167" y="25484"/>
                      <a:pt x="41311" y="28396"/>
                      <a:pt x="41311" y="28396"/>
                    </a:cubicBezTo>
                    <a:cubicBezTo>
                      <a:pt x="41311" y="28396"/>
                      <a:pt x="49035" y="17674"/>
                      <a:pt x="44462" y="10515"/>
                    </a:cubicBezTo>
                    <a:cubicBezTo>
                      <a:pt x="39598" y="2911"/>
                      <a:pt x="31446" y="4863"/>
                      <a:pt x="31411" y="4298"/>
                    </a:cubicBezTo>
                    <a:cubicBezTo>
                      <a:pt x="31394" y="4264"/>
                      <a:pt x="31377" y="4213"/>
                      <a:pt x="31343" y="4195"/>
                    </a:cubicBezTo>
                    <a:cubicBezTo>
                      <a:pt x="29454" y="1111"/>
                      <a:pt x="25968" y="1"/>
                      <a:pt x="22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12;p31">
                <a:extLst>
                  <a:ext uri="{FF2B5EF4-FFF2-40B4-BE49-F238E27FC236}">
                    <a16:creationId xmlns:a16="http://schemas.microsoft.com/office/drawing/2014/main" id="{23517D2F-326A-9E6F-6AA2-78C2ECF39144}"/>
                  </a:ext>
                </a:extLst>
              </p:cNvPr>
              <p:cNvSpPr/>
              <p:nvPr/>
            </p:nvSpPr>
            <p:spPr>
              <a:xfrm flipH="1">
                <a:off x="1483946" y="1698818"/>
                <a:ext cx="1056394" cy="522520"/>
              </a:xfrm>
              <a:custGeom>
                <a:avLst/>
                <a:gdLst/>
                <a:ahLst/>
                <a:cxnLst/>
                <a:rect l="l" t="t" r="r" b="b"/>
                <a:pathLst>
                  <a:path w="16734" h="8672" extrusionOk="0">
                    <a:moveTo>
                      <a:pt x="6226" y="0"/>
                    </a:moveTo>
                    <a:cubicBezTo>
                      <a:pt x="5769" y="0"/>
                      <a:pt x="5319" y="77"/>
                      <a:pt x="4882" y="245"/>
                    </a:cubicBezTo>
                    <a:cubicBezTo>
                      <a:pt x="1354" y="1580"/>
                      <a:pt x="309" y="5383"/>
                      <a:pt x="1" y="7575"/>
                    </a:cubicBezTo>
                    <a:cubicBezTo>
                      <a:pt x="52" y="7489"/>
                      <a:pt x="104" y="7404"/>
                      <a:pt x="155" y="7318"/>
                    </a:cubicBezTo>
                    <a:cubicBezTo>
                      <a:pt x="2038" y="6964"/>
                      <a:pt x="4570" y="6605"/>
                      <a:pt x="7273" y="6605"/>
                    </a:cubicBezTo>
                    <a:cubicBezTo>
                      <a:pt x="10447" y="6605"/>
                      <a:pt x="13858" y="7099"/>
                      <a:pt x="16734" y="8671"/>
                    </a:cubicBezTo>
                    <a:cubicBezTo>
                      <a:pt x="16734" y="8671"/>
                      <a:pt x="11082" y="0"/>
                      <a:pt x="62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13;p31">
                <a:extLst>
                  <a:ext uri="{FF2B5EF4-FFF2-40B4-BE49-F238E27FC236}">
                    <a16:creationId xmlns:a16="http://schemas.microsoft.com/office/drawing/2014/main" id="{DE01F594-5DF3-1E2E-9B0E-6AA4E1268F1C}"/>
                  </a:ext>
                </a:extLst>
              </p:cNvPr>
              <p:cNvSpPr/>
              <p:nvPr/>
            </p:nvSpPr>
            <p:spPr>
              <a:xfrm flipH="1">
                <a:off x="2230884" y="2265564"/>
                <a:ext cx="293422" cy="146657"/>
              </a:xfrm>
              <a:custGeom>
                <a:avLst/>
                <a:gdLst/>
                <a:ahLst/>
                <a:cxnLst/>
                <a:rect l="l" t="t" r="r" b="b"/>
                <a:pathLst>
                  <a:path w="4648" h="2434" extrusionOk="0">
                    <a:moveTo>
                      <a:pt x="2093" y="1"/>
                    </a:moveTo>
                    <a:cubicBezTo>
                      <a:pt x="1742" y="1"/>
                      <a:pt x="1390" y="67"/>
                      <a:pt x="1066" y="207"/>
                    </a:cubicBezTo>
                    <a:cubicBezTo>
                      <a:pt x="637" y="378"/>
                      <a:pt x="295" y="687"/>
                      <a:pt x="72" y="1081"/>
                    </a:cubicBezTo>
                    <a:cubicBezTo>
                      <a:pt x="1" y="1212"/>
                      <a:pt x="112" y="1326"/>
                      <a:pt x="220" y="1326"/>
                    </a:cubicBezTo>
                    <a:cubicBezTo>
                      <a:pt x="268" y="1326"/>
                      <a:pt x="315" y="1304"/>
                      <a:pt x="346" y="1252"/>
                    </a:cubicBezTo>
                    <a:cubicBezTo>
                      <a:pt x="699" y="607"/>
                      <a:pt x="1388" y="312"/>
                      <a:pt x="2092" y="312"/>
                    </a:cubicBezTo>
                    <a:cubicBezTo>
                      <a:pt x="2792" y="312"/>
                      <a:pt x="3508" y="603"/>
                      <a:pt x="3926" y="1132"/>
                    </a:cubicBezTo>
                    <a:cubicBezTo>
                      <a:pt x="4183" y="1457"/>
                      <a:pt x="4303" y="1868"/>
                      <a:pt x="4286" y="2279"/>
                    </a:cubicBezTo>
                    <a:cubicBezTo>
                      <a:pt x="4286" y="2382"/>
                      <a:pt x="4363" y="2434"/>
                      <a:pt x="4440" y="2434"/>
                    </a:cubicBezTo>
                    <a:cubicBezTo>
                      <a:pt x="4517" y="2434"/>
                      <a:pt x="4594" y="2382"/>
                      <a:pt x="4594" y="2279"/>
                    </a:cubicBezTo>
                    <a:cubicBezTo>
                      <a:pt x="4648" y="882"/>
                      <a:pt x="3372" y="1"/>
                      <a:pt x="20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314;p31">
                <a:extLst>
                  <a:ext uri="{FF2B5EF4-FFF2-40B4-BE49-F238E27FC236}">
                    <a16:creationId xmlns:a16="http://schemas.microsoft.com/office/drawing/2014/main" id="{FE65B026-C7BB-8C67-308B-0D935ED5AFDA}"/>
                  </a:ext>
                </a:extLst>
              </p:cNvPr>
              <p:cNvSpPr/>
              <p:nvPr/>
            </p:nvSpPr>
            <p:spPr>
              <a:xfrm flipH="1">
                <a:off x="1656034" y="2374502"/>
                <a:ext cx="273536" cy="130750"/>
              </a:xfrm>
              <a:custGeom>
                <a:avLst/>
                <a:gdLst/>
                <a:ahLst/>
                <a:cxnLst/>
                <a:rect l="l" t="t" r="r" b="b"/>
                <a:pathLst>
                  <a:path w="4333" h="2170" extrusionOk="0">
                    <a:moveTo>
                      <a:pt x="1744" y="0"/>
                    </a:moveTo>
                    <a:cubicBezTo>
                      <a:pt x="1136" y="0"/>
                      <a:pt x="537" y="245"/>
                      <a:pt x="105" y="711"/>
                    </a:cubicBezTo>
                    <a:cubicBezTo>
                      <a:pt x="1" y="829"/>
                      <a:pt x="105" y="986"/>
                      <a:pt x="222" y="986"/>
                    </a:cubicBezTo>
                    <a:cubicBezTo>
                      <a:pt x="258" y="986"/>
                      <a:pt x="295" y="971"/>
                      <a:pt x="328" y="934"/>
                    </a:cubicBezTo>
                    <a:cubicBezTo>
                      <a:pt x="712" y="539"/>
                      <a:pt x="1230" y="325"/>
                      <a:pt x="1759" y="325"/>
                    </a:cubicBezTo>
                    <a:cubicBezTo>
                      <a:pt x="2009" y="325"/>
                      <a:pt x="2261" y="373"/>
                      <a:pt x="2503" y="471"/>
                    </a:cubicBezTo>
                    <a:cubicBezTo>
                      <a:pt x="3223" y="728"/>
                      <a:pt x="3788" y="1311"/>
                      <a:pt x="3993" y="2064"/>
                    </a:cubicBezTo>
                    <a:cubicBezTo>
                      <a:pt x="4013" y="2138"/>
                      <a:pt x="4073" y="2170"/>
                      <a:pt x="4135" y="2170"/>
                    </a:cubicBezTo>
                    <a:cubicBezTo>
                      <a:pt x="4231" y="2170"/>
                      <a:pt x="4333" y="2093"/>
                      <a:pt x="4302" y="1979"/>
                    </a:cubicBezTo>
                    <a:lnTo>
                      <a:pt x="4319" y="1979"/>
                    </a:lnTo>
                    <a:cubicBezTo>
                      <a:pt x="4113" y="1122"/>
                      <a:pt x="3394" y="454"/>
                      <a:pt x="2589" y="163"/>
                    </a:cubicBezTo>
                    <a:cubicBezTo>
                      <a:pt x="2316" y="54"/>
                      <a:pt x="2029" y="0"/>
                      <a:pt x="17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315;p31">
                <a:extLst>
                  <a:ext uri="{FF2B5EF4-FFF2-40B4-BE49-F238E27FC236}">
                    <a16:creationId xmlns:a16="http://schemas.microsoft.com/office/drawing/2014/main" id="{664BDD5D-89B6-D421-A027-BD912E951723}"/>
                  </a:ext>
                </a:extLst>
              </p:cNvPr>
              <p:cNvSpPr/>
              <p:nvPr/>
            </p:nvSpPr>
            <p:spPr>
              <a:xfrm flipH="1">
                <a:off x="1600671" y="2909073"/>
                <a:ext cx="312550" cy="220468"/>
              </a:xfrm>
              <a:custGeom>
                <a:avLst/>
                <a:gdLst/>
                <a:ahLst/>
                <a:cxnLst/>
                <a:rect l="l" t="t" r="r" b="b"/>
                <a:pathLst>
                  <a:path w="4951" h="3659" extrusionOk="0">
                    <a:moveTo>
                      <a:pt x="2221" y="1"/>
                    </a:moveTo>
                    <a:cubicBezTo>
                      <a:pt x="1237" y="1"/>
                      <a:pt x="406" y="525"/>
                      <a:pt x="223" y="1328"/>
                    </a:cubicBezTo>
                    <a:cubicBezTo>
                      <a:pt x="1" y="2304"/>
                      <a:pt x="840" y="3314"/>
                      <a:pt x="2090" y="3588"/>
                    </a:cubicBezTo>
                    <a:cubicBezTo>
                      <a:pt x="2307" y="3636"/>
                      <a:pt x="2523" y="3659"/>
                      <a:pt x="2731" y="3659"/>
                    </a:cubicBezTo>
                    <a:cubicBezTo>
                      <a:pt x="3722" y="3659"/>
                      <a:pt x="4561" y="3145"/>
                      <a:pt x="4745" y="2338"/>
                    </a:cubicBezTo>
                    <a:cubicBezTo>
                      <a:pt x="4950" y="1362"/>
                      <a:pt x="4128" y="351"/>
                      <a:pt x="2878" y="77"/>
                    </a:cubicBezTo>
                    <a:cubicBezTo>
                      <a:pt x="2655" y="25"/>
                      <a:pt x="2434" y="1"/>
                      <a:pt x="2221" y="1"/>
                    </a:cubicBezTo>
                    <a:close/>
                  </a:path>
                </a:pathLst>
              </a:custGeom>
              <a:solidFill>
                <a:schemeClr val="accent5">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316;p31">
                <a:extLst>
                  <a:ext uri="{FF2B5EF4-FFF2-40B4-BE49-F238E27FC236}">
                    <a16:creationId xmlns:a16="http://schemas.microsoft.com/office/drawing/2014/main" id="{A6D40931-3A1C-01CC-5064-09E15CB612C1}"/>
                  </a:ext>
                </a:extLst>
              </p:cNvPr>
              <p:cNvSpPr/>
              <p:nvPr/>
            </p:nvSpPr>
            <p:spPr>
              <a:xfrm flipH="1">
                <a:off x="2582447" y="2692883"/>
                <a:ext cx="315769" cy="222939"/>
              </a:xfrm>
              <a:custGeom>
                <a:avLst/>
                <a:gdLst/>
                <a:ahLst/>
                <a:cxnLst/>
                <a:rect l="l" t="t" r="r" b="b"/>
                <a:pathLst>
                  <a:path w="5002" h="3700" extrusionOk="0">
                    <a:moveTo>
                      <a:pt x="2185" y="1"/>
                    </a:moveTo>
                    <a:cubicBezTo>
                      <a:pt x="1275" y="1"/>
                      <a:pt x="487" y="456"/>
                      <a:pt x="275" y="1199"/>
                    </a:cubicBezTo>
                    <a:cubicBezTo>
                      <a:pt x="1" y="2141"/>
                      <a:pt x="754" y="3220"/>
                      <a:pt x="1988" y="3580"/>
                    </a:cubicBezTo>
                    <a:cubicBezTo>
                      <a:pt x="2265" y="3661"/>
                      <a:pt x="2542" y="3699"/>
                      <a:pt x="2807" y="3699"/>
                    </a:cubicBezTo>
                    <a:cubicBezTo>
                      <a:pt x="3721" y="3699"/>
                      <a:pt x="4498" y="3244"/>
                      <a:pt x="4711" y="2501"/>
                    </a:cubicBezTo>
                    <a:cubicBezTo>
                      <a:pt x="5002" y="1559"/>
                      <a:pt x="4231" y="480"/>
                      <a:pt x="2998" y="120"/>
                    </a:cubicBezTo>
                    <a:cubicBezTo>
                      <a:pt x="2724" y="39"/>
                      <a:pt x="2450" y="1"/>
                      <a:pt x="2185" y="1"/>
                    </a:cubicBezTo>
                    <a:close/>
                  </a:path>
                </a:pathLst>
              </a:custGeom>
              <a:solidFill>
                <a:schemeClr val="accent5">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17;p31">
                <a:extLst>
                  <a:ext uri="{FF2B5EF4-FFF2-40B4-BE49-F238E27FC236}">
                    <a16:creationId xmlns:a16="http://schemas.microsoft.com/office/drawing/2014/main" id="{AD536ABD-4FB5-44FD-764F-B22E3ED386E7}"/>
                  </a:ext>
                </a:extLst>
              </p:cNvPr>
              <p:cNvSpPr/>
              <p:nvPr/>
            </p:nvSpPr>
            <p:spPr>
              <a:xfrm flipH="1">
                <a:off x="2147617" y="2642029"/>
                <a:ext cx="85666" cy="77486"/>
              </a:xfrm>
              <a:custGeom>
                <a:avLst/>
                <a:gdLst/>
                <a:ahLst/>
                <a:cxnLst/>
                <a:rect l="l" t="t" r="r" b="b"/>
                <a:pathLst>
                  <a:path w="1357" h="1286" extrusionOk="0">
                    <a:moveTo>
                      <a:pt x="224" y="1"/>
                    </a:moveTo>
                    <a:cubicBezTo>
                      <a:pt x="172" y="1"/>
                      <a:pt x="121" y="31"/>
                      <a:pt x="104" y="91"/>
                    </a:cubicBezTo>
                    <a:cubicBezTo>
                      <a:pt x="69" y="176"/>
                      <a:pt x="52" y="279"/>
                      <a:pt x="52" y="365"/>
                    </a:cubicBezTo>
                    <a:cubicBezTo>
                      <a:pt x="35" y="467"/>
                      <a:pt x="35" y="553"/>
                      <a:pt x="18" y="656"/>
                    </a:cubicBezTo>
                    <a:lnTo>
                      <a:pt x="18" y="913"/>
                    </a:lnTo>
                    <a:cubicBezTo>
                      <a:pt x="1" y="1015"/>
                      <a:pt x="1" y="1118"/>
                      <a:pt x="52" y="1221"/>
                    </a:cubicBezTo>
                    <a:cubicBezTo>
                      <a:pt x="78" y="1264"/>
                      <a:pt x="121" y="1285"/>
                      <a:pt x="164" y="1285"/>
                    </a:cubicBezTo>
                    <a:cubicBezTo>
                      <a:pt x="206" y="1285"/>
                      <a:pt x="249" y="1264"/>
                      <a:pt x="275" y="1221"/>
                    </a:cubicBezTo>
                    <a:cubicBezTo>
                      <a:pt x="309" y="1135"/>
                      <a:pt x="326" y="1033"/>
                      <a:pt x="309" y="930"/>
                    </a:cubicBezTo>
                    <a:lnTo>
                      <a:pt x="309" y="656"/>
                    </a:lnTo>
                    <a:cubicBezTo>
                      <a:pt x="309" y="580"/>
                      <a:pt x="323" y="504"/>
                      <a:pt x="326" y="428"/>
                    </a:cubicBezTo>
                    <a:lnTo>
                      <a:pt x="326" y="428"/>
                    </a:lnTo>
                    <a:cubicBezTo>
                      <a:pt x="360" y="475"/>
                      <a:pt x="386" y="518"/>
                      <a:pt x="412" y="570"/>
                    </a:cubicBezTo>
                    <a:cubicBezTo>
                      <a:pt x="498" y="690"/>
                      <a:pt x="583" y="827"/>
                      <a:pt x="652" y="947"/>
                    </a:cubicBezTo>
                    <a:cubicBezTo>
                      <a:pt x="686" y="998"/>
                      <a:pt x="737" y="1024"/>
                      <a:pt x="789" y="1024"/>
                    </a:cubicBezTo>
                    <a:cubicBezTo>
                      <a:pt x="840" y="1024"/>
                      <a:pt x="892" y="998"/>
                      <a:pt x="926" y="947"/>
                    </a:cubicBezTo>
                    <a:cubicBezTo>
                      <a:pt x="1063" y="741"/>
                      <a:pt x="1166" y="519"/>
                      <a:pt x="1285" y="330"/>
                    </a:cubicBezTo>
                    <a:cubicBezTo>
                      <a:pt x="1357" y="200"/>
                      <a:pt x="1247" y="77"/>
                      <a:pt x="1133" y="77"/>
                    </a:cubicBezTo>
                    <a:cubicBezTo>
                      <a:pt x="1082" y="77"/>
                      <a:pt x="1031" y="101"/>
                      <a:pt x="994" y="159"/>
                    </a:cubicBezTo>
                    <a:lnTo>
                      <a:pt x="1011" y="159"/>
                    </a:lnTo>
                    <a:cubicBezTo>
                      <a:pt x="931" y="308"/>
                      <a:pt x="852" y="441"/>
                      <a:pt x="772" y="579"/>
                    </a:cubicBezTo>
                    <a:lnTo>
                      <a:pt x="772" y="579"/>
                    </a:lnTo>
                    <a:cubicBezTo>
                      <a:pt x="727" y="524"/>
                      <a:pt x="681" y="470"/>
                      <a:pt x="635" y="416"/>
                    </a:cubicBezTo>
                    <a:cubicBezTo>
                      <a:pt x="583" y="365"/>
                      <a:pt x="532" y="313"/>
                      <a:pt x="481" y="245"/>
                    </a:cubicBezTo>
                    <a:cubicBezTo>
                      <a:pt x="429" y="193"/>
                      <a:pt x="429" y="210"/>
                      <a:pt x="412" y="176"/>
                    </a:cubicBezTo>
                    <a:cubicBezTo>
                      <a:pt x="378" y="159"/>
                      <a:pt x="361" y="125"/>
                      <a:pt x="343" y="91"/>
                    </a:cubicBezTo>
                    <a:cubicBezTo>
                      <a:pt x="326" y="31"/>
                      <a:pt x="275" y="1"/>
                      <a:pt x="2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2318;p31">
                <a:extLst>
                  <a:ext uri="{FF2B5EF4-FFF2-40B4-BE49-F238E27FC236}">
                    <a16:creationId xmlns:a16="http://schemas.microsoft.com/office/drawing/2014/main" id="{B625BC3B-8F06-3E55-E30D-804C2B6A1131}"/>
                  </a:ext>
                </a:extLst>
              </p:cNvPr>
              <p:cNvGrpSpPr/>
              <p:nvPr/>
            </p:nvGrpSpPr>
            <p:grpSpPr>
              <a:xfrm flipH="1">
                <a:off x="1480663" y="2280680"/>
                <a:ext cx="1330532" cy="756914"/>
                <a:chOff x="4524812" y="4194722"/>
                <a:chExt cx="526913" cy="314053"/>
              </a:xfrm>
            </p:grpSpPr>
            <p:sp>
              <p:nvSpPr>
                <p:cNvPr id="92" name="Google Shape;2319;p31">
                  <a:extLst>
                    <a:ext uri="{FF2B5EF4-FFF2-40B4-BE49-F238E27FC236}">
                      <a16:creationId xmlns:a16="http://schemas.microsoft.com/office/drawing/2014/main" id="{DE343C74-EA7E-13AF-A9E9-FBD0F4F6E527}"/>
                    </a:ext>
                  </a:extLst>
                </p:cNvPr>
                <p:cNvSpPr/>
                <p:nvPr/>
              </p:nvSpPr>
              <p:spPr>
                <a:xfrm>
                  <a:off x="4745550" y="4315225"/>
                  <a:ext cx="56550" cy="30850"/>
                </a:xfrm>
                <a:custGeom>
                  <a:avLst/>
                  <a:gdLst/>
                  <a:ahLst/>
                  <a:cxnLst/>
                  <a:rect l="l" t="t" r="r" b="b"/>
                  <a:pathLst>
                    <a:path w="2262" h="1234" fill="none" extrusionOk="0">
                      <a:moveTo>
                        <a:pt x="1" y="720"/>
                      </a:moveTo>
                      <a:cubicBezTo>
                        <a:pt x="1" y="720"/>
                        <a:pt x="1199" y="0"/>
                        <a:pt x="2261" y="1233"/>
                      </a:cubicBezTo>
                    </a:path>
                  </a:pathLst>
                </a:custGeom>
                <a:noFill/>
                <a:ln w="16275" cap="flat" cmpd="sng">
                  <a:solidFill>
                    <a:schemeClr val="accent5"/>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320;p31">
                  <a:extLst>
                    <a:ext uri="{FF2B5EF4-FFF2-40B4-BE49-F238E27FC236}">
                      <a16:creationId xmlns:a16="http://schemas.microsoft.com/office/drawing/2014/main" id="{E42EDDCF-5A08-E0F2-25A1-290F51386CCD}"/>
                    </a:ext>
                  </a:extLst>
                </p:cNvPr>
                <p:cNvSpPr/>
                <p:nvPr/>
              </p:nvSpPr>
              <p:spPr>
                <a:xfrm>
                  <a:off x="4524812" y="4194722"/>
                  <a:ext cx="238950" cy="238925"/>
                </a:xfrm>
                <a:custGeom>
                  <a:avLst/>
                  <a:gdLst/>
                  <a:ahLst/>
                  <a:cxnLst/>
                  <a:rect l="l" t="t" r="r" b="b"/>
                  <a:pathLst>
                    <a:path w="9558" h="9557" fill="none" extrusionOk="0">
                      <a:moveTo>
                        <a:pt x="9558" y="4779"/>
                      </a:moveTo>
                      <a:cubicBezTo>
                        <a:pt x="9558" y="7416"/>
                        <a:pt x="7417" y="9557"/>
                        <a:pt x="4779" y="9557"/>
                      </a:cubicBezTo>
                      <a:cubicBezTo>
                        <a:pt x="2142" y="9557"/>
                        <a:pt x="1" y="7416"/>
                        <a:pt x="1" y="4779"/>
                      </a:cubicBezTo>
                      <a:cubicBezTo>
                        <a:pt x="1" y="2141"/>
                        <a:pt x="2142" y="0"/>
                        <a:pt x="4779" y="0"/>
                      </a:cubicBezTo>
                      <a:cubicBezTo>
                        <a:pt x="7417" y="0"/>
                        <a:pt x="9558" y="2141"/>
                        <a:pt x="9558" y="4779"/>
                      </a:cubicBezTo>
                      <a:close/>
                    </a:path>
                  </a:pathLst>
                </a:custGeom>
                <a:noFill/>
                <a:ln w="16275" cap="flat" cmpd="sng">
                  <a:solidFill>
                    <a:schemeClr val="accent5"/>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321;p31">
                  <a:extLst>
                    <a:ext uri="{FF2B5EF4-FFF2-40B4-BE49-F238E27FC236}">
                      <a16:creationId xmlns:a16="http://schemas.microsoft.com/office/drawing/2014/main" id="{9E2B5F4B-C7A8-5D5E-AB6D-AEAB5C5ADE24}"/>
                    </a:ext>
                  </a:extLst>
                </p:cNvPr>
                <p:cNvSpPr/>
                <p:nvPr/>
              </p:nvSpPr>
              <p:spPr>
                <a:xfrm>
                  <a:off x="4780650" y="4237725"/>
                  <a:ext cx="271075" cy="271050"/>
                </a:xfrm>
                <a:custGeom>
                  <a:avLst/>
                  <a:gdLst/>
                  <a:ahLst/>
                  <a:cxnLst/>
                  <a:rect l="l" t="t" r="r" b="b"/>
                  <a:pathLst>
                    <a:path w="10843" h="10842" fill="none" extrusionOk="0">
                      <a:moveTo>
                        <a:pt x="9849" y="3614"/>
                      </a:moveTo>
                      <a:cubicBezTo>
                        <a:pt x="10842" y="6063"/>
                        <a:pt x="9661" y="8855"/>
                        <a:pt x="7229" y="9848"/>
                      </a:cubicBezTo>
                      <a:cubicBezTo>
                        <a:pt x="4779" y="10842"/>
                        <a:pt x="1988" y="9677"/>
                        <a:pt x="994" y="7228"/>
                      </a:cubicBezTo>
                      <a:cubicBezTo>
                        <a:pt x="1" y="4779"/>
                        <a:pt x="1166" y="1987"/>
                        <a:pt x="3615" y="994"/>
                      </a:cubicBezTo>
                      <a:cubicBezTo>
                        <a:pt x="6064" y="0"/>
                        <a:pt x="8838" y="1182"/>
                        <a:pt x="9849" y="3614"/>
                      </a:cubicBezTo>
                      <a:close/>
                    </a:path>
                  </a:pathLst>
                </a:custGeom>
                <a:noFill/>
                <a:ln w="15850" cap="flat" cmpd="sng">
                  <a:solidFill>
                    <a:schemeClr val="accent5"/>
                  </a:solidFill>
                  <a:prstDash val="solid"/>
                  <a:miter lim="1712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 name="Google Shape;2322;p31">
                <a:extLst>
                  <a:ext uri="{FF2B5EF4-FFF2-40B4-BE49-F238E27FC236}">
                    <a16:creationId xmlns:a16="http://schemas.microsoft.com/office/drawing/2014/main" id="{3DE8BE12-86B6-582D-65C4-70E98EB14A29}"/>
                  </a:ext>
                </a:extLst>
              </p:cNvPr>
              <p:cNvSpPr/>
              <p:nvPr/>
            </p:nvSpPr>
            <p:spPr>
              <a:xfrm flipH="1">
                <a:off x="2572662" y="3143460"/>
                <a:ext cx="1016434" cy="1215075"/>
              </a:xfrm>
              <a:custGeom>
                <a:avLst/>
                <a:gdLst/>
                <a:ahLst/>
                <a:cxnLst/>
                <a:rect l="l" t="t" r="r" b="b"/>
                <a:pathLst>
                  <a:path w="16101" h="20166" extrusionOk="0">
                    <a:moveTo>
                      <a:pt x="2088" y="0"/>
                    </a:moveTo>
                    <a:cubicBezTo>
                      <a:pt x="1245" y="0"/>
                      <a:pt x="35" y="195"/>
                      <a:pt x="35" y="195"/>
                    </a:cubicBezTo>
                    <a:lnTo>
                      <a:pt x="1" y="9221"/>
                    </a:lnTo>
                    <a:lnTo>
                      <a:pt x="5139" y="20165"/>
                    </a:lnTo>
                    <a:lnTo>
                      <a:pt x="16100" y="18470"/>
                    </a:lnTo>
                    <a:lnTo>
                      <a:pt x="15004" y="4066"/>
                    </a:lnTo>
                    <a:lnTo>
                      <a:pt x="13565" y="4580"/>
                    </a:lnTo>
                    <a:lnTo>
                      <a:pt x="13617" y="2970"/>
                    </a:lnTo>
                    <a:cubicBezTo>
                      <a:pt x="13575" y="2969"/>
                      <a:pt x="13533" y="2968"/>
                      <a:pt x="13490" y="2968"/>
                    </a:cubicBezTo>
                    <a:cubicBezTo>
                      <a:pt x="10481" y="2968"/>
                      <a:pt x="5036" y="5898"/>
                      <a:pt x="5036" y="5898"/>
                    </a:cubicBezTo>
                    <a:cubicBezTo>
                      <a:pt x="5053" y="3449"/>
                      <a:pt x="3323" y="315"/>
                      <a:pt x="2741" y="75"/>
                    </a:cubicBezTo>
                    <a:cubicBezTo>
                      <a:pt x="2598" y="21"/>
                      <a:pt x="2363" y="0"/>
                      <a:pt x="20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323;p31">
                <a:extLst>
                  <a:ext uri="{FF2B5EF4-FFF2-40B4-BE49-F238E27FC236}">
                    <a16:creationId xmlns:a16="http://schemas.microsoft.com/office/drawing/2014/main" id="{2CDE5B74-F3A1-CD47-BCBE-4961C819122A}"/>
                  </a:ext>
                </a:extLst>
              </p:cNvPr>
              <p:cNvSpPr/>
              <p:nvPr/>
            </p:nvSpPr>
            <p:spPr>
              <a:xfrm flipH="1">
                <a:off x="2572662" y="3143460"/>
                <a:ext cx="1016434" cy="1215075"/>
              </a:xfrm>
              <a:custGeom>
                <a:avLst/>
                <a:gdLst/>
                <a:ahLst/>
                <a:cxnLst/>
                <a:rect l="l" t="t" r="r" b="b"/>
                <a:pathLst>
                  <a:path w="16101" h="20166" extrusionOk="0">
                    <a:moveTo>
                      <a:pt x="2088" y="0"/>
                    </a:moveTo>
                    <a:cubicBezTo>
                      <a:pt x="1245" y="0"/>
                      <a:pt x="35" y="195"/>
                      <a:pt x="35" y="195"/>
                    </a:cubicBezTo>
                    <a:lnTo>
                      <a:pt x="1" y="9221"/>
                    </a:lnTo>
                    <a:lnTo>
                      <a:pt x="5139" y="20165"/>
                    </a:lnTo>
                    <a:lnTo>
                      <a:pt x="16100" y="18470"/>
                    </a:lnTo>
                    <a:lnTo>
                      <a:pt x="15004" y="4066"/>
                    </a:lnTo>
                    <a:lnTo>
                      <a:pt x="13565" y="4580"/>
                    </a:lnTo>
                    <a:lnTo>
                      <a:pt x="13617" y="2970"/>
                    </a:lnTo>
                    <a:cubicBezTo>
                      <a:pt x="13575" y="2969"/>
                      <a:pt x="13533" y="2968"/>
                      <a:pt x="13490" y="2968"/>
                    </a:cubicBezTo>
                    <a:cubicBezTo>
                      <a:pt x="10481" y="2968"/>
                      <a:pt x="5036" y="5898"/>
                      <a:pt x="5036" y="5898"/>
                    </a:cubicBezTo>
                    <a:cubicBezTo>
                      <a:pt x="5053" y="3449"/>
                      <a:pt x="3323" y="315"/>
                      <a:pt x="2741" y="75"/>
                    </a:cubicBezTo>
                    <a:cubicBezTo>
                      <a:pt x="2598" y="21"/>
                      <a:pt x="2363" y="0"/>
                      <a:pt x="20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324;p31">
                <a:extLst>
                  <a:ext uri="{FF2B5EF4-FFF2-40B4-BE49-F238E27FC236}">
                    <a16:creationId xmlns:a16="http://schemas.microsoft.com/office/drawing/2014/main" id="{EE14D1F8-3080-5AE8-A174-92511F7400E6}"/>
                  </a:ext>
                </a:extLst>
              </p:cNvPr>
              <p:cNvSpPr/>
              <p:nvPr/>
            </p:nvSpPr>
            <p:spPr>
              <a:xfrm flipH="1">
                <a:off x="2601891" y="3322353"/>
                <a:ext cx="949328" cy="692254"/>
              </a:xfrm>
              <a:custGeom>
                <a:avLst/>
                <a:gdLst/>
                <a:ahLst/>
                <a:cxnLst/>
                <a:rect l="l" t="t" r="r" b="b"/>
                <a:pathLst>
                  <a:path w="15038" h="11489" extrusionOk="0">
                    <a:moveTo>
                      <a:pt x="13017" y="1"/>
                    </a:moveTo>
                    <a:lnTo>
                      <a:pt x="13017" y="1"/>
                    </a:lnTo>
                    <a:cubicBezTo>
                      <a:pt x="11921" y="103"/>
                      <a:pt x="10859" y="309"/>
                      <a:pt x="9814" y="600"/>
                    </a:cubicBezTo>
                    <a:cubicBezTo>
                      <a:pt x="7998" y="1234"/>
                      <a:pt x="6217" y="1987"/>
                      <a:pt x="4522" y="2895"/>
                    </a:cubicBezTo>
                    <a:cubicBezTo>
                      <a:pt x="2895" y="3889"/>
                      <a:pt x="1507" y="5224"/>
                      <a:pt x="428" y="6800"/>
                    </a:cubicBezTo>
                    <a:cubicBezTo>
                      <a:pt x="257" y="7023"/>
                      <a:pt x="120" y="7263"/>
                      <a:pt x="0" y="7520"/>
                    </a:cubicBezTo>
                    <a:lnTo>
                      <a:pt x="1507" y="10722"/>
                    </a:lnTo>
                    <a:cubicBezTo>
                      <a:pt x="3066" y="11328"/>
                      <a:pt x="5365" y="11488"/>
                      <a:pt x="7358" y="11488"/>
                    </a:cubicBezTo>
                    <a:cubicBezTo>
                      <a:pt x="9591" y="11488"/>
                      <a:pt x="11441" y="11287"/>
                      <a:pt x="11441" y="11287"/>
                    </a:cubicBezTo>
                    <a:lnTo>
                      <a:pt x="15038" y="9523"/>
                    </a:lnTo>
                    <a:lnTo>
                      <a:pt x="14404" y="1097"/>
                    </a:lnTo>
                    <a:lnTo>
                      <a:pt x="12948" y="1594"/>
                    </a:lnTo>
                    <a:lnTo>
                      <a:pt x="1301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25;p31">
                <a:extLst>
                  <a:ext uri="{FF2B5EF4-FFF2-40B4-BE49-F238E27FC236}">
                    <a16:creationId xmlns:a16="http://schemas.microsoft.com/office/drawing/2014/main" id="{B1C34A95-7D91-6C14-70F4-53B42B852FC0}"/>
                  </a:ext>
                </a:extLst>
              </p:cNvPr>
              <p:cNvSpPr/>
              <p:nvPr/>
            </p:nvSpPr>
            <p:spPr>
              <a:xfrm flipH="1">
                <a:off x="2445079" y="3114056"/>
                <a:ext cx="1225074" cy="1374808"/>
              </a:xfrm>
              <a:custGeom>
                <a:avLst/>
                <a:gdLst/>
                <a:ahLst/>
                <a:cxnLst/>
                <a:rect l="l" t="t" r="r" b="b"/>
                <a:pathLst>
                  <a:path w="19406" h="22817" extrusionOk="0">
                    <a:moveTo>
                      <a:pt x="1630" y="0"/>
                    </a:moveTo>
                    <a:cubicBezTo>
                      <a:pt x="1179" y="0"/>
                      <a:pt x="634" y="118"/>
                      <a:pt x="634" y="118"/>
                    </a:cubicBezTo>
                    <a:cubicBezTo>
                      <a:pt x="634" y="118"/>
                      <a:pt x="189" y="9966"/>
                      <a:pt x="86" y="10651"/>
                    </a:cubicBezTo>
                    <a:cubicBezTo>
                      <a:pt x="0" y="11319"/>
                      <a:pt x="5018" y="22691"/>
                      <a:pt x="5995" y="22811"/>
                    </a:cubicBezTo>
                    <a:cubicBezTo>
                      <a:pt x="6020" y="22815"/>
                      <a:pt x="6053" y="22817"/>
                      <a:pt x="6093" y="22817"/>
                    </a:cubicBezTo>
                    <a:cubicBezTo>
                      <a:pt x="7608" y="22817"/>
                      <a:pt x="19405" y="20379"/>
                      <a:pt x="19405" y="20379"/>
                    </a:cubicBezTo>
                    <a:lnTo>
                      <a:pt x="17247" y="5993"/>
                    </a:lnTo>
                    <a:lnTo>
                      <a:pt x="4231" y="10103"/>
                    </a:lnTo>
                    <a:lnTo>
                      <a:pt x="2261" y="8767"/>
                    </a:lnTo>
                    <a:cubicBezTo>
                      <a:pt x="2261" y="8767"/>
                      <a:pt x="2466" y="289"/>
                      <a:pt x="2107" y="84"/>
                    </a:cubicBezTo>
                    <a:cubicBezTo>
                      <a:pt x="1999" y="22"/>
                      <a:pt x="1823" y="0"/>
                      <a:pt x="16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326;p31">
                <a:extLst>
                  <a:ext uri="{FF2B5EF4-FFF2-40B4-BE49-F238E27FC236}">
                    <a16:creationId xmlns:a16="http://schemas.microsoft.com/office/drawing/2014/main" id="{786C6D5E-BF04-409E-5E34-70DECDEFE9E1}"/>
                  </a:ext>
                </a:extLst>
              </p:cNvPr>
              <p:cNvSpPr/>
              <p:nvPr/>
            </p:nvSpPr>
            <p:spPr>
              <a:xfrm flipH="1">
                <a:off x="2676824" y="3456417"/>
                <a:ext cx="726042" cy="239749"/>
              </a:xfrm>
              <a:custGeom>
                <a:avLst/>
                <a:gdLst/>
                <a:ahLst/>
                <a:cxnLst/>
                <a:rect l="l" t="t" r="r" b="b"/>
                <a:pathLst>
                  <a:path w="11501" h="3979" extrusionOk="0">
                    <a:moveTo>
                      <a:pt x="11418" y="0"/>
                    </a:moveTo>
                    <a:cubicBezTo>
                      <a:pt x="11413" y="0"/>
                      <a:pt x="11408" y="1"/>
                      <a:pt x="11403" y="2"/>
                    </a:cubicBezTo>
                    <a:cubicBezTo>
                      <a:pt x="10393" y="174"/>
                      <a:pt x="9382" y="396"/>
                      <a:pt x="8389" y="687"/>
                    </a:cubicBezTo>
                    <a:cubicBezTo>
                      <a:pt x="7413" y="927"/>
                      <a:pt x="6453" y="1201"/>
                      <a:pt x="5511" y="1509"/>
                    </a:cubicBezTo>
                    <a:cubicBezTo>
                      <a:pt x="3610" y="2109"/>
                      <a:pt x="1778" y="2914"/>
                      <a:pt x="31" y="3890"/>
                    </a:cubicBezTo>
                    <a:cubicBezTo>
                      <a:pt x="0" y="3921"/>
                      <a:pt x="24" y="3978"/>
                      <a:pt x="66" y="3978"/>
                    </a:cubicBezTo>
                    <a:cubicBezTo>
                      <a:pt x="71" y="3978"/>
                      <a:pt x="77" y="3978"/>
                      <a:pt x="82" y="3976"/>
                    </a:cubicBezTo>
                    <a:lnTo>
                      <a:pt x="65" y="3976"/>
                    </a:lnTo>
                    <a:cubicBezTo>
                      <a:pt x="1829" y="2982"/>
                      <a:pt x="3696" y="2195"/>
                      <a:pt x="5631" y="1612"/>
                    </a:cubicBezTo>
                    <a:cubicBezTo>
                      <a:pt x="6590" y="1321"/>
                      <a:pt x="7567" y="1047"/>
                      <a:pt x="8526" y="807"/>
                    </a:cubicBezTo>
                    <a:cubicBezTo>
                      <a:pt x="9485" y="567"/>
                      <a:pt x="10478" y="396"/>
                      <a:pt x="11437" y="105"/>
                    </a:cubicBezTo>
                    <a:cubicBezTo>
                      <a:pt x="11501" y="89"/>
                      <a:pt x="11476" y="0"/>
                      <a:pt x="11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327;p31">
                <a:extLst>
                  <a:ext uri="{FF2B5EF4-FFF2-40B4-BE49-F238E27FC236}">
                    <a16:creationId xmlns:a16="http://schemas.microsoft.com/office/drawing/2014/main" id="{481FEB2D-6354-BD81-DCFA-2B2E3D5EB0BF}"/>
                  </a:ext>
                </a:extLst>
              </p:cNvPr>
              <p:cNvSpPr/>
              <p:nvPr/>
            </p:nvSpPr>
            <p:spPr>
              <a:xfrm flipH="1">
                <a:off x="2748160" y="3374894"/>
                <a:ext cx="685577" cy="302172"/>
              </a:xfrm>
              <a:custGeom>
                <a:avLst/>
                <a:gdLst/>
                <a:ahLst/>
                <a:cxnLst/>
                <a:rect l="l" t="t" r="r" b="b"/>
                <a:pathLst>
                  <a:path w="10860" h="5015" extrusionOk="0">
                    <a:moveTo>
                      <a:pt x="10777" y="0"/>
                    </a:moveTo>
                    <a:cubicBezTo>
                      <a:pt x="10772" y="0"/>
                      <a:pt x="10767" y="1"/>
                      <a:pt x="10762" y="2"/>
                    </a:cubicBezTo>
                    <a:cubicBezTo>
                      <a:pt x="7747" y="704"/>
                      <a:pt x="4699" y="1715"/>
                      <a:pt x="2078" y="3393"/>
                    </a:cubicBezTo>
                    <a:cubicBezTo>
                      <a:pt x="1359" y="3856"/>
                      <a:pt x="674" y="4370"/>
                      <a:pt x="40" y="4935"/>
                    </a:cubicBezTo>
                    <a:cubicBezTo>
                      <a:pt x="0" y="4975"/>
                      <a:pt x="33" y="5014"/>
                      <a:pt x="65" y="5014"/>
                    </a:cubicBezTo>
                    <a:cubicBezTo>
                      <a:pt x="74" y="5014"/>
                      <a:pt x="84" y="5011"/>
                      <a:pt x="92" y="5003"/>
                    </a:cubicBezTo>
                    <a:cubicBezTo>
                      <a:pt x="2438" y="2965"/>
                      <a:pt x="5332" y="1749"/>
                      <a:pt x="8278" y="841"/>
                    </a:cubicBezTo>
                    <a:cubicBezTo>
                      <a:pt x="9100" y="585"/>
                      <a:pt x="9957" y="362"/>
                      <a:pt x="10796" y="122"/>
                    </a:cubicBezTo>
                    <a:cubicBezTo>
                      <a:pt x="10859" y="90"/>
                      <a:pt x="10835" y="0"/>
                      <a:pt x="10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328;p31">
                <a:extLst>
                  <a:ext uri="{FF2B5EF4-FFF2-40B4-BE49-F238E27FC236}">
                    <a16:creationId xmlns:a16="http://schemas.microsoft.com/office/drawing/2014/main" id="{B92B62AA-C27A-DA49-7A96-E81A11208CAF}"/>
                  </a:ext>
                </a:extLst>
              </p:cNvPr>
              <p:cNvSpPr/>
              <p:nvPr/>
            </p:nvSpPr>
            <p:spPr>
              <a:xfrm flipH="1">
                <a:off x="3436577" y="3172562"/>
                <a:ext cx="40718" cy="464074"/>
              </a:xfrm>
              <a:custGeom>
                <a:avLst/>
                <a:gdLst/>
                <a:ahLst/>
                <a:cxnLst/>
                <a:rect l="l" t="t" r="r" b="b"/>
                <a:pathLst>
                  <a:path w="645" h="7702" extrusionOk="0">
                    <a:moveTo>
                      <a:pt x="60" y="0"/>
                    </a:moveTo>
                    <a:cubicBezTo>
                      <a:pt x="29" y="0"/>
                      <a:pt x="0" y="29"/>
                      <a:pt x="11" y="72"/>
                    </a:cubicBezTo>
                    <a:cubicBezTo>
                      <a:pt x="336" y="1288"/>
                      <a:pt x="473" y="2555"/>
                      <a:pt x="405" y="3823"/>
                    </a:cubicBezTo>
                    <a:cubicBezTo>
                      <a:pt x="371" y="5090"/>
                      <a:pt x="336" y="6392"/>
                      <a:pt x="62" y="7642"/>
                    </a:cubicBezTo>
                    <a:cubicBezTo>
                      <a:pt x="51" y="7675"/>
                      <a:pt x="84" y="7702"/>
                      <a:pt x="112" y="7702"/>
                    </a:cubicBezTo>
                    <a:cubicBezTo>
                      <a:pt x="128" y="7702"/>
                      <a:pt x="142" y="7694"/>
                      <a:pt x="148" y="7676"/>
                    </a:cubicBezTo>
                    <a:cubicBezTo>
                      <a:pt x="336" y="7043"/>
                      <a:pt x="439" y="6409"/>
                      <a:pt x="456" y="5758"/>
                    </a:cubicBezTo>
                    <a:cubicBezTo>
                      <a:pt x="508" y="5124"/>
                      <a:pt x="559" y="4473"/>
                      <a:pt x="576" y="3823"/>
                    </a:cubicBezTo>
                    <a:cubicBezTo>
                      <a:pt x="645" y="2538"/>
                      <a:pt x="490" y="1271"/>
                      <a:pt x="114" y="38"/>
                    </a:cubicBezTo>
                    <a:cubicBezTo>
                      <a:pt x="101" y="11"/>
                      <a:pt x="80" y="0"/>
                      <a:pt x="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29;p31">
                <a:extLst>
                  <a:ext uri="{FF2B5EF4-FFF2-40B4-BE49-F238E27FC236}">
                    <a16:creationId xmlns:a16="http://schemas.microsoft.com/office/drawing/2014/main" id="{08E0DE92-5C85-6403-50E1-D9E6C65F26CE}"/>
                  </a:ext>
                </a:extLst>
              </p:cNvPr>
              <p:cNvSpPr/>
              <p:nvPr/>
            </p:nvSpPr>
            <p:spPr>
              <a:xfrm flipH="1">
                <a:off x="3369535" y="3172622"/>
                <a:ext cx="63444" cy="402253"/>
              </a:xfrm>
              <a:custGeom>
                <a:avLst/>
                <a:gdLst/>
                <a:ahLst/>
                <a:cxnLst/>
                <a:rect l="l" t="t" r="r" b="b"/>
                <a:pathLst>
                  <a:path w="1005" h="6676" extrusionOk="0">
                    <a:moveTo>
                      <a:pt x="45" y="1"/>
                    </a:moveTo>
                    <a:cubicBezTo>
                      <a:pt x="23" y="1"/>
                      <a:pt x="1" y="15"/>
                      <a:pt x="11" y="37"/>
                    </a:cubicBezTo>
                    <a:lnTo>
                      <a:pt x="11" y="54"/>
                    </a:lnTo>
                    <a:cubicBezTo>
                      <a:pt x="405" y="1098"/>
                      <a:pt x="628" y="2212"/>
                      <a:pt x="662" y="3325"/>
                    </a:cubicBezTo>
                    <a:cubicBezTo>
                      <a:pt x="696" y="4455"/>
                      <a:pt x="542" y="5569"/>
                      <a:pt x="217" y="6648"/>
                    </a:cubicBezTo>
                    <a:cubicBezTo>
                      <a:pt x="217" y="6668"/>
                      <a:pt x="228" y="6676"/>
                      <a:pt x="242" y="6676"/>
                    </a:cubicBezTo>
                    <a:cubicBezTo>
                      <a:pt x="251" y="6676"/>
                      <a:pt x="261" y="6672"/>
                      <a:pt x="268" y="6665"/>
                    </a:cubicBezTo>
                    <a:cubicBezTo>
                      <a:pt x="1004" y="4490"/>
                      <a:pt x="936" y="2143"/>
                      <a:pt x="80" y="19"/>
                    </a:cubicBezTo>
                    <a:cubicBezTo>
                      <a:pt x="73" y="6"/>
                      <a:pt x="59"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30;p31">
                <a:extLst>
                  <a:ext uri="{FF2B5EF4-FFF2-40B4-BE49-F238E27FC236}">
                    <a16:creationId xmlns:a16="http://schemas.microsoft.com/office/drawing/2014/main" id="{A3ECA418-5D23-9A0F-129D-7E06D1749374}"/>
                  </a:ext>
                </a:extLst>
              </p:cNvPr>
              <p:cNvSpPr/>
              <p:nvPr/>
            </p:nvSpPr>
            <p:spPr>
              <a:xfrm flipH="1">
                <a:off x="2428918" y="3554630"/>
                <a:ext cx="957977" cy="881270"/>
              </a:xfrm>
              <a:custGeom>
                <a:avLst/>
                <a:gdLst/>
                <a:ahLst/>
                <a:cxnLst/>
                <a:rect l="l" t="t" r="r" b="b"/>
                <a:pathLst>
                  <a:path w="15175" h="14626" extrusionOk="0">
                    <a:moveTo>
                      <a:pt x="12085" y="1"/>
                    </a:moveTo>
                    <a:cubicBezTo>
                      <a:pt x="10672" y="1"/>
                      <a:pt x="481" y="3185"/>
                      <a:pt x="257" y="3425"/>
                    </a:cubicBezTo>
                    <a:cubicBezTo>
                      <a:pt x="0" y="3682"/>
                      <a:pt x="2039" y="14626"/>
                      <a:pt x="2039" y="14626"/>
                    </a:cubicBezTo>
                    <a:cubicBezTo>
                      <a:pt x="2039" y="14626"/>
                      <a:pt x="12880" y="12451"/>
                      <a:pt x="14027" y="12314"/>
                    </a:cubicBezTo>
                    <a:cubicBezTo>
                      <a:pt x="15175" y="12177"/>
                      <a:pt x="12332" y="547"/>
                      <a:pt x="12246" y="51"/>
                    </a:cubicBezTo>
                    <a:cubicBezTo>
                      <a:pt x="12241" y="17"/>
                      <a:pt x="12185" y="1"/>
                      <a:pt x="120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31;p31">
                <a:extLst>
                  <a:ext uri="{FF2B5EF4-FFF2-40B4-BE49-F238E27FC236}">
                    <a16:creationId xmlns:a16="http://schemas.microsoft.com/office/drawing/2014/main" id="{368489D5-D952-7192-FA12-56A8EE3349BB}"/>
                  </a:ext>
                </a:extLst>
              </p:cNvPr>
              <p:cNvSpPr/>
              <p:nvPr/>
            </p:nvSpPr>
            <p:spPr>
              <a:xfrm flipH="1">
                <a:off x="3258176" y="4244173"/>
                <a:ext cx="352826" cy="241617"/>
              </a:xfrm>
              <a:custGeom>
                <a:avLst/>
                <a:gdLst/>
                <a:ahLst/>
                <a:cxnLst/>
                <a:rect l="l" t="t" r="r" b="b"/>
                <a:pathLst>
                  <a:path w="5589" h="4010" extrusionOk="0">
                    <a:moveTo>
                      <a:pt x="3513" y="0"/>
                    </a:moveTo>
                    <a:cubicBezTo>
                      <a:pt x="3201" y="0"/>
                      <a:pt x="2896" y="35"/>
                      <a:pt x="2591" y="99"/>
                    </a:cubicBezTo>
                    <a:cubicBezTo>
                      <a:pt x="1" y="533"/>
                      <a:pt x="1813" y="3822"/>
                      <a:pt x="3399" y="3822"/>
                    </a:cubicBezTo>
                    <a:cubicBezTo>
                      <a:pt x="3438" y="3822"/>
                      <a:pt x="3477" y="3820"/>
                      <a:pt x="3516" y="3816"/>
                    </a:cubicBezTo>
                    <a:lnTo>
                      <a:pt x="3859" y="3935"/>
                    </a:lnTo>
                    <a:cubicBezTo>
                      <a:pt x="4177" y="3973"/>
                      <a:pt x="4431" y="4009"/>
                      <a:pt x="4634" y="4009"/>
                    </a:cubicBezTo>
                    <a:cubicBezTo>
                      <a:pt x="5072" y="4009"/>
                      <a:pt x="5267" y="3839"/>
                      <a:pt x="5349" y="3148"/>
                    </a:cubicBezTo>
                    <a:lnTo>
                      <a:pt x="5469" y="2069"/>
                    </a:lnTo>
                    <a:cubicBezTo>
                      <a:pt x="5589" y="1058"/>
                      <a:pt x="4852" y="133"/>
                      <a:pt x="3842" y="13"/>
                    </a:cubicBezTo>
                    <a:cubicBezTo>
                      <a:pt x="3731" y="4"/>
                      <a:pt x="3621" y="0"/>
                      <a:pt x="3513" y="0"/>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332;p31">
                <a:extLst>
                  <a:ext uri="{FF2B5EF4-FFF2-40B4-BE49-F238E27FC236}">
                    <a16:creationId xmlns:a16="http://schemas.microsoft.com/office/drawing/2014/main" id="{DEDB4C9C-D528-5993-E261-FEFD8D3D61FC}"/>
                  </a:ext>
                </a:extLst>
              </p:cNvPr>
              <p:cNvSpPr/>
              <p:nvPr/>
            </p:nvSpPr>
            <p:spPr>
              <a:xfrm flipH="1">
                <a:off x="3180338" y="4382998"/>
                <a:ext cx="271453" cy="106950"/>
              </a:xfrm>
              <a:custGeom>
                <a:avLst/>
                <a:gdLst/>
                <a:ahLst/>
                <a:cxnLst/>
                <a:rect l="l" t="t" r="r" b="b"/>
                <a:pathLst>
                  <a:path w="4300" h="1775" extrusionOk="0">
                    <a:moveTo>
                      <a:pt x="1191" y="1"/>
                    </a:moveTo>
                    <a:cubicBezTo>
                      <a:pt x="1068" y="1"/>
                      <a:pt x="945" y="8"/>
                      <a:pt x="823" y="22"/>
                    </a:cubicBezTo>
                    <a:lnTo>
                      <a:pt x="1" y="1152"/>
                    </a:lnTo>
                    <a:cubicBezTo>
                      <a:pt x="1" y="1152"/>
                      <a:pt x="870" y="1774"/>
                      <a:pt x="1713" y="1774"/>
                    </a:cubicBezTo>
                    <a:cubicBezTo>
                      <a:pt x="1889" y="1774"/>
                      <a:pt x="2062" y="1748"/>
                      <a:pt x="2227" y="1683"/>
                    </a:cubicBezTo>
                    <a:cubicBezTo>
                      <a:pt x="3101" y="1340"/>
                      <a:pt x="4300" y="433"/>
                      <a:pt x="3734" y="124"/>
                    </a:cubicBezTo>
                    <a:cubicBezTo>
                      <a:pt x="3685" y="95"/>
                      <a:pt x="3613" y="83"/>
                      <a:pt x="3528" y="83"/>
                    </a:cubicBezTo>
                    <a:cubicBezTo>
                      <a:pt x="3169" y="83"/>
                      <a:pt x="2587" y="296"/>
                      <a:pt x="2587" y="296"/>
                    </a:cubicBezTo>
                    <a:cubicBezTo>
                      <a:pt x="2151" y="105"/>
                      <a:pt x="1671" y="1"/>
                      <a:pt x="1191"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333;p31">
                <a:extLst>
                  <a:ext uri="{FF2B5EF4-FFF2-40B4-BE49-F238E27FC236}">
                    <a16:creationId xmlns:a16="http://schemas.microsoft.com/office/drawing/2014/main" id="{5F81DAD0-3142-55DA-EA6A-74486A37B567}"/>
                  </a:ext>
                </a:extLst>
              </p:cNvPr>
              <p:cNvSpPr/>
              <p:nvPr/>
            </p:nvSpPr>
            <p:spPr>
              <a:xfrm flipH="1">
                <a:off x="3139242" y="4208503"/>
                <a:ext cx="193616" cy="219143"/>
              </a:xfrm>
              <a:custGeom>
                <a:avLst/>
                <a:gdLst/>
                <a:ahLst/>
                <a:cxnLst/>
                <a:rect l="l" t="t" r="r" b="b"/>
                <a:pathLst>
                  <a:path w="3067" h="3637" extrusionOk="0">
                    <a:moveTo>
                      <a:pt x="2655" y="0"/>
                    </a:moveTo>
                    <a:cubicBezTo>
                      <a:pt x="1976" y="0"/>
                      <a:pt x="199" y="2103"/>
                      <a:pt x="104" y="2421"/>
                    </a:cubicBezTo>
                    <a:cubicBezTo>
                      <a:pt x="1" y="2780"/>
                      <a:pt x="891" y="3637"/>
                      <a:pt x="891" y="3637"/>
                    </a:cubicBezTo>
                    <a:cubicBezTo>
                      <a:pt x="1183" y="3055"/>
                      <a:pt x="1491" y="2472"/>
                      <a:pt x="1850" y="1924"/>
                    </a:cubicBezTo>
                    <a:cubicBezTo>
                      <a:pt x="2416" y="1051"/>
                      <a:pt x="3067" y="246"/>
                      <a:pt x="2792" y="40"/>
                    </a:cubicBezTo>
                    <a:cubicBezTo>
                      <a:pt x="2754" y="13"/>
                      <a:pt x="2708" y="0"/>
                      <a:pt x="2655" y="0"/>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334;p31">
                <a:extLst>
                  <a:ext uri="{FF2B5EF4-FFF2-40B4-BE49-F238E27FC236}">
                    <a16:creationId xmlns:a16="http://schemas.microsoft.com/office/drawing/2014/main" id="{701EDC87-6069-8AB0-6083-C95B2473997D}"/>
                  </a:ext>
                </a:extLst>
              </p:cNvPr>
              <p:cNvSpPr/>
              <p:nvPr/>
            </p:nvSpPr>
            <p:spPr>
              <a:xfrm flipH="1">
                <a:off x="3175982" y="4134572"/>
                <a:ext cx="215269" cy="229084"/>
              </a:xfrm>
              <a:custGeom>
                <a:avLst/>
                <a:gdLst/>
                <a:ahLst/>
                <a:cxnLst/>
                <a:rect l="l" t="t" r="r" b="b"/>
                <a:pathLst>
                  <a:path w="3410" h="3802" extrusionOk="0">
                    <a:moveTo>
                      <a:pt x="2674" y="1"/>
                    </a:moveTo>
                    <a:cubicBezTo>
                      <a:pt x="1824" y="1"/>
                      <a:pt x="183" y="2625"/>
                      <a:pt x="87" y="2963"/>
                    </a:cubicBezTo>
                    <a:cubicBezTo>
                      <a:pt x="1" y="3305"/>
                      <a:pt x="1148" y="3802"/>
                      <a:pt x="1148" y="3802"/>
                    </a:cubicBezTo>
                    <a:cubicBezTo>
                      <a:pt x="1148" y="3802"/>
                      <a:pt x="3409" y="325"/>
                      <a:pt x="2827" y="34"/>
                    </a:cubicBezTo>
                    <a:cubicBezTo>
                      <a:pt x="2780" y="11"/>
                      <a:pt x="2729" y="1"/>
                      <a:pt x="2674"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335;p31">
                <a:extLst>
                  <a:ext uri="{FF2B5EF4-FFF2-40B4-BE49-F238E27FC236}">
                    <a16:creationId xmlns:a16="http://schemas.microsoft.com/office/drawing/2014/main" id="{4C8A7839-BD46-8587-8F3E-C7989469ABCA}"/>
                  </a:ext>
                </a:extLst>
              </p:cNvPr>
              <p:cNvSpPr/>
              <p:nvPr/>
            </p:nvSpPr>
            <p:spPr>
              <a:xfrm flipH="1">
                <a:off x="3287341" y="4108301"/>
                <a:ext cx="161167" cy="214081"/>
              </a:xfrm>
              <a:custGeom>
                <a:avLst/>
                <a:gdLst/>
                <a:ahLst/>
                <a:cxnLst/>
                <a:rect l="l" t="t" r="r" b="b"/>
                <a:pathLst>
                  <a:path w="2553" h="3553" extrusionOk="0">
                    <a:moveTo>
                      <a:pt x="1896" y="0"/>
                    </a:moveTo>
                    <a:cubicBezTo>
                      <a:pt x="1293" y="0"/>
                      <a:pt x="117" y="2766"/>
                      <a:pt x="52" y="3108"/>
                    </a:cubicBezTo>
                    <a:cubicBezTo>
                      <a:pt x="0" y="3467"/>
                      <a:pt x="1165" y="3553"/>
                      <a:pt x="1165" y="3553"/>
                    </a:cubicBezTo>
                    <a:cubicBezTo>
                      <a:pt x="1165" y="3553"/>
                      <a:pt x="2552" y="350"/>
                      <a:pt x="1987" y="25"/>
                    </a:cubicBezTo>
                    <a:cubicBezTo>
                      <a:pt x="1958" y="8"/>
                      <a:pt x="1928" y="0"/>
                      <a:pt x="1896" y="0"/>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336;p31">
                <a:extLst>
                  <a:ext uri="{FF2B5EF4-FFF2-40B4-BE49-F238E27FC236}">
                    <a16:creationId xmlns:a16="http://schemas.microsoft.com/office/drawing/2014/main" id="{45A09DA4-19AB-2B42-9F65-91756AADDB65}"/>
                  </a:ext>
                </a:extLst>
              </p:cNvPr>
              <p:cNvSpPr/>
              <p:nvPr/>
            </p:nvSpPr>
            <p:spPr>
              <a:xfrm flipH="1">
                <a:off x="3393334" y="4162590"/>
                <a:ext cx="115715" cy="154069"/>
              </a:xfrm>
              <a:custGeom>
                <a:avLst/>
                <a:gdLst/>
                <a:ahLst/>
                <a:cxnLst/>
                <a:rect l="l" t="t" r="r" b="b"/>
                <a:pathLst>
                  <a:path w="1833" h="2557" extrusionOk="0">
                    <a:moveTo>
                      <a:pt x="1130" y="1"/>
                    </a:moveTo>
                    <a:cubicBezTo>
                      <a:pt x="531" y="1"/>
                      <a:pt x="0" y="1984"/>
                      <a:pt x="0" y="2344"/>
                    </a:cubicBezTo>
                    <a:cubicBezTo>
                      <a:pt x="8" y="2511"/>
                      <a:pt x="206" y="2556"/>
                      <a:pt x="415" y="2556"/>
                    </a:cubicBezTo>
                    <a:cubicBezTo>
                      <a:pt x="654" y="2556"/>
                      <a:pt x="908" y="2498"/>
                      <a:pt x="908" y="2498"/>
                    </a:cubicBezTo>
                    <a:cubicBezTo>
                      <a:pt x="908" y="2498"/>
                      <a:pt x="1833" y="220"/>
                      <a:pt x="1216" y="14"/>
                    </a:cubicBezTo>
                    <a:cubicBezTo>
                      <a:pt x="1187" y="5"/>
                      <a:pt x="1159" y="1"/>
                      <a:pt x="1130"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337;p31">
                <a:extLst>
                  <a:ext uri="{FF2B5EF4-FFF2-40B4-BE49-F238E27FC236}">
                    <a16:creationId xmlns:a16="http://schemas.microsoft.com/office/drawing/2014/main" id="{21198E67-EA9F-C95B-0DB0-9F26A5274A11}"/>
                  </a:ext>
                </a:extLst>
              </p:cNvPr>
              <p:cNvSpPr/>
              <p:nvPr/>
            </p:nvSpPr>
            <p:spPr>
              <a:xfrm flipH="1">
                <a:off x="907645" y="1874337"/>
                <a:ext cx="512541" cy="1050763"/>
              </a:xfrm>
              <a:custGeom>
                <a:avLst/>
                <a:gdLst/>
                <a:ahLst/>
                <a:cxnLst/>
                <a:rect l="l" t="t" r="r" b="b"/>
                <a:pathLst>
                  <a:path w="8119" h="17439" extrusionOk="0">
                    <a:moveTo>
                      <a:pt x="5099" y="2091"/>
                    </a:moveTo>
                    <a:cubicBezTo>
                      <a:pt x="5199" y="2091"/>
                      <a:pt x="5338" y="2144"/>
                      <a:pt x="5532" y="2281"/>
                    </a:cubicBezTo>
                    <a:lnTo>
                      <a:pt x="6646" y="5724"/>
                    </a:lnTo>
                    <a:cubicBezTo>
                      <a:pt x="6646" y="5724"/>
                      <a:pt x="6473" y="6079"/>
                      <a:pt x="6220" y="6079"/>
                    </a:cubicBezTo>
                    <a:cubicBezTo>
                      <a:pt x="6126" y="6079"/>
                      <a:pt x="6021" y="6030"/>
                      <a:pt x="5909" y="5895"/>
                    </a:cubicBezTo>
                    <a:lnTo>
                      <a:pt x="5926" y="5895"/>
                    </a:lnTo>
                    <a:cubicBezTo>
                      <a:pt x="5858" y="5809"/>
                      <a:pt x="4865" y="2641"/>
                      <a:pt x="4865" y="2641"/>
                    </a:cubicBezTo>
                    <a:cubicBezTo>
                      <a:pt x="4865" y="2641"/>
                      <a:pt x="4775" y="2091"/>
                      <a:pt x="5099" y="2091"/>
                    </a:cubicBezTo>
                    <a:close/>
                    <a:moveTo>
                      <a:pt x="2382" y="3008"/>
                    </a:moveTo>
                    <a:cubicBezTo>
                      <a:pt x="2482" y="3008"/>
                      <a:pt x="2620" y="3059"/>
                      <a:pt x="2809" y="3189"/>
                    </a:cubicBezTo>
                    <a:lnTo>
                      <a:pt x="3923" y="6649"/>
                    </a:lnTo>
                    <a:cubicBezTo>
                      <a:pt x="3923" y="6649"/>
                      <a:pt x="3752" y="6990"/>
                      <a:pt x="3509" y="6990"/>
                    </a:cubicBezTo>
                    <a:cubicBezTo>
                      <a:pt x="3416" y="6990"/>
                      <a:pt x="3312" y="6940"/>
                      <a:pt x="3203" y="6803"/>
                    </a:cubicBezTo>
                    <a:cubicBezTo>
                      <a:pt x="3135" y="6734"/>
                      <a:pt x="2141" y="3566"/>
                      <a:pt x="2141" y="3566"/>
                    </a:cubicBezTo>
                    <a:cubicBezTo>
                      <a:pt x="2141" y="3566"/>
                      <a:pt x="2050" y="3008"/>
                      <a:pt x="2382" y="3008"/>
                    </a:cubicBezTo>
                    <a:close/>
                    <a:moveTo>
                      <a:pt x="3704" y="1903"/>
                    </a:moveTo>
                    <a:cubicBezTo>
                      <a:pt x="3805" y="1903"/>
                      <a:pt x="3947" y="1955"/>
                      <a:pt x="4145" y="2093"/>
                    </a:cubicBezTo>
                    <a:lnTo>
                      <a:pt x="5430" y="6717"/>
                    </a:lnTo>
                    <a:cubicBezTo>
                      <a:pt x="5430" y="6717"/>
                      <a:pt x="5248" y="7072"/>
                      <a:pt x="4990" y="7072"/>
                    </a:cubicBezTo>
                    <a:cubicBezTo>
                      <a:pt x="4894" y="7072"/>
                      <a:pt x="4788" y="7023"/>
                      <a:pt x="4676" y="6889"/>
                    </a:cubicBezTo>
                    <a:lnTo>
                      <a:pt x="4693" y="6889"/>
                    </a:lnTo>
                    <a:cubicBezTo>
                      <a:pt x="4642" y="6820"/>
                      <a:pt x="3477" y="2453"/>
                      <a:pt x="3477" y="2453"/>
                    </a:cubicBezTo>
                    <a:cubicBezTo>
                      <a:pt x="3477" y="2453"/>
                      <a:pt x="3377" y="1903"/>
                      <a:pt x="3704" y="1903"/>
                    </a:cubicBezTo>
                    <a:close/>
                    <a:moveTo>
                      <a:pt x="6243" y="1"/>
                    </a:moveTo>
                    <a:cubicBezTo>
                      <a:pt x="5101" y="1"/>
                      <a:pt x="917" y="1367"/>
                      <a:pt x="497" y="1562"/>
                    </a:cubicBezTo>
                    <a:cubicBezTo>
                      <a:pt x="0" y="1802"/>
                      <a:pt x="1730" y="6375"/>
                      <a:pt x="2124" y="6923"/>
                    </a:cubicBezTo>
                    <a:cubicBezTo>
                      <a:pt x="2518" y="7454"/>
                      <a:pt x="4539" y="8704"/>
                      <a:pt x="4539" y="8704"/>
                    </a:cubicBezTo>
                    <a:lnTo>
                      <a:pt x="6868" y="17439"/>
                    </a:lnTo>
                    <a:lnTo>
                      <a:pt x="8119" y="17096"/>
                    </a:lnTo>
                    <a:lnTo>
                      <a:pt x="5738" y="8173"/>
                    </a:lnTo>
                    <a:cubicBezTo>
                      <a:pt x="5738" y="8173"/>
                      <a:pt x="7297" y="5929"/>
                      <a:pt x="7468" y="5244"/>
                    </a:cubicBezTo>
                    <a:cubicBezTo>
                      <a:pt x="7622" y="4559"/>
                      <a:pt x="6714" y="586"/>
                      <a:pt x="6526" y="89"/>
                    </a:cubicBezTo>
                    <a:cubicBezTo>
                      <a:pt x="6505" y="28"/>
                      <a:pt x="6404" y="1"/>
                      <a:pt x="62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338;p31">
                <a:extLst>
                  <a:ext uri="{FF2B5EF4-FFF2-40B4-BE49-F238E27FC236}">
                    <a16:creationId xmlns:a16="http://schemas.microsoft.com/office/drawing/2014/main" id="{4748ABED-127E-BCF0-010C-C39A74782205}"/>
                  </a:ext>
                </a:extLst>
              </p:cNvPr>
              <p:cNvSpPr/>
              <p:nvPr/>
            </p:nvSpPr>
            <p:spPr>
              <a:xfrm flipH="1">
                <a:off x="649196" y="2878645"/>
                <a:ext cx="373090" cy="788901"/>
              </a:xfrm>
              <a:custGeom>
                <a:avLst/>
                <a:gdLst/>
                <a:ahLst/>
                <a:cxnLst/>
                <a:rect l="l" t="t" r="r" b="b"/>
                <a:pathLst>
                  <a:path w="5910" h="13093" extrusionOk="0">
                    <a:moveTo>
                      <a:pt x="4368" y="10576"/>
                    </a:moveTo>
                    <a:cubicBezTo>
                      <a:pt x="5103" y="10576"/>
                      <a:pt x="5382" y="11607"/>
                      <a:pt x="4487" y="11835"/>
                    </a:cubicBezTo>
                    <a:cubicBezTo>
                      <a:pt x="4407" y="11857"/>
                      <a:pt x="4333" y="11867"/>
                      <a:pt x="4264" y="11867"/>
                    </a:cubicBezTo>
                    <a:cubicBezTo>
                      <a:pt x="3529" y="11867"/>
                      <a:pt x="3480" y="10710"/>
                      <a:pt x="4248" y="10585"/>
                    </a:cubicBezTo>
                    <a:cubicBezTo>
                      <a:pt x="4289" y="10579"/>
                      <a:pt x="4329" y="10576"/>
                      <a:pt x="4368" y="10576"/>
                    </a:cubicBezTo>
                    <a:close/>
                    <a:moveTo>
                      <a:pt x="2141" y="0"/>
                    </a:moveTo>
                    <a:lnTo>
                      <a:pt x="0" y="514"/>
                    </a:lnTo>
                    <a:cubicBezTo>
                      <a:pt x="0" y="514"/>
                      <a:pt x="2621" y="10585"/>
                      <a:pt x="3426" y="12246"/>
                    </a:cubicBezTo>
                    <a:cubicBezTo>
                      <a:pt x="3720" y="12865"/>
                      <a:pt x="4108" y="13093"/>
                      <a:pt x="4479" y="13093"/>
                    </a:cubicBezTo>
                    <a:cubicBezTo>
                      <a:pt x="4929" y="13093"/>
                      <a:pt x="5352" y="12758"/>
                      <a:pt x="5549" y="12383"/>
                    </a:cubicBezTo>
                    <a:cubicBezTo>
                      <a:pt x="5909" y="11698"/>
                      <a:pt x="2141" y="0"/>
                      <a:pt x="21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339;p31">
                <a:extLst>
                  <a:ext uri="{FF2B5EF4-FFF2-40B4-BE49-F238E27FC236}">
                    <a16:creationId xmlns:a16="http://schemas.microsoft.com/office/drawing/2014/main" id="{1A5E3687-DCFD-75E5-99CF-02C774E6A5E4}"/>
                  </a:ext>
                </a:extLst>
              </p:cNvPr>
              <p:cNvSpPr/>
              <p:nvPr/>
            </p:nvSpPr>
            <p:spPr>
              <a:xfrm flipH="1">
                <a:off x="695659" y="3123998"/>
                <a:ext cx="217415" cy="288434"/>
              </a:xfrm>
              <a:custGeom>
                <a:avLst/>
                <a:gdLst/>
                <a:ahLst/>
                <a:cxnLst/>
                <a:rect l="l" t="t" r="r" b="b"/>
                <a:pathLst>
                  <a:path w="3444" h="4787" extrusionOk="0">
                    <a:moveTo>
                      <a:pt x="1848" y="0"/>
                    </a:moveTo>
                    <a:cubicBezTo>
                      <a:pt x="1731" y="0"/>
                      <a:pt x="1606" y="29"/>
                      <a:pt x="1473" y="90"/>
                    </a:cubicBezTo>
                    <a:cubicBezTo>
                      <a:pt x="1473" y="90"/>
                      <a:pt x="0" y="1272"/>
                      <a:pt x="17" y="1700"/>
                    </a:cubicBezTo>
                    <a:cubicBezTo>
                      <a:pt x="17" y="2086"/>
                      <a:pt x="467" y="2112"/>
                      <a:pt x="587" y="2112"/>
                    </a:cubicBezTo>
                    <a:cubicBezTo>
                      <a:pt x="606" y="2112"/>
                      <a:pt x="617" y="2111"/>
                      <a:pt x="617" y="2111"/>
                    </a:cubicBezTo>
                    <a:lnTo>
                      <a:pt x="617" y="2111"/>
                    </a:lnTo>
                    <a:cubicBezTo>
                      <a:pt x="617" y="2111"/>
                      <a:pt x="257" y="2573"/>
                      <a:pt x="548" y="2899"/>
                    </a:cubicBezTo>
                    <a:cubicBezTo>
                      <a:pt x="676" y="3039"/>
                      <a:pt x="861" y="3113"/>
                      <a:pt x="1053" y="3113"/>
                    </a:cubicBezTo>
                    <a:cubicBezTo>
                      <a:pt x="1119" y="3113"/>
                      <a:pt x="1185" y="3105"/>
                      <a:pt x="1250" y="3087"/>
                    </a:cubicBezTo>
                    <a:cubicBezTo>
                      <a:pt x="1250" y="3087"/>
                      <a:pt x="1250" y="3858"/>
                      <a:pt x="1507" y="4029"/>
                    </a:cubicBezTo>
                    <a:cubicBezTo>
                      <a:pt x="1610" y="4091"/>
                      <a:pt x="1731" y="4122"/>
                      <a:pt x="1852" y="4122"/>
                    </a:cubicBezTo>
                    <a:cubicBezTo>
                      <a:pt x="1933" y="4122"/>
                      <a:pt x="2014" y="4108"/>
                      <a:pt x="2090" y="4081"/>
                    </a:cubicBezTo>
                    <a:lnTo>
                      <a:pt x="2090" y="4081"/>
                    </a:lnTo>
                    <a:cubicBezTo>
                      <a:pt x="2089" y="4081"/>
                      <a:pt x="1730" y="4440"/>
                      <a:pt x="2055" y="4697"/>
                    </a:cubicBezTo>
                    <a:cubicBezTo>
                      <a:pt x="2127" y="4757"/>
                      <a:pt x="2216" y="4786"/>
                      <a:pt x="2314" y="4786"/>
                    </a:cubicBezTo>
                    <a:cubicBezTo>
                      <a:pt x="2664" y="4786"/>
                      <a:pt x="3124" y="4422"/>
                      <a:pt x="3271" y="3807"/>
                    </a:cubicBezTo>
                    <a:cubicBezTo>
                      <a:pt x="3443" y="3088"/>
                      <a:pt x="3073" y="0"/>
                      <a:pt x="1848" y="0"/>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7" name="Picture 96" descr="A picture containing watch, green&#10;&#10;Description automatically generated">
              <a:extLst>
                <a:ext uri="{FF2B5EF4-FFF2-40B4-BE49-F238E27FC236}">
                  <a16:creationId xmlns:a16="http://schemas.microsoft.com/office/drawing/2014/main" id="{8B9B4D0A-7581-FCC6-53CF-6FE95ECC48C7}"/>
                </a:ext>
              </a:extLst>
            </p:cNvPr>
            <p:cNvPicPr>
              <a:picLocks noChangeAspect="1"/>
            </p:cNvPicPr>
            <p:nvPr/>
          </p:nvPicPr>
          <p:blipFill>
            <a:blip r:embed="rId2"/>
            <a:stretch>
              <a:fillRect/>
            </a:stretch>
          </p:blipFill>
          <p:spPr>
            <a:xfrm rot="21322081">
              <a:off x="2178914" y="3834414"/>
              <a:ext cx="592837" cy="634410"/>
            </a:xfrm>
            <a:prstGeom prst="rect">
              <a:avLst/>
            </a:prstGeom>
          </p:spPr>
        </p:pic>
      </p:grpSp>
      <p:grpSp>
        <p:nvGrpSpPr>
          <p:cNvPr id="29" name="组合 1">
            <a:extLst>
              <a:ext uri="{FF2B5EF4-FFF2-40B4-BE49-F238E27FC236}">
                <a16:creationId xmlns:a16="http://schemas.microsoft.com/office/drawing/2014/main" id="{D7965783-119F-82B9-F92E-255484746F7F}"/>
              </a:ext>
            </a:extLst>
          </p:cNvPr>
          <p:cNvGrpSpPr/>
          <p:nvPr/>
        </p:nvGrpSpPr>
        <p:grpSpPr>
          <a:xfrm>
            <a:off x="-7519" y="2914046"/>
            <a:ext cx="9164411" cy="2326004"/>
            <a:chOff x="189986" y="4409848"/>
            <a:chExt cx="12033193" cy="2608648"/>
          </a:xfrm>
        </p:grpSpPr>
        <p:pic>
          <p:nvPicPr>
            <p:cNvPr id="30" name="图片 35">
              <a:extLst>
                <a:ext uri="{FF2B5EF4-FFF2-40B4-BE49-F238E27FC236}">
                  <a16:creationId xmlns:a16="http://schemas.microsoft.com/office/drawing/2014/main" id="{29A838C6-9A12-7CEB-C16A-2A408A4AE30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27783" b="14378"/>
            <a:stretch/>
          </p:blipFill>
          <p:spPr>
            <a:xfrm>
              <a:off x="9377625" y="4586522"/>
              <a:ext cx="2845554" cy="2409563"/>
            </a:xfrm>
            <a:prstGeom prst="rect">
              <a:avLst/>
            </a:prstGeom>
          </p:spPr>
        </p:pic>
        <p:pic>
          <p:nvPicPr>
            <p:cNvPr id="32" name="图片 37">
              <a:extLst>
                <a:ext uri="{FF2B5EF4-FFF2-40B4-BE49-F238E27FC236}">
                  <a16:creationId xmlns:a16="http://schemas.microsoft.com/office/drawing/2014/main" id="{23856418-EEC2-A874-B73A-A56C3A7440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6660"/>
            <a:stretch/>
          </p:blipFill>
          <p:spPr>
            <a:xfrm>
              <a:off x="7941815" y="5721164"/>
              <a:ext cx="1738276" cy="1274843"/>
            </a:xfrm>
            <a:prstGeom prst="rect">
              <a:avLst/>
            </a:prstGeom>
          </p:spPr>
        </p:pic>
        <p:pic>
          <p:nvPicPr>
            <p:cNvPr id="33" name="图片 21">
              <a:extLst>
                <a:ext uri="{FF2B5EF4-FFF2-40B4-BE49-F238E27FC236}">
                  <a16:creationId xmlns:a16="http://schemas.microsoft.com/office/drawing/2014/main" id="{5890B83E-0779-10A9-5D53-83B8C0F8E19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6694"/>
            <a:stretch/>
          </p:blipFill>
          <p:spPr>
            <a:xfrm>
              <a:off x="5982079" y="5478029"/>
              <a:ext cx="2433384" cy="1540467"/>
            </a:xfrm>
            <a:prstGeom prst="rect">
              <a:avLst/>
            </a:prstGeom>
          </p:spPr>
        </p:pic>
        <p:pic>
          <p:nvPicPr>
            <p:cNvPr id="31" name="图片 42">
              <a:extLst>
                <a:ext uri="{FF2B5EF4-FFF2-40B4-BE49-F238E27FC236}">
                  <a16:creationId xmlns:a16="http://schemas.microsoft.com/office/drawing/2014/main" id="{A21495BA-E275-F700-5BC4-ED4C1FB4B99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3159" b="19264"/>
            <a:stretch/>
          </p:blipFill>
          <p:spPr>
            <a:xfrm>
              <a:off x="189986" y="4409848"/>
              <a:ext cx="2708982" cy="2513350"/>
            </a:xfrm>
            <a:prstGeom prst="rect">
              <a:avLst/>
            </a:prstGeom>
          </p:spPr>
        </p:pic>
      </p:grpSp>
      <p:sp>
        <p:nvSpPr>
          <p:cNvPr id="35" name="矩形: 圆角 8">
            <a:extLst>
              <a:ext uri="{FF2B5EF4-FFF2-40B4-BE49-F238E27FC236}">
                <a16:creationId xmlns:a16="http://schemas.microsoft.com/office/drawing/2014/main" id="{D834DE8C-6E7F-5BCF-F7AF-38D61B521226}"/>
              </a:ext>
            </a:extLst>
          </p:cNvPr>
          <p:cNvSpPr/>
          <p:nvPr/>
        </p:nvSpPr>
        <p:spPr>
          <a:xfrm>
            <a:off x="2206429" y="688289"/>
            <a:ext cx="8162253" cy="2012109"/>
          </a:xfrm>
          <a:prstGeom prst="roundRect">
            <a:avLst>
              <a:gd name="adj" fmla="val 50000"/>
            </a:avLst>
          </a:prstGeom>
          <a:noFill/>
          <a:ln w="12700" cap="flat" cmpd="sng" algn="ctr">
            <a:noFill/>
            <a:prstDash val="solid"/>
            <a:miter lim="800000"/>
          </a:ln>
          <a:effectLst>
            <a:outerShdw blurRad="254000" dist="101600" dir="5400000" algn="ctr" rotWithShape="0">
              <a:srgbClr val="61A036">
                <a:alpha val="23000"/>
              </a:srgbClr>
            </a:outerShdw>
          </a:effectLst>
        </p:spPr>
        <p:txBody>
          <a:bodyPr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CN" sz="7000" b="0" i="0" u="none" strike="noStrike" kern="1200" cap="none" spc="0" normalizeH="0" baseline="0" noProof="0">
                <a:ln w="28575">
                  <a:solidFill>
                    <a:srgbClr val="2D3847"/>
                  </a:solidFill>
                </a:ln>
                <a:blipFill>
                  <a:blip r:embed="rId8"/>
                  <a:stretch>
                    <a:fillRect/>
                  </a:stretch>
                </a:blipFill>
                <a:effectLst/>
                <a:uLnTx/>
                <a:uFillTx/>
                <a:latin typeface="#9Slide07 SVNZiclets" panose="02000603000000000000" pitchFamily="2" charset="0"/>
                <a:ea typeface="思源黑体 CN Medium" panose="020B0600000000000000" pitchFamily="34" charset="-122"/>
                <a:cs typeface="+mn-cs"/>
              </a:rPr>
              <a:t>CHÚC EM</a:t>
            </a:r>
          </a:p>
          <a:p>
            <a:pPr marL="0" marR="0" lvl="0" indent="0" algn="ctr" defTabSz="457200" eaLnBrk="1" fontAlgn="auto" latinLnBrk="0" hangingPunct="1">
              <a:lnSpc>
                <a:spcPct val="100000"/>
              </a:lnSpc>
              <a:spcBef>
                <a:spcPts val="0"/>
              </a:spcBef>
              <a:spcAft>
                <a:spcPts val="0"/>
              </a:spcAft>
              <a:buClrTx/>
              <a:buSzTx/>
              <a:buFontTx/>
              <a:buNone/>
              <a:tabLst/>
              <a:defRPr/>
            </a:pPr>
            <a:r>
              <a:rPr lang="en-US" altLang="zh-CN" sz="7000" kern="1200">
                <a:ln w="28575">
                  <a:solidFill>
                    <a:srgbClr val="2D3847"/>
                  </a:solidFill>
                </a:ln>
                <a:blipFill>
                  <a:blip r:embed="rId8"/>
                  <a:stretch>
                    <a:fillRect/>
                  </a:stretch>
                </a:blipFill>
                <a:latin typeface="#9Slide07 SVNZiclets" panose="02000603000000000000" pitchFamily="2" charset="0"/>
                <a:ea typeface="思源黑体 CN Medium" panose="020B0600000000000000" pitchFamily="34" charset="-122"/>
                <a:cs typeface="+mn-cs"/>
              </a:rPr>
              <a:t>HỌC TỐT</a:t>
            </a:r>
            <a:endParaRPr kumimoji="0" lang="zh-CN" altLang="en-US" sz="7000" b="0" i="0" u="none" strike="noStrike" kern="1200" cap="none" spc="0" normalizeH="0" baseline="0" noProof="0" dirty="0">
              <a:ln w="28575">
                <a:solidFill>
                  <a:srgbClr val="2D3847"/>
                </a:solidFill>
              </a:ln>
              <a:blipFill>
                <a:blip r:embed="rId8"/>
                <a:stretch>
                  <a:fillRect/>
                </a:stretch>
              </a:blipFill>
              <a:effectLst/>
              <a:uLnTx/>
              <a:uFillTx/>
              <a:latin typeface="#9Slide07 SVNZiclets" panose="02000603000000000000" pitchFamily="2" charset="0"/>
              <a:ea typeface="思源黑体 CN Medium" panose="020B0600000000000000" pitchFamily="34" charset="-122"/>
              <a:cs typeface="+mn-cs"/>
            </a:endParaRPr>
          </a:p>
        </p:txBody>
      </p:sp>
      <p:pic>
        <p:nvPicPr>
          <p:cNvPr id="39" name="图片 6">
            <a:extLst>
              <a:ext uri="{FF2B5EF4-FFF2-40B4-BE49-F238E27FC236}">
                <a16:creationId xmlns:a16="http://schemas.microsoft.com/office/drawing/2014/main" id="{3C967853-9C78-F15B-3D08-530B5A7851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90872" y="3944189"/>
            <a:ext cx="1136715" cy="1413757"/>
          </a:xfrm>
          <a:prstGeom prst="rect">
            <a:avLst/>
          </a:prstGeom>
        </p:spPr>
      </p:pic>
      <p:sp>
        <p:nvSpPr>
          <p:cNvPr id="41" name="Title 1">
            <a:extLst>
              <a:ext uri="{FF2B5EF4-FFF2-40B4-BE49-F238E27FC236}">
                <a16:creationId xmlns:a16="http://schemas.microsoft.com/office/drawing/2014/main" id="{8C3E3A78-1938-5039-06FA-CA81B6AC53B8}"/>
              </a:ext>
            </a:extLst>
          </p:cNvPr>
          <p:cNvSpPr txBox="1">
            <a:spLocks/>
          </p:cNvSpPr>
          <p:nvPr/>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Tx/>
              <a:buFontTx/>
              <a:buNone/>
            </a:pPr>
            <a:r>
              <a:rPr lang="en-US" sz="1800">
                <a:solidFill>
                  <a:srgbClr val="61A036">
                    <a:lumMod val="60000"/>
                    <a:lumOff val="40000"/>
                  </a:srgbClr>
                </a:solidFill>
                <a:latin typeface="#9Slide07 HoneyCream" pitchFamily="2" charset="0"/>
              </a:rPr>
              <a:t>Măng Non</a:t>
            </a:r>
            <a:endParaRPr lang="en-US" sz="1800" dirty="0">
              <a:solidFill>
                <a:srgbClr val="61A036">
                  <a:lumMod val="60000"/>
                  <a:lumOff val="40000"/>
                </a:srgbClr>
              </a:solidFill>
              <a:latin typeface="#9Slide07 HoneyCream" pitchFamily="2" charset="0"/>
            </a:endParaRPr>
          </a:p>
        </p:txBody>
      </p:sp>
    </p:spTree>
    <p:extLst>
      <p:ext uri="{BB962C8B-B14F-4D97-AF65-F5344CB8AC3E}">
        <p14:creationId xmlns:p14="http://schemas.microsoft.com/office/powerpoint/2010/main" val="156442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314804" y="2257741"/>
            <a:ext cx="10260282" cy="5178374"/>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55"/>
            <a:endParaRPr lang="id-ID">
              <a:solidFill>
                <a:srgbClr val="FFB64C"/>
              </a:solidFill>
              <a:latin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440309" y="1690190"/>
            <a:ext cx="9602239" cy="345330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55"/>
            <a:endParaRPr lang="id-ID">
              <a:solidFill>
                <a:srgbClr val="FFB64C"/>
              </a:solidFill>
              <a:latin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a:extLst>
              <a:ext uri="{28A0092B-C50C-407E-A947-70E740481C1C}">
                <a14:useLocalDpi xmlns:a14="http://schemas.microsoft.com/office/drawing/2010/main" val="0"/>
              </a:ext>
            </a:extLst>
          </a:blip>
          <a:srcRect t="39325"/>
          <a:stretch/>
        </p:blipFill>
        <p:spPr>
          <a:xfrm>
            <a:off x="7122922" y="2806178"/>
            <a:ext cx="2353813" cy="2428644"/>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651445" y="2542322"/>
            <a:ext cx="972703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914355">
              <a:lnSpc>
                <a:spcPct val="100000"/>
              </a:lnSpc>
              <a:buClrTx/>
              <a:defRPr/>
            </a:pPr>
            <a:r>
              <a:rPr lang="en-US" sz="3500" b="1">
                <a:solidFill>
                  <a:srgbClr val="D63E3D">
                    <a:lumMod val="50000"/>
                  </a:srgbClr>
                </a:solidFill>
                <a:latin typeface="SVN-Dancing Script" panose="02040603050506020204" pitchFamily="18" charset="0"/>
              </a:rPr>
              <a:t> </a:t>
            </a:r>
            <a:r>
              <a:rPr lang="en-US" sz="3500" b="1" err="1">
                <a:solidFill>
                  <a:srgbClr val="00B0F0"/>
                </a:solidFill>
                <a:latin typeface="SVN-Dancing Script" panose="02040603050506020204" pitchFamily="18" charset="0"/>
                <a:cs typeface="#9Slide05 Bodega Script" pitchFamily="2" charset="0"/>
              </a:rPr>
              <a:t>Soạn</a:t>
            </a:r>
            <a:r>
              <a:rPr lang="en-US" sz="3500" b="1">
                <a:solidFill>
                  <a:srgbClr val="00B0F0"/>
                </a:solidFill>
                <a:latin typeface="SVN-Dancing Script" panose="02040603050506020204" pitchFamily="18" charset="0"/>
                <a:cs typeface="#9Slide05 Bodega Script" pitchFamily="2" charset="0"/>
              </a:rPr>
              <a:t> </a:t>
            </a:r>
            <a:r>
              <a:rPr lang="en-US" sz="3500" b="1" err="1">
                <a:solidFill>
                  <a:srgbClr val="00B0F0"/>
                </a:solidFill>
                <a:latin typeface="SVN-Dancing Script" panose="02040603050506020204" pitchFamily="18" charset="0"/>
                <a:cs typeface="#9Slide05 Bodega Script" pitchFamily="2" charset="0"/>
              </a:rPr>
              <a:t>bài</a:t>
            </a:r>
            <a:r>
              <a:rPr lang="en-US" sz="3500" b="1">
                <a:solidFill>
                  <a:srgbClr val="00B0F0"/>
                </a:solidFill>
                <a:latin typeface="SVN-Dancing Script" panose="02040603050506020204" pitchFamily="18" charset="0"/>
                <a:cs typeface="#9Slide05 Bodega Script" pitchFamily="2" charset="0"/>
              </a:rPr>
              <a:t> </a:t>
            </a:r>
            <a:r>
              <a:rPr lang="en-US" sz="3500" b="1" err="1">
                <a:solidFill>
                  <a:srgbClr val="00B0F0"/>
                </a:solidFill>
                <a:latin typeface="SVN-Dancing Script" panose="02040603050506020204" pitchFamily="18" charset="0"/>
                <a:cs typeface="#9Slide05 Bodega Script" pitchFamily="2" charset="0"/>
              </a:rPr>
              <a:t>giảng</a:t>
            </a:r>
            <a:r>
              <a:rPr lang="en-US" sz="3500" b="1">
                <a:solidFill>
                  <a:srgbClr val="00B0F0"/>
                </a:solidFill>
                <a:latin typeface="SVN-Dancing Script" panose="02040603050506020204" pitchFamily="18" charset="0"/>
                <a:cs typeface="#9Slide05 Bodega Script" pitchFamily="2" charset="0"/>
              </a:rPr>
              <a:t> </a:t>
            </a:r>
            <a:r>
              <a:rPr lang="en-US" sz="3500" b="1" err="1">
                <a:solidFill>
                  <a:srgbClr val="00B0F0"/>
                </a:solidFill>
                <a:latin typeface="SVN-Dancing Script" panose="02040603050506020204" pitchFamily="18" charset="0"/>
                <a:cs typeface="#9Slide05 Bodega Script" pitchFamily="2" charset="0"/>
              </a:rPr>
              <a:t>yêu</a:t>
            </a:r>
            <a:r>
              <a:rPr lang="en-US" sz="3500" b="1">
                <a:solidFill>
                  <a:srgbClr val="00B0F0"/>
                </a:solidFill>
                <a:latin typeface="SVN-Dancing Script" panose="02040603050506020204" pitchFamily="18" charset="0"/>
                <a:cs typeface="#9Slide05 Bodega Script" pitchFamily="2" charset="0"/>
              </a:rPr>
              <a:t> </a:t>
            </a:r>
            <a:r>
              <a:rPr lang="en-US" sz="3500" b="1" err="1">
                <a:solidFill>
                  <a:srgbClr val="00B0F0"/>
                </a:solidFill>
                <a:latin typeface="SVN-Dancing Script" panose="02040603050506020204" pitchFamily="18" charset="0"/>
                <a:cs typeface="#9Slide05 Bodega Script" pitchFamily="2" charset="0"/>
              </a:rPr>
              <a:t>cầu</a:t>
            </a:r>
            <a:r>
              <a:rPr lang="en-US" sz="3500" b="1">
                <a:solidFill>
                  <a:srgbClr val="00B0F0"/>
                </a:solidFill>
                <a:latin typeface="SVN-Dancing Script" panose="02040603050506020204" pitchFamily="18" charset="0"/>
                <a:cs typeface="#9Slide05 Bodega Script" pitchFamily="2" charset="0"/>
              </a:rPr>
              <a:t> </a:t>
            </a:r>
            <a:r>
              <a:rPr lang="en-US" sz="3500" b="1" err="1">
                <a:solidFill>
                  <a:srgbClr val="00B0F0"/>
                </a:solidFill>
                <a:latin typeface="SVN-Dancing Script" panose="02040603050506020204" pitchFamily="18" charset="0"/>
                <a:cs typeface="#9Slide05 Bodega Script" pitchFamily="2" charset="0"/>
              </a:rPr>
              <a:t>các</a:t>
            </a:r>
            <a:r>
              <a:rPr lang="en-US" sz="3500" b="1">
                <a:solidFill>
                  <a:srgbClr val="00B0F0"/>
                </a:solidFill>
                <a:latin typeface="SVN-Dancing Script" panose="02040603050506020204" pitchFamily="18" charset="0"/>
                <a:cs typeface="#9Slide05 Bodega Script" pitchFamily="2" charset="0"/>
              </a:rPr>
              <a:t> </a:t>
            </a:r>
            <a:r>
              <a:rPr lang="en-US" sz="3500" b="1" err="1">
                <a:solidFill>
                  <a:srgbClr val="00B0F0"/>
                </a:solidFill>
                <a:latin typeface="SVN-Dancing Script" panose="02040603050506020204" pitchFamily="18" charset="0"/>
                <a:cs typeface="#9Slide05 Bodega Script" pitchFamily="2" charset="0"/>
              </a:rPr>
              <a:t>khối</a:t>
            </a:r>
            <a:r>
              <a:rPr lang="en-US" sz="3500" b="1">
                <a:solidFill>
                  <a:srgbClr val="00B0F0"/>
                </a:solidFill>
                <a:latin typeface="SVN-Dancing Script" panose="02040603050506020204" pitchFamily="18" charset="0"/>
                <a:cs typeface="#9Slide05 Bodega Script" pitchFamily="2" charset="0"/>
              </a:rPr>
              <a:t> </a:t>
            </a:r>
            <a:r>
              <a:rPr lang="en-US" sz="3500" b="1" err="1">
                <a:solidFill>
                  <a:srgbClr val="00B0F0"/>
                </a:solidFill>
                <a:latin typeface="SVN-Dancing Script" panose="02040603050506020204" pitchFamily="18" charset="0"/>
                <a:cs typeface="#9Slide05 Bodega Script" pitchFamily="2" charset="0"/>
              </a:rPr>
              <a:t>lớp</a:t>
            </a:r>
            <a:endParaRPr lang="en-US" sz="3500" b="1">
              <a:solidFill>
                <a:srgbClr val="00B0F0"/>
              </a:solidFill>
              <a:latin typeface="SVN-Dancing Script" panose="02040603050506020204" pitchFamily="18" charset="0"/>
              <a:cs typeface="#9Slide05 Bodega Script" pitchFamily="2" charset="0"/>
            </a:endParaRPr>
          </a:p>
          <a:p>
            <a:pPr defTabSz="914355">
              <a:lnSpc>
                <a:spcPct val="100000"/>
              </a:lnSpc>
              <a:buClrTx/>
              <a:defRPr/>
            </a:pPr>
            <a:r>
              <a:rPr lang="en-US" sz="3500" b="1" err="1">
                <a:solidFill>
                  <a:srgbClr val="BC3259"/>
                </a:solidFill>
                <a:latin typeface="SVN-Dancing Script" panose="02040603050506020204" pitchFamily="18" charset="0"/>
              </a:rPr>
              <a:t>Thiết</a:t>
            </a:r>
            <a:r>
              <a:rPr lang="en-US" sz="3500" b="1">
                <a:solidFill>
                  <a:srgbClr val="BC3259"/>
                </a:solidFill>
                <a:latin typeface="SVN-Dancing Script" panose="02040603050506020204" pitchFamily="18" charset="0"/>
              </a:rPr>
              <a:t> </a:t>
            </a:r>
            <a:r>
              <a:rPr lang="en-US" sz="3500" b="1" err="1">
                <a:solidFill>
                  <a:srgbClr val="BC3259"/>
                </a:solidFill>
                <a:latin typeface="SVN-Dancing Script" panose="02040603050506020204" pitchFamily="18" charset="0"/>
              </a:rPr>
              <a:t>kế</a:t>
            </a:r>
            <a:r>
              <a:rPr lang="en-US" sz="3500" b="1">
                <a:solidFill>
                  <a:srgbClr val="BC3259"/>
                </a:solidFill>
                <a:latin typeface="SVN-Dancing Script" panose="02040603050506020204" pitchFamily="18" charset="0"/>
              </a:rPr>
              <a:t> </a:t>
            </a:r>
            <a:r>
              <a:rPr lang="en-US" sz="3500" b="1" err="1">
                <a:solidFill>
                  <a:srgbClr val="BC3259"/>
                </a:solidFill>
                <a:latin typeface="SVN-Dancing Script" panose="02040603050506020204" pitchFamily="18" charset="0"/>
              </a:rPr>
              <a:t>bài</a:t>
            </a:r>
            <a:r>
              <a:rPr lang="en-US" sz="3500" b="1">
                <a:solidFill>
                  <a:srgbClr val="BC3259"/>
                </a:solidFill>
                <a:latin typeface="SVN-Dancing Script" panose="02040603050506020204" pitchFamily="18" charset="0"/>
              </a:rPr>
              <a:t> </a:t>
            </a:r>
            <a:r>
              <a:rPr lang="en-US" sz="3500" b="1" err="1">
                <a:solidFill>
                  <a:srgbClr val="BC3259"/>
                </a:solidFill>
                <a:latin typeface="SVN-Dancing Script" panose="02040603050506020204" pitchFamily="18" charset="0"/>
              </a:rPr>
              <a:t>giảng</a:t>
            </a:r>
            <a:r>
              <a:rPr lang="en-US" sz="3500" b="1">
                <a:solidFill>
                  <a:srgbClr val="BC3259"/>
                </a:solidFill>
                <a:latin typeface="SVN-Dancing Script" panose="02040603050506020204" pitchFamily="18" charset="0"/>
              </a:rPr>
              <a:t> </a:t>
            </a:r>
            <a:r>
              <a:rPr lang="en-US" sz="3500" b="1">
                <a:solidFill>
                  <a:srgbClr val="2E9733"/>
                </a:solidFill>
                <a:latin typeface="SVN-Dancing Script" panose="02040603050506020204" pitchFamily="18" charset="0"/>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 y="3831265"/>
            <a:ext cx="7760043" cy="1015663"/>
          </a:xfrm>
          <a:prstGeom prst="rect">
            <a:avLst/>
          </a:prstGeom>
          <a:noFill/>
        </p:spPr>
        <p:txBody>
          <a:bodyPr wrap="square">
            <a:spAutoFit/>
            <a:scene3d>
              <a:camera prst="orthographicFront"/>
              <a:lightRig rig="threePt" dir="t"/>
            </a:scene3d>
            <a:sp3d extrusionH="57150">
              <a:bevelT w="82550" h="38100" prst="coolSlant"/>
            </a:sp3d>
          </a:bodyPr>
          <a:lstStyle/>
          <a:p>
            <a:pPr algn="ctr" defTabSz="457178">
              <a:buClrTx/>
              <a:defRPr/>
            </a:pPr>
            <a:r>
              <a:rPr lang="en-US" sz="2000" b="1" kern="1200">
                <a:solidFill>
                  <a:srgbClr val="43671B"/>
                </a:solidFill>
                <a:effectLst>
                  <a:glow rad="63500">
                    <a:srgbClr val="FCF2BA">
                      <a:satMod val="175000"/>
                      <a:alpha val="40000"/>
                    </a:srgbClr>
                  </a:glow>
                </a:effectLst>
                <a:latin typeface="UTM Avo" panose="02040603050506020204" pitchFamily="18" charset="0"/>
                <a:ea typeface="+mn-ea"/>
                <a:cs typeface="Times New Roman" panose="02020603050405020304" pitchFamily="18" charset="0"/>
              </a:rPr>
              <a:t>MĂNG NON – TÀI LIỆU TIỂU HỌC </a:t>
            </a:r>
          </a:p>
          <a:p>
            <a:pPr algn="ctr" defTabSz="457178">
              <a:buClrTx/>
              <a:defRPr/>
            </a:pPr>
            <a:r>
              <a:rPr lang="en-US" sz="2000" b="1" kern="1200">
                <a:solidFill>
                  <a:srgbClr val="002060"/>
                </a:solidFill>
                <a:effectLst>
                  <a:glow rad="63500">
                    <a:srgbClr val="FCF2BA">
                      <a:satMod val="175000"/>
                      <a:alpha val="40000"/>
                    </a:srgbClr>
                  </a:glow>
                </a:effectLst>
                <a:latin typeface="UTM Avo" panose="02040603050506020204" pitchFamily="18" charset="0"/>
                <a:ea typeface="+mn-ea"/>
                <a:cs typeface="Times New Roman" panose="02020603050405020304" pitchFamily="18" charset="0"/>
              </a:rPr>
              <a:t>Mời truy cập: </a:t>
            </a:r>
            <a:r>
              <a:rPr lang="en-US" sz="2000" kern="1200">
                <a:solidFill>
                  <a:srgbClr val="002060"/>
                </a:solidFill>
                <a:effectLst>
                  <a:glow rad="63500">
                    <a:srgbClr val="FCF2BA">
                      <a:satMod val="175000"/>
                      <a:alpha val="40000"/>
                    </a:srgbClr>
                  </a:glow>
                </a:effectLst>
                <a:latin typeface="UTM Avo" panose="02040603050506020204" pitchFamily="18"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MĂNG NON- TÀI LIỆU TIỂU HỌC | Facebook</a:t>
            </a:r>
            <a:endParaRPr lang="en-US" sz="2000" kern="1200">
              <a:solidFill>
                <a:srgbClr val="002060"/>
              </a:solidFill>
              <a:effectLst>
                <a:glow rad="63500">
                  <a:srgbClr val="FCF2BA">
                    <a:satMod val="175000"/>
                    <a:alpha val="40000"/>
                  </a:srgbClr>
                </a:glow>
              </a:effectLst>
              <a:latin typeface="UTM Avo" panose="02040603050506020204" pitchFamily="18" charset="0"/>
              <a:ea typeface="+mn-ea"/>
              <a:cs typeface="Times New Roman" panose="02020603050405020304" pitchFamily="18" charset="0"/>
            </a:endParaRPr>
          </a:p>
          <a:p>
            <a:pPr algn="ctr" defTabSz="457178">
              <a:buClrTx/>
              <a:defRPr/>
            </a:pPr>
            <a:r>
              <a:rPr lang="en-US" sz="2000" b="1" kern="1200">
                <a:solidFill>
                  <a:srgbClr val="002060"/>
                </a:solidFill>
                <a:effectLst>
                  <a:glow rad="63500">
                    <a:srgbClr val="FCF2BA">
                      <a:satMod val="175000"/>
                      <a:alpha val="40000"/>
                    </a:srgbClr>
                  </a:glow>
                </a:effectLst>
                <a:latin typeface="UTM Avo" panose="02040603050506020204" pitchFamily="18" charset="0"/>
                <a:ea typeface="+mn-ea"/>
                <a:cs typeface="Times New Roman" panose="02020603050405020304" pitchFamily="18" charset="0"/>
              </a:rPr>
              <a:t>ZALO : </a:t>
            </a:r>
            <a:r>
              <a:rPr lang="en-US" sz="2000" b="1" u="sng" kern="1200">
                <a:solidFill>
                  <a:srgbClr val="D63E3D">
                    <a:lumMod val="75000"/>
                  </a:srgbClr>
                </a:solidFill>
                <a:effectLst>
                  <a:glow rad="63500">
                    <a:srgbClr val="FCF2BA">
                      <a:satMod val="175000"/>
                      <a:alpha val="40000"/>
                    </a:srgbClr>
                  </a:glow>
                </a:effectLst>
                <a:latin typeface="UTM Avo" panose="02040603050506020204" pitchFamily="18" charset="0"/>
                <a:ea typeface="+mn-ea"/>
              </a:rPr>
              <a:t>0382348780</a:t>
            </a:r>
            <a:r>
              <a:rPr lang="en-US" sz="2000" b="1" kern="1200">
                <a:solidFill>
                  <a:srgbClr val="D63E3D">
                    <a:lumMod val="75000"/>
                  </a:srgbClr>
                </a:solidFill>
                <a:effectLst>
                  <a:glow rad="63500">
                    <a:srgbClr val="FCF2BA">
                      <a:satMod val="175000"/>
                      <a:alpha val="40000"/>
                    </a:srgbClr>
                  </a:glow>
                </a:effectLst>
                <a:latin typeface="UTM Avo" panose="02040603050506020204" pitchFamily="18" charset="0"/>
                <a:ea typeface="+mn-ea"/>
              </a:rPr>
              <a:t> - </a:t>
            </a:r>
            <a:r>
              <a:rPr lang="en-US" sz="2000" b="1" u="sng" kern="1200">
                <a:solidFill>
                  <a:srgbClr val="D63E3D">
                    <a:lumMod val="75000"/>
                  </a:srgbClr>
                </a:solidFill>
                <a:effectLst>
                  <a:glow rad="63500">
                    <a:srgbClr val="FCF2BA">
                      <a:satMod val="175000"/>
                      <a:alpha val="40000"/>
                    </a:srgbClr>
                  </a:glow>
                </a:effectLst>
                <a:latin typeface="UTM Avo" panose="02040603050506020204" pitchFamily="18" charset="0"/>
                <a:ea typeface="+mn-ea"/>
              </a:rPr>
              <a:t>0984848929</a:t>
            </a:r>
            <a:endParaRPr lang="en-US" sz="2000" b="1" kern="1200" dirty="0">
              <a:solidFill>
                <a:srgbClr val="D63E3D">
                  <a:lumMod val="75000"/>
                </a:srgbClr>
              </a:solidFill>
              <a:effectLst>
                <a:glow rad="63500">
                  <a:srgbClr val="FCF2BA">
                    <a:satMod val="175000"/>
                    <a:alpha val="40000"/>
                  </a:srgbClr>
                </a:glow>
              </a:effectLst>
              <a:latin typeface="UTM Avo" panose="020406030505060202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301383" y="1219830"/>
            <a:ext cx="8541236" cy="1444877"/>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1944473" y="472271"/>
            <a:ext cx="12896518" cy="747558"/>
          </a:xfrm>
          <a:prstGeom prst="rect">
            <a:avLst/>
          </a:prstGeom>
        </p:spPr>
      </p:pic>
    </p:spTree>
    <p:extLst>
      <p:ext uri="{BB962C8B-B14F-4D97-AF65-F5344CB8AC3E}">
        <p14:creationId xmlns:p14="http://schemas.microsoft.com/office/powerpoint/2010/main" val="5558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81"/>
        <p:cNvGrpSpPr/>
        <p:nvPr/>
      </p:nvGrpSpPr>
      <p:grpSpPr>
        <a:xfrm>
          <a:off x="0" y="0"/>
          <a:ext cx="0" cy="0"/>
          <a:chOff x="0" y="0"/>
          <a:chExt cx="0" cy="0"/>
        </a:xfrm>
      </p:grpSpPr>
      <p:sp>
        <p:nvSpPr>
          <p:cNvPr id="2282" name="Google Shape;2282;p31"/>
          <p:cNvSpPr/>
          <p:nvPr/>
        </p:nvSpPr>
        <p:spPr>
          <a:xfrm>
            <a:off x="12812293" y="872774"/>
            <a:ext cx="144983" cy="272315"/>
          </a:xfrm>
          <a:custGeom>
            <a:avLst/>
            <a:gdLst/>
            <a:ahLst/>
            <a:cxnLst/>
            <a:rect l="l" t="t" r="r" b="b"/>
            <a:pathLst>
              <a:path w="739" h="1388" extrusionOk="0">
                <a:moveTo>
                  <a:pt x="36" y="1"/>
                </a:moveTo>
                <a:cubicBezTo>
                  <a:pt x="27" y="1"/>
                  <a:pt x="18" y="7"/>
                  <a:pt x="12" y="18"/>
                </a:cubicBezTo>
                <a:cubicBezTo>
                  <a:pt x="1" y="30"/>
                  <a:pt x="1" y="42"/>
                  <a:pt x="12" y="54"/>
                </a:cubicBezTo>
                <a:cubicBezTo>
                  <a:pt x="405" y="590"/>
                  <a:pt x="679" y="1352"/>
                  <a:pt x="703" y="1364"/>
                </a:cubicBezTo>
                <a:cubicBezTo>
                  <a:pt x="679" y="1388"/>
                  <a:pt x="715" y="1388"/>
                  <a:pt x="727" y="1388"/>
                </a:cubicBezTo>
                <a:cubicBezTo>
                  <a:pt x="739" y="1364"/>
                  <a:pt x="739" y="1352"/>
                  <a:pt x="739" y="1340"/>
                </a:cubicBezTo>
                <a:cubicBezTo>
                  <a:pt x="739" y="1328"/>
                  <a:pt x="453" y="554"/>
                  <a:pt x="60" y="18"/>
                </a:cubicBezTo>
                <a:cubicBezTo>
                  <a:pt x="54" y="7"/>
                  <a:pt x="45" y="1"/>
                  <a:pt x="36" y="1"/>
                </a:cubicBezTo>
                <a:close/>
              </a:path>
            </a:pathLst>
          </a:custGeom>
          <a:solidFill>
            <a:srgbClr val="FEF8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31"/>
          <p:cNvSpPr/>
          <p:nvPr/>
        </p:nvSpPr>
        <p:spPr>
          <a:xfrm>
            <a:off x="12634741" y="984406"/>
            <a:ext cx="165975" cy="226210"/>
          </a:xfrm>
          <a:custGeom>
            <a:avLst/>
            <a:gdLst/>
            <a:ahLst/>
            <a:cxnLst/>
            <a:rect l="l" t="t" r="r" b="b"/>
            <a:pathLst>
              <a:path w="846" h="1153" extrusionOk="0">
                <a:moveTo>
                  <a:pt x="804" y="0"/>
                </a:moveTo>
                <a:cubicBezTo>
                  <a:pt x="798" y="0"/>
                  <a:pt x="792" y="3"/>
                  <a:pt x="786" y="9"/>
                </a:cubicBezTo>
                <a:cubicBezTo>
                  <a:pt x="751" y="21"/>
                  <a:pt x="179" y="497"/>
                  <a:pt x="1" y="1116"/>
                </a:cubicBezTo>
                <a:cubicBezTo>
                  <a:pt x="1" y="1128"/>
                  <a:pt x="1" y="1140"/>
                  <a:pt x="24" y="1152"/>
                </a:cubicBezTo>
                <a:cubicBezTo>
                  <a:pt x="24" y="1140"/>
                  <a:pt x="36" y="1140"/>
                  <a:pt x="60" y="1140"/>
                </a:cubicBezTo>
                <a:lnTo>
                  <a:pt x="72" y="1128"/>
                </a:lnTo>
                <a:cubicBezTo>
                  <a:pt x="251" y="533"/>
                  <a:pt x="822" y="57"/>
                  <a:pt x="822" y="57"/>
                </a:cubicBezTo>
                <a:cubicBezTo>
                  <a:pt x="846" y="45"/>
                  <a:pt x="846" y="21"/>
                  <a:pt x="822" y="9"/>
                </a:cubicBezTo>
                <a:cubicBezTo>
                  <a:pt x="816" y="3"/>
                  <a:pt x="810" y="0"/>
                  <a:pt x="804" y="0"/>
                </a:cubicBezTo>
                <a:close/>
              </a:path>
            </a:pathLst>
          </a:custGeom>
          <a:solidFill>
            <a:srgbClr val="FEF8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31"/>
          <p:cNvSpPr/>
          <p:nvPr/>
        </p:nvSpPr>
        <p:spPr>
          <a:xfrm>
            <a:off x="12359096" y="2644566"/>
            <a:ext cx="116928" cy="53953"/>
          </a:xfrm>
          <a:custGeom>
            <a:avLst/>
            <a:gdLst/>
            <a:ahLst/>
            <a:cxnLst/>
            <a:rect l="l" t="t" r="r" b="b"/>
            <a:pathLst>
              <a:path w="596" h="275" fill="none" extrusionOk="0">
                <a:moveTo>
                  <a:pt x="1" y="274"/>
                </a:moveTo>
                <a:cubicBezTo>
                  <a:pt x="191" y="179"/>
                  <a:pt x="394" y="96"/>
                  <a:pt x="596" y="0"/>
                </a:cubicBezTo>
              </a:path>
            </a:pathLst>
          </a:custGeom>
          <a:noFill/>
          <a:ln w="4475" cap="rnd" cmpd="sng">
            <a:solidFill>
              <a:srgbClr val="2AB59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1"/>
          <p:cNvSpPr txBox="1">
            <a:spLocks noGrp="1"/>
          </p:cNvSpPr>
          <p:nvPr>
            <p:ph type="ctrTitle"/>
          </p:nvPr>
        </p:nvSpPr>
        <p:spPr>
          <a:xfrm>
            <a:off x="4313691" y="1535689"/>
            <a:ext cx="4225500" cy="2153400"/>
          </a:xfrm>
          <a:prstGeom prst="rect">
            <a:avLst/>
          </a:prstGeom>
        </p:spPr>
        <p:txBody>
          <a:bodyPr spcFirstLastPara="1" wrap="square" lIns="91425" tIns="91425" rIns="91425" bIns="91425" anchor="ctr" anchorCtr="0">
            <a:noAutofit/>
          </a:bodyPr>
          <a:lstStyle/>
          <a:p>
            <a:pPr marL="0" marR="0" lvl="0" indent="0" defTabSz="457200" eaLnBrk="1" fontAlgn="auto" latinLnBrk="0" hangingPunct="1">
              <a:lnSpc>
                <a:spcPct val="100000"/>
              </a:lnSpc>
              <a:spcBef>
                <a:spcPts val="0"/>
              </a:spcBef>
              <a:spcAft>
                <a:spcPts val="0"/>
              </a:spcAft>
              <a:tabLst/>
              <a:defRPr/>
            </a:pPr>
            <a:r>
              <a:rPr kumimoji="0" lang="en-US" altLang="zh-CN" sz="7500" b="0" i="0" u="none" strike="noStrike" kern="1200" cap="none" spc="0" normalizeH="0" baseline="0" noProof="0">
                <a:ln w="28575">
                  <a:solidFill>
                    <a:srgbClr val="2D3847"/>
                  </a:solidFill>
                </a:ln>
                <a:blipFill>
                  <a:blip r:embed="rId3"/>
                  <a:stretch>
                    <a:fillRect/>
                  </a:stretch>
                </a:blipFill>
                <a:effectLst/>
                <a:uLnTx/>
                <a:uFillTx/>
                <a:latin typeface="#9Slide07 SVNZiclets" panose="02000603000000000000" pitchFamily="2" charset="0"/>
                <a:ea typeface="思源黑体 CN Medium" panose="020B0600000000000000" pitchFamily="34" charset="-122"/>
                <a:cs typeface="+mn-cs"/>
              </a:rPr>
              <a:t>Khởi </a:t>
            </a:r>
            <a:br>
              <a:rPr kumimoji="0" lang="en-US" altLang="zh-CN" sz="7500" b="0" i="0" u="none" strike="noStrike" kern="1200" cap="none" spc="0" normalizeH="0" baseline="0" noProof="0">
                <a:ln w="28575">
                  <a:solidFill>
                    <a:srgbClr val="2D3847"/>
                  </a:solidFill>
                </a:ln>
                <a:blipFill>
                  <a:blip r:embed="rId3"/>
                  <a:stretch>
                    <a:fillRect/>
                  </a:stretch>
                </a:blipFill>
                <a:effectLst/>
                <a:uLnTx/>
                <a:uFillTx/>
                <a:latin typeface="#9Slide07 SVNZiclets" panose="02000603000000000000" pitchFamily="2" charset="0"/>
                <a:ea typeface="思源黑体 CN Medium" panose="020B0600000000000000" pitchFamily="34" charset="-122"/>
                <a:cs typeface="+mn-cs"/>
              </a:rPr>
            </a:br>
            <a:r>
              <a:rPr kumimoji="0" lang="en-US" altLang="zh-CN" sz="7500" b="0" i="0" u="none" strike="noStrike" kern="1200" cap="none" spc="0" normalizeH="0" baseline="0" noProof="0">
                <a:ln w="28575">
                  <a:solidFill>
                    <a:srgbClr val="2D3847"/>
                  </a:solidFill>
                </a:ln>
                <a:blipFill>
                  <a:blip r:embed="rId3"/>
                  <a:stretch>
                    <a:fillRect/>
                  </a:stretch>
                </a:blipFill>
                <a:effectLst/>
                <a:uLnTx/>
                <a:uFillTx/>
                <a:latin typeface="#9Slide07 SVNZiclets" panose="02000603000000000000" pitchFamily="2" charset="0"/>
                <a:ea typeface="思源黑体 CN Medium" panose="020B0600000000000000" pitchFamily="34" charset="-122"/>
                <a:cs typeface="+mn-cs"/>
              </a:rPr>
              <a:t>động</a:t>
            </a:r>
            <a:br>
              <a:rPr kumimoji="0" lang="zh-CN" altLang="en-US" sz="7500" b="0" i="0" u="none" strike="noStrike" kern="1200" cap="none" spc="0" normalizeH="0" baseline="0" noProof="0">
                <a:ln w="28575">
                  <a:solidFill>
                    <a:srgbClr val="2D3847"/>
                  </a:solidFill>
                </a:ln>
                <a:blipFill>
                  <a:blip r:embed="rId3"/>
                  <a:stretch>
                    <a:fillRect/>
                  </a:stretch>
                </a:blipFill>
                <a:effectLst/>
                <a:uLnTx/>
                <a:uFillTx/>
                <a:latin typeface="#9Slide07 SVNZiclets" panose="02000603000000000000" pitchFamily="2" charset="0"/>
                <a:ea typeface="思源黑体 CN Medium" panose="020B0600000000000000" pitchFamily="34" charset="-122"/>
                <a:cs typeface="+mn-cs"/>
              </a:rPr>
            </a:br>
            <a:endParaRPr lang="en-US" sz="7500">
              <a:latin typeface="#9Slide07 SVNZiclets" panose="02000603000000000000" pitchFamily="2" charset="0"/>
            </a:endParaRPr>
          </a:p>
        </p:txBody>
      </p:sp>
      <p:sp>
        <p:nvSpPr>
          <p:cNvPr id="2286" name="Google Shape;2286;p31"/>
          <p:cNvSpPr txBox="1">
            <a:spLocks noGrp="1"/>
          </p:cNvSpPr>
          <p:nvPr>
            <p:ph type="subTitle" idx="1"/>
          </p:nvPr>
        </p:nvSpPr>
        <p:spPr>
          <a:xfrm>
            <a:off x="4308213" y="3299932"/>
            <a:ext cx="4061051" cy="909066"/>
          </a:xfrm>
          <a:prstGeom prst="rect">
            <a:avLst/>
          </a:prstGeom>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en" sz="2500" b="1">
                <a:latin typeface="UTM Avo" panose="02040603050506020204" pitchFamily="18" charset="0"/>
              </a:rPr>
              <a:t>Quan sát tranh và </a:t>
            </a:r>
          </a:p>
          <a:p>
            <a:pPr marL="0" lvl="0" indent="0" algn="ctr" rtl="0">
              <a:spcBef>
                <a:spcPts val="0"/>
              </a:spcBef>
              <a:spcAft>
                <a:spcPts val="0"/>
              </a:spcAft>
              <a:buNone/>
            </a:pPr>
            <a:r>
              <a:rPr lang="en" sz="2500" b="1">
                <a:latin typeface="UTM Avo" panose="02040603050506020204" pitchFamily="18" charset="0"/>
              </a:rPr>
              <a:t>thực hiện yêu cầu</a:t>
            </a:r>
            <a:endParaRPr sz="2500" b="1">
              <a:latin typeface="UTM Avo" panose="02040603050506020204" pitchFamily="18" charset="0"/>
            </a:endParaRPr>
          </a:p>
        </p:txBody>
      </p:sp>
      <p:cxnSp>
        <p:nvCxnSpPr>
          <p:cNvPr id="2287" name="Google Shape;2287;p31"/>
          <p:cNvCxnSpPr/>
          <p:nvPr/>
        </p:nvCxnSpPr>
        <p:spPr>
          <a:xfrm>
            <a:off x="4462399" y="3168034"/>
            <a:ext cx="3962100" cy="0"/>
          </a:xfrm>
          <a:prstGeom prst="straightConnector1">
            <a:avLst/>
          </a:prstGeom>
          <a:noFill/>
          <a:ln w="9525" cap="flat" cmpd="sng">
            <a:solidFill>
              <a:schemeClr val="dk1"/>
            </a:solidFill>
            <a:prstDash val="solid"/>
            <a:round/>
            <a:headEnd type="none" w="med" len="med"/>
            <a:tailEnd type="none" w="med" len="med"/>
          </a:ln>
        </p:spPr>
      </p:cxnSp>
      <p:sp>
        <p:nvSpPr>
          <p:cNvPr id="2340" name="Google Shape;2340;p31"/>
          <p:cNvSpPr/>
          <p:nvPr/>
        </p:nvSpPr>
        <p:spPr>
          <a:xfrm>
            <a:off x="7517168" y="1456149"/>
            <a:ext cx="21386" cy="4141"/>
          </a:xfrm>
          <a:custGeom>
            <a:avLst/>
            <a:gdLst/>
            <a:ahLst/>
            <a:cxnLst/>
            <a:rect l="l" t="t" r="r" b="b"/>
            <a:pathLst>
              <a:path w="532" h="103" extrusionOk="0">
                <a:moveTo>
                  <a:pt x="1" y="0"/>
                </a:moveTo>
                <a:cubicBezTo>
                  <a:pt x="172" y="34"/>
                  <a:pt x="343" y="69"/>
                  <a:pt x="532" y="103"/>
                </a:cubicBezTo>
                <a:cubicBezTo>
                  <a:pt x="343" y="69"/>
                  <a:pt x="172" y="34"/>
                  <a:pt x="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31"/>
          <p:cNvSpPr/>
          <p:nvPr/>
        </p:nvSpPr>
        <p:spPr>
          <a:xfrm>
            <a:off x="7539921" y="1460250"/>
            <a:ext cx="24803" cy="3497"/>
          </a:xfrm>
          <a:custGeom>
            <a:avLst/>
            <a:gdLst/>
            <a:ahLst/>
            <a:cxnLst/>
            <a:rect l="l" t="t" r="r" b="b"/>
            <a:pathLst>
              <a:path w="617" h="87" extrusionOk="0">
                <a:moveTo>
                  <a:pt x="0" y="1"/>
                </a:moveTo>
                <a:cubicBezTo>
                  <a:pt x="188" y="35"/>
                  <a:pt x="394" y="69"/>
                  <a:pt x="617" y="86"/>
                </a:cubicBezTo>
                <a:cubicBezTo>
                  <a:pt x="394" y="69"/>
                  <a:pt x="188" y="35"/>
                  <a:pt x="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31"/>
          <p:cNvSpPr/>
          <p:nvPr/>
        </p:nvSpPr>
        <p:spPr>
          <a:xfrm>
            <a:off x="7566051" y="1463707"/>
            <a:ext cx="23477" cy="2090"/>
          </a:xfrm>
          <a:custGeom>
            <a:avLst/>
            <a:gdLst/>
            <a:ahLst/>
            <a:cxnLst/>
            <a:rect l="l" t="t" r="r" b="b"/>
            <a:pathLst>
              <a:path w="584" h="52" extrusionOk="0">
                <a:moveTo>
                  <a:pt x="1" y="0"/>
                </a:moveTo>
                <a:cubicBezTo>
                  <a:pt x="189" y="18"/>
                  <a:pt x="395" y="35"/>
                  <a:pt x="583" y="52"/>
                </a:cubicBezTo>
                <a:cubicBezTo>
                  <a:pt x="395" y="35"/>
                  <a:pt x="206" y="18"/>
                  <a:pt x="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31"/>
          <p:cNvSpPr/>
          <p:nvPr/>
        </p:nvSpPr>
        <p:spPr>
          <a:xfrm>
            <a:off x="7492405" y="1449918"/>
            <a:ext cx="20703" cy="5548"/>
          </a:xfrm>
          <a:custGeom>
            <a:avLst/>
            <a:gdLst/>
            <a:ahLst/>
            <a:cxnLst/>
            <a:rect l="l" t="t" r="r" b="b"/>
            <a:pathLst>
              <a:path w="515" h="138" extrusionOk="0">
                <a:moveTo>
                  <a:pt x="0" y="1"/>
                </a:moveTo>
                <a:cubicBezTo>
                  <a:pt x="172" y="52"/>
                  <a:pt x="343" y="87"/>
                  <a:pt x="514" y="138"/>
                </a:cubicBezTo>
                <a:cubicBezTo>
                  <a:pt x="343" y="87"/>
                  <a:pt x="172" y="52"/>
                  <a:pt x="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31"/>
          <p:cNvSpPr/>
          <p:nvPr/>
        </p:nvSpPr>
        <p:spPr>
          <a:xfrm>
            <a:off x="7652120" y="1465074"/>
            <a:ext cx="25527" cy="1407"/>
          </a:xfrm>
          <a:custGeom>
            <a:avLst/>
            <a:gdLst/>
            <a:ahLst/>
            <a:cxnLst/>
            <a:rect l="l" t="t" r="r" b="b"/>
            <a:pathLst>
              <a:path w="635" h="35" extrusionOk="0">
                <a:moveTo>
                  <a:pt x="1" y="35"/>
                </a:moveTo>
                <a:lnTo>
                  <a:pt x="634" y="1"/>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31"/>
          <p:cNvSpPr/>
          <p:nvPr/>
        </p:nvSpPr>
        <p:spPr>
          <a:xfrm>
            <a:off x="7593588" y="1465757"/>
            <a:ext cx="55154" cy="724"/>
          </a:xfrm>
          <a:custGeom>
            <a:avLst/>
            <a:gdLst/>
            <a:ahLst/>
            <a:cxnLst/>
            <a:rect l="l" t="t" r="r" b="b"/>
            <a:pathLst>
              <a:path w="1372" h="18" extrusionOk="0">
                <a:moveTo>
                  <a:pt x="1" y="1"/>
                </a:moveTo>
                <a:cubicBezTo>
                  <a:pt x="446" y="18"/>
                  <a:pt x="892" y="18"/>
                  <a:pt x="1371" y="1"/>
                </a:cubicBezTo>
                <a:cubicBezTo>
                  <a:pt x="892" y="18"/>
                  <a:pt x="446" y="18"/>
                  <a:pt x="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矩形: 圆角 8">
            <a:extLst>
              <a:ext uri="{FF2B5EF4-FFF2-40B4-BE49-F238E27FC236}">
                <a16:creationId xmlns:a16="http://schemas.microsoft.com/office/drawing/2014/main" id="{E029C632-1455-0620-22DA-45C44CAFEC7A}"/>
              </a:ext>
            </a:extLst>
          </p:cNvPr>
          <p:cNvSpPr/>
          <p:nvPr/>
        </p:nvSpPr>
        <p:spPr>
          <a:xfrm>
            <a:off x="4122482" y="1676980"/>
            <a:ext cx="8162253" cy="2012109"/>
          </a:xfrm>
          <a:prstGeom prst="roundRect">
            <a:avLst>
              <a:gd name="adj" fmla="val 50000"/>
            </a:avLst>
          </a:prstGeom>
          <a:noFill/>
          <a:ln w="12700" cap="flat" cmpd="sng" algn="ctr">
            <a:noFill/>
            <a:prstDash val="solid"/>
            <a:miter lim="800000"/>
          </a:ln>
          <a:effectLst>
            <a:outerShdw blurRad="254000" dist="101600" dir="5400000" algn="ctr" rotWithShape="0">
              <a:srgbClr val="61A036">
                <a:alpha val="23000"/>
              </a:srgbClr>
            </a:outerShdw>
          </a:effectLst>
        </p:spPr>
        <p:txBody>
          <a:bodyPr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9000" b="0" i="0" u="none" strike="noStrike" kern="1200" cap="none" spc="0" normalizeH="0" baseline="0" noProof="0" dirty="0">
              <a:ln w="28575">
                <a:solidFill>
                  <a:srgbClr val="2D3847"/>
                </a:solidFill>
              </a:ln>
              <a:blipFill>
                <a:blip r:embed="rId3"/>
                <a:stretch>
                  <a:fillRect/>
                </a:stretch>
              </a:blipFill>
              <a:effectLst/>
              <a:uLnTx/>
              <a:uFillTx/>
              <a:latin typeface="#9Slide07 SVNZiclets" panose="02000603000000000000" pitchFamily="2" charset="0"/>
              <a:ea typeface="思源黑体 CN Medium" panose="020B0600000000000000" pitchFamily="34" charset="-122"/>
              <a:cs typeface="+mn-cs"/>
            </a:endParaRPr>
          </a:p>
        </p:txBody>
      </p:sp>
      <p:pic>
        <p:nvPicPr>
          <p:cNvPr id="121" name="Picture 120">
            <a:extLst>
              <a:ext uri="{FF2B5EF4-FFF2-40B4-BE49-F238E27FC236}">
                <a16:creationId xmlns:a16="http://schemas.microsoft.com/office/drawing/2014/main" id="{3C2FF724-8310-CA18-EC47-BEF20AB94AE9}"/>
              </a:ext>
            </a:extLst>
          </p:cNvPr>
          <p:cNvPicPr>
            <a:picLocks noChangeAspect="1"/>
          </p:cNvPicPr>
          <p:nvPr/>
        </p:nvPicPr>
        <p:blipFill rotWithShape="1">
          <a:blip r:embed="rId4"/>
          <a:srcRect l="38270" r="29509"/>
          <a:stretch/>
        </p:blipFill>
        <p:spPr>
          <a:xfrm>
            <a:off x="459090" y="481914"/>
            <a:ext cx="4225500" cy="50002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285"/>
                                        </p:tgtEl>
                                        <p:attrNameLst>
                                          <p:attrName>style.visibility</p:attrName>
                                        </p:attrNameLst>
                                      </p:cBhvr>
                                      <p:to>
                                        <p:strVal val="visible"/>
                                      </p:to>
                                    </p:set>
                                    <p:anim calcmode="lin" valueType="num">
                                      <p:cBhvr>
                                        <p:cTn id="7" dur="500" fill="hold"/>
                                        <p:tgtEl>
                                          <p:spTgt spid="2285"/>
                                        </p:tgtEl>
                                        <p:attrNameLst>
                                          <p:attrName>ppt_w</p:attrName>
                                        </p:attrNameLst>
                                      </p:cBhvr>
                                      <p:tavLst>
                                        <p:tav tm="0">
                                          <p:val>
                                            <p:fltVal val="0"/>
                                          </p:val>
                                        </p:tav>
                                        <p:tav tm="100000">
                                          <p:val>
                                            <p:strVal val="#ppt_w"/>
                                          </p:val>
                                        </p:tav>
                                      </p:tavLst>
                                    </p:anim>
                                    <p:anim calcmode="lin" valueType="num">
                                      <p:cBhvr>
                                        <p:cTn id="8" dur="500" fill="hold"/>
                                        <p:tgtEl>
                                          <p:spTgt spid="2285"/>
                                        </p:tgtEl>
                                        <p:attrNameLst>
                                          <p:attrName>ppt_h</p:attrName>
                                        </p:attrNameLst>
                                      </p:cBhvr>
                                      <p:tavLst>
                                        <p:tav tm="0">
                                          <p:val>
                                            <p:fltVal val="0"/>
                                          </p:val>
                                        </p:tav>
                                        <p:tav tm="100000">
                                          <p:val>
                                            <p:strVal val="#ppt_h"/>
                                          </p:val>
                                        </p:tav>
                                      </p:tavLst>
                                    </p:anim>
                                    <p:animEffect transition="in" filter="fade">
                                      <p:cBhvr>
                                        <p:cTn id="9" dur="500"/>
                                        <p:tgtEl>
                                          <p:spTgt spid="2285"/>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2286">
                                            <p:bg/>
                                          </p:spTgt>
                                        </p:tgtEl>
                                        <p:attrNameLst>
                                          <p:attrName>style.visibility</p:attrName>
                                        </p:attrNameLst>
                                      </p:cBhvr>
                                      <p:to>
                                        <p:strVal val="visible"/>
                                      </p:to>
                                    </p:set>
                                    <p:animEffect transition="in" filter="barn(inVertical)">
                                      <p:cBhvr>
                                        <p:cTn id="13" dur="500"/>
                                        <p:tgtEl>
                                          <p:spTgt spid="2286">
                                            <p:bg/>
                                          </p:spTgt>
                                        </p:tgtEl>
                                      </p:cBhvr>
                                    </p:animEffect>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2286">
                                            <p:txEl>
                                              <p:pRg st="0" end="0"/>
                                            </p:txEl>
                                          </p:spTgt>
                                        </p:tgtEl>
                                        <p:attrNameLst>
                                          <p:attrName>style.visibility</p:attrName>
                                        </p:attrNameLst>
                                      </p:cBhvr>
                                      <p:to>
                                        <p:strVal val="visible"/>
                                      </p:to>
                                    </p:set>
                                    <p:animEffect transition="in" filter="barn(inVertical)">
                                      <p:cBhvr>
                                        <p:cTn id="17" dur="500"/>
                                        <p:tgtEl>
                                          <p:spTgt spid="2286">
                                            <p:txEl>
                                              <p:pRg st="0" end="0"/>
                                            </p:txEl>
                                          </p:spTgt>
                                        </p:tgtEl>
                                      </p:cBhvr>
                                    </p:animEffect>
                                  </p:childTnLst>
                                </p:cTn>
                              </p:par>
                            </p:childTnLst>
                          </p:cTn>
                        </p:par>
                        <p:par>
                          <p:cTn id="18" fill="hold">
                            <p:stCondLst>
                              <p:cond delay="1500"/>
                            </p:stCondLst>
                            <p:childTnLst>
                              <p:par>
                                <p:cTn id="19" presetID="16" presetClass="entr" presetSubtype="21" fill="hold" grpId="0" nodeType="afterEffect">
                                  <p:stCondLst>
                                    <p:cond delay="0"/>
                                  </p:stCondLst>
                                  <p:childTnLst>
                                    <p:set>
                                      <p:cBhvr>
                                        <p:cTn id="20" dur="1" fill="hold">
                                          <p:stCondLst>
                                            <p:cond delay="0"/>
                                          </p:stCondLst>
                                        </p:cTn>
                                        <p:tgtEl>
                                          <p:spTgt spid="2286">
                                            <p:txEl>
                                              <p:pRg st="1" end="1"/>
                                            </p:txEl>
                                          </p:spTgt>
                                        </p:tgtEl>
                                        <p:attrNameLst>
                                          <p:attrName>style.visibility</p:attrName>
                                        </p:attrNameLst>
                                      </p:cBhvr>
                                      <p:to>
                                        <p:strVal val="visible"/>
                                      </p:to>
                                    </p:set>
                                    <p:animEffect transition="in" filter="barn(inVertical)">
                                      <p:cBhvr>
                                        <p:cTn id="21" dur="500"/>
                                        <p:tgtEl>
                                          <p:spTgt spid="228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5" grpId="0"/>
      <p:bldP spid="2286"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9"/>
        <p:cNvGrpSpPr/>
        <p:nvPr/>
      </p:nvGrpSpPr>
      <p:grpSpPr>
        <a:xfrm>
          <a:off x="0" y="0"/>
          <a:ext cx="0" cy="0"/>
          <a:chOff x="0" y="0"/>
          <a:chExt cx="0" cy="0"/>
        </a:xfrm>
      </p:grpSpPr>
      <p:pic>
        <p:nvPicPr>
          <p:cNvPr id="10" name="Picture 9">
            <a:extLst>
              <a:ext uri="{FF2B5EF4-FFF2-40B4-BE49-F238E27FC236}">
                <a16:creationId xmlns:a16="http://schemas.microsoft.com/office/drawing/2014/main" id="{8917A807-8A43-A614-AA98-9F8C5B3BCA15}"/>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Effect>
                      <a14:brightnessContrast contrast="40000"/>
                    </a14:imgEffect>
                  </a14:imgLayer>
                </a14:imgProps>
              </a:ext>
            </a:extLst>
          </a:blip>
          <a:stretch>
            <a:fillRect/>
          </a:stretch>
        </p:blipFill>
        <p:spPr>
          <a:xfrm>
            <a:off x="-1" y="0"/>
            <a:ext cx="9144001" cy="5143500"/>
          </a:xfrm>
          <a:prstGeom prst="rect">
            <a:avLst/>
          </a:prstGeom>
        </p:spPr>
      </p:pic>
      <p:sp>
        <p:nvSpPr>
          <p:cNvPr id="3" name="Title 2">
            <a:extLst>
              <a:ext uri="{FF2B5EF4-FFF2-40B4-BE49-F238E27FC236}">
                <a16:creationId xmlns:a16="http://schemas.microsoft.com/office/drawing/2014/main" id="{E9B748A6-56CD-399A-6A47-A4F3975C8C17}"/>
              </a:ext>
            </a:extLst>
          </p:cNvPr>
          <p:cNvSpPr>
            <a:spLocks noGrp="1"/>
          </p:cNvSpPr>
          <p:nvPr>
            <p:ph type="title"/>
          </p:nvPr>
        </p:nvSpPr>
        <p:spPr>
          <a:xfrm>
            <a:off x="0" y="73976"/>
            <a:ext cx="6617616" cy="647948"/>
          </a:xfrm>
          <a:prstGeom prst="homePlate">
            <a:avLst/>
          </a:prstGeom>
          <a:solidFill>
            <a:schemeClr val="accent5">
              <a:lumMod val="20000"/>
              <a:lumOff val="80000"/>
            </a:schemeClr>
          </a:solidFill>
        </p:spPr>
        <p:style>
          <a:lnRef idx="3">
            <a:schemeClr val="lt1"/>
          </a:lnRef>
          <a:fillRef idx="1">
            <a:schemeClr val="accent2"/>
          </a:fillRef>
          <a:effectRef idx="1">
            <a:schemeClr val="accent2"/>
          </a:effectRef>
          <a:fontRef idx="minor">
            <a:schemeClr val="lt1"/>
          </a:fontRef>
        </p:style>
        <p:txBody>
          <a:bodyPr/>
          <a:lstStyle/>
          <a:p>
            <a:pPr algn="just"/>
            <a:r>
              <a:rPr lang="en-US" sz="2700" b="1">
                <a:latin typeface="UTM Avo" panose="02040603050506020204" pitchFamily="18" charset="0"/>
              </a:rPr>
              <a:t>a. Kể tên các dụng cụ nhà bếp.</a:t>
            </a:r>
          </a:p>
        </p:txBody>
      </p:sp>
      <p:sp>
        <p:nvSpPr>
          <p:cNvPr id="16" name="Title 2">
            <a:extLst>
              <a:ext uri="{FF2B5EF4-FFF2-40B4-BE49-F238E27FC236}">
                <a16:creationId xmlns:a16="http://schemas.microsoft.com/office/drawing/2014/main" id="{D4E687B3-6402-317B-ABD2-CAC8EB6FAA9E}"/>
              </a:ext>
            </a:extLst>
          </p:cNvPr>
          <p:cNvSpPr txBox="1">
            <a:spLocks/>
          </p:cNvSpPr>
          <p:nvPr/>
        </p:nvSpPr>
        <p:spPr>
          <a:xfrm>
            <a:off x="-1" y="961526"/>
            <a:ext cx="6617617" cy="647948"/>
          </a:xfrm>
          <a:prstGeom prst="homePlate">
            <a:avLst/>
          </a:prstGeom>
          <a:solidFill>
            <a:schemeClr val="accent5">
              <a:lumMod val="20000"/>
              <a:lumOff val="80000"/>
            </a:schemeClr>
          </a:solidFill>
          <a:ln/>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200"/>
              <a:buFont typeface="Fredoka One"/>
              <a:buNone/>
              <a:defRPr sz="3600" b="0" i="0" u="none" strike="noStrike" cap="none">
                <a:solidFill>
                  <a:schemeClr val="dk1"/>
                </a:solidFill>
                <a:latin typeface="Bubblegum Sans"/>
                <a:ea typeface="Bubblegum Sans"/>
                <a:cs typeface="Bubblegum Sans"/>
                <a:sym typeface="Bubblegum Sans"/>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pPr algn="just"/>
            <a:r>
              <a:rPr lang="en-US" sz="2700" b="1">
                <a:latin typeface="UTM Avo" panose="02040603050506020204" pitchFamily="18" charset="0"/>
              </a:rPr>
              <a:t>b. Cho biết tên các loại thực phẩm</a:t>
            </a:r>
          </a:p>
        </p:txBody>
      </p:sp>
      <p:sp>
        <p:nvSpPr>
          <p:cNvPr id="17" name="Title 2">
            <a:extLst>
              <a:ext uri="{FF2B5EF4-FFF2-40B4-BE49-F238E27FC236}">
                <a16:creationId xmlns:a16="http://schemas.microsoft.com/office/drawing/2014/main" id="{5DC7C00E-2E44-AE45-20C0-9C4D23AE7387}"/>
              </a:ext>
            </a:extLst>
          </p:cNvPr>
          <p:cNvSpPr txBox="1">
            <a:spLocks/>
          </p:cNvSpPr>
          <p:nvPr/>
        </p:nvSpPr>
        <p:spPr>
          <a:xfrm>
            <a:off x="-84841" y="4421576"/>
            <a:ext cx="7107810" cy="647948"/>
          </a:xfrm>
          <a:prstGeom prst="homePlate">
            <a:avLst/>
          </a:prstGeom>
          <a:solidFill>
            <a:schemeClr val="accent5">
              <a:lumMod val="20000"/>
              <a:lumOff val="80000"/>
            </a:schemeClr>
          </a:solidFill>
          <a:ln/>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200"/>
              <a:buFont typeface="Fredoka One"/>
              <a:buNone/>
              <a:defRPr sz="3600" b="0" i="0" u="none" strike="noStrike" cap="none">
                <a:solidFill>
                  <a:schemeClr val="dk1"/>
                </a:solidFill>
                <a:latin typeface="Bubblegum Sans"/>
                <a:ea typeface="Bubblegum Sans"/>
                <a:cs typeface="Bubblegum Sans"/>
                <a:sym typeface="Bubblegum Sans"/>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r>
              <a:rPr lang="en-US" sz="2700" b="1">
                <a:latin typeface="UTM Avo" panose="02040603050506020204" pitchFamily="18" charset="0"/>
              </a:rPr>
              <a:t>c. Đoán xem hai mẹ con đang làm gì.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BF3DD-0CE6-0FA1-833B-7B2040B98AF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6E2009B-4084-CC8E-54AD-1A235A0444B2}"/>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Effect>
                      <a14:brightnessContrast contrast="40000"/>
                    </a14:imgEffect>
                  </a14:imgLayer>
                </a14:imgProps>
              </a:ext>
            </a:extLst>
          </a:blip>
          <a:stretch>
            <a:fillRect/>
          </a:stretch>
        </p:blipFill>
        <p:spPr>
          <a:xfrm>
            <a:off x="-1" y="0"/>
            <a:ext cx="9144001" cy="5143500"/>
          </a:xfrm>
          <a:prstGeom prst="rect">
            <a:avLst/>
          </a:prstGeom>
        </p:spPr>
      </p:pic>
      <p:sp>
        <p:nvSpPr>
          <p:cNvPr id="4" name="Title 2">
            <a:extLst>
              <a:ext uri="{FF2B5EF4-FFF2-40B4-BE49-F238E27FC236}">
                <a16:creationId xmlns:a16="http://schemas.microsoft.com/office/drawing/2014/main" id="{808F4139-3615-217D-C96B-7470FDF804C0}"/>
              </a:ext>
            </a:extLst>
          </p:cNvPr>
          <p:cNvSpPr txBox="1">
            <a:spLocks/>
          </p:cNvSpPr>
          <p:nvPr/>
        </p:nvSpPr>
        <p:spPr>
          <a:xfrm>
            <a:off x="0" y="73976"/>
            <a:ext cx="6617616" cy="647948"/>
          </a:xfrm>
          <a:prstGeom prst="homePlate">
            <a:avLst/>
          </a:prstGeom>
          <a:solidFill>
            <a:schemeClr val="accent5">
              <a:lumMod val="20000"/>
              <a:lumOff val="80000"/>
            </a:schemeClr>
          </a:solidFill>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200"/>
              <a:buFont typeface="Fredoka One"/>
              <a:buNone/>
              <a:defRPr sz="3600" b="0" i="0" u="none" strike="noStrike" cap="none">
                <a:solidFill>
                  <a:schemeClr val="dk1"/>
                </a:solidFill>
                <a:latin typeface="Bubblegum Sans"/>
                <a:ea typeface="Bubblegum Sans"/>
                <a:cs typeface="Bubblegum Sans"/>
                <a:sym typeface="Bubblegum Sans"/>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pPr algn="just"/>
            <a:r>
              <a:rPr lang="en-US" sz="2700" b="1">
                <a:latin typeface="UTM Avo" panose="02040603050506020204" pitchFamily="18" charset="0"/>
              </a:rPr>
              <a:t>a. Kể tên các dụng cụ nhà bếp.</a:t>
            </a:r>
          </a:p>
        </p:txBody>
      </p:sp>
      <p:sp>
        <p:nvSpPr>
          <p:cNvPr id="5" name="Speech Bubble: Oval 4">
            <a:extLst>
              <a:ext uri="{FF2B5EF4-FFF2-40B4-BE49-F238E27FC236}">
                <a16:creationId xmlns:a16="http://schemas.microsoft.com/office/drawing/2014/main" id="{D57B56EB-D2C9-A80B-86FF-E9D69A9FB2C1}"/>
              </a:ext>
            </a:extLst>
          </p:cNvPr>
          <p:cNvSpPr/>
          <p:nvPr/>
        </p:nvSpPr>
        <p:spPr>
          <a:xfrm>
            <a:off x="593888" y="1367400"/>
            <a:ext cx="1234911" cy="854824"/>
          </a:xfrm>
          <a:custGeom>
            <a:avLst/>
            <a:gdLst>
              <a:gd name="connsiteX0" fmla="*/ 744837 w 1234911"/>
              <a:gd name="connsiteY0" fmla="*/ 1048732 h 854824"/>
              <a:gd name="connsiteX1" fmla="*/ 585972 w 1234911"/>
              <a:gd name="connsiteY1" fmla="*/ 854268 h 854824"/>
              <a:gd name="connsiteX2" fmla="*/ 2359 w 1234911"/>
              <a:gd name="connsiteY2" fmla="*/ 464742 h 854824"/>
              <a:gd name="connsiteX3" fmla="*/ 533878 w 1234911"/>
              <a:gd name="connsiteY3" fmla="*/ 3934 h 854824"/>
              <a:gd name="connsiteX4" fmla="*/ 1171187 w 1234911"/>
              <a:gd name="connsiteY4" fmla="*/ 238306 h 854824"/>
              <a:gd name="connsiteX5" fmla="*/ 819266 w 1234911"/>
              <a:gd name="connsiteY5" fmla="*/ 831351 h 854824"/>
              <a:gd name="connsiteX6" fmla="*/ 744837 w 1234911"/>
              <a:gd name="connsiteY6" fmla="*/ 1048732 h 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11" h="854824" fill="none" extrusionOk="0">
                <a:moveTo>
                  <a:pt x="744837" y="1048732"/>
                </a:moveTo>
                <a:cubicBezTo>
                  <a:pt x="662488" y="959571"/>
                  <a:pt x="653057" y="945998"/>
                  <a:pt x="585972" y="854268"/>
                </a:cubicBezTo>
                <a:cubicBezTo>
                  <a:pt x="283892" y="882246"/>
                  <a:pt x="32555" y="667522"/>
                  <a:pt x="2359" y="464742"/>
                </a:cubicBezTo>
                <a:cubicBezTo>
                  <a:pt x="-15228" y="209189"/>
                  <a:pt x="185806" y="69536"/>
                  <a:pt x="533878" y="3934"/>
                </a:cubicBezTo>
                <a:cubicBezTo>
                  <a:pt x="804714" y="-31900"/>
                  <a:pt x="1084119" y="93317"/>
                  <a:pt x="1171187" y="238306"/>
                </a:cubicBezTo>
                <a:cubicBezTo>
                  <a:pt x="1344584" y="447626"/>
                  <a:pt x="1230592" y="781661"/>
                  <a:pt x="819266" y="831351"/>
                </a:cubicBezTo>
                <a:cubicBezTo>
                  <a:pt x="800100" y="919635"/>
                  <a:pt x="770314" y="941854"/>
                  <a:pt x="744837" y="1048732"/>
                </a:cubicBezTo>
                <a:close/>
              </a:path>
              <a:path w="1234911" h="854824" stroke="0" extrusionOk="0">
                <a:moveTo>
                  <a:pt x="744837" y="1048732"/>
                </a:moveTo>
                <a:cubicBezTo>
                  <a:pt x="683394" y="963575"/>
                  <a:pt x="671688" y="939479"/>
                  <a:pt x="585972" y="854268"/>
                </a:cubicBezTo>
                <a:cubicBezTo>
                  <a:pt x="259645" y="796529"/>
                  <a:pt x="50331" y="704316"/>
                  <a:pt x="2359" y="464742"/>
                </a:cubicBezTo>
                <a:cubicBezTo>
                  <a:pt x="-30339" y="293273"/>
                  <a:pt x="192135" y="28037"/>
                  <a:pt x="533878" y="3934"/>
                </a:cubicBezTo>
                <a:cubicBezTo>
                  <a:pt x="788463" y="11498"/>
                  <a:pt x="1059877" y="51811"/>
                  <a:pt x="1171187" y="238306"/>
                </a:cubicBezTo>
                <a:cubicBezTo>
                  <a:pt x="1348625" y="450632"/>
                  <a:pt x="1128015" y="743099"/>
                  <a:pt x="819266" y="831351"/>
                </a:cubicBezTo>
                <a:cubicBezTo>
                  <a:pt x="800084" y="909512"/>
                  <a:pt x="766809" y="957227"/>
                  <a:pt x="744837" y="1048732"/>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10315"/>
                      <a:gd name="adj2" fmla="val 72684"/>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Nồi cơm điện</a:t>
            </a:r>
          </a:p>
        </p:txBody>
      </p:sp>
      <p:sp>
        <p:nvSpPr>
          <p:cNvPr id="6" name="Speech Bubble: Oval 5">
            <a:extLst>
              <a:ext uri="{FF2B5EF4-FFF2-40B4-BE49-F238E27FC236}">
                <a16:creationId xmlns:a16="http://schemas.microsoft.com/office/drawing/2014/main" id="{31515D91-F7BE-6EF9-B918-C907DB1FD69C}"/>
              </a:ext>
            </a:extLst>
          </p:cNvPr>
          <p:cNvSpPr/>
          <p:nvPr/>
        </p:nvSpPr>
        <p:spPr>
          <a:xfrm>
            <a:off x="2040901" y="2798405"/>
            <a:ext cx="1051091" cy="755157"/>
          </a:xfrm>
          <a:custGeom>
            <a:avLst/>
            <a:gdLst>
              <a:gd name="connsiteX0" fmla="*/ 393255 w 1051091"/>
              <a:gd name="connsiteY0" fmla="*/ -89524 h 755157"/>
              <a:gd name="connsiteX1" fmla="*/ 520947 w 1051091"/>
              <a:gd name="connsiteY1" fmla="*/ 14 h 755157"/>
              <a:gd name="connsiteX2" fmla="*/ 1041280 w 1051091"/>
              <a:gd name="connsiteY2" fmla="*/ 304960 h 755157"/>
              <a:gd name="connsiteX3" fmla="*/ 627116 w 1051091"/>
              <a:gd name="connsiteY3" fmla="*/ 748039 h 755157"/>
              <a:gd name="connsiteX4" fmla="*/ 71089 w 1051091"/>
              <a:gd name="connsiteY4" fmla="*/ 567211 h 755157"/>
              <a:gd name="connsiteX5" fmla="*/ 324417 w 1051091"/>
              <a:gd name="connsiteY5" fmla="*/ 28745 h 755157"/>
              <a:gd name="connsiteX6" fmla="*/ 393255 w 1051091"/>
              <a:gd name="connsiteY6" fmla="*/ -89524 h 75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1091" h="755157" fill="none" extrusionOk="0">
                <a:moveTo>
                  <a:pt x="393255" y="-89524"/>
                </a:moveTo>
                <a:cubicBezTo>
                  <a:pt x="459242" y="-51648"/>
                  <a:pt x="486587" y="-28154"/>
                  <a:pt x="520947" y="14"/>
                </a:cubicBezTo>
                <a:cubicBezTo>
                  <a:pt x="775817" y="11371"/>
                  <a:pt x="1000388" y="103740"/>
                  <a:pt x="1041280" y="304960"/>
                </a:cubicBezTo>
                <a:cubicBezTo>
                  <a:pt x="1106269" y="486092"/>
                  <a:pt x="905544" y="717628"/>
                  <a:pt x="627116" y="748039"/>
                </a:cubicBezTo>
                <a:cubicBezTo>
                  <a:pt x="429090" y="747808"/>
                  <a:pt x="193556" y="712970"/>
                  <a:pt x="71089" y="567211"/>
                </a:cubicBezTo>
                <a:cubicBezTo>
                  <a:pt x="-81942" y="353643"/>
                  <a:pt x="44132" y="123939"/>
                  <a:pt x="324417" y="28745"/>
                </a:cubicBezTo>
                <a:cubicBezTo>
                  <a:pt x="357620" y="-24684"/>
                  <a:pt x="376828" y="-62923"/>
                  <a:pt x="393255" y="-89524"/>
                </a:cubicBezTo>
                <a:close/>
              </a:path>
              <a:path w="1051091" h="755157" stroke="0" extrusionOk="0">
                <a:moveTo>
                  <a:pt x="393255" y="-89524"/>
                </a:moveTo>
                <a:cubicBezTo>
                  <a:pt x="433919" y="-53450"/>
                  <a:pt x="466855" y="-40054"/>
                  <a:pt x="520947" y="14"/>
                </a:cubicBezTo>
                <a:cubicBezTo>
                  <a:pt x="760146" y="-36274"/>
                  <a:pt x="1015954" y="156633"/>
                  <a:pt x="1041280" y="304960"/>
                </a:cubicBezTo>
                <a:cubicBezTo>
                  <a:pt x="1096164" y="522254"/>
                  <a:pt x="880480" y="694019"/>
                  <a:pt x="627116" y="748039"/>
                </a:cubicBezTo>
                <a:cubicBezTo>
                  <a:pt x="398805" y="810449"/>
                  <a:pt x="190573" y="682699"/>
                  <a:pt x="71089" y="567211"/>
                </a:cubicBezTo>
                <a:cubicBezTo>
                  <a:pt x="-73177" y="347766"/>
                  <a:pt x="-34849" y="109771"/>
                  <a:pt x="324417" y="28745"/>
                </a:cubicBezTo>
                <a:cubicBezTo>
                  <a:pt x="343163" y="-156"/>
                  <a:pt x="371530" y="-49212"/>
                  <a:pt x="393255" y="-89524"/>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12586"/>
                      <a:gd name="adj2" fmla="val -6185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Dao</a:t>
            </a:r>
          </a:p>
        </p:txBody>
      </p:sp>
      <p:sp>
        <p:nvSpPr>
          <p:cNvPr id="7" name="Speech Bubble: Oval 6">
            <a:extLst>
              <a:ext uri="{FF2B5EF4-FFF2-40B4-BE49-F238E27FC236}">
                <a16:creationId xmlns:a16="http://schemas.microsoft.com/office/drawing/2014/main" id="{3E43DC0D-04CC-E5B2-0D92-890E7CCD6260}"/>
              </a:ext>
            </a:extLst>
          </p:cNvPr>
          <p:cNvSpPr/>
          <p:nvPr/>
        </p:nvSpPr>
        <p:spPr>
          <a:xfrm>
            <a:off x="2784049" y="1099510"/>
            <a:ext cx="1351261" cy="854824"/>
          </a:xfrm>
          <a:custGeom>
            <a:avLst/>
            <a:gdLst>
              <a:gd name="connsiteX0" fmla="*/ 815013 w 1351261"/>
              <a:gd name="connsiteY0" fmla="*/ 1048732 h 854824"/>
              <a:gd name="connsiteX1" fmla="*/ 641180 w 1351261"/>
              <a:gd name="connsiteY1" fmla="*/ 854268 h 854824"/>
              <a:gd name="connsiteX2" fmla="*/ 3512 w 1351261"/>
              <a:gd name="connsiteY2" fmla="*/ 470941 h 854824"/>
              <a:gd name="connsiteX3" fmla="*/ 585400 w 1351261"/>
              <a:gd name="connsiteY3" fmla="*/ 3829 h 854824"/>
              <a:gd name="connsiteX4" fmla="*/ 1258512 w 1351261"/>
              <a:gd name="connsiteY4" fmla="*/ 211279 h 854824"/>
              <a:gd name="connsiteX5" fmla="*/ 896455 w 1351261"/>
              <a:gd name="connsiteY5" fmla="*/ 831350 h 854824"/>
              <a:gd name="connsiteX6" fmla="*/ 815013 w 1351261"/>
              <a:gd name="connsiteY6" fmla="*/ 1048732 h 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1261" h="854824" fill="none" extrusionOk="0">
                <a:moveTo>
                  <a:pt x="815013" y="1048732"/>
                </a:moveTo>
                <a:cubicBezTo>
                  <a:pt x="776244" y="987110"/>
                  <a:pt x="672642" y="901299"/>
                  <a:pt x="641180" y="854268"/>
                </a:cubicBezTo>
                <a:cubicBezTo>
                  <a:pt x="313451" y="879653"/>
                  <a:pt x="42813" y="665020"/>
                  <a:pt x="3512" y="470941"/>
                </a:cubicBezTo>
                <a:cubicBezTo>
                  <a:pt x="-10690" y="183143"/>
                  <a:pt x="188258" y="91772"/>
                  <a:pt x="585400" y="3829"/>
                </a:cubicBezTo>
                <a:cubicBezTo>
                  <a:pt x="865029" y="-32949"/>
                  <a:pt x="1130368" y="68884"/>
                  <a:pt x="1258512" y="211279"/>
                </a:cubicBezTo>
                <a:cubicBezTo>
                  <a:pt x="1484275" y="419620"/>
                  <a:pt x="1349667" y="772010"/>
                  <a:pt x="896455" y="831350"/>
                </a:cubicBezTo>
                <a:cubicBezTo>
                  <a:pt x="873758" y="922566"/>
                  <a:pt x="863160" y="951674"/>
                  <a:pt x="815013" y="1048732"/>
                </a:cubicBezTo>
                <a:close/>
              </a:path>
              <a:path w="1351261" h="854824" stroke="0" extrusionOk="0">
                <a:moveTo>
                  <a:pt x="815013" y="1048732"/>
                </a:moveTo>
                <a:cubicBezTo>
                  <a:pt x="728186" y="968478"/>
                  <a:pt x="702823" y="932466"/>
                  <a:pt x="641180" y="854268"/>
                </a:cubicBezTo>
                <a:cubicBezTo>
                  <a:pt x="305797" y="837374"/>
                  <a:pt x="58971" y="708441"/>
                  <a:pt x="3512" y="470941"/>
                </a:cubicBezTo>
                <a:cubicBezTo>
                  <a:pt x="-37153" y="291311"/>
                  <a:pt x="190470" y="19915"/>
                  <a:pt x="585400" y="3829"/>
                </a:cubicBezTo>
                <a:cubicBezTo>
                  <a:pt x="843192" y="26945"/>
                  <a:pt x="1128391" y="36005"/>
                  <a:pt x="1258512" y="211279"/>
                </a:cubicBezTo>
                <a:cubicBezTo>
                  <a:pt x="1504867" y="400421"/>
                  <a:pt x="1245865" y="737960"/>
                  <a:pt x="896455" y="831350"/>
                </a:cubicBezTo>
                <a:cubicBezTo>
                  <a:pt x="878030" y="879184"/>
                  <a:pt x="851047" y="951024"/>
                  <a:pt x="815013" y="1048732"/>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10315"/>
                      <a:gd name="adj2" fmla="val 72684"/>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Xoong, nồi</a:t>
            </a:r>
          </a:p>
        </p:txBody>
      </p:sp>
      <p:sp>
        <p:nvSpPr>
          <p:cNvPr id="8" name="Speech Bubble: Oval 7">
            <a:extLst>
              <a:ext uri="{FF2B5EF4-FFF2-40B4-BE49-F238E27FC236}">
                <a16:creationId xmlns:a16="http://schemas.microsoft.com/office/drawing/2014/main" id="{0941D6C5-B322-BCA5-864E-4A0B6C0E98B0}"/>
              </a:ext>
            </a:extLst>
          </p:cNvPr>
          <p:cNvSpPr/>
          <p:nvPr/>
        </p:nvSpPr>
        <p:spPr>
          <a:xfrm>
            <a:off x="1079367" y="3921119"/>
            <a:ext cx="1234911" cy="854824"/>
          </a:xfrm>
          <a:custGeom>
            <a:avLst/>
            <a:gdLst>
              <a:gd name="connsiteX0" fmla="*/ 47248 w 1234911"/>
              <a:gd name="connsiteY0" fmla="*/ 831915 h 854824"/>
              <a:gd name="connsiteX1" fmla="*/ 109832 w 1234911"/>
              <a:gd name="connsiteY1" fmla="*/ 670743 h 854824"/>
              <a:gd name="connsiteX2" fmla="*/ 381660 w 1234911"/>
              <a:gd name="connsiteY2" fmla="*/ 32393 h 854824"/>
              <a:gd name="connsiteX3" fmla="*/ 1042908 w 1234911"/>
              <a:gd name="connsiteY3" fmla="*/ 117657 h 854824"/>
              <a:gd name="connsiteX4" fmla="*/ 938115 w 1234911"/>
              <a:gd name="connsiteY4" fmla="*/ 792669 h 854824"/>
              <a:gd name="connsiteX5" fmla="*/ 278479 w 1234911"/>
              <a:gd name="connsiteY5" fmla="*/ 784656 h 854824"/>
              <a:gd name="connsiteX6" fmla="*/ 47248 w 1234911"/>
              <a:gd name="connsiteY6" fmla="*/ 831915 h 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11" h="854824" fill="none" extrusionOk="0">
                <a:moveTo>
                  <a:pt x="47248" y="831915"/>
                </a:moveTo>
                <a:cubicBezTo>
                  <a:pt x="81865" y="754093"/>
                  <a:pt x="87433" y="713083"/>
                  <a:pt x="109832" y="670743"/>
                </a:cubicBezTo>
                <a:cubicBezTo>
                  <a:pt x="-111713" y="465001"/>
                  <a:pt x="25901" y="112422"/>
                  <a:pt x="381660" y="32393"/>
                </a:cubicBezTo>
                <a:cubicBezTo>
                  <a:pt x="621220" y="-68032"/>
                  <a:pt x="839892" y="43409"/>
                  <a:pt x="1042908" y="117657"/>
                </a:cubicBezTo>
                <a:cubicBezTo>
                  <a:pt x="1362334" y="276505"/>
                  <a:pt x="1330149" y="675514"/>
                  <a:pt x="938115" y="792669"/>
                </a:cubicBezTo>
                <a:cubicBezTo>
                  <a:pt x="754200" y="831170"/>
                  <a:pt x="496198" y="885823"/>
                  <a:pt x="278479" y="784656"/>
                </a:cubicBezTo>
                <a:cubicBezTo>
                  <a:pt x="198133" y="790509"/>
                  <a:pt x="104196" y="809769"/>
                  <a:pt x="47248" y="831915"/>
                </a:cubicBezTo>
                <a:close/>
              </a:path>
              <a:path w="1234911" h="854824" stroke="0" extrusionOk="0">
                <a:moveTo>
                  <a:pt x="47248" y="831915"/>
                </a:moveTo>
                <a:cubicBezTo>
                  <a:pt x="68294" y="786560"/>
                  <a:pt x="82827" y="716644"/>
                  <a:pt x="109832" y="670743"/>
                </a:cubicBezTo>
                <a:cubicBezTo>
                  <a:pt x="-143753" y="372761"/>
                  <a:pt x="65052" y="197464"/>
                  <a:pt x="381660" y="32393"/>
                </a:cubicBezTo>
                <a:cubicBezTo>
                  <a:pt x="606299" y="-21297"/>
                  <a:pt x="855077" y="-3546"/>
                  <a:pt x="1042908" y="117657"/>
                </a:cubicBezTo>
                <a:cubicBezTo>
                  <a:pt x="1323074" y="366914"/>
                  <a:pt x="1295387" y="612588"/>
                  <a:pt x="938115" y="792669"/>
                </a:cubicBezTo>
                <a:cubicBezTo>
                  <a:pt x="760876" y="840963"/>
                  <a:pt x="427252" y="870283"/>
                  <a:pt x="278479" y="784656"/>
                </a:cubicBezTo>
                <a:cubicBezTo>
                  <a:pt x="223328" y="797052"/>
                  <a:pt x="126964" y="811862"/>
                  <a:pt x="47248" y="831915"/>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46174"/>
                      <a:gd name="adj2" fmla="val 4732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Tủ bếp</a:t>
            </a:r>
          </a:p>
        </p:txBody>
      </p:sp>
      <p:sp>
        <p:nvSpPr>
          <p:cNvPr id="9" name="Speech Bubble: Oval 8">
            <a:extLst>
              <a:ext uri="{FF2B5EF4-FFF2-40B4-BE49-F238E27FC236}">
                <a16:creationId xmlns:a16="http://schemas.microsoft.com/office/drawing/2014/main" id="{1127C8E7-B6E8-EF05-B828-2086717322FD}"/>
              </a:ext>
            </a:extLst>
          </p:cNvPr>
          <p:cNvSpPr/>
          <p:nvPr/>
        </p:nvSpPr>
        <p:spPr>
          <a:xfrm>
            <a:off x="3401504" y="4214700"/>
            <a:ext cx="1234911" cy="854824"/>
          </a:xfrm>
          <a:custGeom>
            <a:avLst/>
            <a:gdLst>
              <a:gd name="connsiteX0" fmla="*/ 528023 w 1234911"/>
              <a:gd name="connsiteY0" fmla="*/ -110768 h 854824"/>
              <a:gd name="connsiteX1" fmla="*/ 665236 w 1234911"/>
              <a:gd name="connsiteY1" fmla="*/ 1282 h 854824"/>
              <a:gd name="connsiteX2" fmla="*/ 1234557 w 1234911"/>
              <a:gd name="connsiteY2" fmla="*/ 412931 h 854824"/>
              <a:gd name="connsiteX3" fmla="*/ 685396 w 1234911"/>
              <a:gd name="connsiteY3" fmla="*/ 852229 h 854824"/>
              <a:gd name="connsiteX4" fmla="*/ 51652 w 1234911"/>
              <a:gd name="connsiteY4" fmla="*/ 598543 h 854824"/>
              <a:gd name="connsiteX5" fmla="*/ 431147 w 1234911"/>
              <a:gd name="connsiteY5" fmla="*/ 19921 h 854824"/>
              <a:gd name="connsiteX6" fmla="*/ 528023 w 1234911"/>
              <a:gd name="connsiteY6" fmla="*/ -110768 h 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11" h="854824" fill="none" extrusionOk="0">
                <a:moveTo>
                  <a:pt x="528023" y="-110768"/>
                </a:moveTo>
                <a:cubicBezTo>
                  <a:pt x="576455" y="-75796"/>
                  <a:pt x="596198" y="-50610"/>
                  <a:pt x="665236" y="1282"/>
                </a:cubicBezTo>
                <a:cubicBezTo>
                  <a:pt x="980986" y="33605"/>
                  <a:pt x="1231409" y="173317"/>
                  <a:pt x="1234557" y="412931"/>
                </a:cubicBezTo>
                <a:cubicBezTo>
                  <a:pt x="1270159" y="573575"/>
                  <a:pt x="979227" y="870812"/>
                  <a:pt x="685396" y="852229"/>
                </a:cubicBezTo>
                <a:cubicBezTo>
                  <a:pt x="429350" y="854807"/>
                  <a:pt x="163940" y="772665"/>
                  <a:pt x="51652" y="598543"/>
                </a:cubicBezTo>
                <a:cubicBezTo>
                  <a:pt x="-77847" y="324567"/>
                  <a:pt x="95011" y="104239"/>
                  <a:pt x="431147" y="19921"/>
                </a:cubicBezTo>
                <a:cubicBezTo>
                  <a:pt x="461050" y="-9043"/>
                  <a:pt x="494157" y="-52917"/>
                  <a:pt x="528023" y="-110768"/>
                </a:cubicBezTo>
                <a:close/>
              </a:path>
              <a:path w="1234911" h="854824" stroke="0" extrusionOk="0">
                <a:moveTo>
                  <a:pt x="528023" y="-110768"/>
                </a:moveTo>
                <a:cubicBezTo>
                  <a:pt x="572976" y="-83877"/>
                  <a:pt x="626947" y="-38280"/>
                  <a:pt x="665236" y="1282"/>
                </a:cubicBezTo>
                <a:cubicBezTo>
                  <a:pt x="961925" y="-24174"/>
                  <a:pt x="1243264" y="220320"/>
                  <a:pt x="1234557" y="412931"/>
                </a:cubicBezTo>
                <a:cubicBezTo>
                  <a:pt x="1242404" y="679995"/>
                  <a:pt x="989082" y="820121"/>
                  <a:pt x="685396" y="852229"/>
                </a:cubicBezTo>
                <a:cubicBezTo>
                  <a:pt x="407490" y="907721"/>
                  <a:pt x="169963" y="734895"/>
                  <a:pt x="51652" y="598543"/>
                </a:cubicBezTo>
                <a:cubicBezTo>
                  <a:pt x="-56654" y="311466"/>
                  <a:pt x="48966" y="93323"/>
                  <a:pt x="431147" y="19921"/>
                </a:cubicBezTo>
                <a:cubicBezTo>
                  <a:pt x="471234" y="-32651"/>
                  <a:pt x="509465" y="-78367"/>
                  <a:pt x="528023" y="-110768"/>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7242"/>
                      <a:gd name="adj2" fmla="val -6295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Thùng gạo</a:t>
            </a:r>
          </a:p>
        </p:txBody>
      </p:sp>
      <p:sp>
        <p:nvSpPr>
          <p:cNvPr id="10" name="Speech Bubble: Oval 9">
            <a:extLst>
              <a:ext uri="{FF2B5EF4-FFF2-40B4-BE49-F238E27FC236}">
                <a16:creationId xmlns:a16="http://schemas.microsoft.com/office/drawing/2014/main" id="{6A8D20C0-8181-1408-D55E-EF6214D1230D}"/>
              </a:ext>
            </a:extLst>
          </p:cNvPr>
          <p:cNvSpPr/>
          <p:nvPr/>
        </p:nvSpPr>
        <p:spPr>
          <a:xfrm>
            <a:off x="5477545" y="1243615"/>
            <a:ext cx="1234911" cy="854824"/>
          </a:xfrm>
          <a:custGeom>
            <a:avLst/>
            <a:gdLst>
              <a:gd name="connsiteX0" fmla="*/ 744837 w 1234911"/>
              <a:gd name="connsiteY0" fmla="*/ 962233 h 854824"/>
              <a:gd name="connsiteX1" fmla="*/ 599806 w 1234911"/>
              <a:gd name="connsiteY1" fmla="*/ 854649 h 854824"/>
              <a:gd name="connsiteX2" fmla="*/ 5420 w 1234911"/>
              <a:gd name="connsiteY2" fmla="*/ 483925 h 854824"/>
              <a:gd name="connsiteX3" fmla="*/ 520646 w 1234911"/>
              <a:gd name="connsiteY3" fmla="*/ 5286 h 854824"/>
              <a:gd name="connsiteX4" fmla="*/ 1160351 w 1234911"/>
              <a:gd name="connsiteY4" fmla="*/ 223808 h 854824"/>
              <a:gd name="connsiteX5" fmla="*/ 832299 w 1234911"/>
              <a:gd name="connsiteY5" fmla="*/ 828116 h 854824"/>
              <a:gd name="connsiteX6" fmla="*/ 744837 w 1234911"/>
              <a:gd name="connsiteY6" fmla="*/ 962233 h 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11" h="854824" fill="none" extrusionOk="0">
                <a:moveTo>
                  <a:pt x="744837" y="962233"/>
                </a:moveTo>
                <a:cubicBezTo>
                  <a:pt x="696441" y="936555"/>
                  <a:pt x="629863" y="881820"/>
                  <a:pt x="599806" y="854649"/>
                </a:cubicBezTo>
                <a:cubicBezTo>
                  <a:pt x="298470" y="857676"/>
                  <a:pt x="47942" y="684342"/>
                  <a:pt x="5420" y="483925"/>
                </a:cubicBezTo>
                <a:cubicBezTo>
                  <a:pt x="-26639" y="222961"/>
                  <a:pt x="170822" y="71964"/>
                  <a:pt x="520646" y="5286"/>
                </a:cubicBezTo>
                <a:cubicBezTo>
                  <a:pt x="804086" y="-58496"/>
                  <a:pt x="1062269" y="81851"/>
                  <a:pt x="1160351" y="223808"/>
                </a:cubicBezTo>
                <a:cubicBezTo>
                  <a:pt x="1357449" y="408966"/>
                  <a:pt x="1232191" y="765019"/>
                  <a:pt x="832299" y="828116"/>
                </a:cubicBezTo>
                <a:cubicBezTo>
                  <a:pt x="813756" y="859754"/>
                  <a:pt x="783895" y="913861"/>
                  <a:pt x="744837" y="962233"/>
                </a:cubicBezTo>
                <a:close/>
              </a:path>
              <a:path w="1234911" h="854824" stroke="0" extrusionOk="0">
                <a:moveTo>
                  <a:pt x="744837" y="962233"/>
                </a:moveTo>
                <a:cubicBezTo>
                  <a:pt x="681102" y="907064"/>
                  <a:pt x="674228" y="901843"/>
                  <a:pt x="599806" y="854649"/>
                </a:cubicBezTo>
                <a:cubicBezTo>
                  <a:pt x="284202" y="816064"/>
                  <a:pt x="72488" y="726481"/>
                  <a:pt x="5420" y="483925"/>
                </a:cubicBezTo>
                <a:cubicBezTo>
                  <a:pt x="-41024" y="284443"/>
                  <a:pt x="148778" y="23609"/>
                  <a:pt x="520646" y="5286"/>
                </a:cubicBezTo>
                <a:cubicBezTo>
                  <a:pt x="772528" y="2339"/>
                  <a:pt x="1036953" y="59798"/>
                  <a:pt x="1160351" y="223808"/>
                </a:cubicBezTo>
                <a:cubicBezTo>
                  <a:pt x="1368112" y="411589"/>
                  <a:pt x="1105302" y="729902"/>
                  <a:pt x="832299" y="828116"/>
                </a:cubicBezTo>
                <a:cubicBezTo>
                  <a:pt x="798277" y="871576"/>
                  <a:pt x="783717" y="905762"/>
                  <a:pt x="744837" y="962233"/>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10315"/>
                      <a:gd name="adj2" fmla="val 6256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Bếp ga</a:t>
            </a:r>
          </a:p>
        </p:txBody>
      </p:sp>
      <p:sp>
        <p:nvSpPr>
          <p:cNvPr id="11" name="Speech Bubble: Oval 10">
            <a:extLst>
              <a:ext uri="{FF2B5EF4-FFF2-40B4-BE49-F238E27FC236}">
                <a16:creationId xmlns:a16="http://schemas.microsoft.com/office/drawing/2014/main" id="{D7A03955-1AB4-D311-E8DE-56EA012D4DC7}"/>
              </a:ext>
            </a:extLst>
          </p:cNvPr>
          <p:cNvSpPr/>
          <p:nvPr/>
        </p:nvSpPr>
        <p:spPr>
          <a:xfrm>
            <a:off x="5868188" y="2798405"/>
            <a:ext cx="1234911" cy="854824"/>
          </a:xfrm>
          <a:custGeom>
            <a:avLst/>
            <a:gdLst>
              <a:gd name="connsiteX0" fmla="*/ 1348152 w 1234911"/>
              <a:gd name="connsiteY0" fmla="*/ 464272 h 854824"/>
              <a:gd name="connsiteX1" fmla="*/ 1213400 w 1234911"/>
              <a:gd name="connsiteY1" fmla="*/ 539245 h 854824"/>
              <a:gd name="connsiteX2" fmla="*/ 566766 w 1234911"/>
              <a:gd name="connsiteY2" fmla="*/ 853382 h 854824"/>
              <a:gd name="connsiteX3" fmla="*/ 1695 w 1234911"/>
              <a:gd name="connsiteY3" fmla="*/ 395748 h 854824"/>
              <a:gd name="connsiteX4" fmla="*/ 610751 w 1234911"/>
              <a:gd name="connsiteY4" fmla="*/ 25 h 854824"/>
              <a:gd name="connsiteX5" fmla="*/ 1230526 w 1234911"/>
              <a:gd name="connsiteY5" fmla="*/ 376568 h 854824"/>
              <a:gd name="connsiteX6" fmla="*/ 1348152 w 1234911"/>
              <a:gd name="connsiteY6" fmla="*/ 464272 h 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11" h="854824" fill="none" extrusionOk="0">
                <a:moveTo>
                  <a:pt x="1348152" y="464272"/>
                </a:moveTo>
                <a:cubicBezTo>
                  <a:pt x="1299466" y="484837"/>
                  <a:pt x="1260450" y="510314"/>
                  <a:pt x="1213400" y="539245"/>
                </a:cubicBezTo>
                <a:cubicBezTo>
                  <a:pt x="1138049" y="755973"/>
                  <a:pt x="869526" y="852716"/>
                  <a:pt x="566766" y="853382"/>
                </a:cubicBezTo>
                <a:cubicBezTo>
                  <a:pt x="247968" y="785530"/>
                  <a:pt x="-52133" y="675801"/>
                  <a:pt x="1695" y="395748"/>
                </a:cubicBezTo>
                <a:cubicBezTo>
                  <a:pt x="34858" y="160982"/>
                  <a:pt x="325506" y="25573"/>
                  <a:pt x="610751" y="25"/>
                </a:cubicBezTo>
                <a:cubicBezTo>
                  <a:pt x="927841" y="-6992"/>
                  <a:pt x="1215755" y="172963"/>
                  <a:pt x="1230526" y="376568"/>
                </a:cubicBezTo>
                <a:cubicBezTo>
                  <a:pt x="1263178" y="407248"/>
                  <a:pt x="1319088" y="445958"/>
                  <a:pt x="1348152" y="464272"/>
                </a:cubicBezTo>
                <a:close/>
              </a:path>
              <a:path w="1234911" h="854824" stroke="0" extrusionOk="0">
                <a:moveTo>
                  <a:pt x="1348152" y="464272"/>
                </a:moveTo>
                <a:cubicBezTo>
                  <a:pt x="1289018" y="501469"/>
                  <a:pt x="1270246" y="514358"/>
                  <a:pt x="1213400" y="539245"/>
                </a:cubicBezTo>
                <a:cubicBezTo>
                  <a:pt x="1108989" y="671593"/>
                  <a:pt x="873731" y="883426"/>
                  <a:pt x="566766" y="853382"/>
                </a:cubicBezTo>
                <a:cubicBezTo>
                  <a:pt x="225626" y="879605"/>
                  <a:pt x="-65497" y="611294"/>
                  <a:pt x="1695" y="395748"/>
                </a:cubicBezTo>
                <a:cubicBezTo>
                  <a:pt x="13333" y="220313"/>
                  <a:pt x="305465" y="-51230"/>
                  <a:pt x="610751" y="25"/>
                </a:cubicBezTo>
                <a:cubicBezTo>
                  <a:pt x="944524" y="-28684"/>
                  <a:pt x="1182481" y="158923"/>
                  <a:pt x="1230526" y="376568"/>
                </a:cubicBezTo>
                <a:cubicBezTo>
                  <a:pt x="1272922" y="399272"/>
                  <a:pt x="1313148" y="440473"/>
                  <a:pt x="1348152" y="464272"/>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59170"/>
                      <a:gd name="adj2" fmla="val 43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Tạp dề</a:t>
            </a:r>
          </a:p>
        </p:txBody>
      </p:sp>
      <p:sp>
        <p:nvSpPr>
          <p:cNvPr id="12" name="Speech Bubble: Oval 11">
            <a:extLst>
              <a:ext uri="{FF2B5EF4-FFF2-40B4-BE49-F238E27FC236}">
                <a16:creationId xmlns:a16="http://schemas.microsoft.com/office/drawing/2014/main" id="{6165AE6D-1C9A-645D-E7E8-1FA9A6AE6994}"/>
              </a:ext>
            </a:extLst>
          </p:cNvPr>
          <p:cNvSpPr/>
          <p:nvPr/>
        </p:nvSpPr>
        <p:spPr>
          <a:xfrm rot="21013354">
            <a:off x="8043669" y="954123"/>
            <a:ext cx="1087398" cy="753832"/>
          </a:xfrm>
          <a:custGeom>
            <a:avLst/>
            <a:gdLst>
              <a:gd name="connsiteX0" fmla="*/ 655864 w 1087398"/>
              <a:gd name="connsiteY0" fmla="*/ 924831 h 753832"/>
              <a:gd name="connsiteX1" fmla="*/ 515976 w 1087398"/>
              <a:gd name="connsiteY1" fmla="*/ 753342 h 753832"/>
              <a:gd name="connsiteX2" fmla="*/ 2067 w 1087398"/>
              <a:gd name="connsiteY2" fmla="*/ 409751 h 753832"/>
              <a:gd name="connsiteX3" fmla="*/ 470090 w 1087398"/>
              <a:gd name="connsiteY3" fmla="*/ 3470 h 753832"/>
              <a:gd name="connsiteX4" fmla="*/ 1031557 w 1087398"/>
              <a:gd name="connsiteY4" fmla="*/ 210533 h 753832"/>
              <a:gd name="connsiteX5" fmla="*/ 721402 w 1087398"/>
              <a:gd name="connsiteY5" fmla="*/ 733131 h 753832"/>
              <a:gd name="connsiteX6" fmla="*/ 655864 w 1087398"/>
              <a:gd name="connsiteY6" fmla="*/ 924831 h 753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7398" h="753832" fill="none" extrusionOk="0">
                <a:moveTo>
                  <a:pt x="655864" y="924831"/>
                </a:moveTo>
                <a:cubicBezTo>
                  <a:pt x="620320" y="895247"/>
                  <a:pt x="571147" y="820037"/>
                  <a:pt x="515976" y="753342"/>
                </a:cubicBezTo>
                <a:cubicBezTo>
                  <a:pt x="248211" y="766017"/>
                  <a:pt x="33382" y="574567"/>
                  <a:pt x="2067" y="409751"/>
                </a:cubicBezTo>
                <a:cubicBezTo>
                  <a:pt x="-14398" y="187120"/>
                  <a:pt x="162246" y="63527"/>
                  <a:pt x="470090" y="3470"/>
                </a:cubicBezTo>
                <a:cubicBezTo>
                  <a:pt x="707203" y="-25864"/>
                  <a:pt x="951452" y="80089"/>
                  <a:pt x="1031557" y="210533"/>
                </a:cubicBezTo>
                <a:cubicBezTo>
                  <a:pt x="1197739" y="361845"/>
                  <a:pt x="1076996" y="685680"/>
                  <a:pt x="721402" y="733131"/>
                </a:cubicBezTo>
                <a:cubicBezTo>
                  <a:pt x="708918" y="781664"/>
                  <a:pt x="676339" y="864086"/>
                  <a:pt x="655864" y="924831"/>
                </a:cubicBezTo>
                <a:close/>
              </a:path>
              <a:path w="1087398" h="753832" stroke="0" extrusionOk="0">
                <a:moveTo>
                  <a:pt x="655864" y="924831"/>
                </a:moveTo>
                <a:cubicBezTo>
                  <a:pt x="604702" y="845233"/>
                  <a:pt x="576768" y="828813"/>
                  <a:pt x="515976" y="753342"/>
                </a:cubicBezTo>
                <a:cubicBezTo>
                  <a:pt x="234619" y="717657"/>
                  <a:pt x="42832" y="619193"/>
                  <a:pt x="2067" y="409751"/>
                </a:cubicBezTo>
                <a:cubicBezTo>
                  <a:pt x="-27526" y="270842"/>
                  <a:pt x="137819" y="10908"/>
                  <a:pt x="470090" y="3470"/>
                </a:cubicBezTo>
                <a:cubicBezTo>
                  <a:pt x="698675" y="-5781"/>
                  <a:pt x="934254" y="43865"/>
                  <a:pt x="1031557" y="210533"/>
                </a:cubicBezTo>
                <a:cubicBezTo>
                  <a:pt x="1204833" y="373053"/>
                  <a:pt x="978392" y="653931"/>
                  <a:pt x="721402" y="733131"/>
                </a:cubicBezTo>
                <a:cubicBezTo>
                  <a:pt x="698825" y="779059"/>
                  <a:pt x="687682" y="848270"/>
                  <a:pt x="655864" y="924831"/>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10315"/>
                      <a:gd name="adj2" fmla="val 72684"/>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Chảo</a:t>
            </a:r>
          </a:p>
        </p:txBody>
      </p:sp>
      <p:sp>
        <p:nvSpPr>
          <p:cNvPr id="13" name="Speech Bubble: Oval 12">
            <a:extLst>
              <a:ext uri="{FF2B5EF4-FFF2-40B4-BE49-F238E27FC236}">
                <a16:creationId xmlns:a16="http://schemas.microsoft.com/office/drawing/2014/main" id="{BBBB6FD3-C8DB-3645-2A71-B329F0FB3D02}"/>
              </a:ext>
            </a:extLst>
          </p:cNvPr>
          <p:cNvSpPr/>
          <p:nvPr/>
        </p:nvSpPr>
        <p:spPr>
          <a:xfrm>
            <a:off x="7825117" y="2403090"/>
            <a:ext cx="879256" cy="592200"/>
          </a:xfrm>
          <a:custGeom>
            <a:avLst/>
            <a:gdLst>
              <a:gd name="connsiteX0" fmla="*/ 313508 w 879256"/>
              <a:gd name="connsiteY0" fmla="*/ -103025 h 592200"/>
              <a:gd name="connsiteX1" fmla="*/ 431841 w 879256"/>
              <a:gd name="connsiteY1" fmla="*/ 46 h 592200"/>
              <a:gd name="connsiteX2" fmla="*/ 867097 w 879256"/>
              <a:gd name="connsiteY2" fmla="*/ 226943 h 592200"/>
              <a:gd name="connsiteX3" fmla="*/ 527619 w 879256"/>
              <a:gd name="connsiteY3" fmla="*/ 586208 h 592200"/>
              <a:gd name="connsiteX4" fmla="*/ 75814 w 879256"/>
              <a:gd name="connsiteY4" fmla="*/ 462328 h 592200"/>
              <a:gd name="connsiteX5" fmla="*/ 267746 w 879256"/>
              <a:gd name="connsiteY5" fmla="*/ 23568 h 592200"/>
              <a:gd name="connsiteX6" fmla="*/ 313508 w 879256"/>
              <a:gd name="connsiteY6" fmla="*/ -103025 h 59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9256" h="592200" fill="none" extrusionOk="0">
                <a:moveTo>
                  <a:pt x="313508" y="-103025"/>
                </a:moveTo>
                <a:cubicBezTo>
                  <a:pt x="338113" y="-78733"/>
                  <a:pt x="395878" y="-32793"/>
                  <a:pt x="431841" y="46"/>
                </a:cubicBezTo>
                <a:cubicBezTo>
                  <a:pt x="638455" y="964"/>
                  <a:pt x="823044" y="79889"/>
                  <a:pt x="867097" y="226943"/>
                </a:cubicBezTo>
                <a:cubicBezTo>
                  <a:pt x="944829" y="339929"/>
                  <a:pt x="753175" y="581688"/>
                  <a:pt x="527619" y="586208"/>
                </a:cubicBezTo>
                <a:cubicBezTo>
                  <a:pt x="359390" y="602030"/>
                  <a:pt x="187432" y="569084"/>
                  <a:pt x="75814" y="462328"/>
                </a:cubicBezTo>
                <a:cubicBezTo>
                  <a:pt x="-57790" y="255881"/>
                  <a:pt x="41607" y="112911"/>
                  <a:pt x="267746" y="23568"/>
                </a:cubicBezTo>
                <a:cubicBezTo>
                  <a:pt x="277593" y="-19140"/>
                  <a:pt x="294562" y="-51600"/>
                  <a:pt x="313508" y="-103025"/>
                </a:cubicBezTo>
                <a:close/>
              </a:path>
              <a:path w="879256" h="592200" stroke="0" extrusionOk="0">
                <a:moveTo>
                  <a:pt x="313508" y="-103025"/>
                </a:moveTo>
                <a:cubicBezTo>
                  <a:pt x="345700" y="-70895"/>
                  <a:pt x="398285" y="-39393"/>
                  <a:pt x="431841" y="46"/>
                </a:cubicBezTo>
                <a:cubicBezTo>
                  <a:pt x="628999" y="-24956"/>
                  <a:pt x="830171" y="106387"/>
                  <a:pt x="867097" y="226943"/>
                </a:cubicBezTo>
                <a:cubicBezTo>
                  <a:pt x="924400" y="400909"/>
                  <a:pt x="731307" y="535081"/>
                  <a:pt x="527619" y="586208"/>
                </a:cubicBezTo>
                <a:cubicBezTo>
                  <a:pt x="350733" y="621367"/>
                  <a:pt x="179925" y="545731"/>
                  <a:pt x="75814" y="462328"/>
                </a:cubicBezTo>
                <a:cubicBezTo>
                  <a:pt x="-61538" y="282424"/>
                  <a:pt x="-43744" y="90924"/>
                  <a:pt x="267746" y="23568"/>
                </a:cubicBezTo>
                <a:cubicBezTo>
                  <a:pt x="278618" y="-7716"/>
                  <a:pt x="292002" y="-48182"/>
                  <a:pt x="313508" y="-103025"/>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14344"/>
                      <a:gd name="adj2" fmla="val -6739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Rổ/ Rá</a:t>
            </a:r>
          </a:p>
        </p:txBody>
      </p:sp>
      <p:sp>
        <p:nvSpPr>
          <p:cNvPr id="14" name="Speech Bubble: Oval 13">
            <a:extLst>
              <a:ext uri="{FF2B5EF4-FFF2-40B4-BE49-F238E27FC236}">
                <a16:creationId xmlns:a16="http://schemas.microsoft.com/office/drawing/2014/main" id="{63B13933-68CB-2758-2165-23B786A75D26}"/>
              </a:ext>
            </a:extLst>
          </p:cNvPr>
          <p:cNvSpPr/>
          <p:nvPr/>
        </p:nvSpPr>
        <p:spPr>
          <a:xfrm>
            <a:off x="5443978" y="4071902"/>
            <a:ext cx="1041665" cy="753873"/>
          </a:xfrm>
          <a:custGeom>
            <a:avLst/>
            <a:gdLst>
              <a:gd name="connsiteX0" fmla="*/ 1186373 w 1041665"/>
              <a:gd name="connsiteY0" fmla="*/ 256980 h 753873"/>
              <a:gd name="connsiteX1" fmla="*/ 1040958 w 1041665"/>
              <a:gd name="connsiteY1" fmla="*/ 357309 h 753873"/>
              <a:gd name="connsiteX2" fmla="*/ 562181 w 1041665"/>
              <a:gd name="connsiteY2" fmla="*/ 752683 h 753873"/>
              <a:gd name="connsiteX3" fmla="*/ 15976 w 1041665"/>
              <a:gd name="connsiteY3" fmla="*/ 469582 h 753873"/>
              <a:gd name="connsiteX4" fmla="*/ 424897 w 1041665"/>
              <a:gd name="connsiteY4" fmla="*/ 6449 h 753873"/>
              <a:gd name="connsiteX5" fmla="*/ 992925 w 1041665"/>
              <a:gd name="connsiteY5" fmla="*/ 217727 h 753873"/>
              <a:gd name="connsiteX6" fmla="*/ 1186373 w 1041665"/>
              <a:gd name="connsiteY6" fmla="*/ 256980 h 75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65" h="753873" fill="none" extrusionOk="0">
                <a:moveTo>
                  <a:pt x="1186373" y="256980"/>
                </a:moveTo>
                <a:cubicBezTo>
                  <a:pt x="1116333" y="305720"/>
                  <a:pt x="1100946" y="315444"/>
                  <a:pt x="1040958" y="357309"/>
                </a:cubicBezTo>
                <a:cubicBezTo>
                  <a:pt x="1060053" y="591749"/>
                  <a:pt x="850651" y="715119"/>
                  <a:pt x="562181" y="752683"/>
                </a:cubicBezTo>
                <a:cubicBezTo>
                  <a:pt x="312965" y="757479"/>
                  <a:pt x="66271" y="667067"/>
                  <a:pt x="15976" y="469582"/>
                </a:cubicBezTo>
                <a:cubicBezTo>
                  <a:pt x="-21908" y="207490"/>
                  <a:pt x="166950" y="70991"/>
                  <a:pt x="424897" y="6449"/>
                </a:cubicBezTo>
                <a:cubicBezTo>
                  <a:pt x="663532" y="-36819"/>
                  <a:pt x="899273" y="65593"/>
                  <a:pt x="992925" y="217727"/>
                </a:cubicBezTo>
                <a:cubicBezTo>
                  <a:pt x="1084073" y="229926"/>
                  <a:pt x="1122915" y="240621"/>
                  <a:pt x="1186373" y="256980"/>
                </a:cubicBezTo>
                <a:close/>
              </a:path>
              <a:path w="1041665" h="753873" stroke="0" extrusionOk="0">
                <a:moveTo>
                  <a:pt x="1186373" y="256980"/>
                </a:moveTo>
                <a:cubicBezTo>
                  <a:pt x="1147716" y="280237"/>
                  <a:pt x="1106873" y="307885"/>
                  <a:pt x="1040958" y="357309"/>
                </a:cubicBezTo>
                <a:cubicBezTo>
                  <a:pt x="1041129" y="524699"/>
                  <a:pt x="857643" y="754840"/>
                  <a:pt x="562181" y="752683"/>
                </a:cubicBezTo>
                <a:cubicBezTo>
                  <a:pt x="308154" y="780810"/>
                  <a:pt x="62637" y="640750"/>
                  <a:pt x="15976" y="469582"/>
                </a:cubicBezTo>
                <a:cubicBezTo>
                  <a:pt x="-72864" y="315461"/>
                  <a:pt x="143361" y="-1920"/>
                  <a:pt x="424897" y="6449"/>
                </a:cubicBezTo>
                <a:cubicBezTo>
                  <a:pt x="664014" y="-32789"/>
                  <a:pt x="881367" y="60604"/>
                  <a:pt x="992925" y="217727"/>
                </a:cubicBezTo>
                <a:cubicBezTo>
                  <a:pt x="1043850" y="228257"/>
                  <a:pt x="1094623" y="238509"/>
                  <a:pt x="1186373" y="256980"/>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63892"/>
                      <a:gd name="adj2" fmla="val -159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Khay</a:t>
            </a:r>
          </a:p>
        </p:txBody>
      </p:sp>
      <p:sp>
        <p:nvSpPr>
          <p:cNvPr id="15" name="Speech Bubble: Oval 14">
            <a:extLst>
              <a:ext uri="{FF2B5EF4-FFF2-40B4-BE49-F238E27FC236}">
                <a16:creationId xmlns:a16="http://schemas.microsoft.com/office/drawing/2014/main" id="{759702AF-9C80-FF9B-E56C-A7DE428924BC}"/>
              </a:ext>
            </a:extLst>
          </p:cNvPr>
          <p:cNvSpPr/>
          <p:nvPr/>
        </p:nvSpPr>
        <p:spPr>
          <a:xfrm>
            <a:off x="199167" y="3156969"/>
            <a:ext cx="1041665" cy="753873"/>
          </a:xfrm>
          <a:custGeom>
            <a:avLst/>
            <a:gdLst>
              <a:gd name="connsiteX0" fmla="*/ 224843 w 1041665"/>
              <a:gd name="connsiteY0" fmla="*/ 784880 h 753873"/>
              <a:gd name="connsiteX1" fmla="*/ 195156 w 1041665"/>
              <a:gd name="connsiteY1" fmla="*/ 671092 h 753873"/>
              <a:gd name="connsiteX2" fmla="*/ 191505 w 1041665"/>
              <a:gd name="connsiteY2" fmla="*/ 84917 h 753873"/>
              <a:gd name="connsiteX3" fmla="*/ 757769 w 1041665"/>
              <a:gd name="connsiteY3" fmla="*/ 41261 h 753873"/>
              <a:gd name="connsiteX4" fmla="*/ 935142 w 1041665"/>
              <a:gd name="connsiteY4" fmla="*/ 605355 h 753873"/>
              <a:gd name="connsiteX5" fmla="*/ 371129 w 1041665"/>
              <a:gd name="connsiteY5" fmla="*/ 737967 h 753873"/>
              <a:gd name="connsiteX6" fmla="*/ 224843 w 1041665"/>
              <a:gd name="connsiteY6" fmla="*/ 784880 h 75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65" h="753873" fill="none" extrusionOk="0">
                <a:moveTo>
                  <a:pt x="224843" y="784880"/>
                </a:moveTo>
                <a:cubicBezTo>
                  <a:pt x="220586" y="757293"/>
                  <a:pt x="203391" y="712764"/>
                  <a:pt x="195156" y="671092"/>
                </a:cubicBezTo>
                <a:cubicBezTo>
                  <a:pt x="-61776" y="533379"/>
                  <a:pt x="-42949" y="170861"/>
                  <a:pt x="191505" y="84917"/>
                </a:cubicBezTo>
                <a:cubicBezTo>
                  <a:pt x="361022" y="-33606"/>
                  <a:pt x="548870" y="13100"/>
                  <a:pt x="757769" y="41261"/>
                </a:cubicBezTo>
                <a:cubicBezTo>
                  <a:pt x="1081505" y="98948"/>
                  <a:pt x="1163904" y="439313"/>
                  <a:pt x="935142" y="605355"/>
                </a:cubicBezTo>
                <a:cubicBezTo>
                  <a:pt x="809871" y="715441"/>
                  <a:pt x="593589" y="791483"/>
                  <a:pt x="371129" y="737967"/>
                </a:cubicBezTo>
                <a:cubicBezTo>
                  <a:pt x="325135" y="747824"/>
                  <a:pt x="297500" y="767606"/>
                  <a:pt x="224843" y="784880"/>
                </a:cubicBezTo>
                <a:close/>
              </a:path>
              <a:path w="1041665" h="753873" stroke="0" extrusionOk="0">
                <a:moveTo>
                  <a:pt x="224843" y="784880"/>
                </a:moveTo>
                <a:cubicBezTo>
                  <a:pt x="213246" y="753635"/>
                  <a:pt x="207465" y="700731"/>
                  <a:pt x="195156" y="671092"/>
                </a:cubicBezTo>
                <a:cubicBezTo>
                  <a:pt x="-79423" y="481174"/>
                  <a:pt x="-46094" y="261390"/>
                  <a:pt x="191505" y="84917"/>
                </a:cubicBezTo>
                <a:cubicBezTo>
                  <a:pt x="351218" y="-4458"/>
                  <a:pt x="532281" y="-45030"/>
                  <a:pt x="757769" y="41261"/>
                </a:cubicBezTo>
                <a:cubicBezTo>
                  <a:pt x="1039308" y="177076"/>
                  <a:pt x="1139058" y="393496"/>
                  <a:pt x="935142" y="605355"/>
                </a:cubicBezTo>
                <a:cubicBezTo>
                  <a:pt x="806665" y="726016"/>
                  <a:pt x="560850" y="781327"/>
                  <a:pt x="371129" y="737967"/>
                </a:cubicBezTo>
                <a:cubicBezTo>
                  <a:pt x="330842" y="754700"/>
                  <a:pt x="267504" y="767582"/>
                  <a:pt x="224843" y="784880"/>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28415"/>
                      <a:gd name="adj2" fmla="val 5411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rgbClr val="002060"/>
                </a:solidFill>
                <a:latin typeface="UTM Avo" panose="02040603050506020204" pitchFamily="18" charset="0"/>
              </a:rPr>
              <a:t>Bồn rửa</a:t>
            </a:r>
          </a:p>
        </p:txBody>
      </p:sp>
    </p:spTree>
    <p:extLst>
      <p:ext uri="{BB962C8B-B14F-4D97-AF65-F5344CB8AC3E}">
        <p14:creationId xmlns:p14="http://schemas.microsoft.com/office/powerpoint/2010/main" val="62378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childTnLst>
                          </p:cTn>
                        </p:par>
                        <p:par>
                          <p:cTn id="17" fill="hold">
                            <p:stCondLst>
                              <p:cond delay="1000"/>
                            </p:stCondLst>
                            <p:childTnLst>
                              <p:par>
                                <p:cTn id="18" presetID="9"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dissolve">
                                      <p:cBhvr>
                                        <p:cTn id="20" dur="500"/>
                                        <p:tgtEl>
                                          <p:spTgt spid="6"/>
                                        </p:tgtEl>
                                      </p:cBhvr>
                                    </p:animEffect>
                                  </p:childTnLst>
                                </p:cTn>
                              </p:par>
                            </p:childTnLst>
                          </p:cTn>
                        </p:par>
                        <p:par>
                          <p:cTn id="21" fill="hold">
                            <p:stCondLst>
                              <p:cond delay="1500"/>
                            </p:stCondLst>
                            <p:childTnLst>
                              <p:par>
                                <p:cTn id="22" presetID="9" presetClass="entr" presetSubtype="0"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dissolve">
                                      <p:cBhvr>
                                        <p:cTn id="24" dur="500"/>
                                        <p:tgtEl>
                                          <p:spTgt spid="15"/>
                                        </p:tgtEl>
                                      </p:cBhvr>
                                    </p:animEffect>
                                  </p:childTnLst>
                                </p:cTn>
                              </p:par>
                            </p:childTnLst>
                          </p:cTn>
                        </p:par>
                        <p:par>
                          <p:cTn id="25" fill="hold">
                            <p:stCondLst>
                              <p:cond delay="2000"/>
                            </p:stCondLst>
                            <p:childTnLst>
                              <p:par>
                                <p:cTn id="26" presetID="9"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dissolve">
                                      <p:cBhvr>
                                        <p:cTn id="28" dur="500"/>
                                        <p:tgtEl>
                                          <p:spTgt spid="8"/>
                                        </p:tgtEl>
                                      </p:cBhvr>
                                    </p:animEffect>
                                  </p:childTnLst>
                                </p:cTn>
                              </p:par>
                            </p:childTnLst>
                          </p:cTn>
                        </p:par>
                        <p:par>
                          <p:cTn id="29" fill="hold">
                            <p:stCondLst>
                              <p:cond delay="2500"/>
                            </p:stCondLst>
                            <p:childTnLst>
                              <p:par>
                                <p:cTn id="30" presetID="9" presetClass="entr" presetSubtype="0"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ssolve">
                                      <p:cBhvr>
                                        <p:cTn id="32" dur="500"/>
                                        <p:tgtEl>
                                          <p:spTgt spid="9"/>
                                        </p:tgtEl>
                                      </p:cBhvr>
                                    </p:animEffect>
                                  </p:childTnLst>
                                </p:cTn>
                              </p:par>
                            </p:childTnLst>
                          </p:cTn>
                        </p:par>
                        <p:par>
                          <p:cTn id="33" fill="hold">
                            <p:stCondLst>
                              <p:cond delay="3000"/>
                            </p:stCondLst>
                            <p:childTnLst>
                              <p:par>
                                <p:cTn id="34" presetID="9"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dissolve">
                                      <p:cBhvr>
                                        <p:cTn id="36" dur="500"/>
                                        <p:tgtEl>
                                          <p:spTgt spid="10"/>
                                        </p:tgtEl>
                                      </p:cBhvr>
                                    </p:animEffect>
                                  </p:childTnLst>
                                </p:cTn>
                              </p:par>
                            </p:childTnLst>
                          </p:cTn>
                        </p:par>
                        <p:par>
                          <p:cTn id="37" fill="hold">
                            <p:stCondLst>
                              <p:cond delay="3500"/>
                            </p:stCondLst>
                            <p:childTnLst>
                              <p:par>
                                <p:cTn id="38" presetID="9" presetClass="entr" presetSubtype="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dissolve">
                                      <p:cBhvr>
                                        <p:cTn id="40" dur="500"/>
                                        <p:tgtEl>
                                          <p:spTgt spid="12"/>
                                        </p:tgtEl>
                                      </p:cBhvr>
                                    </p:animEffect>
                                  </p:childTnLst>
                                </p:cTn>
                              </p:par>
                            </p:childTnLst>
                          </p:cTn>
                        </p:par>
                        <p:par>
                          <p:cTn id="41" fill="hold">
                            <p:stCondLst>
                              <p:cond delay="4000"/>
                            </p:stCondLst>
                            <p:childTnLst>
                              <p:par>
                                <p:cTn id="42" presetID="9" presetClass="entr" presetSubtype="0"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dissolve">
                                      <p:cBhvr>
                                        <p:cTn id="44" dur="500"/>
                                        <p:tgtEl>
                                          <p:spTgt spid="13"/>
                                        </p:tgtEl>
                                      </p:cBhvr>
                                    </p:animEffect>
                                  </p:childTnLst>
                                </p:cTn>
                              </p:par>
                            </p:childTnLst>
                          </p:cTn>
                        </p:par>
                        <p:par>
                          <p:cTn id="45" fill="hold">
                            <p:stCondLst>
                              <p:cond delay="4500"/>
                            </p:stCondLst>
                            <p:childTnLst>
                              <p:par>
                                <p:cTn id="46" presetID="9" presetClass="entr" presetSubtype="0"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dissolve">
                                      <p:cBhvr>
                                        <p:cTn id="48" dur="500"/>
                                        <p:tgtEl>
                                          <p:spTgt spid="11"/>
                                        </p:tgtEl>
                                      </p:cBhvr>
                                    </p:animEffect>
                                  </p:childTnLst>
                                </p:cTn>
                              </p:par>
                            </p:childTnLst>
                          </p:cTn>
                        </p:par>
                        <p:par>
                          <p:cTn id="49" fill="hold">
                            <p:stCondLst>
                              <p:cond delay="5000"/>
                            </p:stCondLst>
                            <p:childTnLst>
                              <p:par>
                                <p:cTn id="50" presetID="9" presetClass="entr" presetSubtype="0"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dissolve">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C58C7-8201-C315-5F64-12615F7878E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51F641A-833F-085D-469E-23F41738440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Effect>
                      <a14:brightnessContrast contrast="40000"/>
                    </a14:imgEffect>
                  </a14:imgLayer>
                </a14:imgProps>
              </a:ext>
            </a:extLst>
          </a:blip>
          <a:stretch>
            <a:fillRect/>
          </a:stretch>
        </p:blipFill>
        <p:spPr>
          <a:xfrm>
            <a:off x="-1" y="0"/>
            <a:ext cx="9144001" cy="5143500"/>
          </a:xfrm>
          <a:prstGeom prst="rect">
            <a:avLst/>
          </a:prstGeom>
        </p:spPr>
      </p:pic>
      <p:sp>
        <p:nvSpPr>
          <p:cNvPr id="4" name="Title 2">
            <a:extLst>
              <a:ext uri="{FF2B5EF4-FFF2-40B4-BE49-F238E27FC236}">
                <a16:creationId xmlns:a16="http://schemas.microsoft.com/office/drawing/2014/main" id="{9FD48ECC-5E1B-DEFC-5E1C-8FFEBEA2CDDE}"/>
              </a:ext>
            </a:extLst>
          </p:cNvPr>
          <p:cNvSpPr txBox="1">
            <a:spLocks/>
          </p:cNvSpPr>
          <p:nvPr/>
        </p:nvSpPr>
        <p:spPr>
          <a:xfrm>
            <a:off x="0" y="179102"/>
            <a:ext cx="6617617" cy="647948"/>
          </a:xfrm>
          <a:prstGeom prst="homePlate">
            <a:avLst/>
          </a:prstGeom>
          <a:solidFill>
            <a:schemeClr val="accent5">
              <a:lumMod val="20000"/>
              <a:lumOff val="80000"/>
            </a:schemeClr>
          </a:solidFill>
          <a:ln/>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200"/>
              <a:buFont typeface="Fredoka One"/>
              <a:buNone/>
              <a:defRPr sz="3600" b="0" i="0" u="none" strike="noStrike" cap="none">
                <a:solidFill>
                  <a:schemeClr val="dk1"/>
                </a:solidFill>
                <a:latin typeface="Bubblegum Sans"/>
                <a:ea typeface="Bubblegum Sans"/>
                <a:cs typeface="Bubblegum Sans"/>
                <a:sym typeface="Bubblegum Sans"/>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pPr algn="just"/>
            <a:r>
              <a:rPr lang="en-US" sz="2700" b="1">
                <a:latin typeface="UTM Avo" panose="02040603050506020204" pitchFamily="18" charset="0"/>
              </a:rPr>
              <a:t>b. Cho biết tên các loại thực phẩm</a:t>
            </a:r>
          </a:p>
        </p:txBody>
      </p:sp>
      <p:sp>
        <p:nvSpPr>
          <p:cNvPr id="5" name="Speech Bubble: Oval 4">
            <a:extLst>
              <a:ext uri="{FF2B5EF4-FFF2-40B4-BE49-F238E27FC236}">
                <a16:creationId xmlns:a16="http://schemas.microsoft.com/office/drawing/2014/main" id="{3DA54A2C-DFA7-E884-6003-12257734E21F}"/>
              </a:ext>
            </a:extLst>
          </p:cNvPr>
          <p:cNvSpPr/>
          <p:nvPr/>
        </p:nvSpPr>
        <p:spPr>
          <a:xfrm>
            <a:off x="3533480" y="2866667"/>
            <a:ext cx="1038520" cy="749698"/>
          </a:xfrm>
          <a:custGeom>
            <a:avLst/>
            <a:gdLst>
              <a:gd name="connsiteX0" fmla="*/ 57555 w 1038520"/>
              <a:gd name="connsiteY0" fmla="*/ 741841 h 749698"/>
              <a:gd name="connsiteX1" fmla="*/ 103225 w 1038520"/>
              <a:gd name="connsiteY1" fmla="*/ 599153 h 749698"/>
              <a:gd name="connsiteX2" fmla="*/ 293756 w 1038520"/>
              <a:gd name="connsiteY2" fmla="*/ 37193 h 749698"/>
              <a:gd name="connsiteX3" fmla="*/ 863812 w 1038520"/>
              <a:gd name="connsiteY3" fmla="*/ 94410 h 749698"/>
              <a:gd name="connsiteX4" fmla="*/ 820044 w 1038520"/>
              <a:gd name="connsiteY4" fmla="*/ 680406 h 749698"/>
              <a:gd name="connsiteX5" fmla="*/ 249917 w 1038520"/>
              <a:gd name="connsiteY5" fmla="*/ 695327 h 749698"/>
              <a:gd name="connsiteX6" fmla="*/ 57555 w 1038520"/>
              <a:gd name="connsiteY6" fmla="*/ 741841 h 74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8520" h="749698" fill="none" extrusionOk="0">
                <a:moveTo>
                  <a:pt x="57555" y="741841"/>
                </a:moveTo>
                <a:cubicBezTo>
                  <a:pt x="67853" y="686281"/>
                  <a:pt x="88224" y="645704"/>
                  <a:pt x="103225" y="599153"/>
                </a:cubicBezTo>
                <a:cubicBezTo>
                  <a:pt x="-87453" y="443181"/>
                  <a:pt x="8047" y="114677"/>
                  <a:pt x="293756" y="37193"/>
                </a:cubicBezTo>
                <a:cubicBezTo>
                  <a:pt x="492713" y="-54704"/>
                  <a:pt x="690423" y="20909"/>
                  <a:pt x="863812" y="94410"/>
                </a:cubicBezTo>
                <a:cubicBezTo>
                  <a:pt x="1128785" y="233007"/>
                  <a:pt x="1122211" y="560214"/>
                  <a:pt x="820044" y="680406"/>
                </a:cubicBezTo>
                <a:cubicBezTo>
                  <a:pt x="654929" y="758020"/>
                  <a:pt x="464975" y="794613"/>
                  <a:pt x="249917" y="695327"/>
                </a:cubicBezTo>
                <a:cubicBezTo>
                  <a:pt x="199034" y="708716"/>
                  <a:pt x="139726" y="717376"/>
                  <a:pt x="57555" y="741841"/>
                </a:cubicBezTo>
                <a:close/>
              </a:path>
              <a:path w="1038520" h="749698" stroke="0" extrusionOk="0">
                <a:moveTo>
                  <a:pt x="57555" y="741841"/>
                </a:moveTo>
                <a:cubicBezTo>
                  <a:pt x="78195" y="677359"/>
                  <a:pt x="90342" y="646285"/>
                  <a:pt x="103225" y="599153"/>
                </a:cubicBezTo>
                <a:cubicBezTo>
                  <a:pt x="-110660" y="363860"/>
                  <a:pt x="22117" y="168615"/>
                  <a:pt x="293756" y="37193"/>
                </a:cubicBezTo>
                <a:cubicBezTo>
                  <a:pt x="479421" y="13419"/>
                  <a:pt x="699719" y="-9166"/>
                  <a:pt x="863812" y="94410"/>
                </a:cubicBezTo>
                <a:cubicBezTo>
                  <a:pt x="1109616" y="270057"/>
                  <a:pt x="1107644" y="487384"/>
                  <a:pt x="820044" y="680406"/>
                </a:cubicBezTo>
                <a:cubicBezTo>
                  <a:pt x="673658" y="735221"/>
                  <a:pt x="422229" y="772438"/>
                  <a:pt x="249917" y="695327"/>
                </a:cubicBezTo>
                <a:cubicBezTo>
                  <a:pt x="161099" y="716157"/>
                  <a:pt x="126265" y="720505"/>
                  <a:pt x="57555" y="741841"/>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44458"/>
                      <a:gd name="adj2" fmla="val 4895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rgbClr val="002060"/>
                </a:solidFill>
                <a:latin typeface="UTM Avo" panose="02040603050506020204" pitchFamily="18" charset="0"/>
              </a:rPr>
              <a:t>Gạo</a:t>
            </a:r>
          </a:p>
        </p:txBody>
      </p:sp>
      <p:sp>
        <p:nvSpPr>
          <p:cNvPr id="6" name="Speech Bubble: Oval 5">
            <a:extLst>
              <a:ext uri="{FF2B5EF4-FFF2-40B4-BE49-F238E27FC236}">
                <a16:creationId xmlns:a16="http://schemas.microsoft.com/office/drawing/2014/main" id="{FACCA1EC-8FD1-728E-12E4-B0EA67D9BDDC}"/>
              </a:ext>
            </a:extLst>
          </p:cNvPr>
          <p:cNvSpPr/>
          <p:nvPr/>
        </p:nvSpPr>
        <p:spPr>
          <a:xfrm>
            <a:off x="5560242" y="3401974"/>
            <a:ext cx="1104509" cy="646326"/>
          </a:xfrm>
          <a:custGeom>
            <a:avLst/>
            <a:gdLst>
              <a:gd name="connsiteX0" fmla="*/ 1132144 w 1104509"/>
              <a:gd name="connsiteY0" fmla="*/ 528986 h 646326"/>
              <a:gd name="connsiteX1" fmla="*/ 961116 w 1104509"/>
              <a:gd name="connsiteY1" fmla="*/ 540400 h 646326"/>
              <a:gd name="connsiteX2" fmla="*/ 412832 w 1104509"/>
              <a:gd name="connsiteY2" fmla="*/ 635857 h 646326"/>
              <a:gd name="connsiteX3" fmla="*/ 83871 w 1104509"/>
              <a:gd name="connsiteY3" fmla="*/ 151954 h 646326"/>
              <a:gd name="connsiteX4" fmla="*/ 644386 w 1104509"/>
              <a:gd name="connsiteY4" fmla="*/ 4528 h 646326"/>
              <a:gd name="connsiteX5" fmla="*/ 1070413 w 1104509"/>
              <a:gd name="connsiteY5" fmla="*/ 434955 h 646326"/>
              <a:gd name="connsiteX6" fmla="*/ 1132144 w 1104509"/>
              <a:gd name="connsiteY6" fmla="*/ 528986 h 646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4509" h="646326" fill="none" extrusionOk="0">
                <a:moveTo>
                  <a:pt x="1132144" y="528986"/>
                </a:moveTo>
                <a:cubicBezTo>
                  <a:pt x="1066114" y="528319"/>
                  <a:pt x="1022911" y="538909"/>
                  <a:pt x="961116" y="540400"/>
                </a:cubicBezTo>
                <a:cubicBezTo>
                  <a:pt x="828311" y="666625"/>
                  <a:pt x="622370" y="634891"/>
                  <a:pt x="412832" y="635857"/>
                </a:cubicBezTo>
                <a:cubicBezTo>
                  <a:pt x="62728" y="554260"/>
                  <a:pt x="-117148" y="342662"/>
                  <a:pt x="83871" y="151954"/>
                </a:cubicBezTo>
                <a:cubicBezTo>
                  <a:pt x="225135" y="8557"/>
                  <a:pt x="460623" y="6760"/>
                  <a:pt x="644386" y="4528"/>
                </a:cubicBezTo>
                <a:cubicBezTo>
                  <a:pt x="1001782" y="-831"/>
                  <a:pt x="1203008" y="252485"/>
                  <a:pt x="1070413" y="434955"/>
                </a:cubicBezTo>
                <a:cubicBezTo>
                  <a:pt x="1094407" y="468435"/>
                  <a:pt x="1110566" y="486821"/>
                  <a:pt x="1132144" y="528986"/>
                </a:cubicBezTo>
                <a:close/>
              </a:path>
              <a:path w="1104509" h="646326" stroke="0" extrusionOk="0">
                <a:moveTo>
                  <a:pt x="1132144" y="528986"/>
                </a:moveTo>
                <a:cubicBezTo>
                  <a:pt x="1084924" y="529424"/>
                  <a:pt x="1021179" y="541731"/>
                  <a:pt x="961116" y="540400"/>
                </a:cubicBezTo>
                <a:cubicBezTo>
                  <a:pt x="818652" y="618640"/>
                  <a:pt x="631072" y="691159"/>
                  <a:pt x="412832" y="635857"/>
                </a:cubicBezTo>
                <a:cubicBezTo>
                  <a:pt x="51324" y="594254"/>
                  <a:pt x="-126685" y="331105"/>
                  <a:pt x="83871" y="151954"/>
                </a:cubicBezTo>
                <a:cubicBezTo>
                  <a:pt x="196757" y="62355"/>
                  <a:pt x="436595" y="-62080"/>
                  <a:pt x="644386" y="4528"/>
                </a:cubicBezTo>
                <a:cubicBezTo>
                  <a:pt x="1017789" y="-7515"/>
                  <a:pt x="1163304" y="242446"/>
                  <a:pt x="1070413" y="434955"/>
                </a:cubicBezTo>
                <a:cubicBezTo>
                  <a:pt x="1084554" y="454929"/>
                  <a:pt x="1104325" y="483114"/>
                  <a:pt x="1132144" y="528986"/>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52502"/>
                      <a:gd name="adj2" fmla="val 3184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rgbClr val="002060"/>
                </a:solidFill>
                <a:latin typeface="UTM Avo" panose="02040603050506020204" pitchFamily="18" charset="0"/>
              </a:rPr>
              <a:t>Thịt</a:t>
            </a:r>
          </a:p>
        </p:txBody>
      </p:sp>
      <p:sp>
        <p:nvSpPr>
          <p:cNvPr id="7" name="Speech Bubble: Oval 6">
            <a:extLst>
              <a:ext uri="{FF2B5EF4-FFF2-40B4-BE49-F238E27FC236}">
                <a16:creationId xmlns:a16="http://schemas.microsoft.com/office/drawing/2014/main" id="{A024E2D5-8C32-EDF3-408D-B2D1D13391AC}"/>
              </a:ext>
            </a:extLst>
          </p:cNvPr>
          <p:cNvSpPr/>
          <p:nvPr/>
        </p:nvSpPr>
        <p:spPr>
          <a:xfrm>
            <a:off x="5560242" y="1336028"/>
            <a:ext cx="1179923" cy="749698"/>
          </a:xfrm>
          <a:custGeom>
            <a:avLst/>
            <a:gdLst>
              <a:gd name="connsiteX0" fmla="*/ 1381206 w 1179923"/>
              <a:gd name="connsiteY0" fmla="*/ 562731 h 749698"/>
              <a:gd name="connsiteX1" fmla="*/ 1093032 w 1179923"/>
              <a:gd name="connsiteY1" fmla="*/ 570660 h 749698"/>
              <a:gd name="connsiteX2" fmla="*/ 474301 w 1179923"/>
              <a:gd name="connsiteY2" fmla="*/ 742424 h 749698"/>
              <a:gd name="connsiteX3" fmla="*/ 38964 w 1179923"/>
              <a:gd name="connsiteY3" fmla="*/ 240881 h 749698"/>
              <a:gd name="connsiteX4" fmla="*/ 654751 w 1179923"/>
              <a:gd name="connsiteY4" fmla="*/ 2268 h 749698"/>
              <a:gd name="connsiteX5" fmla="*/ 1171847 w 1179923"/>
              <a:gd name="connsiteY5" fmla="*/ 436663 h 749698"/>
              <a:gd name="connsiteX6" fmla="*/ 1381206 w 1179923"/>
              <a:gd name="connsiteY6" fmla="*/ 562731 h 74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9923" h="749698" fill="none" extrusionOk="0">
                <a:moveTo>
                  <a:pt x="1381206" y="562731"/>
                </a:moveTo>
                <a:cubicBezTo>
                  <a:pt x="1313805" y="576380"/>
                  <a:pt x="1231752" y="556266"/>
                  <a:pt x="1093032" y="570660"/>
                </a:cubicBezTo>
                <a:cubicBezTo>
                  <a:pt x="965820" y="718400"/>
                  <a:pt x="734321" y="721793"/>
                  <a:pt x="474301" y="742424"/>
                </a:cubicBezTo>
                <a:cubicBezTo>
                  <a:pt x="119720" y="687760"/>
                  <a:pt x="-106801" y="482016"/>
                  <a:pt x="38964" y="240881"/>
                </a:cubicBezTo>
                <a:cubicBezTo>
                  <a:pt x="160068" y="45757"/>
                  <a:pt x="417505" y="2839"/>
                  <a:pt x="654751" y="2268"/>
                </a:cubicBezTo>
                <a:cubicBezTo>
                  <a:pt x="1004537" y="-5407"/>
                  <a:pt x="1262115" y="244094"/>
                  <a:pt x="1171847" y="436663"/>
                </a:cubicBezTo>
                <a:cubicBezTo>
                  <a:pt x="1224416" y="460284"/>
                  <a:pt x="1334894" y="528851"/>
                  <a:pt x="1381206" y="562731"/>
                </a:cubicBezTo>
                <a:close/>
              </a:path>
              <a:path w="1179923" h="749698" stroke="0" extrusionOk="0">
                <a:moveTo>
                  <a:pt x="1381206" y="562731"/>
                </a:moveTo>
                <a:cubicBezTo>
                  <a:pt x="1304709" y="551736"/>
                  <a:pt x="1206987" y="581117"/>
                  <a:pt x="1093032" y="570660"/>
                </a:cubicBezTo>
                <a:cubicBezTo>
                  <a:pt x="945532" y="658643"/>
                  <a:pt x="722737" y="780852"/>
                  <a:pt x="474301" y="742424"/>
                </a:cubicBezTo>
                <a:cubicBezTo>
                  <a:pt x="112847" y="743210"/>
                  <a:pt x="-97102" y="455213"/>
                  <a:pt x="38964" y="240881"/>
                </a:cubicBezTo>
                <a:cubicBezTo>
                  <a:pt x="130538" y="98110"/>
                  <a:pt x="395700" y="-43472"/>
                  <a:pt x="654751" y="2268"/>
                </a:cubicBezTo>
                <a:cubicBezTo>
                  <a:pt x="999682" y="14219"/>
                  <a:pt x="1196992" y="221384"/>
                  <a:pt x="1171847" y="436663"/>
                </a:cubicBezTo>
                <a:cubicBezTo>
                  <a:pt x="1232057" y="468048"/>
                  <a:pt x="1283576" y="502204"/>
                  <a:pt x="1381206" y="562731"/>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67059"/>
                      <a:gd name="adj2" fmla="val 2506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rgbClr val="002060"/>
                </a:solidFill>
                <a:latin typeface="UTM Avo" panose="02040603050506020204" pitchFamily="18" charset="0"/>
              </a:rPr>
              <a:t>Rau</a:t>
            </a:r>
          </a:p>
        </p:txBody>
      </p:sp>
      <p:sp>
        <p:nvSpPr>
          <p:cNvPr id="8" name="Speech Bubble: Oval 7">
            <a:extLst>
              <a:ext uri="{FF2B5EF4-FFF2-40B4-BE49-F238E27FC236}">
                <a16:creationId xmlns:a16="http://schemas.microsoft.com/office/drawing/2014/main" id="{64677DE6-E695-2DF2-3681-4952A5A6BE97}"/>
              </a:ext>
            </a:extLst>
          </p:cNvPr>
          <p:cNvSpPr/>
          <p:nvPr/>
        </p:nvSpPr>
        <p:spPr>
          <a:xfrm>
            <a:off x="7189089" y="2634238"/>
            <a:ext cx="1234911" cy="854824"/>
          </a:xfrm>
          <a:custGeom>
            <a:avLst/>
            <a:gdLst>
              <a:gd name="connsiteX0" fmla="*/ 1338730 w 1234911"/>
              <a:gd name="connsiteY0" fmla="*/ 304010 h 854824"/>
              <a:gd name="connsiteX1" fmla="*/ 1234129 w 1234911"/>
              <a:gd name="connsiteY1" fmla="*/ 405914 h 854824"/>
              <a:gd name="connsiteX2" fmla="*/ 661866 w 1234911"/>
              <a:gd name="connsiteY2" fmla="*/ 853717 h 854824"/>
              <a:gd name="connsiteX3" fmla="*/ 18729 w 1234911"/>
              <a:gd name="connsiteY3" fmla="*/ 531889 h 854824"/>
              <a:gd name="connsiteX4" fmla="*/ 513583 w 1234911"/>
              <a:gd name="connsiteY4" fmla="*/ 6091 h 854824"/>
              <a:gd name="connsiteX5" fmla="*/ 1177590 w 1234911"/>
              <a:gd name="connsiteY5" fmla="*/ 247570 h 854824"/>
              <a:gd name="connsiteX6" fmla="*/ 1338730 w 1234911"/>
              <a:gd name="connsiteY6" fmla="*/ 304010 h 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11" h="854824" fill="none" extrusionOk="0">
                <a:moveTo>
                  <a:pt x="1338730" y="304010"/>
                </a:moveTo>
                <a:cubicBezTo>
                  <a:pt x="1284378" y="352316"/>
                  <a:pt x="1281588" y="362113"/>
                  <a:pt x="1234129" y="405914"/>
                </a:cubicBezTo>
                <a:cubicBezTo>
                  <a:pt x="1252892" y="651056"/>
                  <a:pt x="1010169" y="797690"/>
                  <a:pt x="661866" y="853717"/>
                </a:cubicBezTo>
                <a:cubicBezTo>
                  <a:pt x="380398" y="824690"/>
                  <a:pt x="80327" y="751570"/>
                  <a:pt x="18729" y="531889"/>
                </a:cubicBezTo>
                <a:cubicBezTo>
                  <a:pt x="-44387" y="254870"/>
                  <a:pt x="176903" y="59858"/>
                  <a:pt x="513583" y="6091"/>
                </a:cubicBezTo>
                <a:cubicBezTo>
                  <a:pt x="793116" y="-37899"/>
                  <a:pt x="1104092" y="97625"/>
                  <a:pt x="1177590" y="247570"/>
                </a:cubicBezTo>
                <a:cubicBezTo>
                  <a:pt x="1244751" y="273864"/>
                  <a:pt x="1285253" y="290977"/>
                  <a:pt x="1338730" y="304010"/>
                </a:cubicBezTo>
                <a:close/>
              </a:path>
              <a:path w="1234911" h="854824" stroke="0" extrusionOk="0">
                <a:moveTo>
                  <a:pt x="1338730" y="304010"/>
                </a:moveTo>
                <a:cubicBezTo>
                  <a:pt x="1312972" y="323388"/>
                  <a:pt x="1258921" y="382698"/>
                  <a:pt x="1234129" y="405914"/>
                </a:cubicBezTo>
                <a:cubicBezTo>
                  <a:pt x="1245961" y="625350"/>
                  <a:pt x="1040820" y="893702"/>
                  <a:pt x="661866" y="853717"/>
                </a:cubicBezTo>
                <a:cubicBezTo>
                  <a:pt x="362276" y="880204"/>
                  <a:pt x="63295" y="720334"/>
                  <a:pt x="18729" y="531889"/>
                </a:cubicBezTo>
                <a:cubicBezTo>
                  <a:pt x="-71569" y="299036"/>
                  <a:pt x="161921" y="36976"/>
                  <a:pt x="513583" y="6091"/>
                </a:cubicBezTo>
                <a:cubicBezTo>
                  <a:pt x="815584" y="-64960"/>
                  <a:pt x="1008349" y="67480"/>
                  <a:pt x="1177590" y="247570"/>
                </a:cubicBezTo>
                <a:cubicBezTo>
                  <a:pt x="1237530" y="263332"/>
                  <a:pt x="1286252" y="293108"/>
                  <a:pt x="1338730" y="304010"/>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58407"/>
                      <a:gd name="adj2" fmla="val -1443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rgbClr val="002060"/>
                </a:solidFill>
                <a:latin typeface="UTM Avo" panose="02040603050506020204" pitchFamily="18" charset="0"/>
              </a:rPr>
              <a:t>Trứng</a:t>
            </a:r>
          </a:p>
        </p:txBody>
      </p:sp>
      <p:sp>
        <p:nvSpPr>
          <p:cNvPr id="9" name="Speech Bubble: Oval 8">
            <a:extLst>
              <a:ext uri="{FF2B5EF4-FFF2-40B4-BE49-F238E27FC236}">
                <a16:creationId xmlns:a16="http://schemas.microsoft.com/office/drawing/2014/main" id="{1CAB0CEF-65F0-F373-B905-7911B0F702E5}"/>
              </a:ext>
            </a:extLst>
          </p:cNvPr>
          <p:cNvSpPr/>
          <p:nvPr/>
        </p:nvSpPr>
        <p:spPr>
          <a:xfrm>
            <a:off x="7539871" y="4251887"/>
            <a:ext cx="1234911" cy="854824"/>
          </a:xfrm>
          <a:custGeom>
            <a:avLst/>
            <a:gdLst>
              <a:gd name="connsiteX0" fmla="*/ 980507 w 1234911"/>
              <a:gd name="connsiteY0" fmla="*/ -176752 h 854824"/>
              <a:gd name="connsiteX1" fmla="*/ 959020 w 1234911"/>
              <a:gd name="connsiteY1" fmla="*/ 71352 h 854824"/>
              <a:gd name="connsiteX2" fmla="*/ 1035315 w 1234911"/>
              <a:gd name="connsiteY2" fmla="*/ 742081 h 854824"/>
              <a:gd name="connsiteX3" fmla="*/ 387089 w 1234911"/>
              <a:gd name="connsiteY3" fmla="*/ 823963 h 854824"/>
              <a:gd name="connsiteX4" fmla="*/ 93364 w 1234911"/>
              <a:gd name="connsiteY4" fmla="*/ 201428 h 854824"/>
              <a:gd name="connsiteX5" fmla="*/ 741459 w 1234911"/>
              <a:gd name="connsiteY5" fmla="*/ 8708 h 854824"/>
              <a:gd name="connsiteX6" fmla="*/ 980507 w 1234911"/>
              <a:gd name="connsiteY6" fmla="*/ -176752 h 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911" h="854824" fill="none" extrusionOk="0">
                <a:moveTo>
                  <a:pt x="980507" y="-176752"/>
                </a:moveTo>
                <a:cubicBezTo>
                  <a:pt x="972983" y="-125787"/>
                  <a:pt x="963139" y="14464"/>
                  <a:pt x="959020" y="71352"/>
                </a:cubicBezTo>
                <a:cubicBezTo>
                  <a:pt x="1303153" y="296085"/>
                  <a:pt x="1352693" y="488710"/>
                  <a:pt x="1035315" y="742081"/>
                </a:cubicBezTo>
                <a:cubicBezTo>
                  <a:pt x="880932" y="800666"/>
                  <a:pt x="591745" y="911312"/>
                  <a:pt x="387089" y="823963"/>
                </a:cubicBezTo>
                <a:cubicBezTo>
                  <a:pt x="71025" y="667613"/>
                  <a:pt x="-57298" y="461210"/>
                  <a:pt x="93364" y="201428"/>
                </a:cubicBezTo>
                <a:cubicBezTo>
                  <a:pt x="243813" y="16514"/>
                  <a:pt x="505759" y="-17293"/>
                  <a:pt x="741459" y="8708"/>
                </a:cubicBezTo>
                <a:cubicBezTo>
                  <a:pt x="827855" y="-52134"/>
                  <a:pt x="901875" y="-116613"/>
                  <a:pt x="980507" y="-176752"/>
                </a:cubicBezTo>
                <a:close/>
              </a:path>
              <a:path w="1234911" h="854824" stroke="0" extrusionOk="0">
                <a:moveTo>
                  <a:pt x="980507" y="-176752"/>
                </a:moveTo>
                <a:cubicBezTo>
                  <a:pt x="986120" y="-124296"/>
                  <a:pt x="966710" y="1231"/>
                  <a:pt x="959020" y="71352"/>
                </a:cubicBezTo>
                <a:cubicBezTo>
                  <a:pt x="1275812" y="181917"/>
                  <a:pt x="1372976" y="609234"/>
                  <a:pt x="1035315" y="742081"/>
                </a:cubicBezTo>
                <a:cubicBezTo>
                  <a:pt x="858940" y="869957"/>
                  <a:pt x="575659" y="871232"/>
                  <a:pt x="387089" y="823963"/>
                </a:cubicBezTo>
                <a:cubicBezTo>
                  <a:pt x="16469" y="779335"/>
                  <a:pt x="-89036" y="355132"/>
                  <a:pt x="93364" y="201428"/>
                </a:cubicBezTo>
                <a:cubicBezTo>
                  <a:pt x="253346" y="16559"/>
                  <a:pt x="435976" y="-32342"/>
                  <a:pt x="741459" y="8708"/>
                </a:cubicBezTo>
                <a:cubicBezTo>
                  <a:pt x="827716" y="-75980"/>
                  <a:pt x="904178" y="-134387"/>
                  <a:pt x="980507" y="-176752"/>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29399"/>
                      <a:gd name="adj2" fmla="val -7067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rgbClr val="002060"/>
                </a:solidFill>
                <a:latin typeface="UTM Avo" panose="02040603050506020204" pitchFamily="18" charset="0"/>
              </a:rPr>
              <a:t>Khoai</a:t>
            </a:r>
          </a:p>
        </p:txBody>
      </p:sp>
    </p:spTree>
    <p:extLst>
      <p:ext uri="{BB962C8B-B14F-4D97-AF65-F5344CB8AC3E}">
        <p14:creationId xmlns:p14="http://schemas.microsoft.com/office/powerpoint/2010/main" val="156804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22" presetClass="entr" presetSubtype="2"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right)">
                                      <p:cBhvr>
                                        <p:cTn id="20" dur="500"/>
                                        <p:tgtEl>
                                          <p:spTgt spid="6"/>
                                        </p:tgtEl>
                                      </p:cBhvr>
                                    </p:animEffect>
                                  </p:childTnLst>
                                </p:cTn>
                              </p:par>
                            </p:childTnLst>
                          </p:cTn>
                        </p:par>
                        <p:par>
                          <p:cTn id="21" fill="hold">
                            <p:stCondLst>
                              <p:cond delay="1500"/>
                            </p:stCondLst>
                            <p:childTnLst>
                              <p:par>
                                <p:cTn id="22" presetID="22" presetClass="entr" presetSubtype="2"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right)">
                                      <p:cBhvr>
                                        <p:cTn id="24" dur="500"/>
                                        <p:tgtEl>
                                          <p:spTgt spid="8"/>
                                        </p:tgtEl>
                                      </p:cBhvr>
                                    </p:animEffect>
                                  </p:childTnLst>
                                </p:cTn>
                              </p:par>
                            </p:childTnLst>
                          </p:cTn>
                        </p:par>
                        <p:par>
                          <p:cTn id="25" fill="hold">
                            <p:stCondLst>
                              <p:cond delay="2000"/>
                            </p:stCondLst>
                            <p:childTnLst>
                              <p:par>
                                <p:cTn id="26" presetID="22" presetClass="entr" presetSubtype="1"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up)">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AACA3-A8A2-7F56-8453-2484C5940F8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81383E1-0390-30B1-FF71-251D6D26C92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Effect>
                      <a14:brightnessContrast contrast="40000"/>
                    </a14:imgEffect>
                  </a14:imgLayer>
                </a14:imgProps>
              </a:ext>
            </a:extLst>
          </a:blip>
          <a:stretch>
            <a:fillRect/>
          </a:stretch>
        </p:blipFill>
        <p:spPr>
          <a:xfrm>
            <a:off x="-1" y="0"/>
            <a:ext cx="9144001" cy="5143500"/>
          </a:xfrm>
          <a:prstGeom prst="rect">
            <a:avLst/>
          </a:prstGeom>
        </p:spPr>
      </p:pic>
      <p:sp>
        <p:nvSpPr>
          <p:cNvPr id="4" name="Title 2">
            <a:extLst>
              <a:ext uri="{FF2B5EF4-FFF2-40B4-BE49-F238E27FC236}">
                <a16:creationId xmlns:a16="http://schemas.microsoft.com/office/drawing/2014/main" id="{03140C41-3CB5-79B3-4168-E6D4E4FEFABB}"/>
              </a:ext>
            </a:extLst>
          </p:cNvPr>
          <p:cNvSpPr txBox="1">
            <a:spLocks/>
          </p:cNvSpPr>
          <p:nvPr/>
        </p:nvSpPr>
        <p:spPr>
          <a:xfrm>
            <a:off x="-84841" y="4421576"/>
            <a:ext cx="7107810" cy="647948"/>
          </a:xfrm>
          <a:prstGeom prst="homePlate">
            <a:avLst/>
          </a:prstGeom>
          <a:solidFill>
            <a:schemeClr val="accent5">
              <a:lumMod val="20000"/>
              <a:lumOff val="80000"/>
            </a:schemeClr>
          </a:solidFill>
          <a:ln/>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200"/>
              <a:buFont typeface="Fredoka One"/>
              <a:buNone/>
              <a:defRPr sz="3600" b="0" i="0" u="none" strike="noStrike" cap="none">
                <a:solidFill>
                  <a:schemeClr val="dk1"/>
                </a:solidFill>
                <a:latin typeface="Bubblegum Sans"/>
                <a:ea typeface="Bubblegum Sans"/>
                <a:cs typeface="Bubblegum Sans"/>
                <a:sym typeface="Bubblegum Sans"/>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r>
              <a:rPr lang="en-US" sz="2700" b="1">
                <a:latin typeface="UTM Avo" panose="02040603050506020204" pitchFamily="18" charset="0"/>
              </a:rPr>
              <a:t>c. Đoán xem hai mẹ con đang làm gì.</a:t>
            </a:r>
          </a:p>
        </p:txBody>
      </p:sp>
      <p:sp>
        <p:nvSpPr>
          <p:cNvPr id="5" name="Speech Bubble: Oval 4">
            <a:extLst>
              <a:ext uri="{FF2B5EF4-FFF2-40B4-BE49-F238E27FC236}">
                <a16:creationId xmlns:a16="http://schemas.microsoft.com/office/drawing/2014/main" id="{029F771B-C9FD-0B0F-BA0B-C8B5F06F093A}"/>
              </a:ext>
            </a:extLst>
          </p:cNvPr>
          <p:cNvSpPr/>
          <p:nvPr/>
        </p:nvSpPr>
        <p:spPr>
          <a:xfrm>
            <a:off x="1272619" y="141403"/>
            <a:ext cx="3572757" cy="2559286"/>
          </a:xfrm>
          <a:custGeom>
            <a:avLst/>
            <a:gdLst>
              <a:gd name="connsiteX0" fmla="*/ 3730208 w 3572757"/>
              <a:gd name="connsiteY0" fmla="*/ 1568305 h 2559286"/>
              <a:gd name="connsiteX1" fmla="*/ 3434237 w 3572757"/>
              <a:gd name="connsiteY1" fmla="*/ 1773712 h 2559286"/>
              <a:gd name="connsiteX2" fmla="*/ 1502925 w 3572757"/>
              <a:gd name="connsiteY2" fmla="*/ 2543074 h 2559286"/>
              <a:gd name="connsiteX3" fmla="*/ 38529 w 3572757"/>
              <a:gd name="connsiteY3" fmla="*/ 1015305 h 2559286"/>
              <a:gd name="connsiteX4" fmla="*/ 1888160 w 3572757"/>
              <a:gd name="connsiteY4" fmla="*/ 2079 h 2559286"/>
              <a:gd name="connsiteX5" fmla="*/ 3572620 w 3572757"/>
              <a:gd name="connsiteY5" fmla="*/ 1295544 h 2559286"/>
              <a:gd name="connsiteX6" fmla="*/ 3730208 w 3572757"/>
              <a:gd name="connsiteY6" fmla="*/ 1568305 h 2559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2757" h="2559286" fill="none" extrusionOk="0">
                <a:moveTo>
                  <a:pt x="3730208" y="1568305"/>
                </a:moveTo>
                <a:cubicBezTo>
                  <a:pt x="3632819" y="1644643"/>
                  <a:pt x="3568887" y="1664356"/>
                  <a:pt x="3434237" y="1773712"/>
                </a:cubicBezTo>
                <a:cubicBezTo>
                  <a:pt x="3119242" y="2343379"/>
                  <a:pt x="2341811" y="2565302"/>
                  <a:pt x="1502925" y="2543074"/>
                </a:cubicBezTo>
                <a:cubicBezTo>
                  <a:pt x="525006" y="2351127"/>
                  <a:pt x="-242909" y="1843784"/>
                  <a:pt x="38529" y="1015305"/>
                </a:cubicBezTo>
                <a:cubicBezTo>
                  <a:pt x="346509" y="217724"/>
                  <a:pt x="1043051" y="-10283"/>
                  <a:pt x="1888160" y="2079"/>
                </a:cubicBezTo>
                <a:cubicBezTo>
                  <a:pt x="2901754" y="-100956"/>
                  <a:pt x="3663655" y="656357"/>
                  <a:pt x="3572620" y="1295544"/>
                </a:cubicBezTo>
                <a:cubicBezTo>
                  <a:pt x="3616526" y="1359745"/>
                  <a:pt x="3700547" y="1502979"/>
                  <a:pt x="3730208" y="1568305"/>
                </a:cubicBezTo>
                <a:close/>
              </a:path>
              <a:path w="3572757" h="2559286" stroke="0" extrusionOk="0">
                <a:moveTo>
                  <a:pt x="3730208" y="1568305"/>
                </a:moveTo>
                <a:cubicBezTo>
                  <a:pt x="3610630" y="1657797"/>
                  <a:pt x="3536937" y="1701162"/>
                  <a:pt x="3434237" y="1773712"/>
                </a:cubicBezTo>
                <a:cubicBezTo>
                  <a:pt x="3085438" y="2242777"/>
                  <a:pt x="2335991" y="2660704"/>
                  <a:pt x="1502925" y="2543074"/>
                </a:cubicBezTo>
                <a:cubicBezTo>
                  <a:pt x="488272" y="2523941"/>
                  <a:pt x="-320614" y="1665447"/>
                  <a:pt x="38529" y="1015305"/>
                </a:cubicBezTo>
                <a:cubicBezTo>
                  <a:pt x="187937" y="521471"/>
                  <a:pt x="1032240" y="-122643"/>
                  <a:pt x="1888160" y="2079"/>
                </a:cubicBezTo>
                <a:cubicBezTo>
                  <a:pt x="2907111" y="-50634"/>
                  <a:pt x="3534305" y="606123"/>
                  <a:pt x="3572620" y="1295544"/>
                </a:cubicBezTo>
                <a:cubicBezTo>
                  <a:pt x="3605134" y="1371638"/>
                  <a:pt x="3703366" y="1507395"/>
                  <a:pt x="3730208" y="1568305"/>
                </a:cubicBezTo>
                <a:close/>
              </a:path>
            </a:pathLst>
          </a:custGeom>
          <a:solidFill>
            <a:schemeClr val="bg1"/>
          </a:solidFill>
          <a:ln>
            <a:solidFill>
              <a:srgbClr val="002060"/>
            </a:solidFill>
            <a:extLst>
              <a:ext uri="{C807C97D-BFC1-408E-A445-0C87EB9F89A2}">
                <ask:lineSketchStyleProps xmlns:ask="http://schemas.microsoft.com/office/drawing/2018/sketchyshapes" xmlns="" sd="265727420">
                  <a:prstGeom prst="wedgeEllipseCallout">
                    <a:avLst>
                      <a:gd name="adj1" fmla="val 54407"/>
                      <a:gd name="adj2" fmla="val 1127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C5316D"/>
                </a:solidFill>
                <a:latin typeface="UTM Avo" panose="02040603050506020204" pitchFamily="18" charset="0"/>
              </a:rPr>
              <a:t>Hai mẹ con chuẩn bị nấu cơm, chuẩn bị bữa ăn</a:t>
            </a:r>
          </a:p>
        </p:txBody>
      </p:sp>
    </p:spTree>
    <p:extLst>
      <p:ext uri="{BB962C8B-B14F-4D97-AF65-F5344CB8AC3E}">
        <p14:creationId xmlns:p14="http://schemas.microsoft.com/office/powerpoint/2010/main" val="193255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1"/>
        <p:cNvGrpSpPr/>
        <p:nvPr/>
      </p:nvGrpSpPr>
      <p:grpSpPr>
        <a:xfrm>
          <a:off x="0" y="0"/>
          <a:ext cx="0" cy="0"/>
          <a:chOff x="0" y="0"/>
          <a:chExt cx="0" cy="0"/>
        </a:xfrm>
      </p:grpSpPr>
      <p:sp>
        <p:nvSpPr>
          <p:cNvPr id="2282" name="Google Shape;2282;p31"/>
          <p:cNvSpPr/>
          <p:nvPr/>
        </p:nvSpPr>
        <p:spPr>
          <a:xfrm>
            <a:off x="12812293" y="872774"/>
            <a:ext cx="144983" cy="272315"/>
          </a:xfrm>
          <a:custGeom>
            <a:avLst/>
            <a:gdLst/>
            <a:ahLst/>
            <a:cxnLst/>
            <a:rect l="l" t="t" r="r" b="b"/>
            <a:pathLst>
              <a:path w="739" h="1388" extrusionOk="0">
                <a:moveTo>
                  <a:pt x="36" y="1"/>
                </a:moveTo>
                <a:cubicBezTo>
                  <a:pt x="27" y="1"/>
                  <a:pt x="18" y="7"/>
                  <a:pt x="12" y="18"/>
                </a:cubicBezTo>
                <a:cubicBezTo>
                  <a:pt x="1" y="30"/>
                  <a:pt x="1" y="42"/>
                  <a:pt x="12" y="54"/>
                </a:cubicBezTo>
                <a:cubicBezTo>
                  <a:pt x="405" y="590"/>
                  <a:pt x="679" y="1352"/>
                  <a:pt x="703" y="1364"/>
                </a:cubicBezTo>
                <a:cubicBezTo>
                  <a:pt x="679" y="1388"/>
                  <a:pt x="715" y="1388"/>
                  <a:pt x="727" y="1388"/>
                </a:cubicBezTo>
                <a:cubicBezTo>
                  <a:pt x="739" y="1364"/>
                  <a:pt x="739" y="1352"/>
                  <a:pt x="739" y="1340"/>
                </a:cubicBezTo>
                <a:cubicBezTo>
                  <a:pt x="739" y="1328"/>
                  <a:pt x="453" y="554"/>
                  <a:pt x="60" y="18"/>
                </a:cubicBezTo>
                <a:cubicBezTo>
                  <a:pt x="54" y="7"/>
                  <a:pt x="45" y="1"/>
                  <a:pt x="36" y="1"/>
                </a:cubicBezTo>
                <a:close/>
              </a:path>
            </a:pathLst>
          </a:custGeom>
          <a:solidFill>
            <a:srgbClr val="FEF8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31"/>
          <p:cNvSpPr/>
          <p:nvPr/>
        </p:nvSpPr>
        <p:spPr>
          <a:xfrm>
            <a:off x="12634741" y="984406"/>
            <a:ext cx="165975" cy="226210"/>
          </a:xfrm>
          <a:custGeom>
            <a:avLst/>
            <a:gdLst/>
            <a:ahLst/>
            <a:cxnLst/>
            <a:rect l="l" t="t" r="r" b="b"/>
            <a:pathLst>
              <a:path w="846" h="1153" extrusionOk="0">
                <a:moveTo>
                  <a:pt x="804" y="0"/>
                </a:moveTo>
                <a:cubicBezTo>
                  <a:pt x="798" y="0"/>
                  <a:pt x="792" y="3"/>
                  <a:pt x="786" y="9"/>
                </a:cubicBezTo>
                <a:cubicBezTo>
                  <a:pt x="751" y="21"/>
                  <a:pt x="179" y="497"/>
                  <a:pt x="1" y="1116"/>
                </a:cubicBezTo>
                <a:cubicBezTo>
                  <a:pt x="1" y="1128"/>
                  <a:pt x="1" y="1140"/>
                  <a:pt x="24" y="1152"/>
                </a:cubicBezTo>
                <a:cubicBezTo>
                  <a:pt x="24" y="1140"/>
                  <a:pt x="36" y="1140"/>
                  <a:pt x="60" y="1140"/>
                </a:cubicBezTo>
                <a:lnTo>
                  <a:pt x="72" y="1128"/>
                </a:lnTo>
                <a:cubicBezTo>
                  <a:pt x="251" y="533"/>
                  <a:pt x="822" y="57"/>
                  <a:pt x="822" y="57"/>
                </a:cubicBezTo>
                <a:cubicBezTo>
                  <a:pt x="846" y="45"/>
                  <a:pt x="846" y="21"/>
                  <a:pt x="822" y="9"/>
                </a:cubicBezTo>
                <a:cubicBezTo>
                  <a:pt x="816" y="3"/>
                  <a:pt x="810" y="0"/>
                  <a:pt x="804" y="0"/>
                </a:cubicBezTo>
                <a:close/>
              </a:path>
            </a:pathLst>
          </a:custGeom>
          <a:solidFill>
            <a:srgbClr val="FEF8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31"/>
          <p:cNvSpPr/>
          <p:nvPr/>
        </p:nvSpPr>
        <p:spPr>
          <a:xfrm>
            <a:off x="12359096" y="2644566"/>
            <a:ext cx="116928" cy="53953"/>
          </a:xfrm>
          <a:custGeom>
            <a:avLst/>
            <a:gdLst/>
            <a:ahLst/>
            <a:cxnLst/>
            <a:rect l="l" t="t" r="r" b="b"/>
            <a:pathLst>
              <a:path w="596" h="275" fill="none" extrusionOk="0">
                <a:moveTo>
                  <a:pt x="1" y="274"/>
                </a:moveTo>
                <a:cubicBezTo>
                  <a:pt x="191" y="179"/>
                  <a:pt x="394" y="96"/>
                  <a:pt x="596" y="0"/>
                </a:cubicBezTo>
              </a:path>
            </a:pathLst>
          </a:custGeom>
          <a:noFill/>
          <a:ln w="4475" cap="rnd" cmpd="sng">
            <a:solidFill>
              <a:srgbClr val="2AB59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1"/>
          <p:cNvSpPr txBox="1">
            <a:spLocks noGrp="1"/>
          </p:cNvSpPr>
          <p:nvPr>
            <p:ph type="ctrTitle"/>
          </p:nvPr>
        </p:nvSpPr>
        <p:spPr>
          <a:xfrm>
            <a:off x="4572000" y="1722868"/>
            <a:ext cx="4225500" cy="2153400"/>
          </a:xfrm>
          <a:prstGeom prst="rect">
            <a:avLst/>
          </a:prstGeom>
        </p:spPr>
        <p:txBody>
          <a:bodyPr spcFirstLastPara="1" wrap="square" lIns="91425" tIns="91425" rIns="91425" bIns="91425" anchor="ctr" anchorCtr="0">
            <a:noAutofit/>
          </a:bodyPr>
          <a:lstStyle/>
          <a:p>
            <a:pPr marL="0" marR="0" lvl="0" indent="0" defTabSz="457200" eaLnBrk="1" fontAlgn="auto" latinLnBrk="0" hangingPunct="1">
              <a:lnSpc>
                <a:spcPct val="100000"/>
              </a:lnSpc>
              <a:spcBef>
                <a:spcPts val="0"/>
              </a:spcBef>
              <a:spcAft>
                <a:spcPts val="0"/>
              </a:spcAft>
              <a:tabLst/>
              <a:defRPr/>
            </a:pPr>
            <a:r>
              <a:rPr kumimoji="0" lang="en-US" altLang="zh-CN" sz="7500" b="0" i="0" u="none" strike="noStrike" kern="1200" cap="none" spc="0" normalizeH="0" baseline="0" noProof="0">
                <a:ln w="28575">
                  <a:solidFill>
                    <a:srgbClr val="2D3847"/>
                  </a:solidFill>
                </a:ln>
                <a:blipFill>
                  <a:blip r:embed="rId3"/>
                  <a:stretch>
                    <a:fillRect/>
                  </a:stretch>
                </a:blipFill>
                <a:effectLst/>
                <a:uLnTx/>
                <a:uFillTx/>
                <a:latin typeface="#9Slide07 SVNZiclets" panose="02000603000000000000" pitchFamily="2" charset="0"/>
                <a:ea typeface="思源黑体 CN Medium" panose="020B0600000000000000" pitchFamily="34" charset="-122"/>
                <a:cs typeface="+mn-cs"/>
              </a:rPr>
              <a:t>TẬP ĐỌC</a:t>
            </a:r>
            <a:br>
              <a:rPr kumimoji="0" lang="zh-CN" altLang="en-US" sz="7500" b="0" i="0" u="none" strike="noStrike" kern="1200" cap="none" spc="0" normalizeH="0" baseline="0" noProof="0">
                <a:ln w="28575">
                  <a:solidFill>
                    <a:srgbClr val="2D3847"/>
                  </a:solidFill>
                </a:ln>
                <a:blipFill>
                  <a:blip r:embed="rId3"/>
                  <a:stretch>
                    <a:fillRect/>
                  </a:stretch>
                </a:blipFill>
                <a:effectLst/>
                <a:uLnTx/>
                <a:uFillTx/>
                <a:latin typeface="#9Slide07 SVNZiclets" panose="02000603000000000000" pitchFamily="2" charset="0"/>
                <a:ea typeface="思源黑体 CN Medium" panose="020B0600000000000000" pitchFamily="34" charset="-122"/>
                <a:cs typeface="+mn-cs"/>
              </a:rPr>
            </a:br>
            <a:endParaRPr lang="en-US" sz="7500">
              <a:latin typeface="#9Slide07 SVNZiclets" panose="02000603000000000000" pitchFamily="2" charset="0"/>
            </a:endParaRPr>
          </a:p>
        </p:txBody>
      </p:sp>
      <p:cxnSp>
        <p:nvCxnSpPr>
          <p:cNvPr id="2287" name="Google Shape;2287;p31"/>
          <p:cNvCxnSpPr/>
          <p:nvPr/>
        </p:nvCxnSpPr>
        <p:spPr>
          <a:xfrm>
            <a:off x="4703700" y="3462082"/>
            <a:ext cx="3962100" cy="0"/>
          </a:xfrm>
          <a:prstGeom prst="straightConnector1">
            <a:avLst/>
          </a:prstGeom>
          <a:noFill/>
          <a:ln w="9525" cap="flat" cmpd="sng">
            <a:solidFill>
              <a:schemeClr val="dk1"/>
            </a:solidFill>
            <a:prstDash val="solid"/>
            <a:round/>
            <a:headEnd type="none" w="med" len="med"/>
            <a:tailEnd type="none" w="med" len="med"/>
          </a:ln>
        </p:spPr>
      </p:cxnSp>
      <p:sp>
        <p:nvSpPr>
          <p:cNvPr id="2340" name="Google Shape;2340;p31"/>
          <p:cNvSpPr/>
          <p:nvPr/>
        </p:nvSpPr>
        <p:spPr>
          <a:xfrm>
            <a:off x="4032563" y="1540132"/>
            <a:ext cx="21386" cy="4141"/>
          </a:xfrm>
          <a:custGeom>
            <a:avLst/>
            <a:gdLst/>
            <a:ahLst/>
            <a:cxnLst/>
            <a:rect l="l" t="t" r="r" b="b"/>
            <a:pathLst>
              <a:path w="532" h="103" extrusionOk="0">
                <a:moveTo>
                  <a:pt x="1" y="0"/>
                </a:moveTo>
                <a:cubicBezTo>
                  <a:pt x="172" y="34"/>
                  <a:pt x="343" y="69"/>
                  <a:pt x="532" y="103"/>
                </a:cubicBezTo>
                <a:cubicBezTo>
                  <a:pt x="343" y="69"/>
                  <a:pt x="172" y="34"/>
                  <a:pt x="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31"/>
          <p:cNvSpPr/>
          <p:nvPr/>
        </p:nvSpPr>
        <p:spPr>
          <a:xfrm>
            <a:off x="4055316" y="1544233"/>
            <a:ext cx="24803" cy="3497"/>
          </a:xfrm>
          <a:custGeom>
            <a:avLst/>
            <a:gdLst/>
            <a:ahLst/>
            <a:cxnLst/>
            <a:rect l="l" t="t" r="r" b="b"/>
            <a:pathLst>
              <a:path w="617" h="87" extrusionOk="0">
                <a:moveTo>
                  <a:pt x="0" y="1"/>
                </a:moveTo>
                <a:cubicBezTo>
                  <a:pt x="188" y="35"/>
                  <a:pt x="394" y="69"/>
                  <a:pt x="617" y="86"/>
                </a:cubicBezTo>
                <a:cubicBezTo>
                  <a:pt x="394" y="69"/>
                  <a:pt x="188" y="35"/>
                  <a:pt x="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31"/>
          <p:cNvSpPr/>
          <p:nvPr/>
        </p:nvSpPr>
        <p:spPr>
          <a:xfrm>
            <a:off x="4081446" y="1547690"/>
            <a:ext cx="23477" cy="2090"/>
          </a:xfrm>
          <a:custGeom>
            <a:avLst/>
            <a:gdLst/>
            <a:ahLst/>
            <a:cxnLst/>
            <a:rect l="l" t="t" r="r" b="b"/>
            <a:pathLst>
              <a:path w="584" h="52" extrusionOk="0">
                <a:moveTo>
                  <a:pt x="1" y="0"/>
                </a:moveTo>
                <a:cubicBezTo>
                  <a:pt x="189" y="18"/>
                  <a:pt x="395" y="35"/>
                  <a:pt x="583" y="52"/>
                </a:cubicBezTo>
                <a:cubicBezTo>
                  <a:pt x="395" y="35"/>
                  <a:pt x="206" y="18"/>
                  <a:pt x="1" y="0"/>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31"/>
          <p:cNvSpPr/>
          <p:nvPr/>
        </p:nvSpPr>
        <p:spPr>
          <a:xfrm>
            <a:off x="4007800" y="1533901"/>
            <a:ext cx="20703" cy="5548"/>
          </a:xfrm>
          <a:custGeom>
            <a:avLst/>
            <a:gdLst/>
            <a:ahLst/>
            <a:cxnLst/>
            <a:rect l="l" t="t" r="r" b="b"/>
            <a:pathLst>
              <a:path w="515" h="138" extrusionOk="0">
                <a:moveTo>
                  <a:pt x="0" y="1"/>
                </a:moveTo>
                <a:cubicBezTo>
                  <a:pt x="172" y="52"/>
                  <a:pt x="343" y="87"/>
                  <a:pt x="514" y="138"/>
                </a:cubicBezTo>
                <a:cubicBezTo>
                  <a:pt x="343" y="87"/>
                  <a:pt x="172" y="52"/>
                  <a:pt x="0"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31"/>
          <p:cNvSpPr/>
          <p:nvPr/>
        </p:nvSpPr>
        <p:spPr>
          <a:xfrm>
            <a:off x="4167515" y="1549057"/>
            <a:ext cx="25527" cy="1407"/>
          </a:xfrm>
          <a:custGeom>
            <a:avLst/>
            <a:gdLst/>
            <a:ahLst/>
            <a:cxnLst/>
            <a:rect l="l" t="t" r="r" b="b"/>
            <a:pathLst>
              <a:path w="635" h="35" extrusionOk="0">
                <a:moveTo>
                  <a:pt x="1" y="35"/>
                </a:moveTo>
                <a:lnTo>
                  <a:pt x="634" y="1"/>
                </a:ln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31"/>
          <p:cNvSpPr/>
          <p:nvPr/>
        </p:nvSpPr>
        <p:spPr>
          <a:xfrm>
            <a:off x="4108983" y="1549740"/>
            <a:ext cx="55154" cy="724"/>
          </a:xfrm>
          <a:custGeom>
            <a:avLst/>
            <a:gdLst/>
            <a:ahLst/>
            <a:cxnLst/>
            <a:rect l="l" t="t" r="r" b="b"/>
            <a:pathLst>
              <a:path w="1372" h="18" extrusionOk="0">
                <a:moveTo>
                  <a:pt x="1" y="1"/>
                </a:moveTo>
                <a:cubicBezTo>
                  <a:pt x="446" y="18"/>
                  <a:pt x="892" y="18"/>
                  <a:pt x="1371" y="1"/>
                </a:cubicBezTo>
                <a:cubicBezTo>
                  <a:pt x="892" y="18"/>
                  <a:pt x="446" y="18"/>
                  <a:pt x="1" y="1"/>
                </a:cubicBezTo>
                <a:close/>
              </a:path>
            </a:pathLst>
          </a:custGeom>
          <a:solidFill>
            <a:srgbClr val="3B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矩形: 圆角 8">
            <a:extLst>
              <a:ext uri="{FF2B5EF4-FFF2-40B4-BE49-F238E27FC236}">
                <a16:creationId xmlns:a16="http://schemas.microsoft.com/office/drawing/2014/main" id="{E029C632-1455-0620-22DA-45C44CAFEC7A}"/>
              </a:ext>
            </a:extLst>
          </p:cNvPr>
          <p:cNvSpPr/>
          <p:nvPr/>
        </p:nvSpPr>
        <p:spPr>
          <a:xfrm>
            <a:off x="4122482" y="1676980"/>
            <a:ext cx="8162253" cy="2012109"/>
          </a:xfrm>
          <a:prstGeom prst="roundRect">
            <a:avLst>
              <a:gd name="adj" fmla="val 50000"/>
            </a:avLst>
          </a:prstGeom>
          <a:noFill/>
          <a:ln w="12700" cap="flat" cmpd="sng" algn="ctr">
            <a:noFill/>
            <a:prstDash val="solid"/>
            <a:miter lim="800000"/>
          </a:ln>
          <a:effectLst>
            <a:outerShdw blurRad="254000" dist="101600" dir="5400000" algn="ctr" rotWithShape="0">
              <a:srgbClr val="61A036">
                <a:alpha val="23000"/>
              </a:srgbClr>
            </a:outerShdw>
          </a:effectLst>
        </p:spPr>
        <p:txBody>
          <a:bodyPr lIns="0" tIns="0" rIns="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CN" altLang="en-US" sz="9000" b="0" i="0" u="none" strike="noStrike" kern="1200" cap="none" spc="0" normalizeH="0" baseline="0" noProof="0" dirty="0">
              <a:ln w="28575">
                <a:solidFill>
                  <a:srgbClr val="2D3847"/>
                </a:solidFill>
              </a:ln>
              <a:blipFill>
                <a:blip r:embed="rId3"/>
                <a:stretch>
                  <a:fillRect/>
                </a:stretch>
              </a:blipFill>
              <a:effectLst/>
              <a:uLnTx/>
              <a:uFillTx/>
              <a:latin typeface="#9Slide07 SVNZiclets" panose="02000603000000000000" pitchFamily="2" charset="0"/>
              <a:ea typeface="思源黑体 CN Medium" panose="020B0600000000000000" pitchFamily="34" charset="-122"/>
              <a:cs typeface="+mn-cs"/>
            </a:endParaRPr>
          </a:p>
        </p:txBody>
      </p:sp>
      <p:pic>
        <p:nvPicPr>
          <p:cNvPr id="121" name="Picture 120">
            <a:extLst>
              <a:ext uri="{FF2B5EF4-FFF2-40B4-BE49-F238E27FC236}">
                <a16:creationId xmlns:a16="http://schemas.microsoft.com/office/drawing/2014/main" id="{8D5851C3-96FC-C277-F781-E9E544C5716F}"/>
              </a:ext>
            </a:extLst>
          </p:cNvPr>
          <p:cNvPicPr>
            <a:picLocks noChangeAspect="1"/>
          </p:cNvPicPr>
          <p:nvPr/>
        </p:nvPicPr>
        <p:blipFill rotWithShape="1">
          <a:blip r:embed="rId4"/>
          <a:srcRect l="38270" r="29509"/>
          <a:stretch/>
        </p:blipFill>
        <p:spPr>
          <a:xfrm>
            <a:off x="582065" y="437303"/>
            <a:ext cx="4661425" cy="5122029"/>
          </a:xfrm>
          <a:prstGeom prst="rect">
            <a:avLst/>
          </a:prstGeom>
        </p:spPr>
      </p:pic>
    </p:spTree>
    <p:extLst>
      <p:ext uri="{BB962C8B-B14F-4D97-AF65-F5344CB8AC3E}">
        <p14:creationId xmlns:p14="http://schemas.microsoft.com/office/powerpoint/2010/main" val="272177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85"/>
                                        </p:tgtEl>
                                        <p:attrNameLst>
                                          <p:attrName>style.visibility</p:attrName>
                                        </p:attrNameLst>
                                      </p:cBhvr>
                                      <p:to>
                                        <p:strVal val="visible"/>
                                      </p:to>
                                    </p:set>
                                    <p:animEffect transition="in" filter="barn(inVertical)">
                                      <p:cBhvr>
                                        <p:cTn id="7" dur="500"/>
                                        <p:tgtEl>
                                          <p:spTgt spid="2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98"/>
        <p:cNvGrpSpPr/>
        <p:nvPr/>
      </p:nvGrpSpPr>
      <p:grpSpPr>
        <a:xfrm>
          <a:off x="0" y="0"/>
          <a:ext cx="0" cy="0"/>
          <a:chOff x="0" y="0"/>
          <a:chExt cx="0" cy="0"/>
        </a:xfrm>
      </p:grpSpPr>
      <p:sp>
        <p:nvSpPr>
          <p:cNvPr id="4" name="Rectangle 3">
            <a:extLst>
              <a:ext uri="{FF2B5EF4-FFF2-40B4-BE49-F238E27FC236}">
                <a16:creationId xmlns:a16="http://schemas.microsoft.com/office/drawing/2014/main" id="{4E86BDEC-14F0-0C68-4FED-7ECCBDA34340}"/>
              </a:ext>
            </a:extLst>
          </p:cNvPr>
          <p:cNvSpPr/>
          <p:nvPr/>
        </p:nvSpPr>
        <p:spPr>
          <a:xfrm>
            <a:off x="381784" y="370590"/>
            <a:ext cx="8380429" cy="4402319"/>
          </a:xfrm>
          <a:custGeom>
            <a:avLst/>
            <a:gdLst>
              <a:gd name="connsiteX0" fmla="*/ 0 w 8380429"/>
              <a:gd name="connsiteY0" fmla="*/ 0 h 4402319"/>
              <a:gd name="connsiteX1" fmla="*/ 598602 w 8380429"/>
              <a:gd name="connsiteY1" fmla="*/ 0 h 4402319"/>
              <a:gd name="connsiteX2" fmla="*/ 1197204 w 8380429"/>
              <a:gd name="connsiteY2" fmla="*/ 0 h 4402319"/>
              <a:gd name="connsiteX3" fmla="*/ 1795806 w 8380429"/>
              <a:gd name="connsiteY3" fmla="*/ 0 h 4402319"/>
              <a:gd name="connsiteX4" fmla="*/ 2562017 w 8380429"/>
              <a:gd name="connsiteY4" fmla="*/ 0 h 4402319"/>
              <a:gd name="connsiteX5" fmla="*/ 3328228 w 8380429"/>
              <a:gd name="connsiteY5" fmla="*/ 0 h 4402319"/>
              <a:gd name="connsiteX6" fmla="*/ 3843025 w 8380429"/>
              <a:gd name="connsiteY6" fmla="*/ 0 h 4402319"/>
              <a:gd name="connsiteX7" fmla="*/ 4357823 w 8380429"/>
              <a:gd name="connsiteY7" fmla="*/ 0 h 4402319"/>
              <a:gd name="connsiteX8" fmla="*/ 4705012 w 8380429"/>
              <a:gd name="connsiteY8" fmla="*/ 0 h 4402319"/>
              <a:gd name="connsiteX9" fmla="*/ 5052201 w 8380429"/>
              <a:gd name="connsiteY9" fmla="*/ 0 h 4402319"/>
              <a:gd name="connsiteX10" fmla="*/ 5650804 w 8380429"/>
              <a:gd name="connsiteY10" fmla="*/ 0 h 4402319"/>
              <a:gd name="connsiteX11" fmla="*/ 6249406 w 8380429"/>
              <a:gd name="connsiteY11" fmla="*/ 0 h 4402319"/>
              <a:gd name="connsiteX12" fmla="*/ 6848008 w 8380429"/>
              <a:gd name="connsiteY12" fmla="*/ 0 h 4402319"/>
              <a:gd name="connsiteX13" fmla="*/ 7195197 w 8380429"/>
              <a:gd name="connsiteY13" fmla="*/ 0 h 4402319"/>
              <a:gd name="connsiteX14" fmla="*/ 7542386 w 8380429"/>
              <a:gd name="connsiteY14" fmla="*/ 0 h 4402319"/>
              <a:gd name="connsiteX15" fmla="*/ 8380429 w 8380429"/>
              <a:gd name="connsiteY15" fmla="*/ 0 h 4402319"/>
              <a:gd name="connsiteX16" fmla="*/ 8380429 w 8380429"/>
              <a:gd name="connsiteY16" fmla="*/ 638336 h 4402319"/>
              <a:gd name="connsiteX17" fmla="*/ 8380429 w 8380429"/>
              <a:gd name="connsiteY17" fmla="*/ 1056557 h 4402319"/>
              <a:gd name="connsiteX18" fmla="*/ 8380429 w 8380429"/>
              <a:gd name="connsiteY18" fmla="*/ 1518800 h 4402319"/>
              <a:gd name="connsiteX19" fmla="*/ 8380429 w 8380429"/>
              <a:gd name="connsiteY19" fmla="*/ 1937020 h 4402319"/>
              <a:gd name="connsiteX20" fmla="*/ 8380429 w 8380429"/>
              <a:gd name="connsiteY20" fmla="*/ 2575357 h 4402319"/>
              <a:gd name="connsiteX21" fmla="*/ 8380429 w 8380429"/>
              <a:gd name="connsiteY21" fmla="*/ 3169670 h 4402319"/>
              <a:gd name="connsiteX22" fmla="*/ 8380429 w 8380429"/>
              <a:gd name="connsiteY22" fmla="*/ 3631913 h 4402319"/>
              <a:gd name="connsiteX23" fmla="*/ 8380429 w 8380429"/>
              <a:gd name="connsiteY23" fmla="*/ 4402319 h 4402319"/>
              <a:gd name="connsiteX24" fmla="*/ 7614218 w 8380429"/>
              <a:gd name="connsiteY24" fmla="*/ 4402319 h 4402319"/>
              <a:gd name="connsiteX25" fmla="*/ 6848008 w 8380429"/>
              <a:gd name="connsiteY25" fmla="*/ 4402319 h 4402319"/>
              <a:gd name="connsiteX26" fmla="*/ 6165601 w 8380429"/>
              <a:gd name="connsiteY26" fmla="*/ 4402319 h 4402319"/>
              <a:gd name="connsiteX27" fmla="*/ 5483195 w 8380429"/>
              <a:gd name="connsiteY27" fmla="*/ 4402319 h 4402319"/>
              <a:gd name="connsiteX28" fmla="*/ 4800789 w 8380429"/>
              <a:gd name="connsiteY28" fmla="*/ 4402319 h 4402319"/>
              <a:gd name="connsiteX29" fmla="*/ 4369795 w 8380429"/>
              <a:gd name="connsiteY29" fmla="*/ 4402319 h 4402319"/>
              <a:gd name="connsiteX30" fmla="*/ 3687389 w 8380429"/>
              <a:gd name="connsiteY30" fmla="*/ 4402319 h 4402319"/>
              <a:gd name="connsiteX31" fmla="*/ 3088787 w 8380429"/>
              <a:gd name="connsiteY31" fmla="*/ 4402319 h 4402319"/>
              <a:gd name="connsiteX32" fmla="*/ 2406380 w 8380429"/>
              <a:gd name="connsiteY32" fmla="*/ 4402319 h 4402319"/>
              <a:gd name="connsiteX33" fmla="*/ 1723974 w 8380429"/>
              <a:gd name="connsiteY33" fmla="*/ 4402319 h 4402319"/>
              <a:gd name="connsiteX34" fmla="*/ 957763 w 8380429"/>
              <a:gd name="connsiteY34" fmla="*/ 4402319 h 4402319"/>
              <a:gd name="connsiteX35" fmla="*/ 0 w 8380429"/>
              <a:gd name="connsiteY35" fmla="*/ 4402319 h 4402319"/>
              <a:gd name="connsiteX36" fmla="*/ 0 w 8380429"/>
              <a:gd name="connsiteY36" fmla="*/ 3984099 h 4402319"/>
              <a:gd name="connsiteX37" fmla="*/ 0 w 8380429"/>
              <a:gd name="connsiteY37" fmla="*/ 3521855 h 4402319"/>
              <a:gd name="connsiteX38" fmla="*/ 0 w 8380429"/>
              <a:gd name="connsiteY38" fmla="*/ 2927542 h 4402319"/>
              <a:gd name="connsiteX39" fmla="*/ 0 w 8380429"/>
              <a:gd name="connsiteY39" fmla="*/ 2377252 h 4402319"/>
              <a:gd name="connsiteX40" fmla="*/ 0 w 8380429"/>
              <a:gd name="connsiteY40" fmla="*/ 1959032 h 4402319"/>
              <a:gd name="connsiteX41" fmla="*/ 0 w 8380429"/>
              <a:gd name="connsiteY41" fmla="*/ 1364719 h 4402319"/>
              <a:gd name="connsiteX42" fmla="*/ 0 w 8380429"/>
              <a:gd name="connsiteY42" fmla="*/ 770406 h 4402319"/>
              <a:gd name="connsiteX43" fmla="*/ 0 w 8380429"/>
              <a:gd name="connsiteY43" fmla="*/ 0 h 4402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380429" h="4402319" fill="none" extrusionOk="0">
                <a:moveTo>
                  <a:pt x="0" y="0"/>
                </a:moveTo>
                <a:cubicBezTo>
                  <a:pt x="214284" y="-42864"/>
                  <a:pt x="476177" y="55873"/>
                  <a:pt x="598602" y="0"/>
                </a:cubicBezTo>
                <a:cubicBezTo>
                  <a:pt x="721027" y="-55873"/>
                  <a:pt x="980864" y="47260"/>
                  <a:pt x="1197204" y="0"/>
                </a:cubicBezTo>
                <a:cubicBezTo>
                  <a:pt x="1413544" y="-47260"/>
                  <a:pt x="1663963" y="37840"/>
                  <a:pt x="1795806" y="0"/>
                </a:cubicBezTo>
                <a:cubicBezTo>
                  <a:pt x="1927649" y="-37840"/>
                  <a:pt x="2277399" y="89289"/>
                  <a:pt x="2562017" y="0"/>
                </a:cubicBezTo>
                <a:cubicBezTo>
                  <a:pt x="2846635" y="-89289"/>
                  <a:pt x="3076498" y="60249"/>
                  <a:pt x="3328228" y="0"/>
                </a:cubicBezTo>
                <a:cubicBezTo>
                  <a:pt x="3579958" y="-60249"/>
                  <a:pt x="3623364" y="35636"/>
                  <a:pt x="3843025" y="0"/>
                </a:cubicBezTo>
                <a:cubicBezTo>
                  <a:pt x="4062686" y="-35636"/>
                  <a:pt x="4155264" y="57120"/>
                  <a:pt x="4357823" y="0"/>
                </a:cubicBezTo>
                <a:cubicBezTo>
                  <a:pt x="4560382" y="-57120"/>
                  <a:pt x="4567281" y="15065"/>
                  <a:pt x="4705012" y="0"/>
                </a:cubicBezTo>
                <a:cubicBezTo>
                  <a:pt x="4842743" y="-15065"/>
                  <a:pt x="4941753" y="18415"/>
                  <a:pt x="5052201" y="0"/>
                </a:cubicBezTo>
                <a:cubicBezTo>
                  <a:pt x="5162649" y="-18415"/>
                  <a:pt x="5433488" y="58844"/>
                  <a:pt x="5650804" y="0"/>
                </a:cubicBezTo>
                <a:cubicBezTo>
                  <a:pt x="5868120" y="-58844"/>
                  <a:pt x="6082211" y="18836"/>
                  <a:pt x="6249406" y="0"/>
                </a:cubicBezTo>
                <a:cubicBezTo>
                  <a:pt x="6416601" y="-18836"/>
                  <a:pt x="6670220" y="2652"/>
                  <a:pt x="6848008" y="0"/>
                </a:cubicBezTo>
                <a:cubicBezTo>
                  <a:pt x="7025796" y="-2652"/>
                  <a:pt x="7046988" y="531"/>
                  <a:pt x="7195197" y="0"/>
                </a:cubicBezTo>
                <a:cubicBezTo>
                  <a:pt x="7343406" y="-531"/>
                  <a:pt x="7465572" y="31216"/>
                  <a:pt x="7542386" y="0"/>
                </a:cubicBezTo>
                <a:cubicBezTo>
                  <a:pt x="7619200" y="-31216"/>
                  <a:pt x="8076907" y="44604"/>
                  <a:pt x="8380429" y="0"/>
                </a:cubicBezTo>
                <a:cubicBezTo>
                  <a:pt x="8412630" y="187897"/>
                  <a:pt x="8339549" y="457213"/>
                  <a:pt x="8380429" y="638336"/>
                </a:cubicBezTo>
                <a:cubicBezTo>
                  <a:pt x="8421309" y="819459"/>
                  <a:pt x="8373343" y="927475"/>
                  <a:pt x="8380429" y="1056557"/>
                </a:cubicBezTo>
                <a:cubicBezTo>
                  <a:pt x="8387515" y="1185639"/>
                  <a:pt x="8330752" y="1322212"/>
                  <a:pt x="8380429" y="1518800"/>
                </a:cubicBezTo>
                <a:cubicBezTo>
                  <a:pt x="8430106" y="1715388"/>
                  <a:pt x="8346667" y="1767274"/>
                  <a:pt x="8380429" y="1937020"/>
                </a:cubicBezTo>
                <a:cubicBezTo>
                  <a:pt x="8414191" y="2106766"/>
                  <a:pt x="8356936" y="2418532"/>
                  <a:pt x="8380429" y="2575357"/>
                </a:cubicBezTo>
                <a:cubicBezTo>
                  <a:pt x="8403922" y="2732182"/>
                  <a:pt x="8354276" y="3040191"/>
                  <a:pt x="8380429" y="3169670"/>
                </a:cubicBezTo>
                <a:cubicBezTo>
                  <a:pt x="8406582" y="3299149"/>
                  <a:pt x="8368831" y="3479958"/>
                  <a:pt x="8380429" y="3631913"/>
                </a:cubicBezTo>
                <a:cubicBezTo>
                  <a:pt x="8392027" y="3783868"/>
                  <a:pt x="8333720" y="4204297"/>
                  <a:pt x="8380429" y="4402319"/>
                </a:cubicBezTo>
                <a:cubicBezTo>
                  <a:pt x="7997731" y="4414650"/>
                  <a:pt x="7853426" y="4400710"/>
                  <a:pt x="7614218" y="4402319"/>
                </a:cubicBezTo>
                <a:cubicBezTo>
                  <a:pt x="7375010" y="4403928"/>
                  <a:pt x="7058577" y="4345816"/>
                  <a:pt x="6848008" y="4402319"/>
                </a:cubicBezTo>
                <a:cubicBezTo>
                  <a:pt x="6637439" y="4458822"/>
                  <a:pt x="6408618" y="4395157"/>
                  <a:pt x="6165601" y="4402319"/>
                </a:cubicBezTo>
                <a:cubicBezTo>
                  <a:pt x="5922584" y="4409481"/>
                  <a:pt x="5620609" y="4375857"/>
                  <a:pt x="5483195" y="4402319"/>
                </a:cubicBezTo>
                <a:cubicBezTo>
                  <a:pt x="5345781" y="4428781"/>
                  <a:pt x="4981311" y="4355506"/>
                  <a:pt x="4800789" y="4402319"/>
                </a:cubicBezTo>
                <a:cubicBezTo>
                  <a:pt x="4620267" y="4449132"/>
                  <a:pt x="4509028" y="4392489"/>
                  <a:pt x="4369795" y="4402319"/>
                </a:cubicBezTo>
                <a:cubicBezTo>
                  <a:pt x="4230562" y="4412149"/>
                  <a:pt x="3906704" y="4324809"/>
                  <a:pt x="3687389" y="4402319"/>
                </a:cubicBezTo>
                <a:cubicBezTo>
                  <a:pt x="3468074" y="4479829"/>
                  <a:pt x="3257736" y="4336433"/>
                  <a:pt x="3088787" y="4402319"/>
                </a:cubicBezTo>
                <a:cubicBezTo>
                  <a:pt x="2919838" y="4468205"/>
                  <a:pt x="2723794" y="4387957"/>
                  <a:pt x="2406380" y="4402319"/>
                </a:cubicBezTo>
                <a:cubicBezTo>
                  <a:pt x="2088966" y="4416681"/>
                  <a:pt x="1951640" y="4325758"/>
                  <a:pt x="1723974" y="4402319"/>
                </a:cubicBezTo>
                <a:cubicBezTo>
                  <a:pt x="1496308" y="4478880"/>
                  <a:pt x="1309135" y="4358120"/>
                  <a:pt x="957763" y="4402319"/>
                </a:cubicBezTo>
                <a:cubicBezTo>
                  <a:pt x="606391" y="4446518"/>
                  <a:pt x="218587" y="4363539"/>
                  <a:pt x="0" y="4402319"/>
                </a:cubicBezTo>
                <a:cubicBezTo>
                  <a:pt x="-34687" y="4213595"/>
                  <a:pt x="25052" y="4078028"/>
                  <a:pt x="0" y="3984099"/>
                </a:cubicBezTo>
                <a:cubicBezTo>
                  <a:pt x="-25052" y="3890170"/>
                  <a:pt x="23756" y="3718378"/>
                  <a:pt x="0" y="3521855"/>
                </a:cubicBezTo>
                <a:cubicBezTo>
                  <a:pt x="-23756" y="3325332"/>
                  <a:pt x="36400" y="3153603"/>
                  <a:pt x="0" y="2927542"/>
                </a:cubicBezTo>
                <a:cubicBezTo>
                  <a:pt x="-36400" y="2701481"/>
                  <a:pt x="26184" y="2614758"/>
                  <a:pt x="0" y="2377252"/>
                </a:cubicBezTo>
                <a:cubicBezTo>
                  <a:pt x="-26184" y="2139746"/>
                  <a:pt x="28603" y="2065802"/>
                  <a:pt x="0" y="1959032"/>
                </a:cubicBezTo>
                <a:cubicBezTo>
                  <a:pt x="-28603" y="1852262"/>
                  <a:pt x="67105" y="1551761"/>
                  <a:pt x="0" y="1364719"/>
                </a:cubicBezTo>
                <a:cubicBezTo>
                  <a:pt x="-67105" y="1177677"/>
                  <a:pt x="50754" y="926609"/>
                  <a:pt x="0" y="770406"/>
                </a:cubicBezTo>
                <a:cubicBezTo>
                  <a:pt x="-50754" y="614203"/>
                  <a:pt x="17707" y="271666"/>
                  <a:pt x="0" y="0"/>
                </a:cubicBezTo>
                <a:close/>
              </a:path>
              <a:path w="8380429" h="4402319" stroke="0" extrusionOk="0">
                <a:moveTo>
                  <a:pt x="0" y="0"/>
                </a:moveTo>
                <a:cubicBezTo>
                  <a:pt x="327391" y="-15655"/>
                  <a:pt x="438492" y="34365"/>
                  <a:pt x="766211" y="0"/>
                </a:cubicBezTo>
                <a:cubicBezTo>
                  <a:pt x="1093930" y="-34365"/>
                  <a:pt x="1214673" y="57750"/>
                  <a:pt x="1448617" y="0"/>
                </a:cubicBezTo>
                <a:cubicBezTo>
                  <a:pt x="1682561" y="-57750"/>
                  <a:pt x="1693631" y="24233"/>
                  <a:pt x="1795806" y="0"/>
                </a:cubicBezTo>
                <a:cubicBezTo>
                  <a:pt x="1897981" y="-24233"/>
                  <a:pt x="2013651" y="1580"/>
                  <a:pt x="2226800" y="0"/>
                </a:cubicBezTo>
                <a:cubicBezTo>
                  <a:pt x="2439949" y="-1580"/>
                  <a:pt x="2624768" y="48436"/>
                  <a:pt x="2741597" y="0"/>
                </a:cubicBezTo>
                <a:cubicBezTo>
                  <a:pt x="2858426" y="-48436"/>
                  <a:pt x="3227650" y="36879"/>
                  <a:pt x="3507808" y="0"/>
                </a:cubicBezTo>
                <a:cubicBezTo>
                  <a:pt x="3787966" y="-36879"/>
                  <a:pt x="3687380" y="20343"/>
                  <a:pt x="3854997" y="0"/>
                </a:cubicBezTo>
                <a:cubicBezTo>
                  <a:pt x="4022614" y="-20343"/>
                  <a:pt x="4146188" y="34435"/>
                  <a:pt x="4369795" y="0"/>
                </a:cubicBezTo>
                <a:cubicBezTo>
                  <a:pt x="4593402" y="-34435"/>
                  <a:pt x="4632175" y="2049"/>
                  <a:pt x="4716984" y="0"/>
                </a:cubicBezTo>
                <a:cubicBezTo>
                  <a:pt x="4801793" y="-2049"/>
                  <a:pt x="4990932" y="18719"/>
                  <a:pt x="5147978" y="0"/>
                </a:cubicBezTo>
                <a:cubicBezTo>
                  <a:pt x="5305024" y="-18719"/>
                  <a:pt x="5547987" y="29046"/>
                  <a:pt x="5830384" y="0"/>
                </a:cubicBezTo>
                <a:cubicBezTo>
                  <a:pt x="6112781" y="-29046"/>
                  <a:pt x="6354615" y="50709"/>
                  <a:pt x="6512791" y="0"/>
                </a:cubicBezTo>
                <a:cubicBezTo>
                  <a:pt x="6670967" y="-50709"/>
                  <a:pt x="6964783" y="17481"/>
                  <a:pt x="7195197" y="0"/>
                </a:cubicBezTo>
                <a:cubicBezTo>
                  <a:pt x="7425611" y="-17481"/>
                  <a:pt x="7591136" y="21378"/>
                  <a:pt x="7709995" y="0"/>
                </a:cubicBezTo>
                <a:cubicBezTo>
                  <a:pt x="7828854" y="-21378"/>
                  <a:pt x="8179604" y="73626"/>
                  <a:pt x="8380429" y="0"/>
                </a:cubicBezTo>
                <a:cubicBezTo>
                  <a:pt x="8431965" y="127685"/>
                  <a:pt x="8377301" y="356917"/>
                  <a:pt x="8380429" y="462243"/>
                </a:cubicBezTo>
                <a:cubicBezTo>
                  <a:pt x="8383557" y="567569"/>
                  <a:pt x="8345759" y="712326"/>
                  <a:pt x="8380429" y="880464"/>
                </a:cubicBezTo>
                <a:cubicBezTo>
                  <a:pt x="8415099" y="1048602"/>
                  <a:pt x="8345787" y="1133577"/>
                  <a:pt x="8380429" y="1342707"/>
                </a:cubicBezTo>
                <a:cubicBezTo>
                  <a:pt x="8415071" y="1551837"/>
                  <a:pt x="8357584" y="1642359"/>
                  <a:pt x="8380429" y="1848974"/>
                </a:cubicBezTo>
                <a:cubicBezTo>
                  <a:pt x="8403274" y="2055589"/>
                  <a:pt x="8357968" y="2176816"/>
                  <a:pt x="8380429" y="2311217"/>
                </a:cubicBezTo>
                <a:cubicBezTo>
                  <a:pt x="8402890" y="2445618"/>
                  <a:pt x="8343114" y="2644989"/>
                  <a:pt x="8380429" y="2729438"/>
                </a:cubicBezTo>
                <a:cubicBezTo>
                  <a:pt x="8417744" y="2813887"/>
                  <a:pt x="8363327" y="3011448"/>
                  <a:pt x="8380429" y="3147658"/>
                </a:cubicBezTo>
                <a:cubicBezTo>
                  <a:pt x="8397531" y="3283868"/>
                  <a:pt x="8374952" y="3450175"/>
                  <a:pt x="8380429" y="3741971"/>
                </a:cubicBezTo>
                <a:cubicBezTo>
                  <a:pt x="8385906" y="4033767"/>
                  <a:pt x="8346622" y="4141806"/>
                  <a:pt x="8380429" y="4402319"/>
                </a:cubicBezTo>
                <a:cubicBezTo>
                  <a:pt x="8224646" y="4469182"/>
                  <a:pt x="7955580" y="4387323"/>
                  <a:pt x="7781827" y="4402319"/>
                </a:cubicBezTo>
                <a:cubicBezTo>
                  <a:pt x="7608074" y="4417315"/>
                  <a:pt x="7463205" y="4388813"/>
                  <a:pt x="7267029" y="4402319"/>
                </a:cubicBezTo>
                <a:cubicBezTo>
                  <a:pt x="7070853" y="4415825"/>
                  <a:pt x="6901845" y="4377798"/>
                  <a:pt x="6752231" y="4402319"/>
                </a:cubicBezTo>
                <a:cubicBezTo>
                  <a:pt x="6602617" y="4426840"/>
                  <a:pt x="6444949" y="4345123"/>
                  <a:pt x="6153629" y="4402319"/>
                </a:cubicBezTo>
                <a:cubicBezTo>
                  <a:pt x="5862309" y="4459515"/>
                  <a:pt x="5694563" y="4363487"/>
                  <a:pt x="5555027" y="4402319"/>
                </a:cubicBezTo>
                <a:cubicBezTo>
                  <a:pt x="5415491" y="4441151"/>
                  <a:pt x="5305616" y="4364486"/>
                  <a:pt x="5207838" y="4402319"/>
                </a:cubicBezTo>
                <a:cubicBezTo>
                  <a:pt x="5110060" y="4440152"/>
                  <a:pt x="4755792" y="4379287"/>
                  <a:pt x="4609236" y="4402319"/>
                </a:cubicBezTo>
                <a:cubicBezTo>
                  <a:pt x="4462680" y="4425351"/>
                  <a:pt x="4281829" y="4352700"/>
                  <a:pt x="4178242" y="4402319"/>
                </a:cubicBezTo>
                <a:cubicBezTo>
                  <a:pt x="4074655" y="4451938"/>
                  <a:pt x="3871872" y="4363989"/>
                  <a:pt x="3663445" y="4402319"/>
                </a:cubicBezTo>
                <a:cubicBezTo>
                  <a:pt x="3455018" y="4440649"/>
                  <a:pt x="3322775" y="4397977"/>
                  <a:pt x="3232451" y="4402319"/>
                </a:cubicBezTo>
                <a:cubicBezTo>
                  <a:pt x="3142127" y="4406661"/>
                  <a:pt x="2787067" y="4345248"/>
                  <a:pt x="2633849" y="4402319"/>
                </a:cubicBezTo>
                <a:cubicBezTo>
                  <a:pt x="2480631" y="4459390"/>
                  <a:pt x="2247013" y="4386103"/>
                  <a:pt x="1867638" y="4402319"/>
                </a:cubicBezTo>
                <a:cubicBezTo>
                  <a:pt x="1488263" y="4418535"/>
                  <a:pt x="1483340" y="4366911"/>
                  <a:pt x="1185232" y="4402319"/>
                </a:cubicBezTo>
                <a:cubicBezTo>
                  <a:pt x="887124" y="4437727"/>
                  <a:pt x="875451" y="4374795"/>
                  <a:pt x="670434" y="4402319"/>
                </a:cubicBezTo>
                <a:cubicBezTo>
                  <a:pt x="465417" y="4429843"/>
                  <a:pt x="285109" y="4340678"/>
                  <a:pt x="0" y="4402319"/>
                </a:cubicBezTo>
                <a:cubicBezTo>
                  <a:pt x="-20237" y="4271846"/>
                  <a:pt x="46138" y="4089376"/>
                  <a:pt x="0" y="3984099"/>
                </a:cubicBezTo>
                <a:cubicBezTo>
                  <a:pt x="-46138" y="3878822"/>
                  <a:pt x="7385" y="3639496"/>
                  <a:pt x="0" y="3521855"/>
                </a:cubicBezTo>
                <a:cubicBezTo>
                  <a:pt x="-7385" y="3404214"/>
                  <a:pt x="6843" y="3185881"/>
                  <a:pt x="0" y="3059612"/>
                </a:cubicBezTo>
                <a:cubicBezTo>
                  <a:pt x="-6843" y="2933343"/>
                  <a:pt x="22131" y="2845648"/>
                  <a:pt x="0" y="2641391"/>
                </a:cubicBezTo>
                <a:cubicBezTo>
                  <a:pt x="-22131" y="2437134"/>
                  <a:pt x="12599" y="2195745"/>
                  <a:pt x="0" y="2047078"/>
                </a:cubicBezTo>
                <a:cubicBezTo>
                  <a:pt x="-12599" y="1898411"/>
                  <a:pt x="57709" y="1608146"/>
                  <a:pt x="0" y="1452765"/>
                </a:cubicBezTo>
                <a:cubicBezTo>
                  <a:pt x="-57709" y="1297384"/>
                  <a:pt x="14329" y="1006838"/>
                  <a:pt x="0" y="858452"/>
                </a:cubicBezTo>
                <a:cubicBezTo>
                  <a:pt x="-14329" y="710066"/>
                  <a:pt x="46394" y="203478"/>
                  <a:pt x="0" y="0"/>
                </a:cubicBezTo>
                <a:close/>
              </a:path>
            </a:pathLst>
          </a:custGeom>
          <a:solidFill>
            <a:schemeClr val="bg1">
              <a:alpha val="42000"/>
            </a:schemeClr>
          </a:solidFill>
          <a:ln w="28575">
            <a:solidFill>
              <a:srgbClr val="C5316D"/>
            </a:solidFill>
            <a:prstDash val="sysDot"/>
            <a:extLst>
              <a:ext uri="{C807C97D-BFC1-408E-A445-0C87EB9F89A2}">
                <ask:lineSketchStyleProps xmlns:ask="http://schemas.microsoft.com/office/drawing/2018/sketchyshapes" xmlns="" sd="420857173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Google Shape;2285;p31">
            <a:extLst>
              <a:ext uri="{FF2B5EF4-FFF2-40B4-BE49-F238E27FC236}">
                <a16:creationId xmlns:a16="http://schemas.microsoft.com/office/drawing/2014/main" id="{9E9D299B-4E7F-F814-8A6D-B2BEF73F8160}"/>
              </a:ext>
            </a:extLst>
          </p:cNvPr>
          <p:cNvSpPr txBox="1">
            <a:spLocks/>
          </p:cNvSpPr>
          <p:nvPr/>
        </p:nvSpPr>
        <p:spPr>
          <a:xfrm>
            <a:off x="1371363" y="1426553"/>
            <a:ext cx="6231590" cy="37881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200"/>
              <a:buFont typeface="Fredoka One"/>
              <a:buNone/>
              <a:defRPr sz="3600" b="0" i="0" u="none" strike="noStrike" cap="none">
                <a:solidFill>
                  <a:schemeClr val="dk1"/>
                </a:solidFill>
                <a:latin typeface="Bubblegum Sans"/>
                <a:ea typeface="Bubblegum Sans"/>
                <a:cs typeface="Bubblegum Sans"/>
                <a:sym typeface="Bubblegum Sans"/>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pPr defTabSz="457200">
              <a:defRPr/>
            </a:pPr>
            <a:r>
              <a:rPr lang="en-US" altLang="zh-CN" sz="6500" kern="1200">
                <a:ln w="28575">
                  <a:solidFill>
                    <a:srgbClr val="2D3847"/>
                  </a:solidFill>
                </a:ln>
                <a:blipFill>
                  <a:blip r:embed="rId3"/>
                  <a:stretch>
                    <a:fillRect/>
                  </a:stretch>
                </a:blipFill>
                <a:latin typeface="#9Slide07 SVNZiclets" panose="02000603000000000000" pitchFamily="2" charset="0"/>
                <a:ea typeface="思源黑体 CN Medium" panose="020B0600000000000000" pitchFamily="34" charset="-122"/>
                <a:cs typeface="+mn-cs"/>
              </a:rPr>
              <a:t>TẬP NẤU ĂN</a:t>
            </a:r>
            <a:br>
              <a:rPr lang="zh-CN" altLang="en-US" sz="6500" kern="1200">
                <a:ln w="28575">
                  <a:solidFill>
                    <a:srgbClr val="2D3847"/>
                  </a:solidFill>
                </a:ln>
                <a:blipFill>
                  <a:blip r:embed="rId3"/>
                  <a:stretch>
                    <a:fillRect/>
                  </a:stretch>
                </a:blipFill>
                <a:latin typeface="#9Slide07 SVNZiclets" panose="02000603000000000000" pitchFamily="2" charset="0"/>
                <a:ea typeface="思源黑体 CN Medium" panose="020B0600000000000000" pitchFamily="34" charset="-122"/>
                <a:cs typeface="+mn-cs"/>
              </a:rPr>
            </a:br>
            <a:endParaRPr lang="en-US" sz="6500">
              <a:latin typeface="#9Slide07 SVNZiclets" panose="02000603000000000000" pitchFamily="2" charset="0"/>
            </a:endParaRPr>
          </a:p>
        </p:txBody>
      </p:sp>
      <p:sp>
        <p:nvSpPr>
          <p:cNvPr id="5" name="TextBox 4">
            <a:extLst>
              <a:ext uri="{FF2B5EF4-FFF2-40B4-BE49-F238E27FC236}">
                <a16:creationId xmlns:a16="http://schemas.microsoft.com/office/drawing/2014/main" id="{90621B53-1D74-CD14-B24F-960C3EDA7CA4}"/>
              </a:ext>
            </a:extLst>
          </p:cNvPr>
          <p:cNvSpPr txBox="1"/>
          <p:nvPr/>
        </p:nvSpPr>
        <p:spPr>
          <a:xfrm>
            <a:off x="869621" y="1701649"/>
            <a:ext cx="7404756" cy="2400657"/>
          </a:xfrm>
          <a:prstGeom prst="rect">
            <a:avLst/>
          </a:prstGeom>
          <a:noFill/>
        </p:spPr>
        <p:txBody>
          <a:bodyPr wrap="square" rtlCol="0">
            <a:spAutoFit/>
          </a:bodyPr>
          <a:lstStyle/>
          <a:p>
            <a:pPr algn="just"/>
            <a:r>
              <a:rPr lang="en-US" sz="3000" b="1">
                <a:latin typeface="UTM Avo" panose="02040603050506020204" pitchFamily="18" charset="0"/>
              </a:rPr>
              <a:t>      Hôm nay, mình vào bếp cùng mẹ và học được công thức làm món trứng đúc thịt. Món này dễ làm mà lại ngon. Mình chia sẻ với các bạn. Các bạn thử tham khảo nhé!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by="(-#ppt_w*2)" calcmode="lin" valueType="num">
                                      <p:cBhvr rctx="PPT">
                                        <p:cTn id="12" dur="125" autoRev="1" fill="hold">
                                          <p:stCondLst>
                                            <p:cond delay="0"/>
                                          </p:stCondLst>
                                        </p:cTn>
                                        <p:tgtEl>
                                          <p:spTgt spid="5"/>
                                        </p:tgtEl>
                                        <p:attrNameLst>
                                          <p:attrName>ppt_w</p:attrName>
                                        </p:attrNameLst>
                                      </p:cBhvr>
                                    </p:anim>
                                    <p:anim by="(#ppt_w*0.50)" calcmode="lin" valueType="num">
                                      <p:cBhvr>
                                        <p:cTn id="13" dur="125" decel="50000" autoRev="1" fill="hold">
                                          <p:stCondLst>
                                            <p:cond delay="0"/>
                                          </p:stCondLst>
                                        </p:cTn>
                                        <p:tgtEl>
                                          <p:spTgt spid="5"/>
                                        </p:tgtEl>
                                        <p:attrNameLst>
                                          <p:attrName>ppt_x</p:attrName>
                                        </p:attrNameLst>
                                      </p:cBhvr>
                                    </p:anim>
                                    <p:anim from="(-#ppt_h/2)" to="(#ppt_y)" calcmode="lin" valueType="num">
                                      <p:cBhvr>
                                        <p:cTn id="14" dur="250" fill="hold">
                                          <p:stCondLst>
                                            <p:cond delay="0"/>
                                          </p:stCondLst>
                                        </p:cTn>
                                        <p:tgtEl>
                                          <p:spTgt spid="5"/>
                                        </p:tgtEl>
                                        <p:attrNameLst>
                                          <p:attrName>ppt_y</p:attrName>
                                        </p:attrNameLst>
                                      </p:cBhvr>
                                    </p:anim>
                                    <p:animRot by="21600000">
                                      <p:cBhvr>
                                        <p:cTn id="15" dur="25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C78ABB31-B1A6-56A3-AE38-6D31ABEC1FFC}"/>
              </a:ext>
            </a:extLst>
          </p:cNvPr>
          <p:cNvSpPr/>
          <p:nvPr/>
        </p:nvSpPr>
        <p:spPr>
          <a:xfrm>
            <a:off x="146115" y="15911"/>
            <a:ext cx="8851770" cy="4969481"/>
          </a:xfrm>
          <a:custGeom>
            <a:avLst/>
            <a:gdLst>
              <a:gd name="connsiteX0" fmla="*/ 0 w 8851770"/>
              <a:gd name="connsiteY0" fmla="*/ 828263 h 4969481"/>
              <a:gd name="connsiteX1" fmla="*/ 828263 w 8851770"/>
              <a:gd name="connsiteY1" fmla="*/ 0 h 4969481"/>
              <a:gd name="connsiteX2" fmla="*/ 1212009 w 8851770"/>
              <a:gd name="connsiteY2" fmla="*/ 0 h 4969481"/>
              <a:gd name="connsiteX3" fmla="*/ 1667708 w 8851770"/>
              <a:gd name="connsiteY3" fmla="*/ 0 h 4969481"/>
              <a:gd name="connsiteX4" fmla="*/ 2411217 w 8851770"/>
              <a:gd name="connsiteY4" fmla="*/ 0 h 4969481"/>
              <a:gd name="connsiteX5" fmla="*/ 3154725 w 8851770"/>
              <a:gd name="connsiteY5" fmla="*/ 0 h 4969481"/>
              <a:gd name="connsiteX6" fmla="*/ 3826281 w 8851770"/>
              <a:gd name="connsiteY6" fmla="*/ 0 h 4969481"/>
              <a:gd name="connsiteX7" fmla="*/ 4425885 w 8851770"/>
              <a:gd name="connsiteY7" fmla="*/ 0 h 4969481"/>
              <a:gd name="connsiteX8" fmla="*/ 4953536 w 8851770"/>
              <a:gd name="connsiteY8" fmla="*/ 0 h 4969481"/>
              <a:gd name="connsiteX9" fmla="*/ 5409235 w 8851770"/>
              <a:gd name="connsiteY9" fmla="*/ 0 h 4969481"/>
              <a:gd name="connsiteX10" fmla="*/ 5792981 w 8851770"/>
              <a:gd name="connsiteY10" fmla="*/ 0 h 4969481"/>
              <a:gd name="connsiteX11" fmla="*/ 6392585 w 8851770"/>
              <a:gd name="connsiteY11" fmla="*/ 0 h 4969481"/>
              <a:gd name="connsiteX12" fmla="*/ 6848284 w 8851770"/>
              <a:gd name="connsiteY12" fmla="*/ 0 h 4969481"/>
              <a:gd name="connsiteX13" fmla="*/ 7232030 w 8851770"/>
              <a:gd name="connsiteY13" fmla="*/ 0 h 4969481"/>
              <a:gd name="connsiteX14" fmla="*/ 8023507 w 8851770"/>
              <a:gd name="connsiteY14" fmla="*/ 0 h 4969481"/>
              <a:gd name="connsiteX15" fmla="*/ 8851770 w 8851770"/>
              <a:gd name="connsiteY15" fmla="*/ 828263 h 4969481"/>
              <a:gd name="connsiteX16" fmla="*/ 8851770 w 8851770"/>
              <a:gd name="connsiteY16" fmla="*/ 1413552 h 4969481"/>
              <a:gd name="connsiteX17" fmla="*/ 8851770 w 8851770"/>
              <a:gd name="connsiteY17" fmla="*/ 1899452 h 4969481"/>
              <a:gd name="connsiteX18" fmla="*/ 8851770 w 8851770"/>
              <a:gd name="connsiteY18" fmla="*/ 2484741 h 4969481"/>
              <a:gd name="connsiteX19" fmla="*/ 8851770 w 8851770"/>
              <a:gd name="connsiteY19" fmla="*/ 3070029 h 4969481"/>
              <a:gd name="connsiteX20" fmla="*/ 8851770 w 8851770"/>
              <a:gd name="connsiteY20" fmla="*/ 3589059 h 4969481"/>
              <a:gd name="connsiteX21" fmla="*/ 8851770 w 8851770"/>
              <a:gd name="connsiteY21" fmla="*/ 4141218 h 4969481"/>
              <a:gd name="connsiteX22" fmla="*/ 8023507 w 8851770"/>
              <a:gd name="connsiteY22" fmla="*/ 4969481 h 4969481"/>
              <a:gd name="connsiteX23" fmla="*/ 7423903 w 8851770"/>
              <a:gd name="connsiteY23" fmla="*/ 4969481 h 4969481"/>
              <a:gd name="connsiteX24" fmla="*/ 6896252 w 8851770"/>
              <a:gd name="connsiteY24" fmla="*/ 4969481 h 4969481"/>
              <a:gd name="connsiteX25" fmla="*/ 6152744 w 8851770"/>
              <a:gd name="connsiteY25" fmla="*/ 4969481 h 4969481"/>
              <a:gd name="connsiteX26" fmla="*/ 5409235 w 8851770"/>
              <a:gd name="connsiteY26" fmla="*/ 4969481 h 4969481"/>
              <a:gd name="connsiteX27" fmla="*/ 5025489 w 8851770"/>
              <a:gd name="connsiteY27" fmla="*/ 4969481 h 4969481"/>
              <a:gd name="connsiteX28" fmla="*/ 4569790 w 8851770"/>
              <a:gd name="connsiteY28" fmla="*/ 4969481 h 4969481"/>
              <a:gd name="connsiteX29" fmla="*/ 3826281 w 8851770"/>
              <a:gd name="connsiteY29" fmla="*/ 4969481 h 4969481"/>
              <a:gd name="connsiteX30" fmla="*/ 3442535 w 8851770"/>
              <a:gd name="connsiteY30" fmla="*/ 4969481 h 4969481"/>
              <a:gd name="connsiteX31" fmla="*/ 2770979 w 8851770"/>
              <a:gd name="connsiteY31" fmla="*/ 4969481 h 4969481"/>
              <a:gd name="connsiteX32" fmla="*/ 2099423 w 8851770"/>
              <a:gd name="connsiteY32" fmla="*/ 4969481 h 4969481"/>
              <a:gd name="connsiteX33" fmla="*/ 1499819 w 8851770"/>
              <a:gd name="connsiteY33" fmla="*/ 4969481 h 4969481"/>
              <a:gd name="connsiteX34" fmla="*/ 828263 w 8851770"/>
              <a:gd name="connsiteY34" fmla="*/ 4969481 h 4969481"/>
              <a:gd name="connsiteX35" fmla="*/ 0 w 8851770"/>
              <a:gd name="connsiteY35" fmla="*/ 4141218 h 4969481"/>
              <a:gd name="connsiteX36" fmla="*/ 0 w 8851770"/>
              <a:gd name="connsiteY36" fmla="*/ 3555929 h 4969481"/>
              <a:gd name="connsiteX37" fmla="*/ 0 w 8851770"/>
              <a:gd name="connsiteY37" fmla="*/ 2937511 h 4969481"/>
              <a:gd name="connsiteX38" fmla="*/ 0 w 8851770"/>
              <a:gd name="connsiteY38" fmla="*/ 2418481 h 4969481"/>
              <a:gd name="connsiteX39" fmla="*/ 0 w 8851770"/>
              <a:gd name="connsiteY39" fmla="*/ 1965711 h 4969481"/>
              <a:gd name="connsiteX40" fmla="*/ 0 w 8851770"/>
              <a:gd name="connsiteY40" fmla="*/ 1479811 h 4969481"/>
              <a:gd name="connsiteX41" fmla="*/ 0 w 8851770"/>
              <a:gd name="connsiteY41" fmla="*/ 828263 h 496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851770" h="4969481" fill="none" extrusionOk="0">
                <a:moveTo>
                  <a:pt x="0" y="828263"/>
                </a:moveTo>
                <a:cubicBezTo>
                  <a:pt x="32835" y="436610"/>
                  <a:pt x="498763" y="23730"/>
                  <a:pt x="828263" y="0"/>
                </a:cubicBezTo>
                <a:cubicBezTo>
                  <a:pt x="1011083" y="-21262"/>
                  <a:pt x="1091607" y="36845"/>
                  <a:pt x="1212009" y="0"/>
                </a:cubicBezTo>
                <a:cubicBezTo>
                  <a:pt x="1332411" y="-36845"/>
                  <a:pt x="1453256" y="27773"/>
                  <a:pt x="1667708" y="0"/>
                </a:cubicBezTo>
                <a:cubicBezTo>
                  <a:pt x="1882160" y="-27773"/>
                  <a:pt x="2201775" y="23822"/>
                  <a:pt x="2411217" y="0"/>
                </a:cubicBezTo>
                <a:cubicBezTo>
                  <a:pt x="2620659" y="-23822"/>
                  <a:pt x="2811528" y="75650"/>
                  <a:pt x="3154725" y="0"/>
                </a:cubicBezTo>
                <a:cubicBezTo>
                  <a:pt x="3497922" y="-75650"/>
                  <a:pt x="3675952" y="15398"/>
                  <a:pt x="3826281" y="0"/>
                </a:cubicBezTo>
                <a:cubicBezTo>
                  <a:pt x="3976610" y="-15398"/>
                  <a:pt x="4218862" y="13136"/>
                  <a:pt x="4425885" y="0"/>
                </a:cubicBezTo>
                <a:cubicBezTo>
                  <a:pt x="4632908" y="-13136"/>
                  <a:pt x="4704910" y="10009"/>
                  <a:pt x="4953536" y="0"/>
                </a:cubicBezTo>
                <a:cubicBezTo>
                  <a:pt x="5202162" y="-10009"/>
                  <a:pt x="5192002" y="22959"/>
                  <a:pt x="5409235" y="0"/>
                </a:cubicBezTo>
                <a:cubicBezTo>
                  <a:pt x="5626468" y="-22959"/>
                  <a:pt x="5660318" y="27974"/>
                  <a:pt x="5792981" y="0"/>
                </a:cubicBezTo>
                <a:cubicBezTo>
                  <a:pt x="5925644" y="-27974"/>
                  <a:pt x="6261729" y="50555"/>
                  <a:pt x="6392585" y="0"/>
                </a:cubicBezTo>
                <a:cubicBezTo>
                  <a:pt x="6523441" y="-50555"/>
                  <a:pt x="6689141" y="16548"/>
                  <a:pt x="6848284" y="0"/>
                </a:cubicBezTo>
                <a:cubicBezTo>
                  <a:pt x="7007427" y="-16548"/>
                  <a:pt x="7069426" y="10510"/>
                  <a:pt x="7232030" y="0"/>
                </a:cubicBezTo>
                <a:cubicBezTo>
                  <a:pt x="7394634" y="-10510"/>
                  <a:pt x="7827717" y="72948"/>
                  <a:pt x="8023507" y="0"/>
                </a:cubicBezTo>
                <a:cubicBezTo>
                  <a:pt x="8478577" y="-12644"/>
                  <a:pt x="8891248" y="383154"/>
                  <a:pt x="8851770" y="828263"/>
                </a:cubicBezTo>
                <a:cubicBezTo>
                  <a:pt x="8883586" y="1091679"/>
                  <a:pt x="8848043" y="1240272"/>
                  <a:pt x="8851770" y="1413552"/>
                </a:cubicBezTo>
                <a:cubicBezTo>
                  <a:pt x="8855497" y="1586832"/>
                  <a:pt x="8795775" y="1799428"/>
                  <a:pt x="8851770" y="1899452"/>
                </a:cubicBezTo>
                <a:cubicBezTo>
                  <a:pt x="8907765" y="1999476"/>
                  <a:pt x="8835615" y="2204581"/>
                  <a:pt x="8851770" y="2484741"/>
                </a:cubicBezTo>
                <a:cubicBezTo>
                  <a:pt x="8867925" y="2764901"/>
                  <a:pt x="8846919" y="2822863"/>
                  <a:pt x="8851770" y="3070029"/>
                </a:cubicBezTo>
                <a:cubicBezTo>
                  <a:pt x="8856621" y="3317195"/>
                  <a:pt x="8819553" y="3367242"/>
                  <a:pt x="8851770" y="3589059"/>
                </a:cubicBezTo>
                <a:cubicBezTo>
                  <a:pt x="8883987" y="3810876"/>
                  <a:pt x="8808777" y="3976939"/>
                  <a:pt x="8851770" y="4141218"/>
                </a:cubicBezTo>
                <a:cubicBezTo>
                  <a:pt x="8891977" y="4704101"/>
                  <a:pt x="8440073" y="4886447"/>
                  <a:pt x="8023507" y="4969481"/>
                </a:cubicBezTo>
                <a:cubicBezTo>
                  <a:pt x="7860175" y="5006873"/>
                  <a:pt x="7662882" y="4955960"/>
                  <a:pt x="7423903" y="4969481"/>
                </a:cubicBezTo>
                <a:cubicBezTo>
                  <a:pt x="7184924" y="4983002"/>
                  <a:pt x="7028927" y="4947167"/>
                  <a:pt x="6896252" y="4969481"/>
                </a:cubicBezTo>
                <a:cubicBezTo>
                  <a:pt x="6763577" y="4991795"/>
                  <a:pt x="6480716" y="4963956"/>
                  <a:pt x="6152744" y="4969481"/>
                </a:cubicBezTo>
                <a:cubicBezTo>
                  <a:pt x="5824772" y="4975006"/>
                  <a:pt x="5627277" y="4957253"/>
                  <a:pt x="5409235" y="4969481"/>
                </a:cubicBezTo>
                <a:cubicBezTo>
                  <a:pt x="5191193" y="4981709"/>
                  <a:pt x="5112053" y="4936897"/>
                  <a:pt x="5025489" y="4969481"/>
                </a:cubicBezTo>
                <a:cubicBezTo>
                  <a:pt x="4938925" y="5002065"/>
                  <a:pt x="4701727" y="4946424"/>
                  <a:pt x="4569790" y="4969481"/>
                </a:cubicBezTo>
                <a:cubicBezTo>
                  <a:pt x="4437853" y="4992538"/>
                  <a:pt x="4105436" y="4967748"/>
                  <a:pt x="3826281" y="4969481"/>
                </a:cubicBezTo>
                <a:cubicBezTo>
                  <a:pt x="3547126" y="4971214"/>
                  <a:pt x="3609184" y="4969024"/>
                  <a:pt x="3442535" y="4969481"/>
                </a:cubicBezTo>
                <a:cubicBezTo>
                  <a:pt x="3275886" y="4969938"/>
                  <a:pt x="3084868" y="4958316"/>
                  <a:pt x="2770979" y="4969481"/>
                </a:cubicBezTo>
                <a:cubicBezTo>
                  <a:pt x="2457090" y="4980646"/>
                  <a:pt x="2274835" y="4943446"/>
                  <a:pt x="2099423" y="4969481"/>
                </a:cubicBezTo>
                <a:cubicBezTo>
                  <a:pt x="1924011" y="4995516"/>
                  <a:pt x="1624948" y="4908846"/>
                  <a:pt x="1499819" y="4969481"/>
                </a:cubicBezTo>
                <a:cubicBezTo>
                  <a:pt x="1374690" y="5030116"/>
                  <a:pt x="1048224" y="4920716"/>
                  <a:pt x="828263" y="4969481"/>
                </a:cubicBezTo>
                <a:cubicBezTo>
                  <a:pt x="291956" y="5045424"/>
                  <a:pt x="18706" y="4575505"/>
                  <a:pt x="0" y="4141218"/>
                </a:cubicBezTo>
                <a:cubicBezTo>
                  <a:pt x="-44858" y="3860206"/>
                  <a:pt x="33419" y="3719758"/>
                  <a:pt x="0" y="3555929"/>
                </a:cubicBezTo>
                <a:cubicBezTo>
                  <a:pt x="-33419" y="3392100"/>
                  <a:pt x="62191" y="3194425"/>
                  <a:pt x="0" y="2937511"/>
                </a:cubicBezTo>
                <a:cubicBezTo>
                  <a:pt x="-62191" y="2680597"/>
                  <a:pt x="53242" y="2616115"/>
                  <a:pt x="0" y="2418481"/>
                </a:cubicBezTo>
                <a:cubicBezTo>
                  <a:pt x="-53242" y="2220847"/>
                  <a:pt x="51982" y="2125364"/>
                  <a:pt x="0" y="1965711"/>
                </a:cubicBezTo>
                <a:cubicBezTo>
                  <a:pt x="-51982" y="1806058"/>
                  <a:pt x="54967" y="1614862"/>
                  <a:pt x="0" y="1479811"/>
                </a:cubicBezTo>
                <a:cubicBezTo>
                  <a:pt x="-54967" y="1344760"/>
                  <a:pt x="11011" y="1043277"/>
                  <a:pt x="0" y="828263"/>
                </a:cubicBezTo>
                <a:close/>
              </a:path>
              <a:path w="8851770" h="4969481" stroke="0" extrusionOk="0">
                <a:moveTo>
                  <a:pt x="0" y="828263"/>
                </a:moveTo>
                <a:cubicBezTo>
                  <a:pt x="11756" y="353287"/>
                  <a:pt x="362640" y="22895"/>
                  <a:pt x="828263" y="0"/>
                </a:cubicBezTo>
                <a:cubicBezTo>
                  <a:pt x="997186" y="-26192"/>
                  <a:pt x="1126102" y="45968"/>
                  <a:pt x="1212009" y="0"/>
                </a:cubicBezTo>
                <a:cubicBezTo>
                  <a:pt x="1297916" y="-45968"/>
                  <a:pt x="1499528" y="34784"/>
                  <a:pt x="1595756" y="0"/>
                </a:cubicBezTo>
                <a:cubicBezTo>
                  <a:pt x="1691984" y="-34784"/>
                  <a:pt x="2098054" y="51746"/>
                  <a:pt x="2267312" y="0"/>
                </a:cubicBezTo>
                <a:cubicBezTo>
                  <a:pt x="2436570" y="-51746"/>
                  <a:pt x="2699703" y="13413"/>
                  <a:pt x="2938868" y="0"/>
                </a:cubicBezTo>
                <a:cubicBezTo>
                  <a:pt x="3178033" y="-13413"/>
                  <a:pt x="3170027" y="30636"/>
                  <a:pt x="3322614" y="0"/>
                </a:cubicBezTo>
                <a:cubicBezTo>
                  <a:pt x="3475201" y="-30636"/>
                  <a:pt x="3619623" y="34046"/>
                  <a:pt x="3850265" y="0"/>
                </a:cubicBezTo>
                <a:cubicBezTo>
                  <a:pt x="4080907" y="-34046"/>
                  <a:pt x="4187774" y="78659"/>
                  <a:pt x="4521822" y="0"/>
                </a:cubicBezTo>
                <a:cubicBezTo>
                  <a:pt x="4855870" y="-78659"/>
                  <a:pt x="4849488" y="58426"/>
                  <a:pt x="5121425" y="0"/>
                </a:cubicBezTo>
                <a:cubicBezTo>
                  <a:pt x="5393362" y="-58426"/>
                  <a:pt x="5461968" y="43136"/>
                  <a:pt x="5649076" y="0"/>
                </a:cubicBezTo>
                <a:cubicBezTo>
                  <a:pt x="5836184" y="-43136"/>
                  <a:pt x="5997008" y="62974"/>
                  <a:pt x="6248680" y="0"/>
                </a:cubicBezTo>
                <a:cubicBezTo>
                  <a:pt x="6500352" y="-62974"/>
                  <a:pt x="6453843" y="44197"/>
                  <a:pt x="6632426" y="0"/>
                </a:cubicBezTo>
                <a:cubicBezTo>
                  <a:pt x="6811009" y="-44197"/>
                  <a:pt x="7151814" y="20559"/>
                  <a:pt x="7303983" y="0"/>
                </a:cubicBezTo>
                <a:cubicBezTo>
                  <a:pt x="7456152" y="-20559"/>
                  <a:pt x="7782539" y="62768"/>
                  <a:pt x="8023507" y="0"/>
                </a:cubicBezTo>
                <a:cubicBezTo>
                  <a:pt x="8357207" y="-29423"/>
                  <a:pt x="8817345" y="322960"/>
                  <a:pt x="8851770" y="828263"/>
                </a:cubicBezTo>
                <a:cubicBezTo>
                  <a:pt x="8898438" y="1014455"/>
                  <a:pt x="8836033" y="1199875"/>
                  <a:pt x="8851770" y="1380422"/>
                </a:cubicBezTo>
                <a:cubicBezTo>
                  <a:pt x="8867507" y="1560969"/>
                  <a:pt x="8830984" y="1827316"/>
                  <a:pt x="8851770" y="1965711"/>
                </a:cubicBezTo>
                <a:cubicBezTo>
                  <a:pt x="8872556" y="2104106"/>
                  <a:pt x="8844390" y="2302209"/>
                  <a:pt x="8851770" y="2451611"/>
                </a:cubicBezTo>
                <a:cubicBezTo>
                  <a:pt x="8859150" y="2601013"/>
                  <a:pt x="8845937" y="2881194"/>
                  <a:pt x="8851770" y="3003770"/>
                </a:cubicBezTo>
                <a:cubicBezTo>
                  <a:pt x="8857603" y="3126346"/>
                  <a:pt x="8851734" y="3394249"/>
                  <a:pt x="8851770" y="3522800"/>
                </a:cubicBezTo>
                <a:cubicBezTo>
                  <a:pt x="8851806" y="3651351"/>
                  <a:pt x="8845307" y="3921469"/>
                  <a:pt x="8851770" y="4141218"/>
                </a:cubicBezTo>
                <a:cubicBezTo>
                  <a:pt x="8794520" y="4590479"/>
                  <a:pt x="8419071" y="5032706"/>
                  <a:pt x="8023507" y="4969481"/>
                </a:cubicBezTo>
                <a:cubicBezTo>
                  <a:pt x="7928697" y="4995574"/>
                  <a:pt x="7688164" y="4936466"/>
                  <a:pt x="7567808" y="4969481"/>
                </a:cubicBezTo>
                <a:cubicBezTo>
                  <a:pt x="7447452" y="5002496"/>
                  <a:pt x="7200466" y="4968656"/>
                  <a:pt x="7040157" y="4969481"/>
                </a:cubicBezTo>
                <a:cubicBezTo>
                  <a:pt x="6879848" y="4970306"/>
                  <a:pt x="6665033" y="4957538"/>
                  <a:pt x="6512506" y="4969481"/>
                </a:cubicBezTo>
                <a:cubicBezTo>
                  <a:pt x="6359979" y="4981424"/>
                  <a:pt x="6110961" y="4957238"/>
                  <a:pt x="5840950" y="4969481"/>
                </a:cubicBezTo>
                <a:cubicBezTo>
                  <a:pt x="5570939" y="4981724"/>
                  <a:pt x="5470726" y="4968249"/>
                  <a:pt x="5313298" y="4969481"/>
                </a:cubicBezTo>
                <a:cubicBezTo>
                  <a:pt x="5155870" y="4970713"/>
                  <a:pt x="4841680" y="4907106"/>
                  <a:pt x="4713695" y="4969481"/>
                </a:cubicBezTo>
                <a:cubicBezTo>
                  <a:pt x="4585710" y="5031856"/>
                  <a:pt x="4255569" y="4892268"/>
                  <a:pt x="3970186" y="4969481"/>
                </a:cubicBezTo>
                <a:cubicBezTo>
                  <a:pt x="3684803" y="5046694"/>
                  <a:pt x="3602146" y="4930775"/>
                  <a:pt x="3370583" y="4969481"/>
                </a:cubicBezTo>
                <a:cubicBezTo>
                  <a:pt x="3139020" y="5008187"/>
                  <a:pt x="2808406" y="4912138"/>
                  <a:pt x="2627074" y="4969481"/>
                </a:cubicBezTo>
                <a:cubicBezTo>
                  <a:pt x="2445742" y="5026824"/>
                  <a:pt x="2286463" y="4964198"/>
                  <a:pt x="2099423" y="4969481"/>
                </a:cubicBezTo>
                <a:cubicBezTo>
                  <a:pt x="1912383" y="4974764"/>
                  <a:pt x="1689577" y="4902720"/>
                  <a:pt x="1355914" y="4969481"/>
                </a:cubicBezTo>
                <a:cubicBezTo>
                  <a:pt x="1022251" y="5036242"/>
                  <a:pt x="1053427" y="4918691"/>
                  <a:pt x="828263" y="4969481"/>
                </a:cubicBezTo>
                <a:cubicBezTo>
                  <a:pt x="403252" y="4985855"/>
                  <a:pt x="9310" y="4692639"/>
                  <a:pt x="0" y="4141218"/>
                </a:cubicBezTo>
                <a:cubicBezTo>
                  <a:pt x="-18738" y="4014459"/>
                  <a:pt x="8482" y="3905044"/>
                  <a:pt x="0" y="3688447"/>
                </a:cubicBezTo>
                <a:cubicBezTo>
                  <a:pt x="-8482" y="3471850"/>
                  <a:pt x="36164" y="3294293"/>
                  <a:pt x="0" y="3136288"/>
                </a:cubicBezTo>
                <a:cubicBezTo>
                  <a:pt x="-36164" y="2978283"/>
                  <a:pt x="24059" y="2867693"/>
                  <a:pt x="0" y="2650388"/>
                </a:cubicBezTo>
                <a:cubicBezTo>
                  <a:pt x="-24059" y="2433083"/>
                  <a:pt x="24428" y="2279318"/>
                  <a:pt x="0" y="2164488"/>
                </a:cubicBezTo>
                <a:cubicBezTo>
                  <a:pt x="-24428" y="2049658"/>
                  <a:pt x="8983" y="1779510"/>
                  <a:pt x="0" y="1645459"/>
                </a:cubicBezTo>
                <a:cubicBezTo>
                  <a:pt x="-8983" y="1511408"/>
                  <a:pt x="49746" y="1075955"/>
                  <a:pt x="0" y="828263"/>
                </a:cubicBezTo>
                <a:close/>
              </a:path>
            </a:pathLst>
          </a:custGeom>
          <a:solidFill>
            <a:schemeClr val="bg1"/>
          </a:solidFill>
          <a:ln w="57150">
            <a:solidFill>
              <a:schemeClr val="accent3">
                <a:lumMod val="50000"/>
              </a:schemeClr>
            </a:solidFill>
            <a:prstDash val="sysDot"/>
            <a:extLst>
              <a:ext uri="{C807C97D-BFC1-408E-A445-0C87EB9F89A2}">
                <ask:lineSketchStyleProps xmlns:ask="http://schemas.microsoft.com/office/drawing/2018/sketchyshapes" xmlns="" sd="1999848163">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895BF64-814D-5F76-6FD9-5EFBF25A708F}"/>
              </a:ext>
            </a:extLst>
          </p:cNvPr>
          <p:cNvSpPr txBox="1"/>
          <p:nvPr/>
        </p:nvSpPr>
        <p:spPr>
          <a:xfrm>
            <a:off x="2364665" y="847499"/>
            <a:ext cx="4336330" cy="612934"/>
          </a:xfrm>
          <a:prstGeom prst="roundRect">
            <a:avLst/>
          </a:prstGeom>
          <a:solidFill>
            <a:schemeClr val="accent1">
              <a:lumMod val="75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3000" b="1">
                <a:latin typeface="UTM Avo" panose="02040603050506020204" pitchFamily="18" charset="0"/>
              </a:rPr>
              <a:t>Trứng đúc thịt</a:t>
            </a:r>
          </a:p>
        </p:txBody>
      </p:sp>
      <p:sp>
        <p:nvSpPr>
          <p:cNvPr id="8" name="TextBox 7">
            <a:extLst>
              <a:ext uri="{FF2B5EF4-FFF2-40B4-BE49-F238E27FC236}">
                <a16:creationId xmlns:a16="http://schemas.microsoft.com/office/drawing/2014/main" id="{FB217420-3F16-FDD9-4AF7-27BEDC2BC0EC}"/>
              </a:ext>
            </a:extLst>
          </p:cNvPr>
          <p:cNvSpPr txBox="1"/>
          <p:nvPr/>
        </p:nvSpPr>
        <p:spPr>
          <a:xfrm>
            <a:off x="3120107" y="1571917"/>
            <a:ext cx="3016577" cy="584775"/>
          </a:xfrm>
          <a:prstGeom prst="rect">
            <a:avLst/>
          </a:prstGeom>
          <a:noFill/>
        </p:spPr>
        <p:txBody>
          <a:bodyPr wrap="square" rtlCol="0">
            <a:spAutoFit/>
          </a:bodyPr>
          <a:lstStyle/>
          <a:p>
            <a:r>
              <a:rPr lang="en-US" sz="3200">
                <a:solidFill>
                  <a:srgbClr val="0070C0"/>
                </a:solidFill>
                <a:latin typeface="#9Slide07 SVNZiclets" panose="02000603000000000000" pitchFamily="2" charset="0"/>
              </a:rPr>
              <a:t>NGUYÊN LIỆU</a:t>
            </a:r>
          </a:p>
        </p:txBody>
      </p:sp>
      <p:grpSp>
        <p:nvGrpSpPr>
          <p:cNvPr id="16" name="Group 15">
            <a:extLst>
              <a:ext uri="{FF2B5EF4-FFF2-40B4-BE49-F238E27FC236}">
                <a16:creationId xmlns:a16="http://schemas.microsoft.com/office/drawing/2014/main" id="{B80F822C-AAFD-085A-ED4D-0368D90B9FBA}"/>
              </a:ext>
            </a:extLst>
          </p:cNvPr>
          <p:cNvGrpSpPr/>
          <p:nvPr/>
        </p:nvGrpSpPr>
        <p:grpSpPr>
          <a:xfrm>
            <a:off x="447614" y="2053064"/>
            <a:ext cx="3726023" cy="1140594"/>
            <a:chOff x="447614" y="2322249"/>
            <a:chExt cx="3726023" cy="1140594"/>
          </a:xfrm>
        </p:grpSpPr>
        <p:sp>
          <p:nvSpPr>
            <p:cNvPr id="9" name="TextBox 8">
              <a:extLst>
                <a:ext uri="{FF2B5EF4-FFF2-40B4-BE49-F238E27FC236}">
                  <a16:creationId xmlns:a16="http://schemas.microsoft.com/office/drawing/2014/main" id="{EECDAAF2-F073-1375-5935-90356BE295D9}"/>
                </a:ext>
              </a:extLst>
            </p:cNvPr>
            <p:cNvSpPr txBox="1"/>
            <p:nvPr/>
          </p:nvSpPr>
          <p:spPr>
            <a:xfrm>
              <a:off x="447614" y="2684279"/>
              <a:ext cx="3016577"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a:solidFill>
                    <a:srgbClr val="C5316D"/>
                  </a:solidFill>
                  <a:latin typeface="UTM Avo" panose="02040603050506020204" pitchFamily="18" charset="0"/>
                </a:rPr>
                <a:t>Trứng gà: 3 quả</a:t>
              </a:r>
            </a:p>
          </p:txBody>
        </p:sp>
        <p:pic>
          <p:nvPicPr>
            <p:cNvPr id="10" name="图片 7">
              <a:extLst>
                <a:ext uri="{FF2B5EF4-FFF2-40B4-BE49-F238E27FC236}">
                  <a16:creationId xmlns:a16="http://schemas.microsoft.com/office/drawing/2014/main" id="{F333D8FB-D112-6CD7-2851-96500552D438}"/>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004712" y="2322249"/>
              <a:ext cx="1168925" cy="1140594"/>
            </a:xfrm>
            <a:prstGeom prst="rect">
              <a:avLst/>
            </a:prstGeom>
          </p:spPr>
        </p:pic>
      </p:grpSp>
      <p:grpSp>
        <p:nvGrpSpPr>
          <p:cNvPr id="13" name="Group 12">
            <a:extLst>
              <a:ext uri="{FF2B5EF4-FFF2-40B4-BE49-F238E27FC236}">
                <a16:creationId xmlns:a16="http://schemas.microsoft.com/office/drawing/2014/main" id="{DA81AF0E-1DDC-EE69-8347-5B0A990E011D}"/>
              </a:ext>
            </a:extLst>
          </p:cNvPr>
          <p:cNvGrpSpPr/>
          <p:nvPr/>
        </p:nvGrpSpPr>
        <p:grpSpPr>
          <a:xfrm>
            <a:off x="299135" y="3216804"/>
            <a:ext cx="4329260" cy="931515"/>
            <a:chOff x="299137" y="3498471"/>
            <a:chExt cx="4329260" cy="931515"/>
          </a:xfrm>
        </p:grpSpPr>
        <p:sp>
          <p:nvSpPr>
            <p:cNvPr id="12" name="TextBox 11">
              <a:extLst>
                <a:ext uri="{FF2B5EF4-FFF2-40B4-BE49-F238E27FC236}">
                  <a16:creationId xmlns:a16="http://schemas.microsoft.com/office/drawing/2014/main" id="{29D8C4BF-6C77-2B7F-B194-07B894750B4A}"/>
                </a:ext>
              </a:extLst>
            </p:cNvPr>
            <p:cNvSpPr txBox="1"/>
            <p:nvPr/>
          </p:nvSpPr>
          <p:spPr>
            <a:xfrm>
              <a:off x="299137" y="3793111"/>
              <a:ext cx="3601040"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a:solidFill>
                    <a:srgbClr val="C5316D"/>
                  </a:solidFill>
                  <a:latin typeface="UTM Avo" panose="02040603050506020204" pitchFamily="18" charset="0"/>
                </a:rPr>
                <a:t>Thịt nạc vai: 1 lạng</a:t>
              </a:r>
            </a:p>
          </p:txBody>
        </p:sp>
        <p:pic>
          <p:nvPicPr>
            <p:cNvPr id="1026" name="Picture 2" descr="mrtbeef">
              <a:extLst>
                <a:ext uri="{FF2B5EF4-FFF2-40B4-BE49-F238E27FC236}">
                  <a16:creationId xmlns:a16="http://schemas.microsoft.com/office/drawing/2014/main" id="{CFBE1271-0A89-09AF-E422-CBBEEFAEA4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1957" y="3498471"/>
              <a:ext cx="1456440" cy="931515"/>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BB020BC5-915F-771C-61C5-4C9A6A4A2C1B}"/>
              </a:ext>
            </a:extLst>
          </p:cNvPr>
          <p:cNvSpPr txBox="1"/>
          <p:nvPr/>
        </p:nvSpPr>
        <p:spPr>
          <a:xfrm>
            <a:off x="4452025" y="2351412"/>
            <a:ext cx="4267471"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a:solidFill>
                  <a:srgbClr val="C5316D"/>
                </a:solidFill>
                <a:latin typeface="UTM Avo" panose="02040603050506020204" pitchFamily="18" charset="0"/>
              </a:rPr>
              <a:t>Dầu ăn, nước mắm, muối, hành khô</a:t>
            </a:r>
          </a:p>
        </p:txBody>
      </p:sp>
      <p:pic>
        <p:nvPicPr>
          <p:cNvPr id="15" name="图片 4">
            <a:extLst>
              <a:ext uri="{FF2B5EF4-FFF2-40B4-BE49-F238E27FC236}">
                <a16:creationId xmlns:a16="http://schemas.microsoft.com/office/drawing/2014/main" id="{EA10E910-9FC0-8425-442B-F5FD14F09E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48909" y="3646268"/>
            <a:ext cx="1339124" cy="1339124"/>
          </a:xfrm>
          <a:prstGeom prst="rect">
            <a:avLst/>
          </a:prstGeom>
        </p:spPr>
      </p:pic>
      <p:pic>
        <p:nvPicPr>
          <p:cNvPr id="1030" name="Picture 6" descr="Bottle of oil Royalty Free Vector Image - VectorStock">
            <a:extLst>
              <a:ext uri="{FF2B5EF4-FFF2-40B4-BE49-F238E27FC236}">
                <a16:creationId xmlns:a16="http://schemas.microsoft.com/office/drawing/2014/main" id="{06BFB257-6C61-F516-2043-0F3F4D85584D}"/>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26" b="91111" l="10000" r="90000">
                        <a14:foregroundMark x1="48000" y1="2037" x2="48000" y2="2037"/>
                        <a14:foregroundMark x1="49714" y1="926" x2="52571" y2="8426"/>
                        <a14:foregroundMark x1="52286" y1="91111" x2="52286" y2="91111"/>
                        <a14:foregroundMark x1="44286" y1="25278" x2="46286" y2="30463"/>
                        <a14:foregroundMark x1="49857" y1="28056" x2="56000" y2="28056"/>
                        <a14:foregroundMark x1="49857" y1="27407" x2="54571" y2="26852"/>
                        <a14:foregroundMark x1="36571" y1="47685" x2="36571" y2="47685"/>
                        <a14:foregroundMark x1="34286" y1="40278" x2="34286" y2="40278"/>
                        <a14:foregroundMark x1="29714" y1="51111" x2="29714" y2="51111"/>
                        <a14:foregroundMark x1="28143" y1="53148" x2="28143" y2="53148"/>
                        <a14:foregroundMark x1="32000" y1="53148" x2="32000" y2="53148"/>
                        <a14:foregroundMark x1="33429" y1="55833" x2="33429" y2="55833"/>
                        <a14:foregroundMark x1="33429" y1="54444" x2="33429" y2="54444"/>
                        <a14:foregroundMark x1="29714" y1="53796" x2="29714" y2="53796"/>
                        <a14:foregroundMark x1="67429" y1="19444" x2="67429" y2="19444"/>
                        <a14:foregroundMark x1="69714" y1="19444" x2="69714" y2="19444"/>
                        <a14:foregroundMark x1="68286" y1="49722" x2="68286" y2="49722"/>
                      </a14:backgroundRemoval>
                    </a14:imgEffect>
                  </a14:imgLayer>
                </a14:imgProps>
              </a:ext>
              <a:ext uri="{28A0092B-C50C-407E-A947-70E740481C1C}">
                <a14:useLocalDpi xmlns:a14="http://schemas.microsoft.com/office/drawing/2010/main" val="0"/>
              </a:ext>
            </a:extLst>
          </a:blip>
          <a:srcRect/>
          <a:stretch>
            <a:fillRect/>
          </a:stretch>
        </p:blipFill>
        <p:spPr bwMode="auto">
          <a:xfrm>
            <a:off x="4654403" y="3542393"/>
            <a:ext cx="1168925" cy="140029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22 Kecap Stock Illustrations, Images &amp; Vectors | Shutterstock">
            <a:extLst>
              <a:ext uri="{FF2B5EF4-FFF2-40B4-BE49-F238E27FC236}">
                <a16:creationId xmlns:a16="http://schemas.microsoft.com/office/drawing/2014/main" id="{5020509F-8582-5D40-3986-E54CFE8401E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875" b="90000" l="9990" r="89910">
                        <a14:foregroundMark x1="45654" y1="5875" x2="45654" y2="5875"/>
                        <a14:foregroundMark x1="51149" y1="45250" x2="48851" y2="70375"/>
                        <a14:foregroundMark x1="53247" y1="71688" x2="53247" y2="74063"/>
                        <a14:foregroundMark x1="48252" y1="70375" x2="46553" y2="74438"/>
                        <a14:foregroundMark x1="41858" y1="46000" x2="41858" y2="47313"/>
                        <a14:foregroundMark x1="40060" y1="39750" x2="40060" y2="39750"/>
                      </a14:backgroundRemoval>
                    </a14:imgEffect>
                  </a14:imgLayer>
                </a14:imgProps>
              </a:ext>
              <a:ext uri="{28A0092B-C50C-407E-A947-70E740481C1C}">
                <a14:useLocalDpi xmlns:a14="http://schemas.microsoft.com/office/drawing/2010/main" val="0"/>
              </a:ext>
            </a:extLst>
          </a:blip>
          <a:srcRect/>
          <a:stretch>
            <a:fillRect/>
          </a:stretch>
        </p:blipFill>
        <p:spPr bwMode="auto">
          <a:xfrm>
            <a:off x="5470291" y="3473603"/>
            <a:ext cx="1173492" cy="168445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ình ảnh Clip Nghệ Thuật Lọ Muối Nhỏ PNG , Lọ, Muối, Clip Nghệ Thuật PNG  miễn phí tải tập tin PSDComment và Vector">
            <a:extLst>
              <a:ext uri="{FF2B5EF4-FFF2-40B4-BE49-F238E27FC236}">
                <a16:creationId xmlns:a16="http://schemas.microsoft.com/office/drawing/2014/main" id="{18DC425F-DD5C-25EB-E447-02725B4181A1}"/>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158608" y="3601992"/>
            <a:ext cx="1490017" cy="1490017"/>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2285;p31">
            <a:extLst>
              <a:ext uri="{FF2B5EF4-FFF2-40B4-BE49-F238E27FC236}">
                <a16:creationId xmlns:a16="http://schemas.microsoft.com/office/drawing/2014/main" id="{661779B8-5E33-8C48-723B-D46617EE155A}"/>
              </a:ext>
            </a:extLst>
          </p:cNvPr>
          <p:cNvSpPr txBox="1">
            <a:spLocks/>
          </p:cNvSpPr>
          <p:nvPr/>
        </p:nvSpPr>
        <p:spPr>
          <a:xfrm>
            <a:off x="1417035" y="491299"/>
            <a:ext cx="6231590" cy="37881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200"/>
              <a:buFont typeface="Fredoka One"/>
              <a:buNone/>
              <a:defRPr sz="3600" b="0" i="0" u="none" strike="noStrike" cap="none">
                <a:solidFill>
                  <a:schemeClr val="dk1"/>
                </a:solidFill>
                <a:latin typeface="Bubblegum Sans"/>
                <a:ea typeface="Bubblegum Sans"/>
                <a:cs typeface="Bubblegum Sans"/>
                <a:sym typeface="Bubblegum Sans"/>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pPr defTabSz="457200">
              <a:defRPr/>
            </a:pPr>
            <a:r>
              <a:rPr lang="en-US" altLang="zh-CN" sz="5500" kern="1200">
                <a:ln w="28575">
                  <a:solidFill>
                    <a:srgbClr val="2D3847"/>
                  </a:solidFill>
                </a:ln>
                <a:blipFill>
                  <a:blip r:embed="rId12"/>
                  <a:stretch>
                    <a:fillRect/>
                  </a:stretch>
                </a:blipFill>
                <a:latin typeface="#9Slide07 SVNZiclets" panose="02000603000000000000" pitchFamily="2" charset="0"/>
                <a:ea typeface="思源黑体 CN Medium" panose="020B0600000000000000" pitchFamily="34" charset="-122"/>
                <a:cs typeface="+mn-cs"/>
              </a:rPr>
              <a:t>Cách làm</a:t>
            </a:r>
            <a:endParaRPr lang="en-US" sz="5500">
              <a:latin typeface="#9Slide07 SVNZiclets" panose="02000603000000000000" pitchFamily="2" charset="0"/>
            </a:endParaRPr>
          </a:p>
        </p:txBody>
      </p:sp>
    </p:spTree>
    <p:extLst>
      <p:ext uri="{BB962C8B-B14F-4D97-AF65-F5344CB8AC3E}">
        <p14:creationId xmlns:p14="http://schemas.microsoft.com/office/powerpoint/2010/main" val="197694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randombar(horizontal)">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horizontal)">
                                      <p:cBhvr>
                                        <p:cTn id="31" dur="500"/>
                                        <p:tgtEl>
                                          <p:spTgt spid="14"/>
                                        </p:tgtEl>
                                      </p:cBhvr>
                                    </p:animEffect>
                                  </p:childTnLst>
                                </p:cTn>
                              </p:par>
                            </p:childTnLst>
                          </p:cTn>
                        </p:par>
                        <p:par>
                          <p:cTn id="32" fill="hold">
                            <p:stCondLst>
                              <p:cond delay="500"/>
                            </p:stCondLst>
                            <p:childTnLst>
                              <p:par>
                                <p:cTn id="33" presetID="50" presetClass="entr" presetSubtype="0" decel="100000" fill="hold" nodeType="afterEffect">
                                  <p:stCondLst>
                                    <p:cond delay="0"/>
                                  </p:stCondLst>
                                  <p:childTnLst>
                                    <p:set>
                                      <p:cBhvr>
                                        <p:cTn id="34" dur="1" fill="hold">
                                          <p:stCondLst>
                                            <p:cond delay="0"/>
                                          </p:stCondLst>
                                        </p:cTn>
                                        <p:tgtEl>
                                          <p:spTgt spid="1030"/>
                                        </p:tgtEl>
                                        <p:attrNameLst>
                                          <p:attrName>style.visibility</p:attrName>
                                        </p:attrNameLst>
                                      </p:cBhvr>
                                      <p:to>
                                        <p:strVal val="visible"/>
                                      </p:to>
                                    </p:set>
                                    <p:anim calcmode="lin" valueType="num">
                                      <p:cBhvr>
                                        <p:cTn id="35" dur="1000" fill="hold"/>
                                        <p:tgtEl>
                                          <p:spTgt spid="1030"/>
                                        </p:tgtEl>
                                        <p:attrNameLst>
                                          <p:attrName>ppt_w</p:attrName>
                                        </p:attrNameLst>
                                      </p:cBhvr>
                                      <p:tavLst>
                                        <p:tav tm="0">
                                          <p:val>
                                            <p:strVal val="#ppt_w+.3"/>
                                          </p:val>
                                        </p:tav>
                                        <p:tav tm="100000">
                                          <p:val>
                                            <p:strVal val="#ppt_w"/>
                                          </p:val>
                                        </p:tav>
                                      </p:tavLst>
                                    </p:anim>
                                    <p:anim calcmode="lin" valueType="num">
                                      <p:cBhvr>
                                        <p:cTn id="36" dur="1000" fill="hold"/>
                                        <p:tgtEl>
                                          <p:spTgt spid="1030"/>
                                        </p:tgtEl>
                                        <p:attrNameLst>
                                          <p:attrName>ppt_h</p:attrName>
                                        </p:attrNameLst>
                                      </p:cBhvr>
                                      <p:tavLst>
                                        <p:tav tm="0">
                                          <p:val>
                                            <p:strVal val="#ppt_h"/>
                                          </p:val>
                                        </p:tav>
                                        <p:tav tm="100000">
                                          <p:val>
                                            <p:strVal val="#ppt_h"/>
                                          </p:val>
                                        </p:tav>
                                      </p:tavLst>
                                    </p:anim>
                                    <p:animEffect transition="in" filter="fade">
                                      <p:cBhvr>
                                        <p:cTn id="37" dur="1000"/>
                                        <p:tgtEl>
                                          <p:spTgt spid="1030"/>
                                        </p:tgtEl>
                                      </p:cBhvr>
                                    </p:animEffect>
                                  </p:childTnLst>
                                </p:cTn>
                              </p:par>
                            </p:childTnLst>
                          </p:cTn>
                        </p:par>
                        <p:par>
                          <p:cTn id="38" fill="hold">
                            <p:stCondLst>
                              <p:cond delay="1500"/>
                            </p:stCondLst>
                            <p:childTnLst>
                              <p:par>
                                <p:cTn id="39" presetID="50" presetClass="entr" presetSubtype="0" decel="100000" fill="hold" nodeType="afterEffect">
                                  <p:stCondLst>
                                    <p:cond delay="0"/>
                                  </p:stCondLst>
                                  <p:childTnLst>
                                    <p:set>
                                      <p:cBhvr>
                                        <p:cTn id="40" dur="1" fill="hold">
                                          <p:stCondLst>
                                            <p:cond delay="0"/>
                                          </p:stCondLst>
                                        </p:cTn>
                                        <p:tgtEl>
                                          <p:spTgt spid="1032"/>
                                        </p:tgtEl>
                                        <p:attrNameLst>
                                          <p:attrName>style.visibility</p:attrName>
                                        </p:attrNameLst>
                                      </p:cBhvr>
                                      <p:to>
                                        <p:strVal val="visible"/>
                                      </p:to>
                                    </p:set>
                                    <p:anim calcmode="lin" valueType="num">
                                      <p:cBhvr>
                                        <p:cTn id="41" dur="1000" fill="hold"/>
                                        <p:tgtEl>
                                          <p:spTgt spid="1032"/>
                                        </p:tgtEl>
                                        <p:attrNameLst>
                                          <p:attrName>ppt_w</p:attrName>
                                        </p:attrNameLst>
                                      </p:cBhvr>
                                      <p:tavLst>
                                        <p:tav tm="0">
                                          <p:val>
                                            <p:strVal val="#ppt_w+.3"/>
                                          </p:val>
                                        </p:tav>
                                        <p:tav tm="100000">
                                          <p:val>
                                            <p:strVal val="#ppt_w"/>
                                          </p:val>
                                        </p:tav>
                                      </p:tavLst>
                                    </p:anim>
                                    <p:anim calcmode="lin" valueType="num">
                                      <p:cBhvr>
                                        <p:cTn id="42" dur="1000" fill="hold"/>
                                        <p:tgtEl>
                                          <p:spTgt spid="1032"/>
                                        </p:tgtEl>
                                        <p:attrNameLst>
                                          <p:attrName>ppt_h</p:attrName>
                                        </p:attrNameLst>
                                      </p:cBhvr>
                                      <p:tavLst>
                                        <p:tav tm="0">
                                          <p:val>
                                            <p:strVal val="#ppt_h"/>
                                          </p:val>
                                        </p:tav>
                                        <p:tav tm="100000">
                                          <p:val>
                                            <p:strVal val="#ppt_h"/>
                                          </p:val>
                                        </p:tav>
                                      </p:tavLst>
                                    </p:anim>
                                    <p:animEffect transition="in" filter="fade">
                                      <p:cBhvr>
                                        <p:cTn id="43" dur="1000"/>
                                        <p:tgtEl>
                                          <p:spTgt spid="1032"/>
                                        </p:tgtEl>
                                      </p:cBhvr>
                                    </p:animEffect>
                                  </p:childTnLst>
                                </p:cTn>
                              </p:par>
                            </p:childTnLst>
                          </p:cTn>
                        </p:par>
                        <p:par>
                          <p:cTn id="44" fill="hold">
                            <p:stCondLst>
                              <p:cond delay="2500"/>
                            </p:stCondLst>
                            <p:childTnLst>
                              <p:par>
                                <p:cTn id="45" presetID="50" presetClass="entr" presetSubtype="0" decel="100000" fill="hold" nodeType="afterEffect">
                                  <p:stCondLst>
                                    <p:cond delay="0"/>
                                  </p:stCondLst>
                                  <p:childTnLst>
                                    <p:set>
                                      <p:cBhvr>
                                        <p:cTn id="46" dur="1" fill="hold">
                                          <p:stCondLst>
                                            <p:cond delay="0"/>
                                          </p:stCondLst>
                                        </p:cTn>
                                        <p:tgtEl>
                                          <p:spTgt spid="1034"/>
                                        </p:tgtEl>
                                        <p:attrNameLst>
                                          <p:attrName>style.visibility</p:attrName>
                                        </p:attrNameLst>
                                      </p:cBhvr>
                                      <p:to>
                                        <p:strVal val="visible"/>
                                      </p:to>
                                    </p:set>
                                    <p:anim calcmode="lin" valueType="num">
                                      <p:cBhvr>
                                        <p:cTn id="47" dur="1000" fill="hold"/>
                                        <p:tgtEl>
                                          <p:spTgt spid="1034"/>
                                        </p:tgtEl>
                                        <p:attrNameLst>
                                          <p:attrName>ppt_w</p:attrName>
                                        </p:attrNameLst>
                                      </p:cBhvr>
                                      <p:tavLst>
                                        <p:tav tm="0">
                                          <p:val>
                                            <p:strVal val="#ppt_w+.3"/>
                                          </p:val>
                                        </p:tav>
                                        <p:tav tm="100000">
                                          <p:val>
                                            <p:strVal val="#ppt_w"/>
                                          </p:val>
                                        </p:tav>
                                      </p:tavLst>
                                    </p:anim>
                                    <p:anim calcmode="lin" valueType="num">
                                      <p:cBhvr>
                                        <p:cTn id="48" dur="1000" fill="hold"/>
                                        <p:tgtEl>
                                          <p:spTgt spid="1034"/>
                                        </p:tgtEl>
                                        <p:attrNameLst>
                                          <p:attrName>ppt_h</p:attrName>
                                        </p:attrNameLst>
                                      </p:cBhvr>
                                      <p:tavLst>
                                        <p:tav tm="0">
                                          <p:val>
                                            <p:strVal val="#ppt_h"/>
                                          </p:val>
                                        </p:tav>
                                        <p:tav tm="100000">
                                          <p:val>
                                            <p:strVal val="#ppt_h"/>
                                          </p:val>
                                        </p:tav>
                                      </p:tavLst>
                                    </p:anim>
                                    <p:animEffect transition="in" filter="fade">
                                      <p:cBhvr>
                                        <p:cTn id="49" dur="1000"/>
                                        <p:tgtEl>
                                          <p:spTgt spid="1034"/>
                                        </p:tgtEl>
                                      </p:cBhvr>
                                    </p:animEffect>
                                  </p:childTnLst>
                                </p:cTn>
                              </p:par>
                            </p:childTnLst>
                          </p:cTn>
                        </p:par>
                        <p:par>
                          <p:cTn id="50" fill="hold">
                            <p:stCondLst>
                              <p:cond delay="3500"/>
                            </p:stCondLst>
                            <p:childTnLst>
                              <p:par>
                                <p:cTn id="51" presetID="50" presetClass="entr" presetSubtype="0" decel="100000" fill="hold" nodeType="after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p:cTn id="53" dur="1000" fill="hold"/>
                                        <p:tgtEl>
                                          <p:spTgt spid="15"/>
                                        </p:tgtEl>
                                        <p:attrNameLst>
                                          <p:attrName>ppt_w</p:attrName>
                                        </p:attrNameLst>
                                      </p:cBhvr>
                                      <p:tavLst>
                                        <p:tav tm="0">
                                          <p:val>
                                            <p:strVal val="#ppt_w+.3"/>
                                          </p:val>
                                        </p:tav>
                                        <p:tav tm="100000">
                                          <p:val>
                                            <p:strVal val="#ppt_w"/>
                                          </p:val>
                                        </p:tav>
                                      </p:tavLst>
                                    </p:anim>
                                    <p:anim calcmode="lin" valueType="num">
                                      <p:cBhvr>
                                        <p:cTn id="54" dur="1000" fill="hold"/>
                                        <p:tgtEl>
                                          <p:spTgt spid="15"/>
                                        </p:tgtEl>
                                        <p:attrNameLst>
                                          <p:attrName>ppt_h</p:attrName>
                                        </p:attrNameLst>
                                      </p:cBhvr>
                                      <p:tavLst>
                                        <p:tav tm="0">
                                          <p:val>
                                            <p:strVal val="#ppt_h"/>
                                          </p:val>
                                        </p:tav>
                                        <p:tav tm="100000">
                                          <p:val>
                                            <p:strVal val="#ppt_h"/>
                                          </p:val>
                                        </p:tav>
                                      </p:tavLst>
                                    </p:anim>
                                    <p:animEffect transition="in" filter="fade">
                                      <p:cBhvr>
                                        <p:cTn id="5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4" grpId="0" animBg="1"/>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976713169"/>
</p:tagLst>
</file>

<file path=ppt/theme/theme1.xml><?xml version="1.0" encoding="utf-8"?>
<a:theme xmlns:a="http://schemas.openxmlformats.org/drawingml/2006/main" name="Cooking Center for Kids by Slidesgo">
  <a:themeElements>
    <a:clrScheme name="Simple Light">
      <a:dk1>
        <a:srgbClr val="3B2938"/>
      </a:dk1>
      <a:lt1>
        <a:srgbClr val="FFFFFF"/>
      </a:lt1>
      <a:dk2>
        <a:srgbClr val="FFF4D6"/>
      </a:dk2>
      <a:lt2>
        <a:srgbClr val="DB893C"/>
      </a:lt2>
      <a:accent1>
        <a:srgbClr val="ED9543"/>
      </a:accent1>
      <a:accent2>
        <a:srgbClr val="A0B170"/>
      </a:accent2>
      <a:accent3>
        <a:srgbClr val="657F5A"/>
      </a:accent3>
      <a:accent4>
        <a:srgbClr val="C24C34"/>
      </a:accent4>
      <a:accent5>
        <a:srgbClr val="AF412A"/>
      </a:accent5>
      <a:accent6>
        <a:srgbClr val="9E949C"/>
      </a:accent6>
      <a:hlink>
        <a:srgbClr val="3B29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wesome Teachers Meeting by Slidesgo">
  <a:themeElements>
    <a:clrScheme name="Simple Light">
      <a:dk1>
        <a:srgbClr val="513632"/>
      </a:dk1>
      <a:lt1>
        <a:srgbClr val="FFB64C"/>
      </a:lt1>
      <a:dk2>
        <a:srgbClr val="FFFFFF"/>
      </a:dk2>
      <a:lt2>
        <a:srgbClr val="FFC51C"/>
      </a:lt2>
      <a:accent1>
        <a:srgbClr val="FCF2BA"/>
      </a:accent1>
      <a:accent2>
        <a:srgbClr val="422B24"/>
      </a:accent2>
      <a:accent3>
        <a:srgbClr val="78909C"/>
      </a:accent3>
      <a:accent4>
        <a:srgbClr val="FFC18A"/>
      </a:accent4>
      <a:accent5>
        <a:srgbClr val="FF6374"/>
      </a:accent5>
      <a:accent6>
        <a:srgbClr val="D63E3D"/>
      </a:accent6>
      <a:hlink>
        <a:srgbClr val="FDFD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574</Words>
  <Application>Microsoft Office PowerPoint</Application>
  <PresentationFormat>On-screen Show (16:9)</PresentationFormat>
  <Paragraphs>99</Paragraphs>
  <Slides>19</Slides>
  <Notes>12</Notes>
  <HiddenSlides>0</HiddenSlides>
  <MMClips>1</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19</vt:i4>
      </vt:variant>
    </vt:vector>
  </HeadingPairs>
  <TitlesOfParts>
    <vt:vector size="39" baseType="lpstr">
      <vt:lpstr>Livvic</vt:lpstr>
      <vt:lpstr>SVN-Dancing Script</vt:lpstr>
      <vt:lpstr>宋体</vt:lpstr>
      <vt:lpstr>思源黑体 CN Medium</vt:lpstr>
      <vt:lpstr>UTM Avo</vt:lpstr>
      <vt:lpstr>Arial</vt:lpstr>
      <vt:lpstr>Bubblegum Sans</vt:lpstr>
      <vt:lpstr>#9Slide05 Bodega Script</vt:lpstr>
      <vt:lpstr>Palanquin Dark</vt:lpstr>
      <vt:lpstr>#9Slide05 Good Vibes Pro</vt:lpstr>
      <vt:lpstr>Fredoka One</vt:lpstr>
      <vt:lpstr>#9Slide07 SVNZiclets</vt:lpstr>
      <vt:lpstr>#9Slide07 SVNBango</vt:lpstr>
      <vt:lpstr>Times New Roman</vt:lpstr>
      <vt:lpstr>#9Slide07 IcielAltus Serif</vt:lpstr>
      <vt:lpstr>字魂151号-联盟综艺体</vt:lpstr>
      <vt:lpstr>SVN-Newton</vt:lpstr>
      <vt:lpstr>#9Slide07 HoneyCream</vt:lpstr>
      <vt:lpstr>Cooking Center for Kids by Slidesgo</vt:lpstr>
      <vt:lpstr>1_Awesome Teachers Meeting by Slidesgo</vt:lpstr>
      <vt:lpstr>PowerPoint Presentation</vt:lpstr>
      <vt:lpstr>Khởi  động </vt:lpstr>
      <vt:lpstr>a. Kể tên các dụng cụ nhà bếp.</vt:lpstr>
      <vt:lpstr>PowerPoint Presentation</vt:lpstr>
      <vt:lpstr>PowerPoint Presentation</vt:lpstr>
      <vt:lpstr>PowerPoint Presentation</vt:lpstr>
      <vt:lpstr>TẬP ĐỌC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Cooking Center for Kids</dc:title>
  <dc:creator>Diệu Hiền MNT</dc:creator>
  <cp:keywords>Diệu Hiền MNT</cp:keywords>
  <cp:lastModifiedBy>Phạm Thị Liên (420000892)</cp:lastModifiedBy>
  <cp:revision>19</cp:revision>
  <dcterms:modified xsi:type="dcterms:W3CDTF">2022-09-21T02:52:19Z</dcterms:modified>
</cp:coreProperties>
</file>