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  <p:sldMasterId id="2147483673" r:id="rId2"/>
  </p:sldMasterIdLst>
  <p:notesMasterIdLst>
    <p:notesMasterId r:id="rId20"/>
  </p:notesMasterIdLst>
  <p:sldIdLst>
    <p:sldId id="257" r:id="rId3"/>
    <p:sldId id="258" r:id="rId4"/>
    <p:sldId id="259" r:id="rId5"/>
    <p:sldId id="260" r:id="rId6"/>
    <p:sldId id="261" r:id="rId7"/>
    <p:sldId id="263" r:id="rId8"/>
    <p:sldId id="271" r:id="rId9"/>
    <p:sldId id="265" r:id="rId10"/>
    <p:sldId id="267" r:id="rId11"/>
    <p:sldId id="268" r:id="rId12"/>
    <p:sldId id="269" r:id="rId13"/>
    <p:sldId id="281" r:id="rId14"/>
    <p:sldId id="273" r:id="rId15"/>
    <p:sldId id="276" r:id="rId16"/>
    <p:sldId id="278" r:id="rId17"/>
    <p:sldId id="279" r:id="rId18"/>
    <p:sldId id="282" r:id="rId19"/>
  </p:sldIdLst>
  <p:sldSz cx="12192000" cy="6858000"/>
  <p:notesSz cx="6858000" cy="9144000"/>
  <p:embeddedFontLst>
    <p:embeddedFont>
      <p:font typeface="#9Slide07 HoneyCream" pitchFamily="2" charset="0"/>
      <p:regular r:id="rId21"/>
    </p:embeddedFont>
    <p:embeddedFont>
      <p:font typeface="UTM Avo" panose="02040603050506020204" pitchFamily="18" charset="0"/>
      <p:regular r:id="rId22"/>
      <p:bold r:id="rId23"/>
      <p:italic r:id="rId24"/>
      <p:boldItalic r:id="rId25"/>
    </p:embeddedFont>
    <p:embeddedFont>
      <p:font typeface="UTM God's Word" panose="02040603050506020204" pitchFamily="18" charset="0"/>
      <p:regular r:id="rId26"/>
      <p:bold r:id="rId27"/>
      <p:italic r:id="rId28"/>
      <p:boldItalic r:id="rId29"/>
    </p:embeddedFon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SVN-Newton" panose="02040603050506020204" pitchFamily="18" charset="0"/>
      <p:regular r:id="rId34"/>
    </p:embeddedFont>
    <p:embeddedFont>
      <p:font typeface="UTM Showcard" panose="02040603050506020204" pitchFamily="18" charset="0"/>
      <p:regular r:id="rId35"/>
    </p:embeddedFont>
    <p:embeddedFont>
      <p:font typeface="DengXian" panose="020B0604020202020204" charset="0"/>
      <p:regular r:id="rId36"/>
      <p:bold r:id="rId37"/>
    </p:embeddedFont>
    <p:embeddedFont>
      <p:font typeface="#9Slide07 Altus" pitchFamily="2" charset="0"/>
      <p:regular r:id="rId38"/>
    </p:embeddedFont>
    <p:embeddedFont>
      <p:font typeface="#9Slide03 Nexa Bold" panose="02000000000000000000" pitchFamily="2" charset="0"/>
      <p:bold r:id="rId39"/>
    </p:embeddedFont>
    <p:embeddedFont>
      <p:font typeface="Open Sans" panose="020B0604020202020204" charset="0"/>
      <p:regular r:id="rId40"/>
      <p:bold r:id="rId41"/>
      <p:italic r:id="rId42"/>
      <p:boldItalic r:id="rId43"/>
    </p:embeddedFont>
    <p:embeddedFont>
      <p:font typeface="#9Slide07 SVNZiclets" panose="02000603000000000000" pitchFamily="2" charset="0"/>
      <p:regular r:id="rId44"/>
    </p:embeddedFont>
    <p:embeddedFont>
      <p:font typeface="#9Slide07 IcielKoni" pitchFamily="2" charset="0"/>
      <p:bold r:id="rId45"/>
    </p:embeddedFont>
  </p:embeddedFontLst>
  <p:custDataLst>
    <p:tags r:id="rId4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1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66" d="100"/>
          <a:sy n="66" d="100"/>
        </p:scale>
        <p:origin x="1330" y="46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6.fntdata"/><Relationship Id="rId39" Type="http://schemas.openxmlformats.org/officeDocument/2006/relationships/font" Target="fonts/font19.fntdata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42" Type="http://schemas.openxmlformats.org/officeDocument/2006/relationships/font" Target="fonts/font22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9.fntdata"/><Relationship Id="rId11" Type="http://schemas.openxmlformats.org/officeDocument/2006/relationships/slide" Target="slides/slide9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font" Target="fonts/font17.fntdata"/><Relationship Id="rId40" Type="http://schemas.openxmlformats.org/officeDocument/2006/relationships/font" Target="fonts/font20.fntdata"/><Relationship Id="rId45" Type="http://schemas.openxmlformats.org/officeDocument/2006/relationships/font" Target="fonts/font25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font" Target="fonts/font16.fntdata"/><Relationship Id="rId49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11.fntdata"/><Relationship Id="rId44" Type="http://schemas.openxmlformats.org/officeDocument/2006/relationships/font" Target="fonts/font2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font" Target="fonts/font15.fntdata"/><Relationship Id="rId43" Type="http://schemas.openxmlformats.org/officeDocument/2006/relationships/font" Target="fonts/font23.fntdata"/><Relationship Id="rId48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font" Target="fonts/font18.fntdata"/><Relationship Id="rId46" Type="http://schemas.openxmlformats.org/officeDocument/2006/relationships/tags" Target="tags/tag1.xml"/><Relationship Id="rId20" Type="http://schemas.openxmlformats.org/officeDocument/2006/relationships/notesMaster" Target="notesMasters/notesMaster1.xml"/><Relationship Id="rId41" Type="http://schemas.openxmlformats.org/officeDocument/2006/relationships/font" Target="fonts/font2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76786-B1C3-45D0-8743-789D265DEAE2}" type="datetimeFigureOut">
              <a:rPr lang="en-US" smtClean="0"/>
              <a:t>8/27/2022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68F78E-68B7-49D0-80F8-6C86078929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013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algn="ctr"/>
            <a:r>
              <a:rPr lang="en-US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algn="ctr"/>
            <a:r>
              <a:rPr lang="en-US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THAO GIẢNG – ELEARNING</a:t>
            </a:r>
          </a:p>
          <a:p>
            <a:pPr algn="ctr"/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Qùa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tặng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Măng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Non –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Tiểu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học</a:t>
            </a:r>
          </a:p>
          <a:p>
            <a:pPr algn="ctr"/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Page: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Măng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Non –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Tiểu</a:t>
            </a: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học </a:t>
            </a:r>
          </a:p>
          <a:p>
            <a:pPr algn="ctr"/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200" u="sng" dirty="0">
                <a:solidFill>
                  <a:srgbClr val="002060"/>
                </a:solidFill>
              </a:rPr>
              <a:t>0382348780</a:t>
            </a:r>
            <a:r>
              <a:rPr lang="en-US" sz="1200" dirty="0">
                <a:solidFill>
                  <a:srgbClr val="002060"/>
                </a:solidFill>
              </a:rPr>
              <a:t> - </a:t>
            </a:r>
            <a:r>
              <a:rPr lang="en-US" sz="1200" u="sng" dirty="0">
                <a:solidFill>
                  <a:srgbClr val="002060"/>
                </a:solidFill>
              </a:rPr>
              <a:t>0984848929</a:t>
            </a:r>
            <a:endParaRPr lang="en-US" sz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vi-VN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BC5D70-E438-4645-A5D7-19C2A141ADB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13424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67DCB6A-D46A-4D10-B5CB-3E366357AA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0C0B134-7558-4279-B269-1996EE631E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A3DAE2A-1884-4EBD-BDED-4541A1F154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AE2D47-F47E-40D8-9E66-D44483EC7A79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2022/8/27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4B14A33-72A9-4BE1-BC6C-0EC4DF5D0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25B0681-A0DC-4726-954F-A518568D9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096827-8111-4F8E-AEC3-3058DFC8557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4208090"/>
      </p:ext>
    </p:extLst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40F4AB5-669C-42CD-BB48-B8BC55661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58A6A55-0395-4622-9523-6C39C64C3B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89292D6-6C78-4C95-AC3F-C337E644B6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AE2D47-F47E-40D8-9E66-D44483EC7A79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2022/8/27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212ECD1-A9E9-4B51-802D-B0DC50EE8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46557F0-8788-4FBB-9090-7E5F10286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096827-8111-4F8E-AEC3-3058DFC8557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2705177"/>
      </p:ext>
    </p:extLst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9FC8376B-2283-4522-A60A-63BDDE7FAD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D7EDCBF9-991F-4A2C-9C15-E13A08F329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6B7F697-7CB0-4A64-9ACF-D2B280608A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AE2D47-F47E-40D8-9E66-D44483EC7A79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2022/8/27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A09DDA5-5497-42AE-A2AA-C054CA8BD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BF2CB85-2FC6-4719-9748-C6F8D05A2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096827-8111-4F8E-AEC3-3058DFC8557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5781037"/>
      </p:ext>
    </p:extLst>
  </p:cSld>
  <p:clrMapOvr>
    <a:masterClrMapping/>
  </p:clrMapOvr>
  <p:transition spd="slow">
    <p:randomBar dir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086513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018605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047824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233042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888923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987267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0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093754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9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512006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A1EF0A3-2757-4751-A86A-C8827FDAF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97289D5-323A-419D-AFCC-32C3959CBD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330A7FA-174E-4C29-A167-486792633F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AE2D47-F47E-40D8-9E66-D44483EC7A79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2022/8/27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42BC34A-2F14-4AEC-80AA-7168F6EF0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DECBA5A-0553-4CB9-AB74-33CF02CBA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096827-8111-4F8E-AEC3-3058DFC8557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2772110"/>
      </p:ext>
    </p:extLst>
  </p:cSld>
  <p:clrMapOvr>
    <a:masterClrMapping/>
  </p:clrMapOvr>
  <p:transition spd="slow">
    <p:randomBar dir="vert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645425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679721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91409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331101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576830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143297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424644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AB766D6-7987-473D-8661-C09385AAA4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6D8193D-3F25-4F00-B601-26050EDC83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3650B5B-5A8E-4B19-91C4-E1BA667B90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484125-59B0-4D54-9A5C-BE81F2B2843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2022/8/27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CE03EA0-CF04-437F-B8B4-0C60728430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F7DAAAA-DEFB-46E3-864D-6F6B47B28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BB7320-1E25-4E0B-A978-CD3C4BCE170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463380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7385747-3EB1-4D83-B943-6FABF74AD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F141459-CE2D-4B2C-BF1A-D7FFE9F925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C6FDC62-B0B0-421B-B356-45B14008C3C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484125-59B0-4D54-9A5C-BE81F2B2843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2022/8/27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915DF15-F391-4A50-A894-B59338EAA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D82F58F-AA0A-4582-AB7B-68D799D1F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BB7320-1E25-4E0B-A978-CD3C4BCE170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27370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C1864BE-8DEF-4758-9185-B32094867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83F8F15-3BBB-49BB-93AF-A90F4C04E3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693DC75-18AA-4738-BD83-02C563C83E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484125-59B0-4D54-9A5C-BE81F2B2843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2022/8/27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2AA0C4E-FA3F-48A3-A553-33874B62E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B84C614-EF4B-4CC4-BA92-B1623331F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BB7320-1E25-4E0B-A978-CD3C4BCE170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2539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958D708-5235-464C-8DA4-EAE070317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35559EC-0AC7-489A-8668-C23C54CC96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3606613-0BE1-4389-9780-EACA74AE555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AE2D47-F47E-40D8-9E66-D44483EC7A79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2022/8/27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A2E92FD-D97E-416F-8D02-8D7EF1EDD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2F016F2-431B-450E-A67F-CAC4FA80D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096827-8111-4F8E-AEC3-3058DFC8557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4314816"/>
      </p:ext>
    </p:extLst>
  </p:cSld>
  <p:clrMapOvr>
    <a:masterClrMapping/>
  </p:clrMapOvr>
  <p:transition spd="slow">
    <p:randomBar dir="vert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9844A4A-B204-4F7A-B8CC-997B82C90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0417428-2EDB-4EC2-8C55-F812417943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0A6D785F-C047-4613-AE45-3E320DCCC3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38AB721-4310-4F72-970D-8F891D2609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484125-59B0-4D54-9A5C-BE81F2B2843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2022/8/27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3952ADF-6E71-47DE-B627-BFBC3ADB1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A54DD86-550B-4F83-B752-6C8B24C32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BB7320-1E25-4E0B-A978-CD3C4BCE170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34915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C54EF69-3D88-491E-9295-99FB21725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196E61D-780B-41BA-876B-EA7D9A7906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68B4426-53CF-4644-A828-754726FE6F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23852C7C-578C-4864-96FB-80B1FE02A5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38293A92-59CC-433C-A67A-05546A81F8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3D062D4B-A481-4F3B-BE8D-D73D1CB6A8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484125-59B0-4D54-9A5C-BE81F2B2843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2022/8/27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A015D5C-EB73-4AB2-AAE1-534E6816D6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37B149C-4B19-4D71-9F0C-731D2F771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BB7320-1E25-4E0B-A978-CD3C4BCE170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603672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F370B76-BED2-4287-8354-EA5449633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25F4B30-D0D4-41D7-AD46-03E65EFC055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484125-59B0-4D54-9A5C-BE81F2B2843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2022/8/27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8E5DC7C-4894-4963-BB44-2E66213D6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8C49055B-B1CB-445E-B1D0-9084890F9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BB7320-1E25-4E0B-A978-CD3C4BCE170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130623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827AD828-E899-486D-A8E1-F5AE742E183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484125-59B0-4D54-9A5C-BE81F2B2843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2022/8/27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9897A97-F8FA-4037-9CC9-EFD64BE35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494C1D2-DB76-4142-B84A-AC17CE0B5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BB7320-1E25-4E0B-A978-CD3C4BCE170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306468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E13FBE5-C773-412D-A187-31450C9EF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E29E2B6-B27C-4EE8-AC9F-B149C50ABA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57854AA-6367-4504-B9FC-E5E2ADD98A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16561B0-4264-42E0-ABA8-012DFE439B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484125-59B0-4D54-9A5C-BE81F2B2843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2022/8/27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C7076ED-6930-439B-8E5F-BA21AF8E0D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92281C8-4930-43D8-86C4-C2974C165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BB7320-1E25-4E0B-A978-CD3C4BCE170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550148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641CFCC-B00D-4ED2-BD0C-9A83194B1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83E44E7-F2CA-4671-AEFC-F609545C36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E585D18-5A41-4CE3-8044-F0329EE1D1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6EDBBA7-D7B0-4ACA-ABE7-F54571408E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484125-59B0-4D54-9A5C-BE81F2B2843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2022/8/27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4FFE9FE-0508-44DE-BC85-86EAE355A1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B06F262-3F12-4B1B-A052-62BA2E965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BB7320-1E25-4E0B-A978-CD3C4BCE170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542225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E37090C-1724-48F2-BECF-71A01FAA8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3CE4F09-7AC0-472E-A35A-783162D4AD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06FB41A-D16F-4C54-B107-A2E5FDB8DA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484125-59B0-4D54-9A5C-BE81F2B2843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2022/8/27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EE7788F-D73F-4012-BCD3-CA1CA57F9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699B3C2-BBFB-4ED9-8F3F-8D69CB701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BB7320-1E25-4E0B-A978-CD3C4BCE170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834507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11E860E-54D7-44B3-9410-18F2A3B17C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D5029AEA-2D7C-493A-BA4B-288F87F940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FEFA4A5-06F1-4B03-B462-53FCFF4F5F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484125-59B0-4D54-9A5C-BE81F2B2843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2022/8/27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84681FA-6408-46D1-9189-DB388774F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DA3D781-904C-42C7-BA06-29143FB3F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BB7320-1E25-4E0B-A978-CD3C4BCE170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18034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ckground pattern&#10;&#10;Description automatically generated">
            <a:extLst>
              <a:ext uri="{FF2B5EF4-FFF2-40B4-BE49-F238E27FC236}">
                <a16:creationId xmlns:a16="http://schemas.microsoft.com/office/drawing/2014/main" id="{8D98E152-A59E-41D2-B041-CC775AA0AC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574" y="0"/>
            <a:ext cx="12212574" cy="6867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993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083DC-48F4-4AF9-8809-F304EA6F4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0136096-866E-411E-98D3-A205D25436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484125-59B0-4D54-9A5C-BE81F2B2843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2022/8/27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56F02B-FE6E-4D98-A0C3-1A264E76D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92148DB-F0C4-4AB5-AAB0-61838A4DF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BB7320-1E25-4E0B-A978-CD3C4BCE170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7" name="Picture 6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526B9088-4FB3-4CC3-B27F-93BB24CB6A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685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8206BBD-CC14-4D42-933D-997C1570F5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8C9CC7-E254-4EAE-9A86-75DC3A7C14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7D5A53E-52E9-4F33-870D-BFC5127AB2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3CD12DB-9908-4571-89E6-FEC3BD7B6E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AE2D47-F47E-40D8-9E66-D44483EC7A79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2022/8/27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390E12B-8CB8-4597-894F-8B8940243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8DFE837-42A8-492D-9799-E0D279357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096827-8111-4F8E-AEC3-3058DFC8557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7419748"/>
      </p:ext>
    </p:extLst>
  </p:cSld>
  <p:clrMapOvr>
    <a:masterClrMapping/>
  </p:clrMapOvr>
  <p:transition spd="slow">
    <p:randomBar dir="vert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1E36E50-BAEE-4DA5-BC02-440E32B4F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8E206C6B-0705-484B-97B2-4864A86ECB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993900"/>
            <a:ext cx="10515600" cy="4191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57266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6EAB9CB-9D0C-4BBA-A1EF-3859CECAB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F459E31-8E10-4D3B-9248-2FE242DA32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F9080C34-87B3-4081-A2BE-AF50BE9A07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AAFF809F-9769-4A0B-B8FD-77BBE277B4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28152225-228E-4FD8-ABA9-E78932D4A1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4E622C19-7AF1-4855-AF85-8F82D9B2961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AE2D47-F47E-40D8-9E66-D44483EC7A79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2022/8/27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10A7D908-83E2-4254-A4B8-32A9A8350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DA0C516A-87BD-45C6-ABA6-F65BCBCD9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096827-8111-4F8E-AEC3-3058DFC8557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2145898"/>
      </p:ext>
    </p:extLst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16AA593-4339-4EA3-B6E0-A1C0F3200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C78A75AE-92D0-4816-AFD4-8E9A52AA32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AE2D47-F47E-40D8-9E66-D44483EC7A79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2022/8/27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BA5DDA2-E47F-47FF-9145-AC5FC7D9F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6E06C9BF-5A57-4F77-9D08-27DA70B9C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096827-8111-4F8E-AEC3-3058DFC8557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6437264"/>
      </p:ext>
    </p:extLst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F206BDFD-5C21-4575-883E-B346BC01EA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AE2D47-F47E-40D8-9E66-D44483EC7A79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2022/8/27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0B10EE06-B9A4-417B-8295-D5E595E3E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4A27B10-7946-48B6-A9CC-C1C950C4A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096827-8111-4F8E-AEC3-3058DFC8557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305334"/>
      </p:ext>
    </p:extLst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0505F28-DF92-4B09-971B-4D4E7983C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686EFC3-A84C-4A73-B57D-E75AEC3A4D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CC31CB7-FAE0-4B6E-8B2B-1D95ED79C2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934AFCE-4FDC-44B2-88B3-01C7F29044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AE2D47-F47E-40D8-9E66-D44483EC7A79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2022/8/27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8A9E64F-ADF8-4756-AFE7-A475C7CD9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1D6027F-7F0A-4B5E-8941-32DED6ACD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096827-8111-4F8E-AEC3-3058DFC8557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488676"/>
      </p:ext>
    </p:extLst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602B98A-A6E0-4D74-878B-1DA893BCA6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532911F0-0E4A-4586-91AE-47E9D4DE98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C9E64C1-3CEB-4959-AD70-3713AFD50D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0A777C2-35E8-4200-A7E5-BEDA65189C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AE2D47-F47E-40D8-9E66-D44483EC7A79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2022/8/27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EAF07CA-1DE1-4EF2-BB3A-7D2B0FAE2A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3ED8B07-A474-4421-8974-B52525B60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096827-8111-4F8E-AEC3-3058DFC8557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0422384"/>
      </p:ext>
    </p:extLst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Relationship Id="rId30" Type="http://schemas.openxmlformats.org/officeDocument/2006/relationships/hyperlink" Target="https://www.facebook.com/groups/629898828017053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18" Type="http://schemas.openxmlformats.org/officeDocument/2006/relationships/hyperlink" Target="https://www.facebook.com/groups/629898828017053" TargetMode="Externa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129303" y="-20051487"/>
            <a:ext cx="1190663" cy="202474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34925" y="-20051488"/>
            <a:ext cx="1190663" cy="202474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938640" y="24906513"/>
            <a:ext cx="1190663" cy="202474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5588" y="24906512"/>
            <a:ext cx="1190663" cy="2024743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>
            <a:off x="11434812" y="0"/>
            <a:ext cx="12384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200" dirty="0" smtClean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MĂNG</a:t>
            </a:r>
            <a:r>
              <a:rPr lang="vi-VN" sz="1200" baseline="0" dirty="0" smtClean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 NON</a:t>
            </a:r>
            <a:endParaRPr lang="en-US" sz="1200" dirty="0">
              <a:solidFill>
                <a:schemeClr val="bg1">
                  <a:lumMod val="75000"/>
                </a:schemeClr>
              </a:solidFill>
              <a:latin typeface="#9Slide07 Altus" pitchFamily="2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0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2C943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2C9430"/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1311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701" r:id="rId13"/>
    <p:sldLayoutId id="2147483700" r:id="rId14"/>
    <p:sldLayoutId id="2147483699" r:id="rId15"/>
    <p:sldLayoutId id="2147483698" r:id="rId16"/>
    <p:sldLayoutId id="2147483697" r:id="rId17"/>
    <p:sldLayoutId id="2147483696" r:id="rId18"/>
    <p:sldLayoutId id="2147483695" r:id="rId19"/>
    <p:sldLayoutId id="2147483694" r:id="rId20"/>
    <p:sldLayoutId id="2147483693" r:id="rId21"/>
    <p:sldLayoutId id="2147483692" r:id="rId22"/>
    <p:sldLayoutId id="2147483691" r:id="rId23"/>
    <p:sldLayoutId id="2147483690" r:id="rId24"/>
    <p:sldLayoutId id="2147483689" r:id="rId25"/>
    <p:sldLayoutId id="2147483688" r:id="rId26"/>
  </p:sldLayoutIdLst>
  <p:transition spd="slow">
    <p:randomBar dir="vert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129303" y="-20051487"/>
            <a:ext cx="1190663" cy="202474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34925" y="-20051488"/>
            <a:ext cx="1190663" cy="202474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938640" y="24906513"/>
            <a:ext cx="1190663" cy="202474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5588" y="24906512"/>
            <a:ext cx="1190663" cy="202474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19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11434812" y="0"/>
            <a:ext cx="12384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#9Slide07 Altus" pitchFamily="2" charset="0"/>
                <a:ea typeface="+mn-ea"/>
                <a:cs typeface="+mn-cs"/>
              </a:rPr>
              <a:t>MĂNG NON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75000"/>
                </a:srgbClr>
              </a:solidFill>
              <a:effectLst/>
              <a:uLnTx/>
              <a:uFillTx/>
              <a:latin typeface="#9Slide07 Altu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0941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416">
          <p15:clr>
            <a:srgbClr val="F26B43"/>
          </p15:clr>
        </p15:guide>
        <p15:guide id="2" pos="7256">
          <p15:clr>
            <a:srgbClr val="F26B43"/>
          </p15:clr>
        </p15:guide>
        <p15:guide id="3" orient="horz" pos="648">
          <p15:clr>
            <a:srgbClr val="F26B43"/>
          </p15:clr>
        </p15:guide>
        <p15:guide id="4" orient="horz" pos="712">
          <p15:clr>
            <a:srgbClr val="F26B43"/>
          </p15:clr>
        </p15:guide>
        <p15:guide id="5" orient="horz" pos="3928">
          <p15:clr>
            <a:srgbClr val="F26B43"/>
          </p15:clr>
        </p15:guide>
        <p15:guide id="6" orient="horz" pos="3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5" Type="http://schemas.openxmlformats.org/officeDocument/2006/relationships/image" Target="../media/image27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png"/><Relationship Id="rId5" Type="http://schemas.openxmlformats.org/officeDocument/2006/relationships/image" Target="../media/image27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png"/><Relationship Id="rId5" Type="http://schemas.openxmlformats.org/officeDocument/2006/relationships/image" Target="../media/image10.pn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35.png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62989882801705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png"/><Relationship Id="rId5" Type="http://schemas.openxmlformats.org/officeDocument/2006/relationships/image" Target="../media/image10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png"/><Relationship Id="rId5" Type="http://schemas.openxmlformats.org/officeDocument/2006/relationships/image" Target="../media/image10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png"/><Relationship Id="rId5" Type="http://schemas.openxmlformats.org/officeDocument/2006/relationships/image" Target="../media/image10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12673263" cy="6857999"/>
            <a:chOff x="0" y="0"/>
            <a:chExt cx="12673263" cy="6857999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D51EF6E6-CA26-40F5-805A-215BDE69AE0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2192000" cy="6857999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11434812" y="0"/>
              <a:ext cx="12384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dirty="0" smtClean="0">
                  <a:solidFill>
                    <a:schemeClr val="bg1">
                      <a:lumMod val="75000"/>
                    </a:schemeClr>
                  </a:solidFill>
                  <a:latin typeface="#9Slide07 Altus" pitchFamily="2" charset="0"/>
                </a:rPr>
                <a:t>MĂNG</a:t>
              </a:r>
              <a:r>
                <a:rPr lang="vi-VN" sz="1200" baseline="0" dirty="0" smtClean="0">
                  <a:solidFill>
                    <a:schemeClr val="bg1">
                      <a:lumMod val="75000"/>
                    </a:schemeClr>
                  </a:solidFill>
                  <a:latin typeface="#9Slide07 Altus" pitchFamily="2" charset="0"/>
                </a:rPr>
                <a:t> NON</a:t>
              </a:r>
              <a:endParaRPr lang="en-US" sz="1200" dirty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endParaRPr>
            </a:p>
          </p:txBody>
        </p:sp>
      </p:grpSp>
      <p:pic>
        <p:nvPicPr>
          <p:cNvPr id="8" name="图片 7">
            <a:extLst>
              <a:ext uri="{FF2B5EF4-FFF2-40B4-BE49-F238E27FC236}">
                <a16:creationId xmlns:a16="http://schemas.microsoft.com/office/drawing/2014/main" id="{0ECBA5A3-BFFD-4E83-818F-8631C83AE1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704" y="607232"/>
            <a:ext cx="11351736" cy="6127011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3323B2E1-CFAF-48E3-AD97-F5F3D472C6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3" t="-6211" r="33020" b="39453"/>
          <a:stretch>
            <a:fillRect/>
          </a:stretch>
        </p:blipFill>
        <p:spPr>
          <a:xfrm>
            <a:off x="-567559" y="-231228"/>
            <a:ext cx="8387256" cy="3815256"/>
          </a:xfrm>
          <a:custGeom>
            <a:avLst/>
            <a:gdLst>
              <a:gd name="connsiteX0" fmla="*/ 0 w 8387256"/>
              <a:gd name="connsiteY0" fmla="*/ 0 h 3815256"/>
              <a:gd name="connsiteX1" fmla="*/ 8387256 w 8387256"/>
              <a:gd name="connsiteY1" fmla="*/ 0 h 3815256"/>
              <a:gd name="connsiteX2" fmla="*/ 8387256 w 8387256"/>
              <a:gd name="connsiteY2" fmla="*/ 354985 h 3815256"/>
              <a:gd name="connsiteX3" fmla="*/ 220999 w 8387256"/>
              <a:gd name="connsiteY3" fmla="*/ 354985 h 3815256"/>
              <a:gd name="connsiteX4" fmla="*/ 220999 w 8387256"/>
              <a:gd name="connsiteY4" fmla="*/ 3815256 h 3815256"/>
              <a:gd name="connsiteX5" fmla="*/ 0 w 8387256"/>
              <a:gd name="connsiteY5" fmla="*/ 3815256 h 3815256"/>
              <a:gd name="connsiteX6" fmla="*/ 0 w 8387256"/>
              <a:gd name="connsiteY6" fmla="*/ 0 h 3815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87256" h="3815256">
                <a:moveTo>
                  <a:pt x="0" y="0"/>
                </a:moveTo>
                <a:lnTo>
                  <a:pt x="8387256" y="0"/>
                </a:lnTo>
                <a:lnTo>
                  <a:pt x="8387256" y="354985"/>
                </a:lnTo>
                <a:lnTo>
                  <a:pt x="220999" y="354985"/>
                </a:lnTo>
                <a:lnTo>
                  <a:pt x="220999" y="3815256"/>
                </a:lnTo>
                <a:lnTo>
                  <a:pt x="0" y="381525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AFF1A5AD-3155-4C9B-9C7F-BF9CCC1B5F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91" t="100000" r="28364" b="-8460"/>
          <a:stretch>
            <a:fillRect/>
          </a:stretch>
        </p:blipFill>
        <p:spPr>
          <a:xfrm>
            <a:off x="1944414" y="5838758"/>
            <a:ext cx="6442841" cy="483475"/>
          </a:xfrm>
          <a:custGeom>
            <a:avLst/>
            <a:gdLst>
              <a:gd name="connsiteX0" fmla="*/ 0 w 6442841"/>
              <a:gd name="connsiteY0" fmla="*/ 0 h 483475"/>
              <a:gd name="connsiteX1" fmla="*/ 6442841 w 6442841"/>
              <a:gd name="connsiteY1" fmla="*/ 0 h 483475"/>
              <a:gd name="connsiteX2" fmla="*/ 6442841 w 6442841"/>
              <a:gd name="connsiteY2" fmla="*/ 483475 h 483475"/>
              <a:gd name="connsiteX3" fmla="*/ 0 w 6442841"/>
              <a:gd name="connsiteY3" fmla="*/ 483475 h 483475"/>
              <a:gd name="connsiteX4" fmla="*/ 0 w 6442841"/>
              <a:gd name="connsiteY4" fmla="*/ 0 h 483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42841" h="483475">
                <a:moveTo>
                  <a:pt x="0" y="0"/>
                </a:moveTo>
                <a:lnTo>
                  <a:pt x="6442841" y="0"/>
                </a:lnTo>
                <a:lnTo>
                  <a:pt x="6442841" y="483475"/>
                </a:lnTo>
                <a:lnTo>
                  <a:pt x="0" y="483475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FD6A98B5-3BAA-4099-957B-B1456033EB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49651" y="-18323"/>
            <a:ext cx="8169348" cy="3602351"/>
          </a:xfrm>
          <a:prstGeom prst="rect">
            <a:avLst/>
          </a:prstGeom>
          <a:effectLst>
            <a:outerShdw blurRad="12700" dist="127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513E6C00-7788-408C-877E-0B3ECD98A9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93495" y="5289366"/>
            <a:ext cx="7205010" cy="1444877"/>
          </a:xfrm>
          <a:prstGeom prst="rect">
            <a:avLst/>
          </a:prstGeom>
          <a:effectLst>
            <a:outerShdw blurRad="12700" dist="127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24D4C728-B9CC-4339-BC4E-87C3533A69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98619" y="1100649"/>
            <a:ext cx="2011854" cy="1969179"/>
          </a:xfrm>
          <a:prstGeom prst="rect">
            <a:avLst/>
          </a:prstGeom>
          <a:effectLst>
            <a:outerShdw blurRad="635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7BE8811D-7C90-472E-95F1-90C3F4B5AB9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64267" y="881825"/>
            <a:ext cx="8169348" cy="1589149"/>
          </a:xfrm>
          <a:prstGeom prst="rect">
            <a:avLst/>
          </a:prstGeom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F956DD01-9EEB-48F3-BBAA-FB58E1D9545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7606" y="3501910"/>
            <a:ext cx="2146935" cy="3438207"/>
          </a:xfrm>
          <a:prstGeom prst="rect">
            <a:avLst/>
          </a:prstGeom>
          <a:effectLst>
            <a:outerShdw blurRad="12700" dist="127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id="{0DA4B9D7-EFC8-4769-B528-6E70F6A1CF2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907018" y="2155313"/>
            <a:ext cx="3042168" cy="4041998"/>
          </a:xfrm>
          <a:prstGeom prst="rect">
            <a:avLst/>
          </a:prstGeom>
          <a:effectLst>
            <a:outerShdw blurRad="12700" dist="12700" dir="13500000" algn="br" rotWithShape="0">
              <a:prstClr val="black">
                <a:alpha val="40000"/>
              </a:prstClr>
            </a:outerShdw>
          </a:effectLst>
        </p:spPr>
      </p:pic>
      <p:grpSp>
        <p:nvGrpSpPr>
          <p:cNvPr id="17" name="Group 16"/>
          <p:cNvGrpSpPr/>
          <p:nvPr/>
        </p:nvGrpSpPr>
        <p:grpSpPr>
          <a:xfrm>
            <a:off x="1632763" y="3288188"/>
            <a:ext cx="10385957" cy="2624258"/>
            <a:chOff x="-1523824" y="466701"/>
            <a:chExt cx="11050876" cy="2624258"/>
          </a:xfrm>
        </p:grpSpPr>
        <p:sp>
          <p:nvSpPr>
            <p:cNvPr id="18" name="TextBox 17"/>
            <p:cNvSpPr txBox="1"/>
            <p:nvPr/>
          </p:nvSpPr>
          <p:spPr>
            <a:xfrm>
              <a:off x="-1493225" y="466701"/>
              <a:ext cx="10716593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8000" b="0" i="0" u="none" strike="noStrike" kern="1200" cap="none" spc="0" normalizeH="0" baseline="0" noProof="0" dirty="0" smtClean="0">
                  <a:ln w="15557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glow rad="228600">
                      <a:prstClr val="white">
                        <a:alpha val="40000"/>
                      </a:prstClr>
                    </a:glow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Showcard" panose="02040603050506020204" pitchFamily="18" charset="0"/>
                </a:rPr>
                <a:t>NGÔI</a:t>
              </a:r>
              <a:r>
                <a:rPr kumimoji="0" lang="vi-VN" sz="8000" b="0" i="0" u="none" strike="noStrike" kern="1200" cap="none" spc="0" normalizeH="0" noProof="0" dirty="0" smtClean="0">
                  <a:ln w="15557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glow rad="228600">
                      <a:prstClr val="white">
                        <a:alpha val="40000"/>
                      </a:prstClr>
                    </a:glow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Showcard" panose="02040603050506020204" pitchFamily="18" charset="0"/>
                </a:rPr>
                <a:t> SAO CỦA TÔI, NGÔI SAO CỦA BẠN</a:t>
              </a:r>
              <a:endParaRPr kumimoji="0" lang="vi-VN" sz="8000" b="0" i="0" u="none" strike="noStrike" kern="1200" cap="none" spc="0" normalizeH="0" baseline="0" noProof="0" dirty="0">
                <a:ln w="155575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glow rad="228600">
                    <a:prstClr val="white">
                      <a:alpha val="40000"/>
                    </a:prst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-1523824" y="536414"/>
              <a:ext cx="11050876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8000" b="0" i="0" u="none" strike="noStrike" kern="1200" cap="none" spc="0" normalizeH="0" baseline="0" noProof="0" dirty="0" smtClean="0">
                  <a:ln>
                    <a:noFill/>
                  </a:ln>
                  <a:gradFill flip="none" rotWithShape="1">
                    <a:gsLst>
                      <a:gs pos="70000">
                        <a:srgbClr val="51AAD6"/>
                      </a:gs>
                      <a:gs pos="16000">
                        <a:srgbClr val="FEAAA0"/>
                      </a:gs>
                      <a:gs pos="48000">
                        <a:srgbClr val="A81704"/>
                      </a:gs>
                    </a:gsLst>
                    <a:lin ang="16200000" scaled="1"/>
                    <a:tileRect/>
                  </a:gradFill>
                  <a:effectLst/>
                  <a:uLnTx/>
                  <a:uFillTx/>
                  <a:latin typeface="UTM Showcard" panose="02040603050506020204" pitchFamily="18" charset="0"/>
                  <a:ea typeface="+mn-ea"/>
                  <a:cs typeface="+mn-cs"/>
                </a:rPr>
                <a:t>NGÔI</a:t>
              </a:r>
              <a:r>
                <a:rPr kumimoji="0" lang="vi-VN" sz="8000" b="0" i="0" u="none" strike="noStrike" kern="1200" cap="none" spc="0" normalizeH="0" noProof="0" dirty="0" smtClean="0">
                  <a:ln>
                    <a:noFill/>
                  </a:ln>
                  <a:gradFill flip="none" rotWithShape="1">
                    <a:gsLst>
                      <a:gs pos="70000">
                        <a:srgbClr val="51AAD6"/>
                      </a:gs>
                      <a:gs pos="16000">
                        <a:srgbClr val="FEAAA0"/>
                      </a:gs>
                      <a:gs pos="48000">
                        <a:srgbClr val="A81704"/>
                      </a:gs>
                    </a:gsLst>
                    <a:lin ang="16200000" scaled="1"/>
                    <a:tileRect/>
                  </a:gradFill>
                  <a:effectLst/>
                  <a:uLnTx/>
                  <a:uFillTx/>
                  <a:latin typeface="UTM Showcard" panose="02040603050506020204" pitchFamily="18" charset="0"/>
                  <a:ea typeface="+mn-ea"/>
                  <a:cs typeface="+mn-cs"/>
                </a:rPr>
                <a:t> SAO CỦA TÔI, NGÔI SAO CỦA BẠN</a:t>
              </a:r>
              <a:endParaRPr kumimoji="0" lang="vi-VN" sz="80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70000">
                      <a:srgbClr val="51AAD6"/>
                    </a:gs>
                    <a:gs pos="16000">
                      <a:srgbClr val="FEAAA0"/>
                    </a:gs>
                    <a:gs pos="48000">
                      <a:srgbClr val="A81704"/>
                    </a:gs>
                  </a:gsLst>
                  <a:lin ang="16200000" scaled="1"/>
                  <a:tileRect/>
                </a:gra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21" name="Rectangle 20"/>
          <p:cNvSpPr/>
          <p:nvPr/>
        </p:nvSpPr>
        <p:spPr>
          <a:xfrm>
            <a:off x="2672627" y="2332951"/>
            <a:ext cx="6846746" cy="707886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vi-VN" sz="4000" b="1" cap="none" spc="0" dirty="0" smtClean="0">
                <a:ln/>
                <a:solidFill>
                  <a:srgbClr val="0070C0"/>
                </a:solidFill>
                <a:effectLst/>
                <a:latin typeface="UTM God's Word" panose="02040603050506020204" pitchFamily="18" charset="0"/>
              </a:rPr>
              <a:t>HOẠT ĐỘNG TRẢI NGHIỆM</a:t>
            </a:r>
            <a:endParaRPr lang="en-US" sz="4000" b="1" cap="none" spc="0" dirty="0">
              <a:ln/>
              <a:solidFill>
                <a:srgbClr val="0070C0"/>
              </a:solidFill>
              <a:effectLst/>
              <a:latin typeface="UTM God's Word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928877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D51EF6E6-CA26-40F5-805A-215BDE69AE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7A2C6673-B585-4217-B391-41BEAB015F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704" y="607232"/>
            <a:ext cx="11351736" cy="6127011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327351D7-3C6B-47C2-B78E-4A3827FCED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3495" y="5289366"/>
            <a:ext cx="7205010" cy="1444877"/>
          </a:xfrm>
          <a:prstGeom prst="rect">
            <a:avLst/>
          </a:prstGeom>
          <a:effectLst>
            <a:outerShdw blurRad="12700" dist="127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710F62B1-5C08-441A-84BB-E5DD77B44D4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718" y="884793"/>
            <a:ext cx="7330155" cy="5008007"/>
          </a:xfrm>
          <a:prstGeom prst="rect">
            <a:avLst/>
          </a:prstGeom>
          <a:effectLst>
            <a:outerShdw blurRad="63500" algn="ctr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1578669" y="2281538"/>
            <a:ext cx="490525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2800" i="1" dirty="0" smtClean="0">
                <a:solidFill>
                  <a:schemeClr val="accent2">
                    <a:lumMod val="50000"/>
                  </a:schemeClr>
                </a:solidFill>
                <a:latin typeface="UTM Avo" panose="02040603050506020204" pitchFamily="18" charset="0"/>
                <a:ea typeface="印品天逸黑" panose="02000500000000000000" pitchFamily="2" charset="-122"/>
                <a:cs typeface="Open Sans" panose="020B0606030504020204" pitchFamily="34" charset="0"/>
              </a:rPr>
              <a:t>Bước 3</a:t>
            </a:r>
            <a:r>
              <a:rPr lang="vi-VN" sz="2800" i="1" dirty="0">
                <a:solidFill>
                  <a:schemeClr val="accent2">
                    <a:lumMod val="50000"/>
                  </a:schemeClr>
                </a:solidFill>
                <a:latin typeface="UTM Avo" panose="02040603050506020204" pitchFamily="18" charset="0"/>
                <a:ea typeface="印品天逸黑" panose="02000500000000000000" pitchFamily="2" charset="-122"/>
                <a:cs typeface="Open Sans" panose="020B0606030504020204" pitchFamily="34" charset="0"/>
              </a:rPr>
              <a:t>: </a:t>
            </a:r>
            <a:r>
              <a:rPr lang="vi-VN" sz="2800" i="1" dirty="0">
                <a:latin typeface="UTM Avo" panose="02040603050506020204" pitchFamily="18" charset="0"/>
                <a:ea typeface="印品天逸黑" panose="02000500000000000000" pitchFamily="2" charset="-122"/>
                <a:cs typeface="Open Sans" panose="020B0606030504020204" pitchFamily="34" charset="0"/>
              </a:rPr>
              <a:t>Khi dầu nóng, các bạn cho 1 lựa vừa đủ khoai tây vào chảo và chiên ở lửa vừa khoảng 3 phút cho khoai vàng </a:t>
            </a:r>
            <a:r>
              <a:rPr lang="vi-VN" sz="2800" i="1" dirty="0" smtClean="0">
                <a:latin typeface="UTM Avo" panose="02040603050506020204" pitchFamily="18" charset="0"/>
                <a:ea typeface="印品天逸黑" panose="02000500000000000000" pitchFamily="2" charset="-122"/>
                <a:cs typeface="Open Sans" panose="020B0606030504020204" pitchFamily="34" charset="0"/>
              </a:rPr>
              <a:t>mặt.</a:t>
            </a:r>
            <a:r>
              <a:rPr lang="vi-VN" sz="2800" i="1" dirty="0">
                <a:latin typeface="UTM Avo" panose="02040603050506020204" pitchFamily="18" charset="0"/>
                <a:ea typeface="印品天逸黑" panose="02000500000000000000" pitchFamily="2" charset="-122"/>
                <a:cs typeface="Open Sans" panose="020B0606030504020204" pitchFamily="34" charset="0"/>
              </a:rPr>
              <a:t> 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434812" y="0"/>
            <a:ext cx="12384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200" dirty="0" smtClean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MĂNG</a:t>
            </a:r>
            <a:r>
              <a:rPr lang="vi-VN" sz="1200" baseline="0" dirty="0" smtClean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 NON</a:t>
            </a:r>
            <a:endParaRPr lang="en-US" sz="1200" dirty="0">
              <a:solidFill>
                <a:schemeClr val="bg1">
                  <a:lumMod val="75000"/>
                </a:schemeClr>
              </a:solidFill>
              <a:latin typeface="#9Slide07 Altus" pitchFamily="2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6353442" y="607232"/>
            <a:ext cx="6096012" cy="6096012"/>
            <a:chOff x="6353442" y="607232"/>
            <a:chExt cx="6096012" cy="6096012"/>
          </a:xfrm>
        </p:grpSpPr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17C6E766-5B08-4D9D-80F7-144C263CE03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53442" y="607232"/>
              <a:ext cx="6096012" cy="6096012"/>
            </a:xfrm>
            <a:prstGeom prst="rect">
              <a:avLst/>
            </a:prstGeom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4" name="TextBox 13"/>
            <p:cNvSpPr txBox="1"/>
            <p:nvPr/>
          </p:nvSpPr>
          <p:spPr>
            <a:xfrm>
              <a:off x="8412661" y="5165610"/>
              <a:ext cx="12384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dirty="0" smtClean="0">
                  <a:solidFill>
                    <a:schemeClr val="bg1">
                      <a:lumMod val="75000"/>
                    </a:schemeClr>
                  </a:solidFill>
                  <a:latin typeface="#9Slide07 Altus" pitchFamily="2" charset="0"/>
                </a:rPr>
                <a:t>MĂNG</a:t>
              </a:r>
              <a:r>
                <a:rPr lang="vi-VN" sz="1200" baseline="0" dirty="0" smtClean="0">
                  <a:solidFill>
                    <a:schemeClr val="bg1">
                      <a:lumMod val="75000"/>
                    </a:schemeClr>
                  </a:solidFill>
                  <a:latin typeface="#9Slide07 Altus" pitchFamily="2" charset="0"/>
                </a:rPr>
                <a:t> NON</a:t>
              </a:r>
              <a:endParaRPr lang="en-US" sz="1200" dirty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0201873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D51EF6E6-CA26-40F5-805A-215BDE69AE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7A2C6673-B585-4217-B391-41BEAB015F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704" y="607232"/>
            <a:ext cx="11351736" cy="6127011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327351D7-3C6B-47C2-B78E-4A3827FCED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3495" y="5289366"/>
            <a:ext cx="7205010" cy="1444877"/>
          </a:xfrm>
          <a:prstGeom prst="rect">
            <a:avLst/>
          </a:prstGeom>
          <a:effectLst>
            <a:outerShdw blurRad="12700" dist="127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22BAC9AC-2073-422D-997A-AB5EE576B71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4745" y="607232"/>
            <a:ext cx="9010756" cy="6156204"/>
          </a:xfrm>
          <a:prstGeom prst="rect">
            <a:avLst/>
          </a:prstGeom>
          <a:effectLst>
            <a:outerShdw blurRad="63500" algn="ctr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3994443" y="2547136"/>
            <a:ext cx="6096000" cy="261847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2800" i="1" dirty="0">
                <a:solidFill>
                  <a:schemeClr val="accent2">
                    <a:lumMod val="50000"/>
                  </a:schemeClr>
                </a:solidFill>
                <a:latin typeface="UTM Avo" panose="02040603050506020204" pitchFamily="18" charset="0"/>
                <a:ea typeface="印品天逸黑" panose="02000500000000000000" pitchFamily="2" charset="-122"/>
                <a:cs typeface="Open Sans" panose="020B0606030504020204" pitchFamily="34" charset="0"/>
              </a:rPr>
              <a:t>Bước 4: </a:t>
            </a:r>
            <a:r>
              <a:rPr lang="vi-VN" sz="2800" i="1" dirty="0">
                <a:latin typeface="UTM Avo" panose="02040603050506020204" pitchFamily="18" charset="0"/>
                <a:ea typeface="印品天逸黑" panose="02000500000000000000" pitchFamily="2" charset="-122"/>
                <a:cs typeface="Open Sans" panose="020B0606030504020204" pitchFamily="34" charset="0"/>
              </a:rPr>
              <a:t>Vặn lửa to hơn một chút rồi tiến hành đảo đều tay thêm khoảng 5 phút nữa cho đến khi phần bột khí không còn sủi nhiều nữa và khoai chín vàng giòn.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434812" y="0"/>
            <a:ext cx="12384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200" dirty="0" smtClean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MĂNG</a:t>
            </a:r>
            <a:r>
              <a:rPr lang="vi-VN" sz="1200" baseline="0" dirty="0" smtClean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 NON</a:t>
            </a:r>
            <a:endParaRPr lang="en-US" sz="1200" dirty="0">
              <a:solidFill>
                <a:schemeClr val="bg1">
                  <a:lumMod val="75000"/>
                </a:schemeClr>
              </a:solidFill>
              <a:latin typeface="#9Slide07 Altus" pitchFamily="2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160151" y="2202781"/>
            <a:ext cx="3577698" cy="3560181"/>
            <a:chOff x="1160151" y="2202781"/>
            <a:chExt cx="3577698" cy="3560181"/>
          </a:xfrm>
        </p:grpSpPr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7072CC8E-805D-418C-BA05-20062DEF99A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160151" y="2202781"/>
              <a:ext cx="3577698" cy="3560181"/>
            </a:xfrm>
            <a:prstGeom prst="rect">
              <a:avLst/>
            </a:prstGeom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2" name="TextBox 11"/>
            <p:cNvSpPr txBox="1"/>
            <p:nvPr/>
          </p:nvSpPr>
          <p:spPr>
            <a:xfrm>
              <a:off x="3305098" y="4954005"/>
              <a:ext cx="12384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dirty="0" smtClean="0">
                  <a:solidFill>
                    <a:schemeClr val="bg1">
                      <a:lumMod val="75000"/>
                    </a:schemeClr>
                  </a:solidFill>
                  <a:latin typeface="#9Slide07 Altus" pitchFamily="2" charset="0"/>
                </a:rPr>
                <a:t>MĂNG</a:t>
              </a:r>
              <a:r>
                <a:rPr lang="vi-VN" sz="1200" baseline="0" dirty="0" smtClean="0">
                  <a:solidFill>
                    <a:schemeClr val="bg1">
                      <a:lumMod val="75000"/>
                    </a:schemeClr>
                  </a:solidFill>
                  <a:latin typeface="#9Slide07 Altus" pitchFamily="2" charset="0"/>
                </a:rPr>
                <a:t> NON</a:t>
              </a:r>
              <a:endParaRPr lang="en-US" sz="1200" dirty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241128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D51EF6E6-CA26-40F5-805A-215BDE69AE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6208DAC0-E782-41C7-8822-C8C5E3929E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704" y="607232"/>
            <a:ext cx="11351736" cy="6127011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41C6A8A0-B7DF-4E54-B3FF-748C907230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49651" y="-18323"/>
            <a:ext cx="8169348" cy="3602351"/>
          </a:xfrm>
          <a:prstGeom prst="rect">
            <a:avLst/>
          </a:prstGeom>
          <a:effectLst>
            <a:outerShdw blurRad="12700" dist="127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44F92C7F-DE30-433F-BAEE-A6257B5238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93495" y="5289366"/>
            <a:ext cx="7205010" cy="1444877"/>
          </a:xfrm>
          <a:prstGeom prst="rect">
            <a:avLst/>
          </a:prstGeom>
          <a:effectLst>
            <a:outerShdw blurRad="12700" dist="127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8760656F-0BD1-4B58-A41C-D388FB475B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4087" y="1653309"/>
            <a:ext cx="8496138" cy="4622103"/>
          </a:xfrm>
          <a:prstGeom prst="rect">
            <a:avLst/>
          </a:prstGeom>
        </p:spPr>
      </p:pic>
      <p:sp>
        <p:nvSpPr>
          <p:cNvPr id="9" name="Google Shape;629;p32"/>
          <p:cNvSpPr txBox="1">
            <a:spLocks/>
          </p:cNvSpPr>
          <p:nvPr/>
        </p:nvSpPr>
        <p:spPr>
          <a:xfrm rot="847065">
            <a:off x="4893460" y="2294329"/>
            <a:ext cx="7359889" cy="487175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vi-VN" sz="7200" dirty="0" smtClean="0">
                <a:ln>
                  <a:solidFill>
                    <a:schemeClr val="bg1">
                      <a:lumMod val="10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#9Slide07 SVNZiclets" panose="02000603000000000000" pitchFamily="2" charset="0"/>
              </a:rPr>
              <a:t>HOẠT ĐỘNG 2</a:t>
            </a:r>
            <a:endParaRPr lang="en-US" sz="7200" dirty="0">
              <a:ln>
                <a:solidFill>
                  <a:schemeClr val="bg1">
                    <a:lumMod val="10000"/>
                  </a:schemeClr>
                </a:solidFill>
              </a:ln>
              <a:solidFill>
                <a:schemeClr val="accent2">
                  <a:lumMod val="75000"/>
                </a:schemeClr>
              </a:solidFill>
              <a:latin typeface="#9Slide07 SVNZiclets" panose="02000603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03079" y="3282535"/>
            <a:ext cx="716626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000" b="1" dirty="0" smtClean="0">
                <a:solidFill>
                  <a:schemeClr val="accent6">
                    <a:lumMod val="50000"/>
                  </a:schemeClr>
                </a:solidFill>
                <a:latin typeface="#9Slide03 Nexa Bold" panose="02000000000000000000" pitchFamily="2" charset="0"/>
                <a:ea typeface="印品天逸黑" panose="02000500000000000000" pitchFamily="2" charset="-122"/>
                <a:cs typeface="Open Sans" panose="020B0606030504020204" pitchFamily="34" charset="0"/>
              </a:rPr>
              <a:t>SẢN PHẨM THEO SỞ THÍCH</a:t>
            </a:r>
            <a:endParaRPr lang="en-US" sz="6000" b="1" dirty="0">
              <a:solidFill>
                <a:schemeClr val="accent6">
                  <a:lumMod val="50000"/>
                </a:schemeClr>
              </a:solidFill>
              <a:latin typeface="#9Slide03 Nexa Bold" panose="02000000000000000000" pitchFamily="2" charset="0"/>
              <a:ea typeface="印品天逸黑" panose="02000500000000000000" pitchFamily="2" charset="-122"/>
              <a:cs typeface="Open Sans" panose="020B0606030504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434812" y="0"/>
            <a:ext cx="12384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200" dirty="0" smtClean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MĂNG</a:t>
            </a:r>
            <a:r>
              <a:rPr lang="vi-VN" sz="1200" baseline="0" dirty="0" smtClean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 NON</a:t>
            </a:r>
            <a:endParaRPr lang="en-US" sz="1200" dirty="0">
              <a:solidFill>
                <a:schemeClr val="bg1">
                  <a:lumMod val="75000"/>
                </a:schemeClr>
              </a:solidFill>
              <a:latin typeface="#9Slide07 Altu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187851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D51EF6E6-CA26-40F5-805A-215BDE69AE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7A2C6673-B585-4217-B391-41BEAB015F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704" y="607232"/>
            <a:ext cx="11351736" cy="6127011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9AF6E029-99E6-4CEF-9C50-D8DEB7B7C1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560" y="352024"/>
            <a:ext cx="9069979" cy="565978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327351D7-3C6B-47C2-B78E-4A3827FCED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93495" y="5289366"/>
            <a:ext cx="7205010" cy="1444877"/>
          </a:xfrm>
          <a:prstGeom prst="rect">
            <a:avLst/>
          </a:prstGeom>
          <a:effectLst>
            <a:outerShdw blurRad="12700" dist="127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E1B19B4-BF72-442F-BB2B-84ED033F243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6823" y="1193800"/>
            <a:ext cx="5602321" cy="560232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833549" y="1811168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vi-VN" sz="2400" dirty="0">
                <a:latin typeface="#9Slide03 Nexa Bold" panose="02000000000000000000" pitchFamily="2" charset="0"/>
              </a:rPr>
              <a:t>- Giới thiệu sản phẩm của cá nhân theo sở thích chung của nhóm </a:t>
            </a:r>
          </a:p>
          <a:p>
            <a:pPr algn="just"/>
            <a:r>
              <a:rPr lang="vi-VN" sz="2400" dirty="0">
                <a:latin typeface="#9Slide03 Nexa Bold" panose="02000000000000000000" pitchFamily="2" charset="0"/>
              </a:rPr>
              <a:t>- Mỗi thành viên trong nhóm thực hiện nhiệm vụ đã được phân công</a:t>
            </a:r>
          </a:p>
          <a:p>
            <a:pPr algn="just"/>
            <a:r>
              <a:rPr lang="vi-VN" sz="2400" dirty="0">
                <a:latin typeface="#9Slide03 Nexa Bold" panose="02000000000000000000" pitchFamily="2" charset="0"/>
              </a:rPr>
              <a:t>- Chia sẻ sản phẩm hoặc biểu diễn tiết mục chung của nhóm</a:t>
            </a:r>
          </a:p>
          <a:p>
            <a:pPr algn="just"/>
            <a:r>
              <a:rPr lang="vi-VN" sz="2400" dirty="0">
                <a:latin typeface="#9Slide03 Nexa Bold" panose="02000000000000000000" pitchFamily="2" charset="0"/>
              </a:rPr>
              <a:t>- Nghĩ và hô vang thông điệp của nhóm.</a:t>
            </a:r>
          </a:p>
          <a:p>
            <a:pPr algn="just"/>
            <a:r>
              <a:rPr lang="vi-VN" sz="2400" dirty="0">
                <a:latin typeface="#9Slide03 Nexa Bold" panose="02000000000000000000" pitchFamily="2" charset="0"/>
              </a:rPr>
              <a:t>- Bày tỏ cảm nghĩ về sản phẩm hoặc tiết mục của các nhóm</a:t>
            </a:r>
            <a:endParaRPr lang="vi-VN" sz="2400" b="0" i="0" dirty="0">
              <a:effectLst/>
              <a:latin typeface="#9Slide03 Nexa Bold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434812" y="0"/>
            <a:ext cx="12384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200" dirty="0" smtClean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MĂNG</a:t>
            </a:r>
            <a:r>
              <a:rPr lang="vi-VN" sz="1200" baseline="0" dirty="0" smtClean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 NON</a:t>
            </a:r>
            <a:endParaRPr lang="en-US" sz="1200" dirty="0">
              <a:solidFill>
                <a:schemeClr val="bg1">
                  <a:lumMod val="75000"/>
                </a:schemeClr>
              </a:solidFill>
              <a:latin typeface="#9Slide07 Altu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178371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D51EF6E6-CA26-40F5-805A-215BDE69AE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7A2C6673-B585-4217-B391-41BEAB015F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704" y="607232"/>
            <a:ext cx="11351736" cy="6127011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327351D7-3C6B-47C2-B78E-4A3827FCED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3495" y="5289366"/>
            <a:ext cx="7205010" cy="1444877"/>
          </a:xfrm>
          <a:prstGeom prst="rect">
            <a:avLst/>
          </a:prstGeom>
          <a:effectLst>
            <a:outerShdw blurRad="12700" dist="127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2050" name="Picture 2" descr="Hoạt động trải nghiệm lớp 3 Tuần 3 trang 10, 11, 12 | Kết nối tri thức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927"/>
          <a:stretch/>
        </p:blipFill>
        <p:spPr bwMode="auto">
          <a:xfrm>
            <a:off x="1305079" y="1053804"/>
            <a:ext cx="6010275" cy="2491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oạt động trải nghiệm lớp 3 Tuần 3 trang 10, 11, 12 | Kết nối tri thức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68" t="38355" r="6280" b="1190"/>
          <a:stretch/>
        </p:blipFill>
        <p:spPr bwMode="auto">
          <a:xfrm>
            <a:off x="6719609" y="1629127"/>
            <a:ext cx="4276436" cy="3955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11434812" y="0"/>
            <a:ext cx="12384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200" dirty="0" smtClean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MĂNG</a:t>
            </a:r>
            <a:r>
              <a:rPr lang="vi-VN" sz="1200" baseline="0" dirty="0" smtClean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 NON</a:t>
            </a:r>
            <a:endParaRPr lang="en-US" sz="1200" dirty="0">
              <a:solidFill>
                <a:schemeClr val="bg1">
                  <a:lumMod val="75000"/>
                </a:schemeClr>
              </a:solidFill>
              <a:latin typeface="#9Slide07 Altus" pitchFamily="2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-1528099" y="1801032"/>
            <a:ext cx="5540443" cy="5540443"/>
            <a:chOff x="-1528099" y="1801032"/>
            <a:chExt cx="5540443" cy="5540443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D596BCE2-FB93-472E-BF42-9743E7883E8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8099" y="1801032"/>
              <a:ext cx="5540443" cy="5540443"/>
            </a:xfrm>
            <a:prstGeom prst="rect">
              <a:avLst/>
            </a:prstGeom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7" name="TextBox 16"/>
            <p:cNvSpPr txBox="1"/>
            <p:nvPr/>
          </p:nvSpPr>
          <p:spPr>
            <a:xfrm>
              <a:off x="888748" y="5446528"/>
              <a:ext cx="12384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dirty="0" smtClean="0">
                  <a:solidFill>
                    <a:schemeClr val="bg1">
                      <a:lumMod val="75000"/>
                    </a:schemeClr>
                  </a:solidFill>
                  <a:latin typeface="#9Slide07 Altus" pitchFamily="2" charset="0"/>
                </a:rPr>
                <a:t>MĂNG</a:t>
              </a:r>
              <a:r>
                <a:rPr lang="vi-VN" sz="1200" baseline="0" dirty="0" smtClean="0">
                  <a:solidFill>
                    <a:schemeClr val="bg1">
                      <a:lumMod val="75000"/>
                    </a:schemeClr>
                  </a:solidFill>
                  <a:latin typeface="#9Slide07 Altus" pitchFamily="2" charset="0"/>
                </a:rPr>
                <a:t> NON</a:t>
              </a:r>
              <a:endParaRPr lang="en-US" sz="1200" dirty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0444733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D51EF6E6-CA26-40F5-805A-215BDE69AE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7A2C6673-B585-4217-B391-41BEAB015F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704" y="607232"/>
            <a:ext cx="11351736" cy="6127011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327351D7-3C6B-47C2-B78E-4A3827FCED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3495" y="5289366"/>
            <a:ext cx="7205010" cy="1444877"/>
          </a:xfrm>
          <a:prstGeom prst="rect">
            <a:avLst/>
          </a:prstGeom>
          <a:effectLst>
            <a:outerShdw blurRad="12700" dist="127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0093CFF5-6F5C-4593-A69A-6291283DE0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836" y="1453174"/>
            <a:ext cx="6317673" cy="395165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4FA8DBE0-A37C-406B-BEFE-8048ED3023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69572" y="3670737"/>
            <a:ext cx="5129759" cy="2277977"/>
          </a:xfrm>
          <a:prstGeom prst="rect">
            <a:avLst/>
          </a:prstGeom>
        </p:spPr>
      </p:pic>
      <p:pic>
        <p:nvPicPr>
          <p:cNvPr id="8" name="图片 11">
            <a:extLst>
              <a:ext uri="{FF2B5EF4-FFF2-40B4-BE49-F238E27FC236}">
                <a16:creationId xmlns:a16="http://schemas.microsoft.com/office/drawing/2014/main" id="{0093CFF5-6F5C-4593-A69A-6291283DE0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52899" y="-246805"/>
            <a:ext cx="6317673" cy="395165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556665" y="3476271"/>
            <a:ext cx="4539335" cy="1126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2800" i="1" dirty="0" smtClean="0">
                <a:latin typeface="UTM Avo" panose="02040603050506020204" pitchFamily="18" charset="0"/>
                <a:ea typeface="印品天逸黑" panose="02000500000000000000" pitchFamily="2" charset="-122"/>
                <a:cs typeface="Open Sans" panose="020B0606030504020204" pitchFamily="34" charset="0"/>
              </a:rPr>
              <a:t>- Tìm hiểu sở thích của người thân.</a:t>
            </a:r>
            <a:endParaRPr lang="vi-VN" sz="2800" i="1" dirty="0">
              <a:latin typeface="UTM Avo" panose="02040603050506020204" pitchFamily="18" charset="0"/>
              <a:ea typeface="印品天逸黑" panose="02000500000000000000" pitchFamily="2" charset="-122"/>
              <a:cs typeface="Open Sans" panose="020B0606030504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936509" y="1506019"/>
            <a:ext cx="4539335" cy="1643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2800" i="1" dirty="0" smtClean="0">
                <a:latin typeface="UTM Avo" panose="02040603050506020204" pitchFamily="18" charset="0"/>
                <a:ea typeface="印品天逸黑" panose="02000500000000000000" pitchFamily="2" charset="-122"/>
                <a:cs typeface="Open Sans" panose="020B0606030504020204" pitchFamily="34" charset="0"/>
              </a:rPr>
              <a:t>- Chuẩn bị một cuốn sách yêu thích để giới thiệu cho cả lớp.</a:t>
            </a:r>
            <a:endParaRPr lang="vi-VN" sz="2800" i="1" dirty="0">
              <a:latin typeface="UTM Avo" panose="02040603050506020204" pitchFamily="18" charset="0"/>
              <a:ea typeface="印品天逸黑" panose="02000500000000000000" pitchFamily="2" charset="-122"/>
              <a:cs typeface="Open Sans" panose="020B0606030504020204" pitchFamily="34" charset="0"/>
            </a:endParaRPr>
          </a:p>
        </p:txBody>
      </p:sp>
      <p:sp>
        <p:nvSpPr>
          <p:cNvPr id="11" name="Google Shape;656;p33"/>
          <p:cNvSpPr txBox="1">
            <a:spLocks/>
          </p:cNvSpPr>
          <p:nvPr/>
        </p:nvSpPr>
        <p:spPr>
          <a:xfrm>
            <a:off x="789267" y="31610"/>
            <a:ext cx="5306733" cy="21172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vi-VN" sz="8800" dirty="0" smtClean="0">
                <a:ln>
                  <a:solidFill>
                    <a:schemeClr val="bg1">
                      <a:lumMod val="10000"/>
                    </a:schemeClr>
                  </a:solidFill>
                </a:ln>
                <a:solidFill>
                  <a:schemeClr val="accent2"/>
                </a:solidFill>
                <a:latin typeface="#9Slide07 SVNZiclets" panose="02000603000000000000" pitchFamily="2" charset="0"/>
              </a:rPr>
              <a:t>Dặn dò</a:t>
            </a:r>
            <a:endParaRPr lang="en-US" sz="8800" dirty="0">
              <a:ln>
                <a:solidFill>
                  <a:schemeClr val="bg1">
                    <a:lumMod val="10000"/>
                  </a:schemeClr>
                </a:solidFill>
              </a:ln>
              <a:solidFill>
                <a:schemeClr val="accent2"/>
              </a:solidFill>
              <a:latin typeface="#9Slide07 SVNZiclets" panose="02000603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434812" y="0"/>
            <a:ext cx="12384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200" dirty="0" smtClean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MĂNG</a:t>
            </a:r>
            <a:r>
              <a:rPr lang="vi-VN" sz="1200" baseline="0" dirty="0" smtClean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 NON</a:t>
            </a:r>
            <a:endParaRPr lang="en-US" sz="1200" dirty="0">
              <a:solidFill>
                <a:schemeClr val="bg1">
                  <a:lumMod val="75000"/>
                </a:schemeClr>
              </a:solidFill>
              <a:latin typeface="#9Slide07 Altu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24685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D51EF6E6-CA26-40F5-805A-215BDE69AE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0ECBA5A3-BFFD-4E83-818F-8631C83AE1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704" y="607232"/>
            <a:ext cx="11351736" cy="6127011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3323B2E1-CFAF-48E3-AD97-F5F3D472C6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3" t="-6211" r="33020" b="39453"/>
          <a:stretch>
            <a:fillRect/>
          </a:stretch>
        </p:blipFill>
        <p:spPr>
          <a:xfrm>
            <a:off x="-567559" y="-231228"/>
            <a:ext cx="8387256" cy="3815256"/>
          </a:xfrm>
          <a:custGeom>
            <a:avLst/>
            <a:gdLst>
              <a:gd name="connsiteX0" fmla="*/ 0 w 8387256"/>
              <a:gd name="connsiteY0" fmla="*/ 0 h 3815256"/>
              <a:gd name="connsiteX1" fmla="*/ 8387256 w 8387256"/>
              <a:gd name="connsiteY1" fmla="*/ 0 h 3815256"/>
              <a:gd name="connsiteX2" fmla="*/ 8387256 w 8387256"/>
              <a:gd name="connsiteY2" fmla="*/ 354985 h 3815256"/>
              <a:gd name="connsiteX3" fmla="*/ 220999 w 8387256"/>
              <a:gd name="connsiteY3" fmla="*/ 354985 h 3815256"/>
              <a:gd name="connsiteX4" fmla="*/ 220999 w 8387256"/>
              <a:gd name="connsiteY4" fmla="*/ 3815256 h 3815256"/>
              <a:gd name="connsiteX5" fmla="*/ 0 w 8387256"/>
              <a:gd name="connsiteY5" fmla="*/ 3815256 h 3815256"/>
              <a:gd name="connsiteX6" fmla="*/ 0 w 8387256"/>
              <a:gd name="connsiteY6" fmla="*/ 0 h 3815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87256" h="3815256">
                <a:moveTo>
                  <a:pt x="0" y="0"/>
                </a:moveTo>
                <a:lnTo>
                  <a:pt x="8387256" y="0"/>
                </a:lnTo>
                <a:lnTo>
                  <a:pt x="8387256" y="354985"/>
                </a:lnTo>
                <a:lnTo>
                  <a:pt x="220999" y="354985"/>
                </a:lnTo>
                <a:lnTo>
                  <a:pt x="220999" y="3815256"/>
                </a:lnTo>
                <a:lnTo>
                  <a:pt x="0" y="381525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AFF1A5AD-3155-4C9B-9C7F-BF9CCC1B5F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91" t="100000" r="28364" b="-8460"/>
          <a:stretch>
            <a:fillRect/>
          </a:stretch>
        </p:blipFill>
        <p:spPr>
          <a:xfrm>
            <a:off x="1944414" y="5838758"/>
            <a:ext cx="6442841" cy="483475"/>
          </a:xfrm>
          <a:custGeom>
            <a:avLst/>
            <a:gdLst>
              <a:gd name="connsiteX0" fmla="*/ 0 w 6442841"/>
              <a:gd name="connsiteY0" fmla="*/ 0 h 483475"/>
              <a:gd name="connsiteX1" fmla="*/ 6442841 w 6442841"/>
              <a:gd name="connsiteY1" fmla="*/ 0 h 483475"/>
              <a:gd name="connsiteX2" fmla="*/ 6442841 w 6442841"/>
              <a:gd name="connsiteY2" fmla="*/ 483475 h 483475"/>
              <a:gd name="connsiteX3" fmla="*/ 0 w 6442841"/>
              <a:gd name="connsiteY3" fmla="*/ 483475 h 483475"/>
              <a:gd name="connsiteX4" fmla="*/ 0 w 6442841"/>
              <a:gd name="connsiteY4" fmla="*/ 0 h 483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42841" h="483475">
                <a:moveTo>
                  <a:pt x="0" y="0"/>
                </a:moveTo>
                <a:lnTo>
                  <a:pt x="6442841" y="0"/>
                </a:lnTo>
                <a:lnTo>
                  <a:pt x="6442841" y="483475"/>
                </a:lnTo>
                <a:lnTo>
                  <a:pt x="0" y="483475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FD6A98B5-3BAA-4099-957B-B1456033EB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49651" y="-18323"/>
            <a:ext cx="8169348" cy="3602351"/>
          </a:xfrm>
          <a:prstGeom prst="rect">
            <a:avLst/>
          </a:prstGeom>
          <a:effectLst>
            <a:outerShdw blurRad="12700" dist="127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513E6C00-7788-408C-877E-0B3ECD98A9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93495" y="5289366"/>
            <a:ext cx="7205010" cy="1444877"/>
          </a:xfrm>
          <a:prstGeom prst="rect">
            <a:avLst/>
          </a:prstGeom>
          <a:effectLst>
            <a:outerShdw blurRad="12700" dist="127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24D4C728-B9CC-4339-BC4E-87C3533A69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98619" y="1100649"/>
            <a:ext cx="2011854" cy="1969179"/>
          </a:xfrm>
          <a:prstGeom prst="rect">
            <a:avLst/>
          </a:prstGeom>
          <a:effectLst>
            <a:outerShdw blurRad="635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7BE8811D-7C90-472E-95F1-90C3F4B5AB9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64267" y="881825"/>
            <a:ext cx="8169348" cy="1589149"/>
          </a:xfrm>
          <a:prstGeom prst="rect">
            <a:avLst/>
          </a:prstGeom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F956DD01-9EEB-48F3-BBAA-FB58E1D9545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7606" y="3501910"/>
            <a:ext cx="2146935" cy="3438207"/>
          </a:xfrm>
          <a:prstGeom prst="rect">
            <a:avLst/>
          </a:prstGeom>
          <a:effectLst>
            <a:outerShdw blurRad="12700" dist="127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id="{0DA4B9D7-EFC8-4769-B528-6E70F6A1CF2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907018" y="2155313"/>
            <a:ext cx="3042168" cy="4041998"/>
          </a:xfrm>
          <a:prstGeom prst="rect">
            <a:avLst/>
          </a:prstGeom>
          <a:effectLst>
            <a:outerShdw blurRad="12700" dist="127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17" name="Google Shape;656;p33"/>
          <p:cNvSpPr txBox="1">
            <a:spLocks/>
          </p:cNvSpPr>
          <p:nvPr/>
        </p:nvSpPr>
        <p:spPr>
          <a:xfrm>
            <a:off x="807308" y="3074820"/>
            <a:ext cx="10418618" cy="21172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vi-VN" sz="9600" dirty="0" smtClean="0">
                <a:ln>
                  <a:solidFill>
                    <a:schemeClr val="bg1">
                      <a:lumMod val="10000"/>
                    </a:schemeClr>
                  </a:solidFill>
                </a:ln>
                <a:solidFill>
                  <a:schemeClr val="accent2"/>
                </a:solidFill>
                <a:latin typeface="#9Slide07 SVNZiclets" panose="02000603000000000000" pitchFamily="2" charset="0"/>
              </a:rPr>
              <a:t>CHÚC CÁC EM HỌC TỐT!</a:t>
            </a:r>
            <a:endParaRPr lang="en-US" sz="9600" dirty="0">
              <a:ln>
                <a:solidFill>
                  <a:schemeClr val="bg1">
                    <a:lumMod val="10000"/>
                  </a:schemeClr>
                </a:solidFill>
              </a:ln>
              <a:solidFill>
                <a:schemeClr val="accent2"/>
              </a:solidFill>
              <a:latin typeface="#9Slide07 SVNZiclets" panose="02000603000000000000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434812" y="0"/>
            <a:ext cx="12384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200" dirty="0" smtClean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MĂNG</a:t>
            </a:r>
            <a:r>
              <a:rPr lang="vi-VN" sz="1200" baseline="0" dirty="0" smtClean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 NON</a:t>
            </a:r>
            <a:endParaRPr lang="en-US" sz="1200" dirty="0">
              <a:solidFill>
                <a:schemeClr val="bg1">
                  <a:lumMod val="75000"/>
                </a:schemeClr>
              </a:solidFill>
              <a:latin typeface="#9Slide07 Altu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40802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52400" y="2576216"/>
            <a:ext cx="12496800" cy="6205842"/>
          </a:xfrm>
        </p:spPr>
        <p:txBody>
          <a:bodyPr>
            <a:normAutofit/>
          </a:bodyPr>
          <a:lstStyle/>
          <a:p>
            <a:pPr algn="ctr"/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 quà tặng tiếp theo sẽ được MĂNG NON cập nhật tại nhóm Măng Non – Tài liệu Tiểu học sau:</a:t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hlinkClick r:id="rId3"/>
              </a:rPr>
              <a:t>https://www.facebook.com/groups/629898828017053</a:t>
            </a: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Mời thầy cô tham gia nhóm để chủ động cập nhật bài giảng điện tử </a:t>
            </a:r>
            <a:r>
              <a:rPr lang="en-US" sz="4000" b="1" i="1" dirty="0" err="1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lớp</a:t>
            </a: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vi-VN" sz="4000" b="1" i="1" dirty="0" smtClean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2,3,4</a:t>
            </a:r>
            <a:r>
              <a:rPr lang="en-US" sz="4000" b="1" i="1" dirty="0" smtClean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 </a:t>
            </a: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và quà tặng hằng tuần </a:t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mới nhất nhé!</a:t>
            </a:r>
            <a: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/>
            </a: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/>
            </a: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endParaRPr lang="en-US" dirty="0">
              <a:solidFill>
                <a:srgbClr val="F06E8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4190" y="-2039137"/>
            <a:ext cx="3113783" cy="4615353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097024" y="0"/>
            <a:ext cx="10094976" cy="276758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06E8A"/>
            </a:solidFill>
            <a:prstDash val="lg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 THAO GIẢNG – ELEARNING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Nhóm chia sẻ tài liệu - Qùa tặng: Măng Non – Tài liệu Tiểu học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Page: Măng Non – Tài liệu Tiểu học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rPr>
              <a:t>0382348780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rPr>
              <a:t> - 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rPr>
              <a:t>0984848929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4140502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0"/>
            <a:ext cx="12673263" cy="6857999"/>
            <a:chOff x="0" y="0"/>
            <a:chExt cx="12673263" cy="6857999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D51EF6E6-CA26-40F5-805A-215BDE69AE0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2192000" cy="6857999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11434812" y="0"/>
              <a:ext cx="12384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dirty="0" smtClean="0">
                  <a:solidFill>
                    <a:schemeClr val="bg1">
                      <a:lumMod val="75000"/>
                    </a:schemeClr>
                  </a:solidFill>
                  <a:latin typeface="#9Slide07 Altus" pitchFamily="2" charset="0"/>
                </a:rPr>
                <a:t>MĂNG</a:t>
              </a:r>
              <a:r>
                <a:rPr lang="vi-VN" sz="1200" baseline="0" dirty="0" smtClean="0">
                  <a:solidFill>
                    <a:schemeClr val="bg1">
                      <a:lumMod val="75000"/>
                    </a:schemeClr>
                  </a:solidFill>
                  <a:latin typeface="#9Slide07 Altus" pitchFamily="2" charset="0"/>
                </a:rPr>
                <a:t> NON</a:t>
              </a:r>
              <a:endParaRPr lang="en-US" sz="1200" dirty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endParaRPr>
            </a:p>
          </p:txBody>
        </p:sp>
      </p:grpSp>
      <p:pic>
        <p:nvPicPr>
          <p:cNvPr id="2" name="图片 1">
            <a:extLst>
              <a:ext uri="{FF2B5EF4-FFF2-40B4-BE49-F238E27FC236}">
                <a16:creationId xmlns:a16="http://schemas.microsoft.com/office/drawing/2014/main" id="{9D9A7776-4745-41A2-8598-987DDF3189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704" y="607232"/>
            <a:ext cx="11351736" cy="6127011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FEE4BE17-DCA8-4D2E-956A-F1E46EBC8C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3495" y="5289366"/>
            <a:ext cx="7205010" cy="1444877"/>
          </a:xfrm>
          <a:prstGeom prst="rect">
            <a:avLst/>
          </a:prstGeom>
          <a:effectLst>
            <a:outerShdw blurRad="12700" dist="127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CE64E41-9E22-4821-B4C6-B2ACE56F14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7606" y="3501910"/>
            <a:ext cx="2146935" cy="3438207"/>
          </a:xfrm>
          <a:prstGeom prst="rect">
            <a:avLst/>
          </a:prstGeom>
          <a:effectLst>
            <a:outerShdw blurRad="12700" dist="127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3A76E3B2-E8B5-4FBE-B96E-CC5B37E008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07018" y="2155313"/>
            <a:ext cx="3042168" cy="4041998"/>
          </a:xfrm>
          <a:prstGeom prst="rect">
            <a:avLst/>
          </a:prstGeom>
          <a:effectLst>
            <a:outerShdw blurRad="12700" dist="127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90113FE0-DCE8-4827-B8C1-822A8BCDA5E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3704" y="1016427"/>
            <a:ext cx="5908242" cy="2277771"/>
          </a:xfrm>
          <a:prstGeom prst="rect">
            <a:avLst/>
          </a:prstGeom>
        </p:spPr>
      </p:pic>
      <p:sp>
        <p:nvSpPr>
          <p:cNvPr id="17" name="Google Shape;980;p43"/>
          <p:cNvSpPr/>
          <p:nvPr/>
        </p:nvSpPr>
        <p:spPr>
          <a:xfrm flipH="1">
            <a:off x="2146935" y="3164655"/>
            <a:ext cx="6818400" cy="2242000"/>
          </a:xfrm>
          <a:prstGeom prst="roundRect">
            <a:avLst>
              <a:gd name="adj" fmla="val 11401"/>
            </a:avLst>
          </a:prstGeom>
          <a:solidFill>
            <a:schemeClr val="bg2">
              <a:lumMod val="40000"/>
              <a:lumOff val="60000"/>
            </a:schemeClr>
          </a:solidFill>
          <a:ln w="38100" cap="flat" cmpd="sng">
            <a:solidFill>
              <a:schemeClr val="bg1">
                <a:lumMod val="1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8" name="Google Shape;982;p43"/>
          <p:cNvSpPr/>
          <p:nvPr/>
        </p:nvSpPr>
        <p:spPr>
          <a:xfrm>
            <a:off x="2555930" y="3547505"/>
            <a:ext cx="6174451" cy="167459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algn="ctr" defTabSz="1219170">
              <a:buClr>
                <a:srgbClr val="000000"/>
              </a:buClr>
            </a:pPr>
            <a:r>
              <a:rPr lang="vi-VN" sz="1867" b="1" kern="0" dirty="0" smtClean="0">
                <a:ln w="12700" cap="flat" cmpd="sng">
                  <a:solidFill>
                    <a:srgbClr val="C3CBFC">
                      <a:lumMod val="10000"/>
                    </a:srgbClr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latin typeface="#9Slide07 IcielKoni" pitchFamily="2" charset="0"/>
                <a:cs typeface="Arial"/>
                <a:sym typeface="Arial"/>
              </a:rPr>
              <a:t>Tài năng nhí</a:t>
            </a:r>
            <a:endParaRPr sz="1867" b="1" kern="0" dirty="0">
              <a:ln w="12700" cap="flat" cmpd="sng">
                <a:solidFill>
                  <a:srgbClr val="C3CBFC">
                    <a:lumMod val="10000"/>
                  </a:srgbClr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rgbClr val="FFFF00"/>
              </a:solidFill>
              <a:latin typeface="#9Slide07 IcielKoni" pitchFamily="2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9570038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673263" cy="6857999"/>
            <a:chOff x="0" y="0"/>
            <a:chExt cx="12673263" cy="6857999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D51EF6E6-CA26-40F5-805A-215BDE69AE0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2192000" cy="6857999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11434812" y="0"/>
              <a:ext cx="12384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dirty="0" smtClean="0">
                  <a:solidFill>
                    <a:schemeClr val="bg1">
                      <a:lumMod val="75000"/>
                    </a:schemeClr>
                  </a:solidFill>
                  <a:latin typeface="#9Slide07 Altus" pitchFamily="2" charset="0"/>
                </a:rPr>
                <a:t>MĂNG</a:t>
              </a:r>
              <a:r>
                <a:rPr lang="vi-VN" sz="1200" baseline="0" dirty="0" smtClean="0">
                  <a:solidFill>
                    <a:schemeClr val="bg1">
                      <a:lumMod val="75000"/>
                    </a:schemeClr>
                  </a:solidFill>
                  <a:latin typeface="#9Slide07 Altus" pitchFamily="2" charset="0"/>
                </a:rPr>
                <a:t> NON</a:t>
              </a:r>
              <a:endParaRPr lang="en-US" sz="1200" dirty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endParaRPr>
            </a:p>
          </p:txBody>
        </p:sp>
      </p:grpSp>
      <p:pic>
        <p:nvPicPr>
          <p:cNvPr id="2" name="图片 1">
            <a:extLst>
              <a:ext uri="{FF2B5EF4-FFF2-40B4-BE49-F238E27FC236}">
                <a16:creationId xmlns:a16="http://schemas.microsoft.com/office/drawing/2014/main" id="{6208DAC0-E782-41C7-8822-C8C5E3929E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704" y="607232"/>
            <a:ext cx="11351736" cy="6127011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41C6A8A0-B7DF-4E54-B3FF-748C907230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49651" y="-18323"/>
            <a:ext cx="8169348" cy="3602351"/>
          </a:xfrm>
          <a:prstGeom prst="rect">
            <a:avLst/>
          </a:prstGeom>
          <a:effectLst>
            <a:outerShdw blurRad="12700" dist="127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44F92C7F-DE30-433F-BAEE-A6257B5238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93495" y="5289366"/>
            <a:ext cx="7205010" cy="1444877"/>
          </a:xfrm>
          <a:prstGeom prst="rect">
            <a:avLst/>
          </a:prstGeom>
          <a:effectLst>
            <a:outerShdw blurRad="12700" dist="127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8760656F-0BD1-4B58-A41C-D388FB475B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1799" y="1814918"/>
            <a:ext cx="8496138" cy="4220309"/>
          </a:xfrm>
          <a:prstGeom prst="rect">
            <a:avLst/>
          </a:prstGeom>
        </p:spPr>
      </p:pic>
      <p:sp>
        <p:nvSpPr>
          <p:cNvPr id="9" name="Google Shape;629;p32"/>
          <p:cNvSpPr txBox="1">
            <a:spLocks/>
          </p:cNvSpPr>
          <p:nvPr/>
        </p:nvSpPr>
        <p:spPr>
          <a:xfrm rot="847065">
            <a:off x="4901559" y="2228935"/>
            <a:ext cx="6823684" cy="487175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vi-VN" sz="7200" dirty="0" smtClean="0">
                <a:ln>
                  <a:solidFill>
                    <a:schemeClr val="bg1">
                      <a:lumMod val="10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#9Slide07 SVNZiclets" panose="02000603000000000000" pitchFamily="2" charset="0"/>
              </a:rPr>
              <a:t>HOẠT ĐỘNG 1</a:t>
            </a:r>
            <a:endParaRPr lang="en-US" sz="7200" dirty="0">
              <a:ln>
                <a:solidFill>
                  <a:schemeClr val="bg1">
                    <a:lumMod val="10000"/>
                  </a:schemeClr>
                </a:solidFill>
              </a:ln>
              <a:solidFill>
                <a:schemeClr val="accent2">
                  <a:lumMod val="75000"/>
                </a:schemeClr>
              </a:solidFill>
              <a:latin typeface="#9Slide07 SVNZiclets" panose="02000603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62058" y="3568030"/>
            <a:ext cx="7166269" cy="1089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vi-VN" sz="6000" b="1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印品天逸黑" panose="02000500000000000000" pitchFamily="2" charset="-122"/>
                <a:cs typeface="Open Sans" panose="020B0606030504020204" pitchFamily="34" charset="0"/>
              </a:rPr>
              <a:t>LẬP KẾ HOẠCH</a:t>
            </a:r>
            <a:endParaRPr lang="en-US" sz="6000" b="1" dirty="0">
              <a:solidFill>
                <a:schemeClr val="accent6">
                  <a:lumMod val="50000"/>
                </a:schemeClr>
              </a:solidFill>
              <a:latin typeface="UTM Avo" panose="02040603050506020204" pitchFamily="18" charset="0"/>
              <a:ea typeface="印品天逸黑" panose="02000500000000000000" pitchFamily="2" charset="-122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353124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D51EF6E6-CA26-40F5-805A-215BDE69AE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7A2C6673-B585-4217-B391-41BEAB015F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704" y="607232"/>
            <a:ext cx="11351736" cy="6127011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327351D7-3C6B-47C2-B78E-4A3827FCED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3495" y="5289366"/>
            <a:ext cx="7205010" cy="1444877"/>
          </a:xfrm>
          <a:prstGeom prst="rect">
            <a:avLst/>
          </a:prstGeom>
          <a:effectLst>
            <a:outerShdw blurRad="12700" dist="127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9348B5A9-D637-4336-ABB1-C920FE2005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50782" flipH="1">
            <a:off x="3030920" y="-100462"/>
            <a:ext cx="9332959" cy="327073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114264" y="820595"/>
            <a:ext cx="7166269" cy="746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4000" dirty="0" smtClean="0">
                <a:latin typeface="UTM Avo" panose="02040603050506020204" pitchFamily="18" charset="0"/>
                <a:ea typeface="印品天逸黑" panose="02000500000000000000" pitchFamily="2" charset="-122"/>
                <a:cs typeface="Open Sans" panose="020B0606030504020204" pitchFamily="34" charset="0"/>
              </a:rPr>
              <a:t>Chọn một sở thích của em </a:t>
            </a:r>
            <a:endParaRPr lang="en-US" sz="4000" dirty="0">
              <a:latin typeface="UTM Avo" panose="02040603050506020204" pitchFamily="18" charset="0"/>
              <a:ea typeface="印品天逸黑" panose="02000500000000000000" pitchFamily="2" charset="-122"/>
              <a:cs typeface="Open Sans" panose="020B0606030504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32027" y="3087902"/>
            <a:ext cx="716626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4000" i="1" dirty="0" smtClean="0">
                <a:latin typeface="UTM Avo" panose="02040603050506020204" pitchFamily="18" charset="0"/>
                <a:ea typeface="印品天逸黑" panose="02000500000000000000" pitchFamily="2" charset="-122"/>
                <a:cs typeface="Open Sans" panose="020B0606030504020204" pitchFamily="34" charset="0"/>
              </a:rPr>
              <a:t>Tìm những bạn cùng sở thích để kết nhóm và đặt tên cho nhóm.</a:t>
            </a:r>
            <a:endParaRPr lang="en-US" sz="4000" i="1" dirty="0">
              <a:latin typeface="UTM Avo" panose="02040603050506020204" pitchFamily="18" charset="0"/>
              <a:ea typeface="印品天逸黑" panose="02000500000000000000" pitchFamily="2" charset="-122"/>
              <a:cs typeface="Open Sans" panose="020B060603050402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079360" y="2128116"/>
            <a:ext cx="3883688" cy="3883688"/>
            <a:chOff x="1079360" y="2128116"/>
            <a:chExt cx="3883688" cy="3883688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175FEDFC-EEDF-4841-8663-728FD32456E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9360" y="2128116"/>
              <a:ext cx="3883688" cy="3883688"/>
            </a:xfrm>
            <a:prstGeom prst="rect">
              <a:avLst/>
            </a:prstGeom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1" name="TextBox 10"/>
            <p:cNvSpPr txBox="1"/>
            <p:nvPr/>
          </p:nvSpPr>
          <p:spPr>
            <a:xfrm>
              <a:off x="2274310" y="4390425"/>
              <a:ext cx="12384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dirty="0" smtClean="0">
                  <a:solidFill>
                    <a:schemeClr val="bg1">
                      <a:lumMod val="75000"/>
                    </a:schemeClr>
                  </a:solidFill>
                  <a:latin typeface="#9Slide07 Altus" pitchFamily="2" charset="0"/>
                </a:rPr>
                <a:t>MĂNG</a:t>
              </a:r>
              <a:r>
                <a:rPr lang="vi-VN" sz="1200" baseline="0" dirty="0" smtClean="0">
                  <a:solidFill>
                    <a:schemeClr val="bg1">
                      <a:lumMod val="75000"/>
                    </a:schemeClr>
                  </a:solidFill>
                  <a:latin typeface="#9Slide07 Altus" pitchFamily="2" charset="0"/>
                </a:rPr>
                <a:t> NON</a:t>
              </a:r>
              <a:endParaRPr lang="en-US" sz="1200" dirty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3958156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D51EF6E6-CA26-40F5-805A-215BDE69AE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7A2C6673-B585-4217-B391-41BEAB015F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704" y="607232"/>
            <a:ext cx="11351736" cy="6127011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327351D7-3C6B-47C2-B78E-4A3827FCED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3495" y="5289366"/>
            <a:ext cx="7205010" cy="1444877"/>
          </a:xfrm>
          <a:prstGeom prst="rect">
            <a:avLst/>
          </a:prstGeom>
          <a:effectLst>
            <a:outerShdw blurRad="12700" dist="127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8E2069A0-F790-4B68-8EDB-F9D554958F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6560" y="3027351"/>
            <a:ext cx="4142313" cy="3335026"/>
          </a:xfrm>
          <a:prstGeom prst="rect">
            <a:avLst/>
          </a:prstGeom>
        </p:spPr>
      </p:pic>
      <p:sp>
        <p:nvSpPr>
          <p:cNvPr id="9" name="Google Shape;656;p33"/>
          <p:cNvSpPr txBox="1">
            <a:spLocks/>
          </p:cNvSpPr>
          <p:nvPr/>
        </p:nvSpPr>
        <p:spPr>
          <a:xfrm>
            <a:off x="639231" y="3434388"/>
            <a:ext cx="3402000" cy="21172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vi-VN" sz="5333" dirty="0" smtClean="0">
                <a:ln>
                  <a:solidFill>
                    <a:schemeClr val="bg1">
                      <a:lumMod val="10000"/>
                    </a:schemeClr>
                  </a:solidFill>
                </a:ln>
                <a:solidFill>
                  <a:srgbClr val="C00000"/>
                </a:solidFill>
                <a:latin typeface="#9Slide07 SVNZiclets" panose="02000603000000000000" pitchFamily="2" charset="0"/>
              </a:rPr>
              <a:t>NẤU ĂN</a:t>
            </a:r>
            <a:endParaRPr lang="en-US" sz="5333" dirty="0">
              <a:ln>
                <a:solidFill>
                  <a:schemeClr val="bg1">
                    <a:lumMod val="10000"/>
                  </a:schemeClr>
                </a:solidFill>
              </a:ln>
              <a:solidFill>
                <a:srgbClr val="C00000"/>
              </a:solidFill>
              <a:latin typeface="#9Slide07 SVNZiclets" panose="02000603000000000000" pitchFamily="2" charset="0"/>
            </a:endParaRPr>
          </a:p>
        </p:txBody>
      </p:sp>
      <p:pic>
        <p:nvPicPr>
          <p:cNvPr id="11" name="图片 15">
            <a:extLst>
              <a:ext uri="{FF2B5EF4-FFF2-40B4-BE49-F238E27FC236}">
                <a16:creationId xmlns:a16="http://schemas.microsoft.com/office/drawing/2014/main" id="{8E2069A0-F790-4B68-8EDB-F9D554958FB4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616560" y="823333"/>
            <a:ext cx="4142313" cy="3335026"/>
          </a:xfrm>
          <a:prstGeom prst="rect">
            <a:avLst/>
          </a:prstGeom>
        </p:spPr>
      </p:pic>
      <p:sp>
        <p:nvSpPr>
          <p:cNvPr id="12" name="Google Shape;656;p33"/>
          <p:cNvSpPr txBox="1">
            <a:spLocks/>
          </p:cNvSpPr>
          <p:nvPr/>
        </p:nvSpPr>
        <p:spPr>
          <a:xfrm>
            <a:off x="1909231" y="1230370"/>
            <a:ext cx="3402000" cy="21172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vi-VN" sz="5333" dirty="0" smtClean="0">
                <a:ln>
                  <a:solidFill>
                    <a:schemeClr val="bg1">
                      <a:lumMod val="1000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#9Slide07 SVNZiclets" panose="02000603000000000000" pitchFamily="2" charset="0"/>
              </a:rPr>
              <a:t>DIỄN KỊCH</a:t>
            </a:r>
            <a:endParaRPr lang="en-US" sz="5333" dirty="0">
              <a:ln>
                <a:solidFill>
                  <a:schemeClr val="bg1">
                    <a:lumMod val="10000"/>
                  </a:schemeClr>
                </a:solidFill>
              </a:ln>
              <a:solidFill>
                <a:schemeClr val="accent2">
                  <a:lumMod val="60000"/>
                  <a:lumOff val="40000"/>
                </a:schemeClr>
              </a:solidFill>
              <a:latin typeface="#9Slide07 SVNZiclets" panose="02000603000000000000" pitchFamily="2" charset="0"/>
            </a:endParaRPr>
          </a:p>
        </p:txBody>
      </p:sp>
      <p:pic>
        <p:nvPicPr>
          <p:cNvPr id="13" name="图片 15">
            <a:extLst>
              <a:ext uri="{FF2B5EF4-FFF2-40B4-BE49-F238E27FC236}">
                <a16:creationId xmlns:a16="http://schemas.microsoft.com/office/drawing/2014/main" id="{8E2069A0-F790-4B68-8EDB-F9D554958FB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4982577" y="699577"/>
            <a:ext cx="4165296" cy="3353530"/>
          </a:xfrm>
          <a:prstGeom prst="rect">
            <a:avLst/>
          </a:prstGeom>
        </p:spPr>
      </p:pic>
      <p:sp>
        <p:nvSpPr>
          <p:cNvPr id="14" name="Google Shape;656;p33"/>
          <p:cNvSpPr txBox="1">
            <a:spLocks/>
          </p:cNvSpPr>
          <p:nvPr/>
        </p:nvSpPr>
        <p:spPr>
          <a:xfrm>
            <a:off x="5430219" y="1044437"/>
            <a:ext cx="3402000" cy="21172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vi-VN" sz="5333" dirty="0" smtClean="0">
                <a:ln>
                  <a:solidFill>
                    <a:schemeClr val="bg1">
                      <a:lumMod val="10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#9Slide07 SVNZiclets" panose="02000603000000000000" pitchFamily="2" charset="0"/>
              </a:rPr>
              <a:t>ĐÁ BÓNG</a:t>
            </a:r>
            <a:endParaRPr lang="en-US" sz="5333" dirty="0">
              <a:ln>
                <a:solidFill>
                  <a:schemeClr val="bg1">
                    <a:lumMod val="10000"/>
                  </a:schemeClr>
                </a:solidFill>
              </a:ln>
              <a:solidFill>
                <a:schemeClr val="accent5">
                  <a:lumMod val="75000"/>
                </a:schemeClr>
              </a:solidFill>
              <a:latin typeface="#9Slide07 SVNZiclets" panose="02000603000000000000" pitchFamily="2" charset="0"/>
            </a:endParaRPr>
          </a:p>
        </p:txBody>
      </p:sp>
      <p:pic>
        <p:nvPicPr>
          <p:cNvPr id="15" name="图片 15">
            <a:extLst>
              <a:ext uri="{FF2B5EF4-FFF2-40B4-BE49-F238E27FC236}">
                <a16:creationId xmlns:a16="http://schemas.microsoft.com/office/drawing/2014/main" id="{8E2069A0-F790-4B68-8EDB-F9D554958FB4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 flipH="1">
            <a:off x="7837971" y="1705976"/>
            <a:ext cx="4165296" cy="3353530"/>
          </a:xfrm>
          <a:prstGeom prst="rect">
            <a:avLst/>
          </a:prstGeom>
        </p:spPr>
      </p:pic>
      <p:sp>
        <p:nvSpPr>
          <p:cNvPr id="17" name="Google Shape;656;p33"/>
          <p:cNvSpPr txBox="1">
            <a:spLocks/>
          </p:cNvSpPr>
          <p:nvPr/>
        </p:nvSpPr>
        <p:spPr>
          <a:xfrm>
            <a:off x="8157996" y="2093233"/>
            <a:ext cx="3402000" cy="21172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vi-VN" sz="5333" dirty="0" smtClean="0">
                <a:ln>
                  <a:solidFill>
                    <a:schemeClr val="bg1">
                      <a:lumMod val="10000"/>
                    </a:schemeClr>
                  </a:solidFill>
                </a:ln>
                <a:solidFill>
                  <a:srgbClr val="FFFF00"/>
                </a:solidFill>
                <a:latin typeface="#9Slide07 SVNZiclets" panose="02000603000000000000" pitchFamily="2" charset="0"/>
              </a:rPr>
              <a:t>VẼ TRANH</a:t>
            </a:r>
            <a:endParaRPr lang="en-US" sz="5333" dirty="0">
              <a:ln>
                <a:solidFill>
                  <a:schemeClr val="bg1">
                    <a:lumMod val="10000"/>
                  </a:schemeClr>
                </a:solidFill>
              </a:ln>
              <a:solidFill>
                <a:srgbClr val="FFFF00"/>
              </a:solidFill>
              <a:latin typeface="#9Slide07 SVNZiclets" panose="02000603000000000000" pitchFamily="2" charset="0"/>
            </a:endParaRPr>
          </a:p>
        </p:txBody>
      </p:sp>
      <p:pic>
        <p:nvPicPr>
          <p:cNvPr id="19" name="图片 15">
            <a:extLst>
              <a:ext uri="{FF2B5EF4-FFF2-40B4-BE49-F238E27FC236}">
                <a16:creationId xmlns:a16="http://schemas.microsoft.com/office/drawing/2014/main" id="{8E2069A0-F790-4B68-8EDB-F9D554958FB4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flipH="1">
            <a:off x="4634400" y="3275589"/>
            <a:ext cx="4165296" cy="3353530"/>
          </a:xfrm>
          <a:prstGeom prst="rect">
            <a:avLst/>
          </a:prstGeom>
        </p:spPr>
      </p:pic>
      <p:sp>
        <p:nvSpPr>
          <p:cNvPr id="21" name="Google Shape;656;p33"/>
          <p:cNvSpPr txBox="1">
            <a:spLocks/>
          </p:cNvSpPr>
          <p:nvPr/>
        </p:nvSpPr>
        <p:spPr>
          <a:xfrm>
            <a:off x="5082042" y="3620449"/>
            <a:ext cx="3402000" cy="21172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vi-VN" sz="5333" dirty="0" smtClean="0">
                <a:ln>
                  <a:solidFill>
                    <a:schemeClr val="bg1">
                      <a:lumMod val="10000"/>
                    </a:schemeClr>
                  </a:solidFill>
                </a:ln>
                <a:solidFill>
                  <a:schemeClr val="tx2">
                    <a:lumMod val="40000"/>
                    <a:lumOff val="60000"/>
                  </a:schemeClr>
                </a:solidFill>
                <a:latin typeface="#9Slide07 SVNZiclets" panose="02000603000000000000" pitchFamily="2" charset="0"/>
              </a:rPr>
              <a:t>BÓNG RỔ</a:t>
            </a:r>
            <a:endParaRPr lang="en-US" sz="5333" dirty="0">
              <a:ln>
                <a:solidFill>
                  <a:schemeClr val="bg1">
                    <a:lumMod val="10000"/>
                  </a:schemeClr>
                </a:solidFill>
              </a:ln>
              <a:solidFill>
                <a:schemeClr val="tx2">
                  <a:lumMod val="40000"/>
                  <a:lumOff val="60000"/>
                </a:schemeClr>
              </a:solidFill>
              <a:latin typeface="#9Slide07 SVNZiclets" panose="020006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905146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4" grpId="0"/>
      <p:bldP spid="17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D51EF6E6-CA26-40F5-805A-215BDE69AE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7A2C6673-B585-4217-B391-41BEAB015F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704" y="607232"/>
            <a:ext cx="11351736" cy="6127011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327351D7-3C6B-47C2-B78E-4A3827FCED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3495" y="5289366"/>
            <a:ext cx="7205010" cy="1444877"/>
          </a:xfrm>
          <a:prstGeom prst="rect">
            <a:avLst/>
          </a:prstGeom>
          <a:effectLst>
            <a:outerShdw blurRad="12700" dist="127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FEB377EA-9F29-47AE-8F82-8D14628ABA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794943" y="1168400"/>
            <a:ext cx="8602114" cy="163829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532027" y="3367867"/>
            <a:ext cx="7166269" cy="2010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3600" i="1" dirty="0" smtClean="0">
                <a:latin typeface="UTM Avo" panose="02040603050506020204" pitchFamily="18" charset="0"/>
                <a:ea typeface="印品天逸黑" panose="02000500000000000000" pitchFamily="2" charset="-122"/>
                <a:cs typeface="Open Sans" panose="020B0606030504020204" pitchFamily="34" charset="0"/>
              </a:rPr>
              <a:t>- Hãy lập kế hoạch cùng nhau làm một việc chung.</a:t>
            </a:r>
          </a:p>
          <a:p>
            <a:pPr algn="ctr">
              <a:lnSpc>
                <a:spcPct val="120000"/>
              </a:lnSpc>
            </a:pPr>
            <a:r>
              <a:rPr lang="vi-VN" sz="3600" i="1" dirty="0" smtClean="0">
                <a:latin typeface="UTM Avo" panose="02040603050506020204" pitchFamily="18" charset="0"/>
                <a:ea typeface="印品天逸黑" panose="02000500000000000000" pitchFamily="2" charset="-122"/>
                <a:cs typeface="Open Sans" panose="020B0606030504020204" pitchFamily="34" charset="0"/>
              </a:rPr>
              <a:t>- Chia sẻ kế hoạch trước lớp.</a:t>
            </a:r>
            <a:endParaRPr lang="en-US" sz="3600" i="1" dirty="0">
              <a:latin typeface="UTM Avo" panose="02040603050506020204" pitchFamily="18" charset="0"/>
              <a:ea typeface="印品天逸黑" panose="02000500000000000000" pitchFamily="2" charset="-122"/>
              <a:cs typeface="Open Sans" panose="020B0606030504020204" pitchFamily="34" charset="0"/>
            </a:endParaRPr>
          </a:p>
        </p:txBody>
      </p:sp>
      <p:sp>
        <p:nvSpPr>
          <p:cNvPr id="11" name="Google Shape;656;p33"/>
          <p:cNvSpPr txBox="1">
            <a:spLocks/>
          </p:cNvSpPr>
          <p:nvPr/>
        </p:nvSpPr>
        <p:spPr>
          <a:xfrm>
            <a:off x="3626090" y="970083"/>
            <a:ext cx="5165824" cy="21172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vi-VN" sz="5333" dirty="0" smtClean="0">
                <a:ln>
                  <a:solidFill>
                    <a:schemeClr val="bg1">
                      <a:lumMod val="1000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#9Slide07 SVNZiclets" panose="02000603000000000000" pitchFamily="2" charset="0"/>
              </a:rPr>
              <a:t>Lập kế hoạch</a:t>
            </a:r>
            <a:endParaRPr lang="en-US" sz="5333" dirty="0">
              <a:ln>
                <a:solidFill>
                  <a:schemeClr val="bg1">
                    <a:lumMod val="10000"/>
                  </a:schemeClr>
                </a:solidFill>
              </a:ln>
              <a:solidFill>
                <a:schemeClr val="accent2">
                  <a:lumMod val="60000"/>
                  <a:lumOff val="40000"/>
                </a:schemeClr>
              </a:solidFill>
              <a:latin typeface="#9Slide07 SVNZiclets" panose="02000603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434812" y="0"/>
            <a:ext cx="12384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200" dirty="0" smtClean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MĂNG</a:t>
            </a:r>
            <a:r>
              <a:rPr lang="vi-VN" sz="1200" baseline="0" dirty="0" smtClean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 NON</a:t>
            </a:r>
            <a:endParaRPr lang="en-US" sz="1200" dirty="0">
              <a:solidFill>
                <a:schemeClr val="bg1">
                  <a:lumMod val="75000"/>
                </a:schemeClr>
              </a:solidFill>
              <a:latin typeface="#9Slide07 Altus" pitchFamily="2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493704" y="2524378"/>
            <a:ext cx="4991106" cy="3935529"/>
            <a:chOff x="493704" y="2524378"/>
            <a:chExt cx="4991106" cy="3935529"/>
          </a:xfrm>
        </p:grpSpPr>
        <p:grpSp>
          <p:nvGrpSpPr>
            <p:cNvPr id="3" name="Group 2"/>
            <p:cNvGrpSpPr/>
            <p:nvPr/>
          </p:nvGrpSpPr>
          <p:grpSpPr>
            <a:xfrm>
              <a:off x="493704" y="2524378"/>
              <a:ext cx="4991106" cy="3935529"/>
              <a:chOff x="493704" y="2524378"/>
              <a:chExt cx="4991106" cy="3935529"/>
            </a:xfrm>
          </p:grpSpPr>
          <p:pic>
            <p:nvPicPr>
              <p:cNvPr id="14" name="图片 13">
                <a:extLst>
                  <a:ext uri="{FF2B5EF4-FFF2-40B4-BE49-F238E27FC236}">
                    <a16:creationId xmlns:a16="http://schemas.microsoft.com/office/drawing/2014/main" id="{1A1C1793-8A43-4C8F-A517-1FB78F50210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493704" y="2524378"/>
                <a:ext cx="4991106" cy="3935529"/>
              </a:xfrm>
              <a:prstGeom prst="rect">
                <a:avLst/>
              </a:prstGeom>
              <a:effectLst>
                <a:outerShdw blurRad="12700" dist="12700" dir="18900000" algn="b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15" name="TextBox 14"/>
              <p:cNvSpPr txBox="1"/>
              <p:nvPr/>
            </p:nvSpPr>
            <p:spPr>
              <a:xfrm>
                <a:off x="2427499" y="5165610"/>
                <a:ext cx="123845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 sz="1200" dirty="0" smtClean="0">
                    <a:solidFill>
                      <a:schemeClr val="bg1">
                        <a:lumMod val="75000"/>
                      </a:schemeClr>
                    </a:solidFill>
                    <a:latin typeface="#9Slide07 Altus" pitchFamily="2" charset="0"/>
                  </a:rPr>
                  <a:t>MĂNG</a:t>
                </a:r>
                <a:r>
                  <a:rPr lang="vi-VN" sz="1200" baseline="0" dirty="0" smtClean="0">
                    <a:solidFill>
                      <a:schemeClr val="bg1">
                        <a:lumMod val="75000"/>
                      </a:schemeClr>
                    </a:solidFill>
                    <a:latin typeface="#9Slide07 Altus" pitchFamily="2" charset="0"/>
                  </a:rPr>
                  <a:t> NON</a:t>
                </a:r>
                <a:endParaRPr lang="en-US" sz="1200" dirty="0">
                  <a:solidFill>
                    <a:schemeClr val="bg1">
                      <a:lumMod val="75000"/>
                    </a:schemeClr>
                  </a:solidFill>
                  <a:latin typeface="#9Slide07 Altus" pitchFamily="2" charset="0"/>
                </a:endParaRPr>
              </a:p>
            </p:txBody>
          </p:sp>
        </p:grpSp>
        <p:sp>
          <p:nvSpPr>
            <p:cNvPr id="6" name="Rectangle 5"/>
            <p:cNvSpPr/>
            <p:nvPr/>
          </p:nvSpPr>
          <p:spPr>
            <a:xfrm>
              <a:off x="2231136" y="4517136"/>
              <a:ext cx="475488" cy="237744"/>
            </a:xfrm>
            <a:prstGeom prst="rect">
              <a:avLst/>
            </a:prstGeom>
            <a:solidFill>
              <a:srgbClr val="FFA1AD"/>
            </a:solidFill>
            <a:ln>
              <a:solidFill>
                <a:srgbClr val="FFA1A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885480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D51EF6E6-CA26-40F5-805A-215BDE69AE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7" y="0"/>
            <a:ext cx="12192000" cy="6857999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7A2C6673-B585-4217-B391-41BEAB015F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177" y="607232"/>
            <a:ext cx="11351736" cy="6127011"/>
          </a:xfrm>
          <a:prstGeom prst="rect">
            <a:avLst/>
          </a:prstGeom>
        </p:spPr>
      </p:pic>
      <p:pic>
        <p:nvPicPr>
          <p:cNvPr id="1026" name="Picture 2" descr="Hoạt động trải nghiệm lớp 3 Tuần 3 trang 10, 11, 12 | Kết nối tri thức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92"/>
          <a:stretch/>
        </p:blipFill>
        <p:spPr bwMode="auto">
          <a:xfrm>
            <a:off x="5080800" y="1396469"/>
            <a:ext cx="5857875" cy="4548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327351D7-3C6B-47C2-B78E-4A3827FCED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93495" y="5289366"/>
            <a:ext cx="7205010" cy="1444877"/>
          </a:xfrm>
          <a:prstGeom prst="rect">
            <a:avLst/>
          </a:prstGeom>
          <a:effectLst>
            <a:outerShdw blurRad="12700" dist="127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11434812" y="0"/>
            <a:ext cx="12384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200" dirty="0" smtClean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MĂNG</a:t>
            </a:r>
            <a:r>
              <a:rPr lang="vi-VN" sz="1200" baseline="0" dirty="0" smtClean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 NON</a:t>
            </a:r>
            <a:endParaRPr lang="en-US" sz="1200" dirty="0">
              <a:solidFill>
                <a:schemeClr val="bg1">
                  <a:lumMod val="75000"/>
                </a:schemeClr>
              </a:solidFill>
              <a:latin typeface="#9Slide07 Altus" pitchFamily="2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918060" y="1130300"/>
            <a:ext cx="4565414" cy="5359399"/>
            <a:chOff x="918060" y="1130300"/>
            <a:chExt cx="4565414" cy="5359399"/>
          </a:xfrm>
        </p:grpSpPr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1CFEB452-1536-4E7A-86BC-842C3CF5D13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8060" y="1130300"/>
              <a:ext cx="4565414" cy="5359399"/>
            </a:xfrm>
            <a:prstGeom prst="rect">
              <a:avLst/>
            </a:prstGeom>
            <a:effectLst>
              <a:outerShdw blurRad="12700" dist="12700" algn="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1" name="TextBox 10"/>
            <p:cNvSpPr txBox="1"/>
            <p:nvPr/>
          </p:nvSpPr>
          <p:spPr>
            <a:xfrm>
              <a:off x="2100312" y="3809999"/>
              <a:ext cx="12384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dirty="0" smtClean="0">
                  <a:solidFill>
                    <a:schemeClr val="bg1">
                      <a:lumMod val="75000"/>
                    </a:schemeClr>
                  </a:solidFill>
                  <a:latin typeface="#9Slide07 Altus" pitchFamily="2" charset="0"/>
                </a:rPr>
                <a:t>MĂNG</a:t>
              </a:r>
              <a:r>
                <a:rPr lang="vi-VN" sz="1200" baseline="0" dirty="0" smtClean="0">
                  <a:solidFill>
                    <a:schemeClr val="bg1">
                      <a:lumMod val="75000"/>
                    </a:schemeClr>
                  </a:solidFill>
                  <a:latin typeface="#9Slide07 Altus" pitchFamily="2" charset="0"/>
                </a:rPr>
                <a:t> NON</a:t>
              </a:r>
              <a:endParaRPr lang="en-US" sz="1200" dirty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0880749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D51EF6E6-CA26-40F5-805A-215BDE69AE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7A2C6673-B585-4217-B391-41BEAB015F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704" y="607232"/>
            <a:ext cx="11351736" cy="6127011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6D7B7E81-185A-44EB-99CE-A42EE0FDF7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125647">
            <a:off x="1271931" y="667050"/>
            <a:ext cx="7148438" cy="6007373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327351D7-3C6B-47C2-B78E-4A3827FCED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93495" y="5289366"/>
            <a:ext cx="7205010" cy="1444877"/>
          </a:xfrm>
          <a:prstGeom prst="rect">
            <a:avLst/>
          </a:prstGeom>
          <a:effectLst>
            <a:outerShdw blurRad="12700" dist="127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/>
          <p:cNvSpPr txBox="1"/>
          <p:nvPr/>
        </p:nvSpPr>
        <p:spPr>
          <a:xfrm rot="337684">
            <a:off x="4256228" y="1258847"/>
            <a:ext cx="7552178" cy="11264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2800" i="1" dirty="0" smtClean="0">
                <a:latin typeface="UTM Avo" panose="02040603050506020204" pitchFamily="18" charset="0"/>
                <a:ea typeface="印品天逸黑" panose="02000500000000000000" pitchFamily="2" charset="-122"/>
                <a:cs typeface="Open Sans" panose="020B0606030504020204" pitchFamily="34" charset="0"/>
              </a:rPr>
              <a:t>Ví dụ: Nhóm có sở thích nấu ăn thảo luận về cách làm món “</a:t>
            </a:r>
            <a:r>
              <a:rPr lang="vi-VN" sz="2800" i="1" dirty="0" smtClean="0">
                <a:solidFill>
                  <a:srgbClr val="0070C0"/>
                </a:solidFill>
                <a:latin typeface="UTM Avo" panose="02040603050506020204" pitchFamily="18" charset="0"/>
                <a:ea typeface="印品天逸黑" panose="02000500000000000000" pitchFamily="2" charset="-122"/>
                <a:cs typeface="Open Sans" panose="020B0606030504020204" pitchFamily="34" charset="0"/>
              </a:rPr>
              <a:t>khoai tây chiên”</a:t>
            </a:r>
            <a:endParaRPr lang="en-US" sz="2800" i="1" dirty="0">
              <a:solidFill>
                <a:srgbClr val="0070C0"/>
              </a:solidFill>
              <a:latin typeface="UTM Avo" panose="02040603050506020204" pitchFamily="18" charset="0"/>
              <a:ea typeface="印品天逸黑" panose="02000500000000000000" pitchFamily="2" charset="-122"/>
              <a:cs typeface="Open Sans" panose="020B0606030504020204" pitchFamily="34" charset="0"/>
            </a:endParaRPr>
          </a:p>
        </p:txBody>
      </p:sp>
      <p:sp>
        <p:nvSpPr>
          <p:cNvPr id="9" name="Google Shape;656;p33"/>
          <p:cNvSpPr txBox="1">
            <a:spLocks/>
          </p:cNvSpPr>
          <p:nvPr/>
        </p:nvSpPr>
        <p:spPr>
          <a:xfrm rot="20680396">
            <a:off x="1243282" y="2517884"/>
            <a:ext cx="6895632" cy="21172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vi-VN" sz="5333" dirty="0" smtClean="0">
                <a:ln>
                  <a:solidFill>
                    <a:schemeClr val="bg1">
                      <a:lumMod val="10000"/>
                    </a:schemeClr>
                  </a:solidFill>
                </a:ln>
                <a:solidFill>
                  <a:srgbClr val="FFFF00"/>
                </a:solidFill>
                <a:latin typeface="#9Slide07 SVNZiclets" panose="02000603000000000000" pitchFamily="2" charset="0"/>
              </a:rPr>
              <a:t> </a:t>
            </a:r>
          </a:p>
          <a:p>
            <a:pPr algn="ctr"/>
            <a:r>
              <a:rPr lang="vi-VN" sz="5333" dirty="0" smtClean="0">
                <a:ln>
                  <a:solidFill>
                    <a:schemeClr val="bg1">
                      <a:lumMod val="10000"/>
                    </a:schemeClr>
                  </a:solidFill>
                </a:ln>
                <a:solidFill>
                  <a:srgbClr val="FFFF00"/>
                </a:solidFill>
                <a:latin typeface="#9Slide07 SVNZiclets" panose="02000603000000000000" pitchFamily="2" charset="0"/>
              </a:rPr>
              <a:t>ĐẦU BẾP NHÍ</a:t>
            </a:r>
            <a:endParaRPr lang="en-US" sz="5333" dirty="0">
              <a:ln>
                <a:solidFill>
                  <a:schemeClr val="bg1">
                    <a:lumMod val="10000"/>
                  </a:schemeClr>
                </a:solidFill>
              </a:ln>
              <a:solidFill>
                <a:srgbClr val="FFFF00"/>
              </a:solidFill>
              <a:latin typeface="#9Slide07 SVNZiclets" panose="02000603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434812" y="0"/>
            <a:ext cx="12384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200" dirty="0" smtClean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MĂNG</a:t>
            </a:r>
            <a:r>
              <a:rPr lang="vi-VN" sz="1200" baseline="0" dirty="0" smtClean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 NON</a:t>
            </a:r>
            <a:endParaRPr lang="en-US" sz="1200" dirty="0">
              <a:solidFill>
                <a:schemeClr val="bg1">
                  <a:lumMod val="75000"/>
                </a:schemeClr>
              </a:solidFill>
              <a:latin typeface="#9Slide07 Altus" pitchFamily="2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7157981" y="2694443"/>
            <a:ext cx="4375517" cy="3851293"/>
            <a:chOff x="7157981" y="2694443"/>
            <a:chExt cx="4375517" cy="3851293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806094F3-0C41-479D-832C-2B836D06475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157981" y="2694443"/>
              <a:ext cx="4375517" cy="3851293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8532599" y="4570252"/>
              <a:ext cx="12384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dirty="0" smtClean="0">
                  <a:solidFill>
                    <a:schemeClr val="bg1">
                      <a:lumMod val="75000"/>
                    </a:schemeClr>
                  </a:solidFill>
                  <a:latin typeface="#9Slide07 Altus" pitchFamily="2" charset="0"/>
                </a:rPr>
                <a:t>MĂNG</a:t>
              </a:r>
              <a:r>
                <a:rPr lang="vi-VN" sz="1200" baseline="0" dirty="0" smtClean="0">
                  <a:solidFill>
                    <a:schemeClr val="bg1">
                      <a:lumMod val="75000"/>
                    </a:schemeClr>
                  </a:solidFill>
                  <a:latin typeface="#9Slide07 Altus" pitchFamily="2" charset="0"/>
                </a:rPr>
                <a:t> NON</a:t>
              </a:r>
              <a:endParaRPr lang="en-US" sz="1200" dirty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622721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D51EF6E6-CA26-40F5-805A-215BDE69AE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7A2C6673-B585-4217-B391-41BEAB015F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704" y="607232"/>
            <a:ext cx="11351736" cy="6127011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771187" y="607232"/>
            <a:ext cx="8483649" cy="5796082"/>
            <a:chOff x="771187" y="607232"/>
            <a:chExt cx="8483649" cy="5796082"/>
          </a:xfrm>
        </p:grpSpPr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E1DB8086-4084-421D-BE1E-FC850AC4E7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1187" y="607232"/>
              <a:ext cx="8483649" cy="5796082"/>
            </a:xfrm>
            <a:prstGeom prst="rect">
              <a:avLst/>
            </a:prstGeom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3" name="TextBox 12"/>
            <p:cNvSpPr txBox="1"/>
            <p:nvPr/>
          </p:nvSpPr>
          <p:spPr>
            <a:xfrm>
              <a:off x="7864736" y="4676037"/>
              <a:ext cx="12384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dirty="0" smtClean="0">
                  <a:solidFill>
                    <a:schemeClr val="bg1">
                      <a:lumMod val="75000"/>
                    </a:schemeClr>
                  </a:solidFill>
                  <a:latin typeface="#9Slide07 Altus" pitchFamily="2" charset="0"/>
                </a:rPr>
                <a:t>MĂNG</a:t>
              </a:r>
              <a:r>
                <a:rPr lang="vi-VN" sz="1200" baseline="0" dirty="0" smtClean="0">
                  <a:solidFill>
                    <a:schemeClr val="bg1">
                      <a:lumMod val="75000"/>
                    </a:schemeClr>
                  </a:solidFill>
                  <a:latin typeface="#9Slide07 Altus" pitchFamily="2" charset="0"/>
                </a:rPr>
                <a:t> NON</a:t>
              </a:r>
              <a:endParaRPr lang="en-US" sz="1200" dirty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endParaRPr>
            </a:p>
          </p:txBody>
        </p:sp>
      </p:grpSp>
      <p:pic>
        <p:nvPicPr>
          <p:cNvPr id="4" name="图片 3">
            <a:extLst>
              <a:ext uri="{FF2B5EF4-FFF2-40B4-BE49-F238E27FC236}">
                <a16:creationId xmlns:a16="http://schemas.microsoft.com/office/drawing/2014/main" id="{327351D7-3C6B-47C2-B78E-4A3827FCED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93495" y="5289366"/>
            <a:ext cx="7205010" cy="1444877"/>
          </a:xfrm>
          <a:prstGeom prst="rect">
            <a:avLst/>
          </a:prstGeom>
          <a:effectLst>
            <a:outerShdw blurRad="12700" dist="127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690AEC8D-C57A-4721-8B3E-CC8026E28F0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6001" y="830842"/>
            <a:ext cx="4198815" cy="4198815"/>
          </a:xfrm>
          <a:prstGeom prst="rect">
            <a:avLst/>
          </a:prstGeom>
          <a:effectLst>
            <a:outerShdw blurRad="63500" algn="ctr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1045520" y="2487954"/>
            <a:ext cx="6096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800" i="1" dirty="0" smtClean="0">
                <a:solidFill>
                  <a:schemeClr val="accent2">
                    <a:lumMod val="50000"/>
                  </a:schemeClr>
                </a:solidFill>
                <a:latin typeface="UTM Avo" panose="02040603050506020204" pitchFamily="18" charset="0"/>
                <a:ea typeface="印品天逸黑" panose="02000500000000000000" pitchFamily="2" charset="-122"/>
                <a:cs typeface="Open Sans" panose="020B0606030504020204" pitchFamily="34" charset="0"/>
              </a:rPr>
              <a:t>B</a:t>
            </a:r>
            <a:r>
              <a:rPr lang="vi-VN" sz="2800" i="1" dirty="0" smtClean="0">
                <a:solidFill>
                  <a:schemeClr val="accent2">
                    <a:lumMod val="50000"/>
                  </a:schemeClr>
                </a:solidFill>
                <a:latin typeface="UTM Avo" panose="02040603050506020204" pitchFamily="18" charset="0"/>
                <a:ea typeface="印品天逸黑" panose="02000500000000000000" pitchFamily="2" charset="-122"/>
                <a:cs typeface="Open Sans" panose="020B0606030504020204" pitchFamily="34" charset="0"/>
              </a:rPr>
              <a:t>ước </a:t>
            </a:r>
            <a:r>
              <a:rPr lang="en-US" sz="2800" i="1" dirty="0" smtClean="0">
                <a:solidFill>
                  <a:schemeClr val="accent2">
                    <a:lumMod val="50000"/>
                  </a:schemeClr>
                </a:solidFill>
                <a:latin typeface="UTM Avo" panose="02040603050506020204" pitchFamily="18" charset="0"/>
                <a:ea typeface="印品天逸黑" panose="02000500000000000000" pitchFamily="2" charset="-122"/>
                <a:cs typeface="Open Sans" panose="020B0606030504020204" pitchFamily="34" charset="0"/>
              </a:rPr>
              <a:t>1</a:t>
            </a:r>
            <a:r>
              <a:rPr lang="en-US" sz="2800" i="1" dirty="0">
                <a:solidFill>
                  <a:schemeClr val="accent2">
                    <a:lumMod val="50000"/>
                  </a:schemeClr>
                </a:solidFill>
                <a:latin typeface="UTM Avo" panose="02040603050506020204" pitchFamily="18" charset="0"/>
                <a:ea typeface="印品天逸黑" panose="02000500000000000000" pitchFamily="2" charset="-122"/>
                <a:cs typeface="Open Sans" panose="020B0606030504020204" pitchFamily="34" charset="0"/>
              </a:rPr>
              <a:t>: </a:t>
            </a:r>
            <a:r>
              <a:rPr lang="en-US" sz="2800" i="1" dirty="0" err="1">
                <a:latin typeface="UTM Avo" panose="02040603050506020204" pitchFamily="18" charset="0"/>
                <a:ea typeface="印品天逸黑" panose="02000500000000000000" pitchFamily="2" charset="-122"/>
                <a:cs typeface="Open Sans" panose="020B0606030504020204" pitchFamily="34" charset="0"/>
              </a:rPr>
              <a:t>Gọt</a:t>
            </a:r>
            <a:r>
              <a:rPr lang="en-US" sz="2800" i="1" dirty="0">
                <a:latin typeface="UTM Avo" panose="02040603050506020204" pitchFamily="18" charset="0"/>
                <a:ea typeface="印品天逸黑" panose="02000500000000000000" pitchFamily="2" charset="-122"/>
                <a:cs typeface="Open Sans" panose="020B0606030504020204" pitchFamily="34" charset="0"/>
              </a:rPr>
              <a:t> </a:t>
            </a:r>
            <a:r>
              <a:rPr lang="en-US" sz="2800" i="1" dirty="0" err="1">
                <a:latin typeface="UTM Avo" panose="02040603050506020204" pitchFamily="18" charset="0"/>
                <a:ea typeface="印品天逸黑" panose="02000500000000000000" pitchFamily="2" charset="-122"/>
                <a:cs typeface="Open Sans" panose="020B0606030504020204" pitchFamily="34" charset="0"/>
              </a:rPr>
              <a:t>khoai</a:t>
            </a:r>
            <a:r>
              <a:rPr lang="en-US" sz="2800" i="1" dirty="0">
                <a:latin typeface="UTM Avo" panose="02040603050506020204" pitchFamily="18" charset="0"/>
                <a:ea typeface="印品天逸黑" panose="02000500000000000000" pitchFamily="2" charset="-122"/>
                <a:cs typeface="Open Sans" panose="020B0606030504020204" pitchFamily="34" charset="0"/>
              </a:rPr>
              <a:t> </a:t>
            </a:r>
            <a:r>
              <a:rPr lang="en-US" sz="2800" i="1" dirty="0" err="1">
                <a:latin typeface="UTM Avo" panose="02040603050506020204" pitchFamily="18" charset="0"/>
                <a:ea typeface="印品天逸黑" panose="02000500000000000000" pitchFamily="2" charset="-122"/>
                <a:cs typeface="Open Sans" panose="020B0606030504020204" pitchFamily="34" charset="0"/>
              </a:rPr>
              <a:t>tây</a:t>
            </a:r>
            <a:r>
              <a:rPr lang="en-US" sz="2800" i="1" dirty="0">
                <a:latin typeface="UTM Avo" panose="02040603050506020204" pitchFamily="18" charset="0"/>
                <a:ea typeface="印品天逸黑" panose="02000500000000000000" pitchFamily="2" charset="-122"/>
                <a:cs typeface="Open Sans" panose="020B0606030504020204" pitchFamily="34" charset="0"/>
              </a:rPr>
              <a:t> </a:t>
            </a:r>
            <a:r>
              <a:rPr lang="en-US" sz="2800" i="1" dirty="0" err="1">
                <a:latin typeface="UTM Avo" panose="02040603050506020204" pitchFamily="18" charset="0"/>
                <a:ea typeface="印品天逸黑" panose="02000500000000000000" pitchFamily="2" charset="-122"/>
                <a:cs typeface="Open Sans" panose="020B0606030504020204" pitchFamily="34" charset="0"/>
              </a:rPr>
              <a:t>và</a:t>
            </a:r>
            <a:r>
              <a:rPr lang="en-US" sz="2800" i="1" dirty="0">
                <a:latin typeface="UTM Avo" panose="02040603050506020204" pitchFamily="18" charset="0"/>
                <a:ea typeface="印品天逸黑" panose="02000500000000000000" pitchFamily="2" charset="-122"/>
                <a:cs typeface="Open Sans" panose="020B0606030504020204" pitchFamily="34" charset="0"/>
              </a:rPr>
              <a:t> </a:t>
            </a:r>
            <a:r>
              <a:rPr lang="en-US" sz="2800" i="1" dirty="0" err="1">
                <a:latin typeface="UTM Avo" panose="02040603050506020204" pitchFamily="18" charset="0"/>
                <a:ea typeface="印品天逸黑" panose="02000500000000000000" pitchFamily="2" charset="-122"/>
                <a:cs typeface="Open Sans" panose="020B0606030504020204" pitchFamily="34" charset="0"/>
              </a:rPr>
              <a:t>thái</a:t>
            </a:r>
            <a:r>
              <a:rPr lang="en-US" sz="2800" i="1" dirty="0">
                <a:latin typeface="UTM Avo" panose="02040603050506020204" pitchFamily="18" charset="0"/>
                <a:ea typeface="印品天逸黑" panose="02000500000000000000" pitchFamily="2" charset="-122"/>
                <a:cs typeface="Open Sans" panose="020B0606030504020204" pitchFamily="34" charset="0"/>
              </a:rPr>
              <a:t> </a:t>
            </a:r>
            <a:r>
              <a:rPr lang="en-US" sz="2800" i="1" dirty="0" err="1">
                <a:latin typeface="UTM Avo" panose="02040603050506020204" pitchFamily="18" charset="0"/>
                <a:ea typeface="印品天逸黑" panose="02000500000000000000" pitchFamily="2" charset="-122"/>
                <a:cs typeface="Open Sans" panose="020B0606030504020204" pitchFamily="34" charset="0"/>
              </a:rPr>
              <a:t>ra</a:t>
            </a:r>
            <a:r>
              <a:rPr lang="en-US" sz="2800" i="1" dirty="0">
                <a:latin typeface="UTM Avo" panose="02040603050506020204" pitchFamily="18" charset="0"/>
                <a:ea typeface="印品天逸黑" panose="02000500000000000000" pitchFamily="2" charset="-122"/>
                <a:cs typeface="Open Sans" panose="020B0606030504020204" pitchFamily="34" charset="0"/>
              </a:rPr>
              <a:t> </a:t>
            </a:r>
            <a:r>
              <a:rPr lang="en-US" sz="2800" i="1" dirty="0" err="1">
                <a:latin typeface="UTM Avo" panose="02040603050506020204" pitchFamily="18" charset="0"/>
                <a:ea typeface="印品天逸黑" panose="02000500000000000000" pitchFamily="2" charset="-122"/>
                <a:cs typeface="Open Sans" panose="020B0606030504020204" pitchFamily="34" charset="0"/>
              </a:rPr>
              <a:t>các</a:t>
            </a:r>
            <a:r>
              <a:rPr lang="en-US" sz="2800" i="1" dirty="0">
                <a:latin typeface="UTM Avo" panose="02040603050506020204" pitchFamily="18" charset="0"/>
                <a:ea typeface="印品天逸黑" panose="02000500000000000000" pitchFamily="2" charset="-122"/>
                <a:cs typeface="Open Sans" panose="020B0606030504020204" pitchFamily="34" charset="0"/>
              </a:rPr>
              <a:t> </a:t>
            </a:r>
            <a:r>
              <a:rPr lang="en-US" sz="2800" i="1" dirty="0" err="1">
                <a:latin typeface="UTM Avo" panose="02040603050506020204" pitchFamily="18" charset="0"/>
                <a:ea typeface="印品天逸黑" panose="02000500000000000000" pitchFamily="2" charset="-122"/>
                <a:cs typeface="Open Sans" panose="020B0606030504020204" pitchFamily="34" charset="0"/>
              </a:rPr>
              <a:t>lát</a:t>
            </a:r>
            <a:r>
              <a:rPr lang="en-US" sz="2800" i="1" dirty="0">
                <a:latin typeface="UTM Avo" panose="02040603050506020204" pitchFamily="18" charset="0"/>
                <a:ea typeface="印品天逸黑" panose="02000500000000000000" pitchFamily="2" charset="-122"/>
                <a:cs typeface="Open Sans" panose="020B0606030504020204" pitchFamily="34" charset="0"/>
              </a:rPr>
              <a:t> </a:t>
            </a:r>
            <a:r>
              <a:rPr lang="en-US" sz="2800" i="1" dirty="0" err="1">
                <a:latin typeface="UTM Avo" panose="02040603050506020204" pitchFamily="18" charset="0"/>
                <a:ea typeface="印品天逸黑" panose="02000500000000000000" pitchFamily="2" charset="-122"/>
                <a:cs typeface="Open Sans" panose="020B0606030504020204" pitchFamily="34" charset="0"/>
              </a:rPr>
              <a:t>mỏng</a:t>
            </a:r>
            <a:endParaRPr lang="en-US" sz="2800" i="1" dirty="0">
              <a:latin typeface="UTM Avo" panose="02040603050506020204" pitchFamily="18" charset="0"/>
              <a:ea typeface="印品天逸黑" panose="02000500000000000000" pitchFamily="2" charset="-122"/>
              <a:cs typeface="Open Sans" panose="020B0606030504020204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en-US" sz="2800" i="1" dirty="0" smtClean="0">
                <a:solidFill>
                  <a:schemeClr val="accent2">
                    <a:lumMod val="50000"/>
                  </a:schemeClr>
                </a:solidFill>
                <a:latin typeface="UTM Avo" panose="02040603050506020204" pitchFamily="18" charset="0"/>
                <a:ea typeface="印品天逸黑" panose="02000500000000000000" pitchFamily="2" charset="-122"/>
                <a:cs typeface="Open Sans" panose="020B0606030504020204" pitchFamily="34" charset="0"/>
              </a:rPr>
              <a:t>B</a:t>
            </a:r>
            <a:r>
              <a:rPr lang="vi-VN" sz="2800" i="1" dirty="0" smtClean="0">
                <a:solidFill>
                  <a:schemeClr val="accent2">
                    <a:lumMod val="50000"/>
                  </a:schemeClr>
                </a:solidFill>
                <a:latin typeface="UTM Avo" panose="02040603050506020204" pitchFamily="18" charset="0"/>
                <a:ea typeface="印品天逸黑" panose="02000500000000000000" pitchFamily="2" charset="-122"/>
                <a:cs typeface="Open Sans" panose="020B0606030504020204" pitchFamily="34" charset="0"/>
              </a:rPr>
              <a:t>ước </a:t>
            </a:r>
            <a:r>
              <a:rPr lang="en-US" sz="2800" i="1" dirty="0" smtClean="0">
                <a:solidFill>
                  <a:schemeClr val="accent2">
                    <a:lumMod val="50000"/>
                  </a:schemeClr>
                </a:solidFill>
                <a:latin typeface="UTM Avo" panose="02040603050506020204" pitchFamily="18" charset="0"/>
                <a:ea typeface="印品天逸黑" panose="02000500000000000000" pitchFamily="2" charset="-122"/>
                <a:cs typeface="Open Sans" panose="020B0606030504020204" pitchFamily="34" charset="0"/>
              </a:rPr>
              <a:t>2</a:t>
            </a:r>
            <a:r>
              <a:rPr lang="en-US" sz="2800" i="1" dirty="0">
                <a:solidFill>
                  <a:schemeClr val="accent2">
                    <a:lumMod val="50000"/>
                  </a:schemeClr>
                </a:solidFill>
                <a:latin typeface="UTM Avo" panose="02040603050506020204" pitchFamily="18" charset="0"/>
                <a:ea typeface="印品天逸黑" panose="02000500000000000000" pitchFamily="2" charset="-122"/>
                <a:cs typeface="Open Sans" panose="020B0606030504020204" pitchFamily="34" charset="0"/>
              </a:rPr>
              <a:t>:</a:t>
            </a:r>
            <a:r>
              <a:rPr lang="en-US" sz="2800" i="1" dirty="0">
                <a:latin typeface="UTM Avo" panose="02040603050506020204" pitchFamily="18" charset="0"/>
                <a:ea typeface="印品天逸黑" panose="02000500000000000000" pitchFamily="2" charset="-122"/>
                <a:cs typeface="Open Sans" panose="020B0606030504020204" pitchFamily="34" charset="0"/>
              </a:rPr>
              <a:t> </a:t>
            </a:r>
            <a:r>
              <a:rPr lang="en-US" sz="2800" i="1" dirty="0" err="1">
                <a:latin typeface="UTM Avo" panose="02040603050506020204" pitchFamily="18" charset="0"/>
                <a:ea typeface="印品天逸黑" panose="02000500000000000000" pitchFamily="2" charset="-122"/>
                <a:cs typeface="Open Sans" panose="020B0606030504020204" pitchFamily="34" charset="0"/>
              </a:rPr>
              <a:t>Bắc</a:t>
            </a:r>
            <a:r>
              <a:rPr lang="en-US" sz="2800" i="1" dirty="0">
                <a:latin typeface="UTM Avo" panose="02040603050506020204" pitchFamily="18" charset="0"/>
                <a:ea typeface="印品天逸黑" panose="02000500000000000000" pitchFamily="2" charset="-122"/>
                <a:cs typeface="Open Sans" panose="020B0606030504020204" pitchFamily="34" charset="0"/>
              </a:rPr>
              <a:t> </a:t>
            </a:r>
            <a:r>
              <a:rPr lang="en-US" sz="2800" i="1" dirty="0" err="1">
                <a:latin typeface="UTM Avo" panose="02040603050506020204" pitchFamily="18" charset="0"/>
                <a:ea typeface="印品天逸黑" panose="02000500000000000000" pitchFamily="2" charset="-122"/>
                <a:cs typeface="Open Sans" panose="020B0606030504020204" pitchFamily="34" charset="0"/>
              </a:rPr>
              <a:t>chảo</a:t>
            </a:r>
            <a:r>
              <a:rPr lang="en-US" sz="2800" i="1" dirty="0">
                <a:latin typeface="UTM Avo" panose="02040603050506020204" pitchFamily="18" charset="0"/>
                <a:ea typeface="印品天逸黑" panose="02000500000000000000" pitchFamily="2" charset="-122"/>
                <a:cs typeface="Open Sans" panose="020B0606030504020204" pitchFamily="34" charset="0"/>
              </a:rPr>
              <a:t> </a:t>
            </a:r>
            <a:r>
              <a:rPr lang="en-US" sz="2800" i="1" dirty="0" err="1">
                <a:latin typeface="UTM Avo" panose="02040603050506020204" pitchFamily="18" charset="0"/>
                <a:ea typeface="印品天逸黑" panose="02000500000000000000" pitchFamily="2" charset="-122"/>
                <a:cs typeface="Open Sans" panose="020B0606030504020204" pitchFamily="34" charset="0"/>
              </a:rPr>
              <a:t>lên</a:t>
            </a:r>
            <a:r>
              <a:rPr lang="en-US" sz="2800" i="1" dirty="0">
                <a:latin typeface="UTM Avo" panose="02040603050506020204" pitchFamily="18" charset="0"/>
                <a:ea typeface="印品天逸黑" panose="02000500000000000000" pitchFamily="2" charset="-122"/>
                <a:cs typeface="Open Sans" panose="020B0606030504020204" pitchFamily="34" charset="0"/>
              </a:rPr>
              <a:t> </a:t>
            </a:r>
            <a:r>
              <a:rPr lang="en-US" sz="2800" i="1" dirty="0" err="1">
                <a:latin typeface="UTM Avo" panose="02040603050506020204" pitchFamily="18" charset="0"/>
                <a:ea typeface="印品天逸黑" panose="02000500000000000000" pitchFamily="2" charset="-122"/>
                <a:cs typeface="Open Sans" panose="020B0606030504020204" pitchFamily="34" charset="0"/>
              </a:rPr>
              <a:t>bếp</a:t>
            </a:r>
            <a:r>
              <a:rPr lang="en-US" sz="2800" i="1" dirty="0">
                <a:latin typeface="UTM Avo" panose="02040603050506020204" pitchFamily="18" charset="0"/>
                <a:ea typeface="印品天逸黑" panose="02000500000000000000" pitchFamily="2" charset="-122"/>
                <a:cs typeface="Open Sans" panose="020B0606030504020204" pitchFamily="34" charset="0"/>
              </a:rPr>
              <a:t>, </a:t>
            </a:r>
            <a:r>
              <a:rPr lang="en-US" sz="2800" i="1" dirty="0" err="1">
                <a:latin typeface="UTM Avo" panose="02040603050506020204" pitchFamily="18" charset="0"/>
                <a:ea typeface="印品天逸黑" panose="02000500000000000000" pitchFamily="2" charset="-122"/>
                <a:cs typeface="Open Sans" panose="020B0606030504020204" pitchFamily="34" charset="0"/>
              </a:rPr>
              <a:t>cho</a:t>
            </a:r>
            <a:r>
              <a:rPr lang="en-US" sz="2800" i="1" dirty="0">
                <a:latin typeface="UTM Avo" panose="02040603050506020204" pitchFamily="18" charset="0"/>
                <a:ea typeface="印品天逸黑" panose="02000500000000000000" pitchFamily="2" charset="-122"/>
                <a:cs typeface="Open Sans" panose="020B0606030504020204" pitchFamily="34" charset="0"/>
              </a:rPr>
              <a:t> </a:t>
            </a:r>
            <a:r>
              <a:rPr lang="en-US" sz="2800" i="1" dirty="0" err="1">
                <a:latin typeface="UTM Avo" panose="02040603050506020204" pitchFamily="18" charset="0"/>
                <a:ea typeface="印品天逸黑" panose="02000500000000000000" pitchFamily="2" charset="-122"/>
                <a:cs typeface="Open Sans" panose="020B0606030504020204" pitchFamily="34" charset="0"/>
              </a:rPr>
              <a:t>khoảng</a:t>
            </a:r>
            <a:r>
              <a:rPr lang="en-US" sz="2800" i="1" dirty="0">
                <a:latin typeface="UTM Avo" panose="02040603050506020204" pitchFamily="18" charset="0"/>
                <a:ea typeface="印品天逸黑" panose="02000500000000000000" pitchFamily="2" charset="-122"/>
                <a:cs typeface="Open Sans" panose="020B0606030504020204" pitchFamily="34" charset="0"/>
              </a:rPr>
              <a:t> 300ml </a:t>
            </a:r>
            <a:r>
              <a:rPr lang="en-US" sz="2800" i="1" dirty="0" err="1">
                <a:latin typeface="UTM Avo" panose="02040603050506020204" pitchFamily="18" charset="0"/>
                <a:ea typeface="印品天逸黑" panose="02000500000000000000" pitchFamily="2" charset="-122"/>
                <a:cs typeface="Open Sans" panose="020B0606030504020204" pitchFamily="34" charset="0"/>
              </a:rPr>
              <a:t>dầu</a:t>
            </a:r>
            <a:r>
              <a:rPr lang="en-US" sz="2800" i="1" dirty="0">
                <a:latin typeface="UTM Avo" panose="02040603050506020204" pitchFamily="18" charset="0"/>
                <a:ea typeface="印品天逸黑" panose="02000500000000000000" pitchFamily="2" charset="-122"/>
                <a:cs typeface="Open Sans" panose="020B0606030504020204" pitchFamily="34" charset="0"/>
              </a:rPr>
              <a:t> </a:t>
            </a:r>
            <a:r>
              <a:rPr lang="en-US" sz="2800" i="1" dirty="0" err="1">
                <a:latin typeface="UTM Avo" panose="02040603050506020204" pitchFamily="18" charset="0"/>
                <a:ea typeface="印品天逸黑" panose="02000500000000000000" pitchFamily="2" charset="-122"/>
                <a:cs typeface="Open Sans" panose="020B0606030504020204" pitchFamily="34" charset="0"/>
              </a:rPr>
              <a:t>ăn</a:t>
            </a:r>
            <a:r>
              <a:rPr lang="en-US" sz="2800" i="1" dirty="0">
                <a:latin typeface="UTM Avo" panose="02040603050506020204" pitchFamily="18" charset="0"/>
                <a:ea typeface="印品天逸黑" panose="02000500000000000000" pitchFamily="2" charset="-122"/>
                <a:cs typeface="Open Sans" panose="020B0606030504020204" pitchFamily="34" charset="0"/>
              </a:rPr>
              <a:t> </a:t>
            </a:r>
            <a:r>
              <a:rPr lang="en-US" sz="2800" i="1" dirty="0" err="1">
                <a:latin typeface="UTM Avo" panose="02040603050506020204" pitchFamily="18" charset="0"/>
                <a:ea typeface="印品天逸黑" panose="02000500000000000000" pitchFamily="2" charset="-122"/>
                <a:cs typeface="Open Sans" panose="020B0606030504020204" pitchFamily="34" charset="0"/>
              </a:rPr>
              <a:t>vào</a:t>
            </a:r>
            <a:r>
              <a:rPr lang="en-US" sz="2800" i="1" dirty="0">
                <a:latin typeface="UTM Avo" panose="02040603050506020204" pitchFamily="18" charset="0"/>
                <a:ea typeface="印品天逸黑" panose="02000500000000000000" pitchFamily="2" charset="-122"/>
                <a:cs typeface="Open Sans" panose="020B0606030504020204" pitchFamily="34" charset="0"/>
              </a:rPr>
              <a:t> </a:t>
            </a:r>
            <a:r>
              <a:rPr lang="en-US" sz="2800" i="1" dirty="0" err="1">
                <a:latin typeface="UTM Avo" panose="02040603050506020204" pitchFamily="18" charset="0"/>
                <a:ea typeface="印品天逸黑" panose="02000500000000000000" pitchFamily="2" charset="-122"/>
                <a:cs typeface="Open Sans" panose="020B0606030504020204" pitchFamily="34" charset="0"/>
              </a:rPr>
              <a:t>đun</a:t>
            </a:r>
            <a:r>
              <a:rPr lang="en-US" sz="2800" i="1" dirty="0">
                <a:latin typeface="UTM Avo" panose="02040603050506020204" pitchFamily="18" charset="0"/>
                <a:ea typeface="印品天逸黑" panose="02000500000000000000" pitchFamily="2" charset="-122"/>
                <a:cs typeface="Open Sans" panose="020B0606030504020204" pitchFamily="34" charset="0"/>
              </a:rPr>
              <a:t> </a:t>
            </a:r>
            <a:r>
              <a:rPr lang="en-US" sz="2800" i="1" dirty="0" err="1">
                <a:latin typeface="UTM Avo" panose="02040603050506020204" pitchFamily="18" charset="0"/>
                <a:ea typeface="印品天逸黑" panose="02000500000000000000" pitchFamily="2" charset="-122"/>
                <a:cs typeface="Open Sans" panose="020B0606030504020204" pitchFamily="34" charset="0"/>
              </a:rPr>
              <a:t>nóng</a:t>
            </a:r>
            <a:r>
              <a:rPr lang="en-US" sz="2800" i="1" dirty="0">
                <a:latin typeface="UTM Avo" panose="02040603050506020204" pitchFamily="18" charset="0"/>
                <a:ea typeface="印品天逸黑" panose="02000500000000000000" pitchFamily="2" charset="-122"/>
                <a:cs typeface="Open Sans" panose="020B0606030504020204" pitchFamily="34" charset="0"/>
              </a:rPr>
              <a:t>. 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434812" y="0"/>
            <a:ext cx="12384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200" dirty="0" smtClean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MĂNG</a:t>
            </a:r>
            <a:r>
              <a:rPr lang="vi-VN" sz="1200" baseline="0" dirty="0" smtClean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 NON</a:t>
            </a:r>
            <a:endParaRPr lang="en-US" sz="1200" dirty="0">
              <a:solidFill>
                <a:schemeClr val="bg1">
                  <a:lumMod val="75000"/>
                </a:schemeClr>
              </a:solidFill>
              <a:latin typeface="#9Slide07 Altu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525665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576814714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5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357</Words>
  <Application>Microsoft Office PowerPoint</Application>
  <PresentationFormat>Widescreen</PresentationFormat>
  <Paragraphs>71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37" baseType="lpstr">
      <vt:lpstr>#9Slide07 HoneyCream</vt:lpstr>
      <vt:lpstr>UTM Avo</vt:lpstr>
      <vt:lpstr>Times New Roman</vt:lpstr>
      <vt:lpstr>Arial-Rounded</vt:lpstr>
      <vt:lpstr>UTM God's Word</vt:lpstr>
      <vt:lpstr>Arabia</vt:lpstr>
      <vt:lpstr>Calibri</vt:lpstr>
      <vt:lpstr>SVN-Newton</vt:lpstr>
      <vt:lpstr>UTM Showcard</vt:lpstr>
      <vt:lpstr>DengXian</vt:lpstr>
      <vt:lpstr>Arial</vt:lpstr>
      <vt:lpstr>#9Slide07 Altus</vt:lpstr>
      <vt:lpstr>#9Slide03 Nexa Bold</vt:lpstr>
      <vt:lpstr>等线 Light</vt:lpstr>
      <vt:lpstr>Open Sans</vt:lpstr>
      <vt:lpstr>#9Slide07 SVNZiclets</vt:lpstr>
      <vt:lpstr>印品天逸黑</vt:lpstr>
      <vt:lpstr>#9Slide07 IcielKoni</vt:lpstr>
      <vt:lpstr>Office 主题​​</vt:lpstr>
      <vt:lpstr>5_Office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Những quà tặng tiếp theo sẽ được MĂNG NON cập nhật tại nhóm Măng Non – Tài liệu Tiểu học sau: https://www.facebook.com/groups/629898828017053 Mời thầy cô tham gia nhóm để chủ động cập nhật bài giảng điện tử lớp 2,3,4 và quà tặng hằng tuần  mới nhất nhé!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MANG NON</dc:creator>
  <cp:keywords>MANG NON</cp:keywords>
  <cp:lastModifiedBy>Nguyễn Thị Hồng Linh</cp:lastModifiedBy>
  <cp:revision>12</cp:revision>
  <dcterms:created xsi:type="dcterms:W3CDTF">2022-08-11T09:24:01Z</dcterms:created>
  <dcterms:modified xsi:type="dcterms:W3CDTF">2022-08-27T09:13:28Z</dcterms:modified>
</cp:coreProperties>
</file>