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2"/>
  </p:sldMasterIdLst>
  <p:notesMasterIdLst>
    <p:notesMasterId r:id="rId21"/>
  </p:notesMasterIdLst>
  <p:sldIdLst>
    <p:sldId id="256" r:id="rId3"/>
    <p:sldId id="257" r:id="rId4"/>
    <p:sldId id="258" r:id="rId5"/>
    <p:sldId id="261" r:id="rId6"/>
    <p:sldId id="262" r:id="rId7"/>
    <p:sldId id="263" r:id="rId8"/>
    <p:sldId id="264" r:id="rId9"/>
    <p:sldId id="259" r:id="rId10"/>
    <p:sldId id="266" r:id="rId11"/>
    <p:sldId id="265" r:id="rId12"/>
    <p:sldId id="267" r:id="rId13"/>
    <p:sldId id="269" r:id="rId14"/>
    <p:sldId id="270" r:id="rId15"/>
    <p:sldId id="271" r:id="rId16"/>
    <p:sldId id="273" r:id="rId17"/>
    <p:sldId id="276" r:id="rId18"/>
    <p:sldId id="277" r:id="rId19"/>
    <p:sldId id="275" r:id="rId20"/>
  </p:sldIdLst>
  <p:sldSz cx="12192000" cy="6858000"/>
  <p:notesSz cx="6858000" cy="9144000"/>
  <p:embeddedFontLst>
    <p:embeddedFont>
      <p:font typeface="#9Slide07 Deepika" panose="02000507000000020004" pitchFamily="2" charset="0"/>
      <p:regular r:id="rId22"/>
    </p:embeddedFont>
    <p:embeddedFont>
      <p:font typeface="#9Slide07 IcielPony" panose="02000000000000000000" pitchFamily="2" charset="0"/>
      <p:regular r:id="rId23"/>
    </p:embeddedFont>
    <p:embeddedFont>
      <p:font typeface="#9Slide07 Cadena" panose="02000503000000020004" pitchFamily="2" charset="0"/>
      <p:bold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SVN-Newton" panose="02040603050506020204" pitchFamily="18" charset="0"/>
      <p:regular r:id="rId29"/>
    </p:embeddedFont>
    <p:embeddedFont>
      <p:font typeface="#9Slide05 Bodega Script" pitchFamily="2" charset="0"/>
      <p:regular r:id="rId30"/>
    </p:embeddedFont>
    <p:embeddedFont>
      <p:font typeface="SVN-Poky's" panose="020B0606040200020203" pitchFamily="34" charset="0"/>
      <p:regular r:id="rId31"/>
    </p:embeddedFont>
    <p:embeddedFont>
      <p:font typeface="#9Slide07 IcielBC Cubano Normal" panose="00000500000000000000" pitchFamily="2" charset="0"/>
      <p:regular r:id="rId32"/>
    </p:embeddedFont>
    <p:embeddedFont>
      <p:font typeface="UTM Avo" panose="02040603050506020204" pitchFamily="18" charset="0"/>
      <p:regular r:id="rId33"/>
      <p:bold r:id="rId34"/>
      <p:italic r:id="rId35"/>
      <p:boldItalic r:id="rId36"/>
    </p:embeddedFont>
    <p:embeddedFont>
      <p:font typeface="#9Slide07 HoneyCream" pitchFamily="2" charset="0"/>
      <p:regular r:id="rId37"/>
    </p:embeddedFont>
    <p:embeddedFont>
      <p:font typeface="UTM Diana" panose="02040603050506020204" pitchFamily="18" charset="0"/>
      <p:regular r:id="rId38"/>
    </p:embeddedFont>
    <p:embeddedFont>
      <p:font typeface="UVN Buc Thu" panose="030306020505070F0A05" pitchFamily="66" charset="0"/>
      <p:regular r:id="rId39"/>
    </p:embeddedFont>
    <p:embeddedFont>
      <p:font typeface="Cambria" panose="02040503050406030204" pitchFamily="18" charset="0"/>
      <p:regular r:id="rId40"/>
      <p:bold r:id="rId41"/>
      <p:italic r:id="rId42"/>
      <p:boldItalic r:id="rId43"/>
    </p:embeddedFont>
    <p:embeddedFont>
      <p:font typeface="SVN-Dancing Script" panose="02040603050506020204" pitchFamily="18" charset="0"/>
      <p:regular r:id="rId44"/>
    </p:embeddedFont>
    <p:embeddedFont>
      <p:font typeface="SVN-Gretoon" panose="02040603050506020204" pitchFamily="18" charset="0"/>
      <p:regular r:id="rId45"/>
    </p:embeddedFont>
    <p:embeddedFont>
      <p:font typeface="Calibri Light" panose="020F0302020204030204" pitchFamily="34" charset="0"/>
      <p:regular r:id="rId46"/>
      <p:italic r:id="rId47"/>
    </p:embeddedFont>
    <p:embeddedFont>
      <p:font typeface="#9Slide07 SVNDessert Menu Scrip" panose="00000500000000000000" pitchFamily="2" charset="0"/>
      <p:regular r:id="rId48"/>
    </p:embeddedFont>
    <p:embeddedFont>
      <p:font typeface="SVN-Mutlu" panose="00000400000000000000" pitchFamily="2" charset="0"/>
      <p:regular r:id="rId49"/>
    </p:embeddedFont>
  </p:embeddedFontLst>
  <p:custDataLst>
    <p:tags r:id="rId5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2A68E"/>
    <a:srgbClr val="FF7C80"/>
    <a:srgbClr val="FF6699"/>
    <a:srgbClr val="FFFFFF"/>
    <a:srgbClr val="FF9999"/>
    <a:srgbClr val="CC0066"/>
    <a:srgbClr val="CE2A42"/>
    <a:srgbClr val="FF9933"/>
    <a:srgbClr val="F19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1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openxmlformats.org/officeDocument/2006/relationships/font" Target="fonts/font26.fntdata"/><Relationship Id="rId50" Type="http://schemas.openxmlformats.org/officeDocument/2006/relationships/tags" Target="tags/tag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8.fntdata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font" Target="fonts/font24.fntdata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4" Type="http://schemas.openxmlformats.org/officeDocument/2006/relationships/font" Target="fonts/font23.fntdata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font" Target="fonts/font22.fntdata"/><Relationship Id="rId48" Type="http://schemas.openxmlformats.org/officeDocument/2006/relationships/font" Target="fonts/font27.fntdata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font" Target="fonts/font25.fntdata"/><Relationship Id="rId20" Type="http://schemas.openxmlformats.org/officeDocument/2006/relationships/slide" Target="slides/slide18.xml"/><Relationship Id="rId41" Type="http://schemas.openxmlformats.org/officeDocument/2006/relationships/font" Target="fonts/font20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49" Type="http://schemas.openxmlformats.org/officeDocument/2006/relationships/font" Target="fonts/font2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7EC76E-8742-4B67-BA3C-D01FDDD82A3A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D6B9B-0A4A-48EE-95E1-12DB0D513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375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D6B9B-0A4A-48EE-95E1-12DB0D5133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978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kích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. GV </a:t>
            </a:r>
            <a:r>
              <a:rPr lang="en-US" baseline="0" dirty="0" err="1" smtClean="0"/>
              <a:t>kích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tảng</a:t>
            </a:r>
            <a:r>
              <a:rPr lang="en-US" baseline="0" dirty="0" smtClean="0"/>
              <a:t> bang ở </a:t>
            </a:r>
            <a:r>
              <a:rPr lang="en-US" baseline="0" dirty="0" err="1" smtClean="0"/>
              <a:t>phía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trái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D6B9B-0A4A-48EE-95E1-12DB0D5133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754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kích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. GV </a:t>
            </a:r>
            <a:r>
              <a:rPr lang="en-US" baseline="0" dirty="0" err="1" smtClean="0"/>
              <a:t>kích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tảng</a:t>
            </a:r>
            <a:r>
              <a:rPr lang="en-US" baseline="0" dirty="0" smtClean="0"/>
              <a:t> bang ở </a:t>
            </a:r>
            <a:r>
              <a:rPr lang="en-US" baseline="0" dirty="0" err="1" smtClean="0"/>
              <a:t>phía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dưới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C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D6B9B-0A4A-48EE-95E1-12DB0D5133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495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kích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. GV </a:t>
            </a:r>
            <a:r>
              <a:rPr lang="en-US" baseline="0" dirty="0" err="1" smtClean="0"/>
              <a:t>kích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tảng</a:t>
            </a:r>
            <a:r>
              <a:rPr lang="en-US" baseline="0" dirty="0" smtClean="0"/>
              <a:t> bang ở </a:t>
            </a:r>
            <a:r>
              <a:rPr lang="en-US" baseline="0" dirty="0" err="1" smtClean="0"/>
              <a:t>phía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D6B9B-0A4A-48EE-95E1-12DB0D5133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3837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D6B9B-0A4A-48EE-95E1-12DB0D5133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97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6.png"/><Relationship Id="rId18" Type="http://schemas.openxmlformats.org/officeDocument/2006/relationships/image" Target="../media/image36.svg"/><Relationship Id="rId26" Type="http://schemas.openxmlformats.org/officeDocument/2006/relationships/image" Target="../media/image52.svg"/><Relationship Id="rId21" Type="http://schemas.openxmlformats.org/officeDocument/2006/relationships/image" Target="../media/image10.png"/><Relationship Id="rId12" Type="http://schemas.openxmlformats.org/officeDocument/2006/relationships/image" Target="../media/image18.svg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2" Type="http://schemas.openxmlformats.org/officeDocument/2006/relationships/image" Target="../media/image3.png"/><Relationship Id="rId16" Type="http://schemas.openxmlformats.org/officeDocument/2006/relationships/image" Target="../media/image28.svg"/><Relationship Id="rId20" Type="http://schemas.openxmlformats.org/officeDocument/2006/relationships/image" Target="../media/image38.svg"/><Relationship Id="rId29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11" Type="http://schemas.openxmlformats.org/officeDocument/2006/relationships/image" Target="../media/image5.png"/><Relationship Id="rId24" Type="http://schemas.openxmlformats.org/officeDocument/2006/relationships/image" Target="../media/image22.sv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openxmlformats.org/officeDocument/2006/relationships/image" Target="../media/image54.svg"/><Relationship Id="rId10" Type="http://schemas.openxmlformats.org/officeDocument/2006/relationships/image" Target="../media/image86.svg"/><Relationship Id="rId19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image" Target="../media/image88.svg"/><Relationship Id="rId22" Type="http://schemas.openxmlformats.org/officeDocument/2006/relationships/image" Target="../media/image44.svg"/><Relationship Id="rId27" Type="http://schemas.openxmlformats.org/officeDocument/2006/relationships/image" Target="../media/image13.png"/><Relationship Id="rId30" Type="http://schemas.openxmlformats.org/officeDocument/2006/relationships/image" Target="../media/image90.sv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4DD9D-E942-48AC-8C79-CF5D95CDBB39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61B2-50AF-48A8-9C3C-FBDCD777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4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4DD9D-E942-48AC-8C79-CF5D95CDBB39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61B2-50AF-48A8-9C3C-FBDCD777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71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4DD9D-E942-48AC-8C79-CF5D95CDBB39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61B2-50AF-48A8-9C3C-FBDCD77786E7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그래픽 73">
            <a:extLst>
              <a:ext uri="{FF2B5EF4-FFF2-40B4-BE49-F238E27FC236}">
                <a16:creationId xmlns:a16="http://schemas.microsoft.com/office/drawing/2014/main" id="{CF4CC207-0FC6-4E12-9604-0D95BFD584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 r="24212" b="17645"/>
          <a:stretch/>
        </p:blipFill>
        <p:spPr>
          <a:xfrm>
            <a:off x="9088543" y="4471939"/>
            <a:ext cx="3103457" cy="2386061"/>
          </a:xfrm>
          <a:prstGeom prst="rect">
            <a:avLst/>
          </a:prstGeom>
        </p:spPr>
      </p:pic>
      <p:pic>
        <p:nvPicPr>
          <p:cNvPr id="7" name="그래픽 74">
            <a:extLst>
              <a:ext uri="{FF2B5EF4-FFF2-40B4-BE49-F238E27FC236}">
                <a16:creationId xmlns:a16="http://schemas.microsoft.com/office/drawing/2014/main" id="{D5B51225-5469-4493-A85A-29583D6FD9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t="40877" r="7621"/>
          <a:stretch/>
        </p:blipFill>
        <p:spPr>
          <a:xfrm flipH="1">
            <a:off x="1" y="0"/>
            <a:ext cx="3677549" cy="1305665"/>
          </a:xfrm>
          <a:prstGeom prst="rect">
            <a:avLst/>
          </a:prstGeom>
        </p:spPr>
      </p:pic>
      <p:pic>
        <p:nvPicPr>
          <p:cNvPr id="8" name="그래픽 47">
            <a:extLst>
              <a:ext uri="{FF2B5EF4-FFF2-40B4-BE49-F238E27FC236}">
                <a16:creationId xmlns:a16="http://schemas.microsoft.com/office/drawing/2014/main" id="{AFA9801C-01B9-4438-9DBF-3EE307BD617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1108835" y="418644"/>
            <a:ext cx="831848" cy="715776"/>
          </a:xfrm>
          <a:prstGeom prst="rect">
            <a:avLst/>
          </a:prstGeom>
        </p:spPr>
      </p:pic>
      <p:pic>
        <p:nvPicPr>
          <p:cNvPr id="9" name="그래픽 52">
            <a:extLst>
              <a:ext uri="{FF2B5EF4-FFF2-40B4-BE49-F238E27FC236}">
                <a16:creationId xmlns:a16="http://schemas.microsoft.com/office/drawing/2014/main" id="{01733B9B-75DD-48D6-B37D-A1228A58FAF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8702133" y="6105321"/>
            <a:ext cx="386410" cy="393986"/>
          </a:xfrm>
          <a:prstGeom prst="rect">
            <a:avLst/>
          </a:prstGeom>
        </p:spPr>
      </p:pic>
      <p:pic>
        <p:nvPicPr>
          <p:cNvPr id="10" name="그래픽 57">
            <a:extLst>
              <a:ext uri="{FF2B5EF4-FFF2-40B4-BE49-F238E27FC236}">
                <a16:creationId xmlns:a16="http://schemas.microsoft.com/office/drawing/2014/main" id="{501E97F6-0EF0-428B-8614-11DBBD7E64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 l="37656" r="-1" b="-757"/>
          <a:stretch/>
        </p:blipFill>
        <p:spPr>
          <a:xfrm>
            <a:off x="0" y="4819934"/>
            <a:ext cx="1150341" cy="2038066"/>
          </a:xfrm>
          <a:prstGeom prst="rect">
            <a:avLst/>
          </a:prstGeom>
        </p:spPr>
      </p:pic>
      <p:pic>
        <p:nvPicPr>
          <p:cNvPr id="11" name="그래픽 62">
            <a:extLst>
              <a:ext uri="{FF2B5EF4-FFF2-40B4-BE49-F238E27FC236}">
                <a16:creationId xmlns:a16="http://schemas.microsoft.com/office/drawing/2014/main" id="{DDB91B4F-7689-4E3A-8692-3B1541BD08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 t="75507"/>
          <a:stretch/>
        </p:blipFill>
        <p:spPr>
          <a:xfrm>
            <a:off x="10078523" y="0"/>
            <a:ext cx="2060623" cy="423993"/>
          </a:xfrm>
          <a:prstGeom prst="rect">
            <a:avLst/>
          </a:prstGeom>
        </p:spPr>
      </p:pic>
      <p:pic>
        <p:nvPicPr>
          <p:cNvPr id="12" name="그래픽 63">
            <a:extLst>
              <a:ext uri="{FF2B5EF4-FFF2-40B4-BE49-F238E27FC236}">
                <a16:creationId xmlns:a16="http://schemas.microsoft.com/office/drawing/2014/main" id="{7A4754A4-85CA-4141-A16B-51C3545DFC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 t="77951" r="26612"/>
          <a:stretch/>
        </p:blipFill>
        <p:spPr>
          <a:xfrm flipH="1">
            <a:off x="1352008" y="0"/>
            <a:ext cx="2414677" cy="530206"/>
          </a:xfrm>
          <a:prstGeom prst="rect">
            <a:avLst/>
          </a:prstGeom>
        </p:spPr>
      </p:pic>
      <p:pic>
        <p:nvPicPr>
          <p:cNvPr id="13" name="그래픽 66">
            <a:extLst>
              <a:ext uri="{FF2B5EF4-FFF2-40B4-BE49-F238E27FC236}">
                <a16:creationId xmlns:a16="http://schemas.microsoft.com/office/drawing/2014/main" id="{C8A03C86-1A32-464A-8052-EE08FB4DCF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 t="32740" r="50000"/>
          <a:stretch/>
        </p:blipFill>
        <p:spPr>
          <a:xfrm flipH="1">
            <a:off x="0" y="0"/>
            <a:ext cx="579544" cy="492014"/>
          </a:xfrm>
          <a:prstGeom prst="rect">
            <a:avLst/>
          </a:prstGeom>
        </p:spPr>
      </p:pic>
      <p:pic>
        <p:nvPicPr>
          <p:cNvPr id="14" name="그래픽 71">
            <a:extLst>
              <a:ext uri="{FF2B5EF4-FFF2-40B4-BE49-F238E27FC236}">
                <a16:creationId xmlns:a16="http://schemas.microsoft.com/office/drawing/2014/main" id="{17DD1FE8-3082-43E2-8184-15F3BC5666D8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H="1">
            <a:off x="1307441" y="1295348"/>
            <a:ext cx="405410" cy="353198"/>
          </a:xfrm>
          <a:prstGeom prst="rect">
            <a:avLst/>
          </a:prstGeom>
        </p:spPr>
      </p:pic>
      <p:pic>
        <p:nvPicPr>
          <p:cNvPr id="15" name="그래픽 35">
            <a:extLst>
              <a:ext uri="{FF2B5EF4-FFF2-40B4-BE49-F238E27FC236}">
                <a16:creationId xmlns:a16="http://schemas.microsoft.com/office/drawing/2014/main" id="{228A1FB7-5DD6-440B-9E4A-EDF8F8B0012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H="1">
            <a:off x="9088543" y="5869081"/>
            <a:ext cx="1672681" cy="944477"/>
          </a:xfrm>
          <a:prstGeom prst="rect">
            <a:avLst/>
          </a:prstGeom>
        </p:spPr>
      </p:pic>
      <p:pic>
        <p:nvPicPr>
          <p:cNvPr id="16" name="그래픽 37">
            <a:extLst>
              <a:ext uri="{FF2B5EF4-FFF2-40B4-BE49-F238E27FC236}">
                <a16:creationId xmlns:a16="http://schemas.microsoft.com/office/drawing/2014/main" id="{4784E642-0673-4219-878C-08E3370061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rcRect t="5932" r="12980" b="-1"/>
          <a:stretch/>
        </p:blipFill>
        <p:spPr>
          <a:xfrm flipH="1">
            <a:off x="1" y="418644"/>
            <a:ext cx="1262873" cy="1219585"/>
          </a:xfrm>
          <a:prstGeom prst="rect">
            <a:avLst/>
          </a:prstGeom>
        </p:spPr>
      </p:pic>
      <p:pic>
        <p:nvPicPr>
          <p:cNvPr id="17" name="그래픽 76">
            <a:extLst>
              <a:ext uri="{FF2B5EF4-FFF2-40B4-BE49-F238E27FC236}">
                <a16:creationId xmlns:a16="http://schemas.microsoft.com/office/drawing/2014/main" id="{E37F45E6-F79A-4EC3-B335-76C8F55A18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rcRect l="33825"/>
          <a:stretch/>
        </p:blipFill>
        <p:spPr>
          <a:xfrm flipH="1">
            <a:off x="11108834" y="5352643"/>
            <a:ext cx="1083166" cy="150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76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4DD9D-E942-48AC-8C79-CF5D95CDBB39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61B2-50AF-48A8-9C3C-FBDCD777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9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4DD9D-E942-48AC-8C79-CF5D95CDBB39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61B2-50AF-48A8-9C3C-FBDCD777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93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4DD9D-E942-48AC-8C79-CF5D95CDBB39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61B2-50AF-48A8-9C3C-FBDCD777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364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4DD9D-E942-48AC-8C79-CF5D95CDBB39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61B2-50AF-48A8-9C3C-FBDCD777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02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4DD9D-E942-48AC-8C79-CF5D95CDBB39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61B2-50AF-48A8-9C3C-FBDCD777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62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4DD9D-E942-48AC-8C79-CF5D95CDBB39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61B2-50AF-48A8-9C3C-FBDCD777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72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4DD9D-E942-48AC-8C79-CF5D95CDBB39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61B2-50AF-48A8-9C3C-FBDCD777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63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4DD9D-E942-48AC-8C79-CF5D95CDBB39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61B2-50AF-48A8-9C3C-FBDCD777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08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4DD9D-E942-48AC-8C79-CF5D95CDBB39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61B2-50AF-48A8-9C3C-FBDCD777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39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4DD9D-E942-48AC-8C79-CF5D95CDBB39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61B2-50AF-48A8-9C3C-FBDCD777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99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804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A36B258-96DA-4BD9-A8F1-BC5DD067C9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39015" y="1780468"/>
            <a:ext cx="1698818" cy="1710006"/>
          </a:xfrm>
          <a:custGeom>
            <a:avLst/>
            <a:gdLst>
              <a:gd name="connsiteX0" fmla="*/ 1705454 w 3410908"/>
              <a:gd name="connsiteY0" fmla="*/ 0 h 3410908"/>
              <a:gd name="connsiteX1" fmla="*/ 3410908 w 3410908"/>
              <a:gd name="connsiteY1" fmla="*/ 1705454 h 3410908"/>
              <a:gd name="connsiteX2" fmla="*/ 1705454 w 3410908"/>
              <a:gd name="connsiteY2" fmla="*/ 3410908 h 3410908"/>
              <a:gd name="connsiteX3" fmla="*/ 0 w 3410908"/>
              <a:gd name="connsiteY3" fmla="*/ 1705454 h 3410908"/>
              <a:gd name="connsiteX4" fmla="*/ 1705454 w 3410908"/>
              <a:gd name="connsiteY4" fmla="*/ 0 h 3410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0908" h="3410908">
                <a:moveTo>
                  <a:pt x="1705454" y="0"/>
                </a:moveTo>
                <a:cubicBezTo>
                  <a:pt x="2647350" y="0"/>
                  <a:pt x="3410908" y="763558"/>
                  <a:pt x="3410908" y="1705454"/>
                </a:cubicBezTo>
                <a:cubicBezTo>
                  <a:pt x="3410908" y="2647350"/>
                  <a:pt x="2647350" y="3410908"/>
                  <a:pt x="1705454" y="3410908"/>
                </a:cubicBezTo>
                <a:cubicBezTo>
                  <a:pt x="763558" y="3410908"/>
                  <a:pt x="0" y="2647350"/>
                  <a:pt x="0" y="1705454"/>
                </a:cubicBezTo>
                <a:cubicBezTo>
                  <a:pt x="0" y="763558"/>
                  <a:pt x="763558" y="0"/>
                  <a:pt x="170545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13735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CE5C95B-1E4E-4178-B1B0-BC4809350F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7748" y="1271747"/>
            <a:ext cx="3905868" cy="4495477"/>
          </a:xfr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2209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D3EB8DA-E612-432C-9A8C-38A5101A5C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73514" y="1897750"/>
            <a:ext cx="2262945" cy="3362724"/>
          </a:xfr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3640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FBEF712-E855-440B-89CC-0281729BD98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44412" y="2277313"/>
            <a:ext cx="2199141" cy="3223730"/>
          </a:xfrm>
        </p:spPr>
        <p:txBody>
          <a:bodyPr/>
          <a:lstStyle/>
          <a:p>
            <a:endParaRPr lang="en-ID"/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DC01FC22-F05D-4EBE-9737-70569923D16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827191" y="4391963"/>
            <a:ext cx="1099570" cy="1611864"/>
          </a:xfrm>
        </p:spPr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97169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FBEF712-E855-440B-89CC-0281729BD98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44412" y="2277313"/>
            <a:ext cx="2199141" cy="3223730"/>
          </a:xfrm>
        </p:spPr>
        <p:txBody>
          <a:bodyPr/>
          <a:lstStyle/>
          <a:p>
            <a:endParaRPr lang="en-ID"/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DC01FC22-F05D-4EBE-9737-70569923D16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827191" y="4391963"/>
            <a:ext cx="1099570" cy="1611864"/>
          </a:xfrm>
        </p:spPr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72797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31EDDB9-A095-4345-A0CA-1BC1767286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55570" y="2222861"/>
            <a:ext cx="4312319" cy="1799408"/>
          </a:xfrm>
        </p:spPr>
        <p:txBody>
          <a:bodyPr/>
          <a:lstStyle/>
          <a:p>
            <a:endParaRPr lang="en-ID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B249D85-5537-4479-9F2F-E37DD5D6B4B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83681" y="3598123"/>
            <a:ext cx="4312319" cy="1799408"/>
          </a:xfr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629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1E416D5-ABD2-45D4-AE78-B5E88DDFD4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37155" y="3806640"/>
            <a:ext cx="7954845" cy="3051360"/>
          </a:xfr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8526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8F25462-A821-45C1-90D5-C70F1026609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880523" cy="3598122"/>
          </a:xfr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8516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4DD9D-E942-48AC-8C79-CF5D95CDBB39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61B2-50AF-48A8-9C3C-FBDCD777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11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2783334-A93B-4252-832B-0D0E509401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42204" y="1792296"/>
            <a:ext cx="2580719" cy="2597715"/>
          </a:xfrm>
        </p:spPr>
        <p:txBody>
          <a:bodyPr/>
          <a:lstStyle/>
          <a:p>
            <a:endParaRPr lang="en-ID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97A05E1-4C51-4ABF-A881-767B5E33278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10721" y="3306183"/>
            <a:ext cx="5581279" cy="3551817"/>
          </a:xfr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61402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CA10675-45A6-4402-8E28-F21EAD049D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54409" y="1458827"/>
            <a:ext cx="3263181" cy="3930795"/>
          </a:xfr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7922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25FD175-1489-4251-A251-9F65667D1B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38888"/>
            <a:ext cx="1835126" cy="4695625"/>
          </a:xfrm>
        </p:spPr>
        <p:txBody>
          <a:bodyPr/>
          <a:lstStyle/>
          <a:p>
            <a:endParaRPr lang="en-ID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CF588D16-5257-4C6E-8063-E5624CBDE3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042494" y="1138888"/>
            <a:ext cx="2994738" cy="4695625"/>
          </a:xfr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8192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DF3F869-AFBD-42C8-815D-F58DBE1188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42417" y="930371"/>
            <a:ext cx="2152271" cy="2167439"/>
          </a:xfrm>
        </p:spPr>
        <p:txBody>
          <a:bodyPr/>
          <a:lstStyle/>
          <a:p>
            <a:endParaRPr lang="en-ID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6600E8C-CAB5-42B0-A48D-F02F36B974E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4853871" cy="5320382"/>
          </a:xfr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5181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F7D1D4F-FAC7-4F07-A3A5-0A647FEB30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35335" y="1421639"/>
            <a:ext cx="5506167" cy="4764865"/>
          </a:xfr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9802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E058DC1-F648-4AE2-8C79-328077F7D9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502284" y="2916859"/>
            <a:ext cx="1689716" cy="2709137"/>
          </a:xfrm>
        </p:spPr>
        <p:txBody>
          <a:bodyPr/>
          <a:lstStyle/>
          <a:p>
            <a:endParaRPr lang="en-ID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75A86CA-1015-4A95-A0F3-42A17E151CF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535148" y="2916859"/>
            <a:ext cx="2752364" cy="2709137"/>
          </a:xfrm>
        </p:spPr>
        <p:txBody>
          <a:bodyPr/>
          <a:lstStyle/>
          <a:p>
            <a:endParaRPr lang="en-ID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122B680F-4890-4077-B599-07935FC8E49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81812" y="2916859"/>
            <a:ext cx="2752364" cy="2709137"/>
          </a:xfr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9386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23C24036-AE57-4342-8D9D-35722590BD6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76676" y="2749652"/>
            <a:ext cx="3157065" cy="2785629"/>
          </a:xfrm>
        </p:spPr>
        <p:txBody>
          <a:bodyPr/>
          <a:lstStyle/>
          <a:p>
            <a:endParaRPr lang="en-ID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406BA12-5D35-4CC8-B74A-C6BC5DE7E4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14423" y="1013475"/>
            <a:ext cx="2525373" cy="2861148"/>
          </a:xfr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2851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5140F7C-111D-47AF-B71A-C89595FAB1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31437" y="2319957"/>
            <a:ext cx="6168741" cy="3430989"/>
          </a:xfr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07871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AC1E595-23EA-4B73-92C5-1922CB38228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11527" y="1528114"/>
            <a:ext cx="6583047" cy="3542411"/>
          </a:xfr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9376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199E1AB-931E-4ADB-9891-607262EB59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1535" y="1194599"/>
            <a:ext cx="2028047" cy="2042199"/>
          </a:xfrm>
        </p:spPr>
        <p:txBody>
          <a:bodyPr/>
          <a:lstStyle/>
          <a:p>
            <a:endParaRPr lang="en-ID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135933C5-F46D-4567-BB28-0568BBF978E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84839" y="1194599"/>
            <a:ext cx="3491274" cy="4917672"/>
          </a:xfr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6757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4DD9D-E942-48AC-8C79-CF5D95CDBB39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61B2-50AF-48A8-9C3C-FBDCD777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23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0D02C85-AC33-436B-B290-0C327E95D0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59934" y="523207"/>
            <a:ext cx="3429839" cy="5811586"/>
          </a:xfr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2132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D0593E9-81A3-41E0-AC13-770A36C197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0833862">
            <a:off x="806516" y="1098071"/>
            <a:ext cx="2042278" cy="2639896"/>
          </a:xfrm>
        </p:spPr>
        <p:txBody>
          <a:bodyPr/>
          <a:lstStyle/>
          <a:p>
            <a:endParaRPr lang="en-ID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18A748D6-57F2-44E1-81B6-2878EF844F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rot="20833862">
            <a:off x="3426980" y="1626811"/>
            <a:ext cx="2042278" cy="2639896"/>
          </a:xfrm>
        </p:spPr>
        <p:txBody>
          <a:bodyPr/>
          <a:lstStyle/>
          <a:p>
            <a:endParaRPr lang="en-ID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D9E74F87-149A-486A-8935-A8DC93DC51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 rot="20833862">
            <a:off x="6047444" y="2109052"/>
            <a:ext cx="2042278" cy="2639896"/>
          </a:xfrm>
        </p:spPr>
        <p:txBody>
          <a:bodyPr/>
          <a:lstStyle/>
          <a:p>
            <a:endParaRPr lang="en-ID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300A91E0-CB48-4AB0-9FF3-9F761FAD380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78633" y="1111032"/>
            <a:ext cx="3113367" cy="4626616"/>
          </a:xfrm>
        </p:spPr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0866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59FDA9A-6B75-4FD7-B57F-4A3AAF6119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7996" y="1081188"/>
            <a:ext cx="9784436" cy="4695625"/>
          </a:xfr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0811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9AFE359-9736-49CE-835E-C4A19143811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5584610"/>
          </a:xfr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88516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8C3B1A5-5C48-4692-BB39-3326D4B2BA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57547" y="3223268"/>
            <a:ext cx="1818218" cy="2723100"/>
          </a:xfrm>
        </p:spPr>
        <p:txBody>
          <a:bodyPr/>
          <a:lstStyle/>
          <a:p>
            <a:endParaRPr lang="en-ID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BA347E17-C08D-4DFA-821A-44141E13D9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03875" y="0"/>
            <a:ext cx="2152181" cy="3223268"/>
          </a:xfrm>
        </p:spPr>
        <p:txBody>
          <a:bodyPr/>
          <a:lstStyle/>
          <a:p>
            <a:endParaRPr lang="en-ID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7BD37E65-EA2A-4330-BA6B-6BC22AD5D5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84552" y="5195213"/>
            <a:ext cx="3207426" cy="1662787"/>
          </a:xfrm>
        </p:spPr>
        <p:txBody>
          <a:bodyPr/>
          <a:lstStyle/>
          <a:p>
            <a:endParaRPr lang="en-ID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5957EF43-C620-4F55-8CB5-63E8F11509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797546"/>
            <a:ext cx="2708806" cy="1628175"/>
          </a:xfr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7640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D33BEF0-CDA6-49EE-A6F1-8E71849C632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14456" y="3429000"/>
            <a:ext cx="1862798" cy="1875066"/>
          </a:xfrm>
        </p:spPr>
        <p:txBody>
          <a:bodyPr/>
          <a:lstStyle/>
          <a:p>
            <a:endParaRPr lang="en-ID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53BFF2CA-C9E1-4A52-929F-7DC8AB94789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25953" y="1109116"/>
            <a:ext cx="1862798" cy="1875066"/>
          </a:xfrm>
        </p:spPr>
        <p:txBody>
          <a:bodyPr/>
          <a:lstStyle/>
          <a:p>
            <a:endParaRPr lang="en-ID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E95CEFF6-6AAD-41AB-B145-5A9F0E5300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506455" y="3429000"/>
            <a:ext cx="1862798" cy="1875066"/>
          </a:xfr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6908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FD5151A-6250-4895-B467-F154DCE47F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99806"/>
            <a:ext cx="4347057" cy="4639914"/>
          </a:xfrm>
        </p:spPr>
        <p:txBody>
          <a:bodyPr/>
          <a:lstStyle/>
          <a:p>
            <a:endParaRPr lang="en-ID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908A036-4B1B-482F-8AE6-92993D7F23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25255" y="2292102"/>
            <a:ext cx="1849357" cy="2847618"/>
          </a:xfr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2963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38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976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995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4DD9D-E942-48AC-8C79-CF5D95CDBB39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61B2-50AF-48A8-9C3C-FBDCD777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78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77B9685-3E86-4D8C-BDC5-774F93495B8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06112" y="1585991"/>
            <a:ext cx="2754638" cy="2278800"/>
          </a:xfrm>
          <a:custGeom>
            <a:avLst/>
            <a:gdLst>
              <a:gd name="connsiteX0" fmla="*/ 757593 w 5530796"/>
              <a:gd name="connsiteY0" fmla="*/ 0 h 4545468"/>
              <a:gd name="connsiteX1" fmla="*/ 4773203 w 5530796"/>
              <a:gd name="connsiteY1" fmla="*/ 0 h 4545468"/>
              <a:gd name="connsiteX2" fmla="*/ 5530796 w 5530796"/>
              <a:gd name="connsiteY2" fmla="*/ 757593 h 4545468"/>
              <a:gd name="connsiteX3" fmla="*/ 5530796 w 5530796"/>
              <a:gd name="connsiteY3" fmla="*/ 3787875 h 4545468"/>
              <a:gd name="connsiteX4" fmla="*/ 4773203 w 5530796"/>
              <a:gd name="connsiteY4" fmla="*/ 4545468 h 4545468"/>
              <a:gd name="connsiteX5" fmla="*/ 757593 w 5530796"/>
              <a:gd name="connsiteY5" fmla="*/ 4545468 h 4545468"/>
              <a:gd name="connsiteX6" fmla="*/ 0 w 5530796"/>
              <a:gd name="connsiteY6" fmla="*/ 3787875 h 4545468"/>
              <a:gd name="connsiteX7" fmla="*/ 0 w 5530796"/>
              <a:gd name="connsiteY7" fmla="*/ 757593 h 4545468"/>
              <a:gd name="connsiteX8" fmla="*/ 757593 w 5530796"/>
              <a:gd name="connsiteY8" fmla="*/ 0 h 4545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30796" h="4545468">
                <a:moveTo>
                  <a:pt x="757593" y="0"/>
                </a:moveTo>
                <a:lnTo>
                  <a:pt x="4773203" y="0"/>
                </a:lnTo>
                <a:cubicBezTo>
                  <a:pt x="5191610" y="0"/>
                  <a:pt x="5530796" y="339186"/>
                  <a:pt x="5530796" y="757593"/>
                </a:cubicBezTo>
                <a:lnTo>
                  <a:pt x="5530796" y="3787875"/>
                </a:lnTo>
                <a:cubicBezTo>
                  <a:pt x="5530796" y="4206282"/>
                  <a:pt x="5191610" y="4545468"/>
                  <a:pt x="4773203" y="4545468"/>
                </a:cubicBezTo>
                <a:lnTo>
                  <a:pt x="757593" y="4545468"/>
                </a:lnTo>
                <a:cubicBezTo>
                  <a:pt x="339186" y="4545468"/>
                  <a:pt x="0" y="4206282"/>
                  <a:pt x="0" y="3787875"/>
                </a:cubicBezTo>
                <a:lnTo>
                  <a:pt x="0" y="757593"/>
                </a:lnTo>
                <a:cubicBezTo>
                  <a:pt x="0" y="339186"/>
                  <a:pt x="339186" y="0"/>
                  <a:pt x="75759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575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6E6A7B5-700F-4EE6-8F11-72DF0DFC12D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03418" y="1650138"/>
            <a:ext cx="1810376" cy="3715918"/>
          </a:xfrm>
          <a:custGeom>
            <a:avLst/>
            <a:gdLst>
              <a:gd name="connsiteX0" fmla="*/ 605828 w 3634895"/>
              <a:gd name="connsiteY0" fmla="*/ 0 h 7412053"/>
              <a:gd name="connsiteX1" fmla="*/ 3029067 w 3634895"/>
              <a:gd name="connsiteY1" fmla="*/ 0 h 7412053"/>
              <a:gd name="connsiteX2" fmla="*/ 3634895 w 3634895"/>
              <a:gd name="connsiteY2" fmla="*/ 605828 h 7412053"/>
              <a:gd name="connsiteX3" fmla="*/ 3634895 w 3634895"/>
              <a:gd name="connsiteY3" fmla="*/ 6806225 h 7412053"/>
              <a:gd name="connsiteX4" fmla="*/ 3029067 w 3634895"/>
              <a:gd name="connsiteY4" fmla="*/ 7412053 h 7412053"/>
              <a:gd name="connsiteX5" fmla="*/ 605828 w 3634895"/>
              <a:gd name="connsiteY5" fmla="*/ 7412053 h 7412053"/>
              <a:gd name="connsiteX6" fmla="*/ 0 w 3634895"/>
              <a:gd name="connsiteY6" fmla="*/ 6806225 h 7412053"/>
              <a:gd name="connsiteX7" fmla="*/ 0 w 3634895"/>
              <a:gd name="connsiteY7" fmla="*/ 605828 h 7412053"/>
              <a:gd name="connsiteX8" fmla="*/ 605828 w 3634895"/>
              <a:gd name="connsiteY8" fmla="*/ 0 h 7412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34895" h="7412053">
                <a:moveTo>
                  <a:pt x="605828" y="0"/>
                </a:moveTo>
                <a:lnTo>
                  <a:pt x="3029067" y="0"/>
                </a:lnTo>
                <a:cubicBezTo>
                  <a:pt x="3363657" y="0"/>
                  <a:pt x="3634895" y="271238"/>
                  <a:pt x="3634895" y="605828"/>
                </a:cubicBezTo>
                <a:lnTo>
                  <a:pt x="3634895" y="6806225"/>
                </a:lnTo>
                <a:cubicBezTo>
                  <a:pt x="3634895" y="7140815"/>
                  <a:pt x="3363657" y="7412053"/>
                  <a:pt x="3029067" y="7412053"/>
                </a:cubicBezTo>
                <a:lnTo>
                  <a:pt x="605828" y="7412053"/>
                </a:lnTo>
                <a:cubicBezTo>
                  <a:pt x="271238" y="7412053"/>
                  <a:pt x="0" y="7140815"/>
                  <a:pt x="0" y="6806225"/>
                </a:cubicBezTo>
                <a:lnTo>
                  <a:pt x="0" y="605828"/>
                </a:lnTo>
                <a:cubicBezTo>
                  <a:pt x="0" y="271238"/>
                  <a:pt x="271238" y="0"/>
                  <a:pt x="60582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8047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442C746-9B4F-481F-ACE4-9C5A1A6D60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12667" y="2074871"/>
            <a:ext cx="3777300" cy="2449079"/>
          </a:xfrm>
          <a:custGeom>
            <a:avLst/>
            <a:gdLst>
              <a:gd name="connsiteX0" fmla="*/ 0 w 7584111"/>
              <a:gd name="connsiteY0" fmla="*/ 0 h 4885120"/>
              <a:gd name="connsiteX1" fmla="*/ 7584111 w 7584111"/>
              <a:gd name="connsiteY1" fmla="*/ 0 h 4885120"/>
              <a:gd name="connsiteX2" fmla="*/ 7584111 w 7584111"/>
              <a:gd name="connsiteY2" fmla="*/ 4885120 h 4885120"/>
              <a:gd name="connsiteX3" fmla="*/ 0 w 7584111"/>
              <a:gd name="connsiteY3" fmla="*/ 4885120 h 4885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84111" h="4885120">
                <a:moveTo>
                  <a:pt x="0" y="0"/>
                </a:moveTo>
                <a:lnTo>
                  <a:pt x="7584111" y="0"/>
                </a:lnTo>
                <a:lnTo>
                  <a:pt x="7584111" y="4885120"/>
                </a:lnTo>
                <a:lnTo>
                  <a:pt x="0" y="488512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6670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>
            <a:extLst>
              <a:ext uri="{FF2B5EF4-FFF2-40B4-BE49-F238E27FC236}">
                <a16:creationId xmlns:a16="http://schemas.microsoft.com/office/drawing/2014/main" id="{0E6FCFA5-0E31-9F45-8064-D887C1D3E161}"/>
              </a:ext>
            </a:extLst>
          </p:cNvPr>
          <p:cNvSpPr/>
          <p:nvPr userDrawn="1"/>
        </p:nvSpPr>
        <p:spPr>
          <a:xfrm>
            <a:off x="264405" y="352541"/>
            <a:ext cx="11655846" cy="6191479"/>
          </a:xfrm>
          <a:prstGeom prst="roundRect">
            <a:avLst>
              <a:gd name="adj" fmla="val 6525"/>
            </a:avLst>
          </a:prstGeom>
          <a:solidFill>
            <a:srgbClr val="FFFEEF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327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8" y="311467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5" name="Google Shape;985;p14"/>
          <p:cNvSpPr/>
          <p:nvPr/>
        </p:nvSpPr>
        <p:spPr>
          <a:xfrm>
            <a:off x="586918" y="6035234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6" name="Google Shape;986;p14"/>
          <p:cNvSpPr/>
          <p:nvPr/>
        </p:nvSpPr>
        <p:spPr>
          <a:xfrm>
            <a:off x="719201" y="311467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14"/>
          <p:cNvSpPr/>
          <p:nvPr/>
        </p:nvSpPr>
        <p:spPr>
          <a:xfrm>
            <a:off x="11432701" y="6035234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72768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1_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8" y="311467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5" name="Google Shape;985;p14"/>
          <p:cNvSpPr/>
          <p:nvPr/>
        </p:nvSpPr>
        <p:spPr>
          <a:xfrm>
            <a:off x="586918" y="6035234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6" name="Google Shape;986;p14"/>
          <p:cNvSpPr/>
          <p:nvPr/>
        </p:nvSpPr>
        <p:spPr>
          <a:xfrm>
            <a:off x="719201" y="311467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14"/>
          <p:cNvSpPr/>
          <p:nvPr/>
        </p:nvSpPr>
        <p:spPr>
          <a:xfrm>
            <a:off x="11432701" y="6035234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262213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4DD9D-E942-48AC-8C79-CF5D95CDBB39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61B2-50AF-48A8-9C3C-FBDCD777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937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4DD9D-E942-48AC-8C79-CF5D95CDBB39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61B2-50AF-48A8-9C3C-FBDCD777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41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4DD9D-E942-48AC-8C79-CF5D95CDBB39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61B2-50AF-48A8-9C3C-FBDCD777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35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4DD9D-E942-48AC-8C79-CF5D95CDBB39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661B2-50AF-48A8-9C3C-FBDCD7778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63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9" Type="http://schemas.openxmlformats.org/officeDocument/2006/relationships/hyperlink" Target="https://www.facebook.com/groups/629898828017053" TargetMode="External"/><Relationship Id="rId21" Type="http://schemas.openxmlformats.org/officeDocument/2006/relationships/slideLayout" Target="../slideLayouts/slideLayout41.xml"/><Relationship Id="rId34" Type="http://schemas.openxmlformats.org/officeDocument/2006/relationships/slideLayout" Target="../slideLayouts/slideLayout54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33" Type="http://schemas.openxmlformats.org/officeDocument/2006/relationships/slideLayout" Target="../slideLayouts/slideLayout5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49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32" Type="http://schemas.openxmlformats.org/officeDocument/2006/relationships/slideLayout" Target="../slideLayouts/slideLayout52.xml"/><Relationship Id="rId37" Type="http://schemas.openxmlformats.org/officeDocument/2006/relationships/image" Target="../media/image2.png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36" Type="http://schemas.openxmlformats.org/officeDocument/2006/relationships/theme" Target="../theme/theme2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31" Type="http://schemas.openxmlformats.org/officeDocument/2006/relationships/slideLayout" Target="../slideLayouts/slideLayout51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slideLayout" Target="../slideLayouts/slideLayout50.xml"/><Relationship Id="rId35" Type="http://schemas.openxmlformats.org/officeDocument/2006/relationships/slideLayout" Target="../slideLayouts/slideLayout55.xml"/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4DD9D-E942-48AC-8C79-CF5D95CDBB39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661B2-50AF-48A8-9C3C-FBDCD77786E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757391" y="7139940"/>
            <a:ext cx="1824009" cy="2002485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3189261" y="844710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1576273" y="881105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733862" y="-834460"/>
            <a:ext cx="3167916" cy="3268627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2607403" y="2254251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67" b="0" dirty="0" err="1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4267" b="0" dirty="0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8125428" y="-1049867"/>
            <a:ext cx="4727615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0" dirty="0" smtClean="0">
                <a:solidFill>
                  <a:schemeClr val="accent6">
                    <a:lumMod val="50000"/>
                  </a:schemeClr>
                </a:solidFill>
                <a:latin typeface="UTM Diana" panose="02040603050506020204" pitchFamily="18" charset="0"/>
              </a:rPr>
              <a:t>By </a:t>
            </a:r>
            <a:r>
              <a:rPr lang="en-US" sz="2800" b="0" dirty="0" err="1" smtClean="0">
                <a:solidFill>
                  <a:schemeClr val="accent6">
                    <a:lumMod val="50000"/>
                  </a:schemeClr>
                </a:solidFill>
                <a:latin typeface="UTM Diana" panose="02040603050506020204" pitchFamily="18" charset="0"/>
              </a:rPr>
              <a:t>Phước</a:t>
            </a:r>
            <a:r>
              <a:rPr lang="en-US" sz="2800" b="0" baseline="0" dirty="0" smtClean="0">
                <a:solidFill>
                  <a:schemeClr val="accent6">
                    <a:lumMod val="50000"/>
                  </a:schemeClr>
                </a:solidFill>
                <a:latin typeface="UTM Diana" panose="02040603050506020204" pitchFamily="18" charset="0"/>
              </a:rPr>
              <a:t> </a:t>
            </a:r>
            <a:r>
              <a:rPr lang="en-US" sz="2800" b="0" baseline="0" dirty="0" err="1" smtClean="0">
                <a:solidFill>
                  <a:schemeClr val="accent6">
                    <a:lumMod val="50000"/>
                  </a:schemeClr>
                </a:solidFill>
                <a:latin typeface="UTM Diana" panose="02040603050506020204" pitchFamily="18" charset="0"/>
              </a:rPr>
              <a:t>Trang</a:t>
            </a:r>
            <a:endParaRPr lang="en-US" sz="2800" b="0" dirty="0">
              <a:solidFill>
                <a:schemeClr val="accent6">
                  <a:lumMod val="50000"/>
                </a:schemeClr>
              </a:solidFill>
              <a:latin typeface="UTM Diana" panose="02040603050506020204" pitchFamily="18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772146" y="5808133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bg2">
                    <a:lumMod val="75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bg2">
                    <a:lumMod val="75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4200151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0" r:id="rId2"/>
    <p:sldLayoutId id="2147483699" r:id="rId3"/>
    <p:sldLayoutId id="2147483698" r:id="rId4"/>
    <p:sldLayoutId id="2147483697" r:id="rId5"/>
    <p:sldLayoutId id="2147483650" r:id="rId6"/>
    <p:sldLayoutId id="2147483702" r:id="rId7"/>
    <p:sldLayoutId id="2147483701" r:id="rId8"/>
    <p:sldLayoutId id="2147483696" r:id="rId9"/>
    <p:sldLayoutId id="2147483695" r:id="rId10"/>
    <p:sldLayoutId id="2147483660" r:id="rId11"/>
    <p:sldLayoutId id="2147483651" r:id="rId12"/>
    <p:sldLayoutId id="2147483652" r:id="rId13"/>
    <p:sldLayoutId id="2147483653" r:id="rId14"/>
    <p:sldLayoutId id="2147483654" r:id="rId15"/>
    <p:sldLayoutId id="2147483655" r:id="rId16"/>
    <p:sldLayoutId id="2147483656" r:id="rId17"/>
    <p:sldLayoutId id="2147483657" r:id="rId18"/>
    <p:sldLayoutId id="2147483658" r:id="rId19"/>
    <p:sldLayoutId id="2147483659" r:id="rId20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227731"/>
            <a:fld id="{7CF9DE59-1FEA-4FF6-B9AA-D36CF52176BD}" type="datetimeFigureOut">
              <a:rPr lang="en-ID" smtClean="0">
                <a:solidFill>
                  <a:srgbClr val="1E1E1C">
                    <a:tint val="75000"/>
                  </a:srgbClr>
                </a:solidFill>
              </a:rPr>
              <a:pPr defTabSz="227731"/>
              <a:t>27/08/2022</a:t>
            </a:fld>
            <a:endParaRPr lang="en-ID">
              <a:solidFill>
                <a:srgbClr val="1E1E1C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227731"/>
            <a:endParaRPr lang="en-ID">
              <a:solidFill>
                <a:srgbClr val="1E1E1C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227731"/>
            <a:fld id="{999E7D32-8C24-4E33-A831-D426F2E1F939}" type="slidenum">
              <a:rPr lang="en-ID" smtClean="0">
                <a:solidFill>
                  <a:srgbClr val="1E1E1C">
                    <a:tint val="75000"/>
                  </a:srgbClr>
                </a:solidFill>
              </a:rPr>
              <a:pPr defTabSz="227731"/>
              <a:t>‹#›</a:t>
            </a:fld>
            <a:endParaRPr lang="en-ID">
              <a:solidFill>
                <a:srgbClr val="1E1E1C">
                  <a:tint val="75000"/>
                </a:srgb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675989" y="-950207"/>
            <a:ext cx="3167916" cy="326862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2549530" y="2138504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67" b="0" dirty="0" err="1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4267" b="0" dirty="0">
                <a:solidFill>
                  <a:schemeClr val="accent6">
                    <a:lumMod val="75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8382000" y="-1049868"/>
            <a:ext cx="4690962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0" dirty="0" smtClean="0">
                <a:solidFill>
                  <a:schemeClr val="accent6">
                    <a:lumMod val="50000"/>
                  </a:schemeClr>
                </a:solidFill>
                <a:latin typeface="UVN Buc Thu" panose="030306020505070F0A05" pitchFamily="66" charset="0"/>
              </a:rPr>
              <a:t>By </a:t>
            </a:r>
            <a:r>
              <a:rPr lang="en-US" sz="3600" b="0" dirty="0" err="1" smtClean="0">
                <a:solidFill>
                  <a:schemeClr val="accent6">
                    <a:lumMod val="50000"/>
                  </a:schemeClr>
                </a:solidFill>
                <a:latin typeface="UVN Buc Thu" panose="030306020505070F0A05" pitchFamily="66" charset="0"/>
              </a:rPr>
              <a:t>Phước</a:t>
            </a:r>
            <a:r>
              <a:rPr lang="en-US" sz="3600" b="0" baseline="0" dirty="0" smtClean="0">
                <a:solidFill>
                  <a:schemeClr val="accent6">
                    <a:lumMod val="50000"/>
                  </a:schemeClr>
                </a:solidFill>
                <a:latin typeface="UVN Buc Thu" panose="030306020505070F0A05" pitchFamily="66" charset="0"/>
              </a:rPr>
              <a:t> </a:t>
            </a:r>
            <a:r>
              <a:rPr lang="en-US" sz="3600" b="0" baseline="0" dirty="0" err="1" smtClean="0">
                <a:solidFill>
                  <a:schemeClr val="accent6">
                    <a:lumMod val="50000"/>
                  </a:schemeClr>
                </a:solidFill>
                <a:latin typeface="UVN Buc Thu" panose="030306020505070F0A05" pitchFamily="66" charset="0"/>
              </a:rPr>
              <a:t>Trang</a:t>
            </a:r>
            <a:endParaRPr lang="en-US" sz="3600" b="0" dirty="0">
              <a:solidFill>
                <a:schemeClr val="accent6">
                  <a:lumMod val="50000"/>
                </a:schemeClr>
              </a:solidFill>
              <a:latin typeface="UVN Buc Thu" panose="030306020505070F0A05" pitchFamily="66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757391" y="7139940"/>
            <a:ext cx="1824009" cy="2002485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3189261" y="844710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1576273" y="881105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772146" y="5808133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bg2">
                    <a:lumMod val="75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bg2">
                    <a:lumMod val="75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296408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703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704" r:id="rId35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defTabSz="908511" rtl="0" eaLnBrk="1" latinLnBrk="0" hangingPunct="1">
        <a:lnSpc>
          <a:spcPct val="90000"/>
        </a:lnSpc>
        <a:spcBef>
          <a:spcPct val="0"/>
        </a:spcBef>
        <a:buNone/>
        <a:defRPr sz="43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7128" indent="-227128" algn="l" defTabSz="908511" rtl="0" eaLnBrk="1" latinLnBrk="0" hangingPunct="1">
        <a:lnSpc>
          <a:spcPct val="90000"/>
        </a:lnSpc>
        <a:spcBef>
          <a:spcPts val="994"/>
        </a:spcBef>
        <a:buFont typeface="Arial" panose="020B0604020202020204" pitchFamily="34" charset="0"/>
        <a:buChar char="•"/>
        <a:defRPr sz="2782" kern="1200">
          <a:solidFill>
            <a:schemeClr val="tx1"/>
          </a:solidFill>
          <a:latin typeface="+mn-lt"/>
          <a:ea typeface="+mn-ea"/>
          <a:cs typeface="+mn-cs"/>
        </a:defRPr>
      </a:lvl1pPr>
      <a:lvl2pPr marL="681383" indent="-227128" algn="l" defTabSz="908511" rtl="0" eaLnBrk="1" latinLnBrk="0" hangingPunct="1">
        <a:lnSpc>
          <a:spcPct val="90000"/>
        </a:lnSpc>
        <a:spcBef>
          <a:spcPts val="497"/>
        </a:spcBef>
        <a:buFont typeface="Arial" panose="020B0604020202020204" pitchFamily="34" charset="0"/>
        <a:buChar char="•"/>
        <a:defRPr sz="2384" kern="1200">
          <a:solidFill>
            <a:schemeClr val="tx1"/>
          </a:solidFill>
          <a:latin typeface="+mn-lt"/>
          <a:ea typeface="+mn-ea"/>
          <a:cs typeface="+mn-cs"/>
        </a:defRPr>
      </a:lvl2pPr>
      <a:lvl3pPr marL="1135639" indent="-227128" algn="l" defTabSz="908511" rtl="0" eaLnBrk="1" latinLnBrk="0" hangingPunct="1">
        <a:lnSpc>
          <a:spcPct val="90000"/>
        </a:lnSpc>
        <a:spcBef>
          <a:spcPts val="497"/>
        </a:spcBef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3pPr>
      <a:lvl4pPr marL="1589895" indent="-227128" algn="l" defTabSz="908511" rtl="0" eaLnBrk="1" latinLnBrk="0" hangingPunct="1">
        <a:lnSpc>
          <a:spcPct val="90000"/>
        </a:lnSpc>
        <a:spcBef>
          <a:spcPts val="497"/>
        </a:spcBef>
        <a:buFont typeface="Arial" panose="020B0604020202020204" pitchFamily="34" charset="0"/>
        <a:buChar char="•"/>
        <a:defRPr sz="1788" kern="1200">
          <a:solidFill>
            <a:schemeClr val="tx1"/>
          </a:solidFill>
          <a:latin typeface="+mn-lt"/>
          <a:ea typeface="+mn-ea"/>
          <a:cs typeface="+mn-cs"/>
        </a:defRPr>
      </a:lvl4pPr>
      <a:lvl5pPr marL="2044151" indent="-227128" algn="l" defTabSz="908511" rtl="0" eaLnBrk="1" latinLnBrk="0" hangingPunct="1">
        <a:lnSpc>
          <a:spcPct val="90000"/>
        </a:lnSpc>
        <a:spcBef>
          <a:spcPts val="497"/>
        </a:spcBef>
        <a:buFont typeface="Arial" panose="020B0604020202020204" pitchFamily="34" charset="0"/>
        <a:buChar char="•"/>
        <a:defRPr sz="1788" kern="1200">
          <a:solidFill>
            <a:schemeClr val="tx1"/>
          </a:solidFill>
          <a:latin typeface="+mn-lt"/>
          <a:ea typeface="+mn-ea"/>
          <a:cs typeface="+mn-cs"/>
        </a:defRPr>
      </a:lvl5pPr>
      <a:lvl6pPr marL="2498406" indent="-227128" algn="l" defTabSz="908511" rtl="0" eaLnBrk="1" latinLnBrk="0" hangingPunct="1">
        <a:lnSpc>
          <a:spcPct val="90000"/>
        </a:lnSpc>
        <a:spcBef>
          <a:spcPts val="497"/>
        </a:spcBef>
        <a:buFont typeface="Arial" panose="020B0604020202020204" pitchFamily="34" charset="0"/>
        <a:buChar char="•"/>
        <a:defRPr sz="1788" kern="1200">
          <a:solidFill>
            <a:schemeClr val="tx1"/>
          </a:solidFill>
          <a:latin typeface="+mn-lt"/>
          <a:ea typeface="+mn-ea"/>
          <a:cs typeface="+mn-cs"/>
        </a:defRPr>
      </a:lvl6pPr>
      <a:lvl7pPr marL="2952662" indent="-227128" algn="l" defTabSz="908511" rtl="0" eaLnBrk="1" latinLnBrk="0" hangingPunct="1">
        <a:lnSpc>
          <a:spcPct val="90000"/>
        </a:lnSpc>
        <a:spcBef>
          <a:spcPts val="497"/>
        </a:spcBef>
        <a:buFont typeface="Arial" panose="020B0604020202020204" pitchFamily="34" charset="0"/>
        <a:buChar char="•"/>
        <a:defRPr sz="1788" kern="1200">
          <a:solidFill>
            <a:schemeClr val="tx1"/>
          </a:solidFill>
          <a:latin typeface="+mn-lt"/>
          <a:ea typeface="+mn-ea"/>
          <a:cs typeface="+mn-cs"/>
        </a:defRPr>
      </a:lvl7pPr>
      <a:lvl8pPr marL="3406917" indent="-227128" algn="l" defTabSz="908511" rtl="0" eaLnBrk="1" latinLnBrk="0" hangingPunct="1">
        <a:lnSpc>
          <a:spcPct val="90000"/>
        </a:lnSpc>
        <a:spcBef>
          <a:spcPts val="497"/>
        </a:spcBef>
        <a:buFont typeface="Arial" panose="020B0604020202020204" pitchFamily="34" charset="0"/>
        <a:buChar char="•"/>
        <a:defRPr sz="1788" kern="1200">
          <a:solidFill>
            <a:schemeClr val="tx1"/>
          </a:solidFill>
          <a:latin typeface="+mn-lt"/>
          <a:ea typeface="+mn-ea"/>
          <a:cs typeface="+mn-cs"/>
        </a:defRPr>
      </a:lvl8pPr>
      <a:lvl9pPr marL="3861173" indent="-227128" algn="l" defTabSz="908511" rtl="0" eaLnBrk="1" latinLnBrk="0" hangingPunct="1">
        <a:lnSpc>
          <a:spcPct val="90000"/>
        </a:lnSpc>
        <a:spcBef>
          <a:spcPts val="497"/>
        </a:spcBef>
        <a:buFont typeface="Arial" panose="020B0604020202020204" pitchFamily="34" charset="0"/>
        <a:buChar char="•"/>
        <a:defRPr sz="17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8511" rtl="0" eaLnBrk="1" latinLnBrk="0" hangingPunct="1">
        <a:defRPr sz="1788" kern="1200">
          <a:solidFill>
            <a:schemeClr val="tx1"/>
          </a:solidFill>
          <a:latin typeface="+mn-lt"/>
          <a:ea typeface="+mn-ea"/>
          <a:cs typeface="+mn-cs"/>
        </a:defRPr>
      </a:lvl1pPr>
      <a:lvl2pPr marL="454256" algn="l" defTabSz="908511" rtl="0" eaLnBrk="1" latinLnBrk="0" hangingPunct="1">
        <a:defRPr sz="1788" kern="1200">
          <a:solidFill>
            <a:schemeClr val="tx1"/>
          </a:solidFill>
          <a:latin typeface="+mn-lt"/>
          <a:ea typeface="+mn-ea"/>
          <a:cs typeface="+mn-cs"/>
        </a:defRPr>
      </a:lvl2pPr>
      <a:lvl3pPr marL="908511" algn="l" defTabSz="908511" rtl="0" eaLnBrk="1" latinLnBrk="0" hangingPunct="1">
        <a:defRPr sz="1788" kern="1200">
          <a:solidFill>
            <a:schemeClr val="tx1"/>
          </a:solidFill>
          <a:latin typeface="+mn-lt"/>
          <a:ea typeface="+mn-ea"/>
          <a:cs typeface="+mn-cs"/>
        </a:defRPr>
      </a:lvl3pPr>
      <a:lvl4pPr marL="1362767" algn="l" defTabSz="908511" rtl="0" eaLnBrk="1" latinLnBrk="0" hangingPunct="1">
        <a:defRPr sz="1788" kern="1200">
          <a:solidFill>
            <a:schemeClr val="tx1"/>
          </a:solidFill>
          <a:latin typeface="+mn-lt"/>
          <a:ea typeface="+mn-ea"/>
          <a:cs typeface="+mn-cs"/>
        </a:defRPr>
      </a:lvl4pPr>
      <a:lvl5pPr marL="1817022" algn="l" defTabSz="908511" rtl="0" eaLnBrk="1" latinLnBrk="0" hangingPunct="1">
        <a:defRPr sz="1788" kern="1200">
          <a:solidFill>
            <a:schemeClr val="tx1"/>
          </a:solidFill>
          <a:latin typeface="+mn-lt"/>
          <a:ea typeface="+mn-ea"/>
          <a:cs typeface="+mn-cs"/>
        </a:defRPr>
      </a:lvl5pPr>
      <a:lvl6pPr marL="2271278" algn="l" defTabSz="908511" rtl="0" eaLnBrk="1" latinLnBrk="0" hangingPunct="1">
        <a:defRPr sz="1788" kern="1200">
          <a:solidFill>
            <a:schemeClr val="tx1"/>
          </a:solidFill>
          <a:latin typeface="+mn-lt"/>
          <a:ea typeface="+mn-ea"/>
          <a:cs typeface="+mn-cs"/>
        </a:defRPr>
      </a:lvl6pPr>
      <a:lvl7pPr marL="2725534" algn="l" defTabSz="908511" rtl="0" eaLnBrk="1" latinLnBrk="0" hangingPunct="1">
        <a:defRPr sz="1788" kern="1200">
          <a:solidFill>
            <a:schemeClr val="tx1"/>
          </a:solidFill>
          <a:latin typeface="+mn-lt"/>
          <a:ea typeface="+mn-ea"/>
          <a:cs typeface="+mn-cs"/>
        </a:defRPr>
      </a:lvl7pPr>
      <a:lvl8pPr marL="3179790" algn="l" defTabSz="908511" rtl="0" eaLnBrk="1" latinLnBrk="0" hangingPunct="1">
        <a:defRPr sz="1788" kern="1200">
          <a:solidFill>
            <a:schemeClr val="tx1"/>
          </a:solidFill>
          <a:latin typeface="+mn-lt"/>
          <a:ea typeface="+mn-ea"/>
          <a:cs typeface="+mn-cs"/>
        </a:defRPr>
      </a:lvl8pPr>
      <a:lvl9pPr marL="3634045" algn="l" defTabSz="908511" rtl="0" eaLnBrk="1" latinLnBrk="0" hangingPunct="1">
        <a:defRPr sz="17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png"/><Relationship Id="rId4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6.svg"/><Relationship Id="rId18" Type="http://schemas.openxmlformats.org/officeDocument/2006/relationships/image" Target="../media/image12.png"/><Relationship Id="rId26" Type="http://schemas.openxmlformats.org/officeDocument/2006/relationships/image" Target="../media/image4.svg"/><Relationship Id="rId3" Type="http://schemas.openxmlformats.org/officeDocument/2006/relationships/image" Target="../media/image6.svg"/><Relationship Id="rId7" Type="http://schemas.openxmlformats.org/officeDocument/2006/relationships/image" Target="../media/image20.svg"/><Relationship Id="rId12" Type="http://schemas.openxmlformats.org/officeDocument/2006/relationships/image" Target="../media/image59.png"/><Relationship Id="rId17" Type="http://schemas.openxmlformats.org/officeDocument/2006/relationships/image" Target="../media/image68.svg"/><Relationship Id="rId25" Type="http://schemas.openxmlformats.org/officeDocument/2006/relationships/image" Target="../media/image61.png"/><Relationship Id="rId2" Type="http://schemas.openxmlformats.org/officeDocument/2006/relationships/image" Target="../media/image54.png"/><Relationship Id="rId16" Type="http://schemas.openxmlformats.org/officeDocument/2006/relationships/image" Target="../media/image60.png"/><Relationship Id="rId29" Type="http://schemas.openxmlformats.org/officeDocument/2006/relationships/image" Target="../media/image63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6.png"/><Relationship Id="rId11" Type="http://schemas.openxmlformats.org/officeDocument/2006/relationships/image" Target="../media/image26.svg"/><Relationship Id="rId24" Type="http://schemas.openxmlformats.org/officeDocument/2006/relationships/image" Target="../media/image52.svg"/><Relationship Id="rId32" Type="http://schemas.openxmlformats.org/officeDocument/2006/relationships/image" Target="../media/image74.svg"/><Relationship Id="rId5" Type="http://schemas.openxmlformats.org/officeDocument/2006/relationships/image" Target="../media/image14.svg"/><Relationship Id="rId15" Type="http://schemas.openxmlformats.org/officeDocument/2006/relationships/image" Target="../media/image38.svg"/><Relationship Id="rId28" Type="http://schemas.openxmlformats.org/officeDocument/2006/relationships/image" Target="../media/image70.svg"/><Relationship Id="rId10" Type="http://schemas.openxmlformats.org/officeDocument/2006/relationships/image" Target="../media/image58.png"/><Relationship Id="rId31" Type="http://schemas.openxmlformats.org/officeDocument/2006/relationships/image" Target="../media/image64.png"/><Relationship Id="rId4" Type="http://schemas.openxmlformats.org/officeDocument/2006/relationships/image" Target="../media/image55.png"/><Relationship Id="rId9" Type="http://schemas.openxmlformats.org/officeDocument/2006/relationships/image" Target="../media/image24.svg"/><Relationship Id="rId14" Type="http://schemas.openxmlformats.org/officeDocument/2006/relationships/image" Target="../media/image9.png"/><Relationship Id="rId27" Type="http://schemas.openxmlformats.org/officeDocument/2006/relationships/image" Target="../media/image62.png"/><Relationship Id="rId30" Type="http://schemas.openxmlformats.org/officeDocument/2006/relationships/image" Target="../media/image72.sv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microsoft.com/office/2007/relationships/hdphoto" Target="../media/hdphoto2.wdp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microsoft.com/office/2007/relationships/media" Target="../media/media2.wav"/><Relationship Id="rId7" Type="http://schemas.openxmlformats.org/officeDocument/2006/relationships/image" Target="../media/image32.gif"/><Relationship Id="rId12" Type="http://schemas.openxmlformats.org/officeDocument/2006/relationships/image" Target="../media/image37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1.gif"/><Relationship Id="rId11" Type="http://schemas.openxmlformats.org/officeDocument/2006/relationships/image" Target="../media/image36.gif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4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0.png"/><Relationship Id="rId12" Type="http://schemas.openxmlformats.org/officeDocument/2006/relationships/image" Target="../media/image31.gif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36.gif"/><Relationship Id="rId11" Type="http://schemas.openxmlformats.org/officeDocument/2006/relationships/image" Target="../media/image35.png"/><Relationship Id="rId5" Type="http://schemas.openxmlformats.org/officeDocument/2006/relationships/audio" Target="../media/audio1.wav"/><Relationship Id="rId10" Type="http://schemas.openxmlformats.org/officeDocument/2006/relationships/image" Target="../media/image32.gif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34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0.png"/><Relationship Id="rId12" Type="http://schemas.openxmlformats.org/officeDocument/2006/relationships/image" Target="../media/image31.gif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36.gif"/><Relationship Id="rId11" Type="http://schemas.openxmlformats.org/officeDocument/2006/relationships/image" Target="../media/image35.png"/><Relationship Id="rId5" Type="http://schemas.openxmlformats.org/officeDocument/2006/relationships/audio" Target="../media/audio1.wav"/><Relationship Id="rId10" Type="http://schemas.openxmlformats.org/officeDocument/2006/relationships/image" Target="../media/image32.gif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34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microsoft.com/office/2007/relationships/media" Target="../media/media3.mp3"/><Relationship Id="rId7" Type="http://schemas.openxmlformats.org/officeDocument/2006/relationships/image" Target="../media/image36.gif"/><Relationship Id="rId12" Type="http://schemas.openxmlformats.org/officeDocument/2006/relationships/image" Target="../media/image32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audio" Target="../media/audio1.wav"/><Relationship Id="rId11" Type="http://schemas.openxmlformats.org/officeDocument/2006/relationships/image" Target="../media/image38.gif"/><Relationship Id="rId5" Type="http://schemas.openxmlformats.org/officeDocument/2006/relationships/notesSlide" Target="../notesSlides/notesSlide4.xml"/><Relationship Id="rId10" Type="http://schemas.openxmlformats.org/officeDocument/2006/relationships/image" Target="../media/image34.gif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33.gif"/><Relationship Id="rId14" Type="http://schemas.openxmlformats.org/officeDocument/2006/relationships/image" Target="../media/image3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5" Type="http://schemas.openxmlformats.org/officeDocument/2006/relationships/image" Target="../media/image40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6.xml"/><Relationship Id="rId6" Type="http://schemas.microsoft.com/office/2007/relationships/hdphoto" Target="../media/hdphoto5.wdp"/><Relationship Id="rId5" Type="http://schemas.openxmlformats.org/officeDocument/2006/relationships/image" Target="../media/image44.png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anh mục 5 bộ sách giáo khoa lớp 1 mới | Bộ sách lớp 1 mớ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4339" y="-89125"/>
            <a:ext cx="1497661" cy="1497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-91282" y="520909"/>
            <a:ext cx="3190864" cy="2776048"/>
            <a:chOff x="-253408" y="429150"/>
            <a:chExt cx="3293713" cy="3088348"/>
          </a:xfrm>
        </p:grpSpPr>
        <p:grpSp>
          <p:nvGrpSpPr>
            <p:cNvPr id="13" name="Group 12"/>
            <p:cNvGrpSpPr/>
            <p:nvPr/>
          </p:nvGrpSpPr>
          <p:grpSpPr>
            <a:xfrm>
              <a:off x="-253408" y="429150"/>
              <a:ext cx="3293713" cy="3088348"/>
              <a:chOff x="3615086" y="290454"/>
              <a:chExt cx="3188097" cy="2973650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3615086" y="290454"/>
                <a:ext cx="3188097" cy="2973650"/>
                <a:chOff x="4295658" y="4231"/>
                <a:chExt cx="3188097" cy="2973650"/>
              </a:xfrm>
            </p:grpSpPr>
            <p:sp>
              <p:nvSpPr>
                <p:cNvPr id="17" name="Rounded Rectangle 16"/>
                <p:cNvSpPr/>
                <p:nvPr/>
              </p:nvSpPr>
              <p:spPr>
                <a:xfrm>
                  <a:off x="4704080" y="955040"/>
                  <a:ext cx="2371254" cy="1442699"/>
                </a:xfrm>
                <a:prstGeom prst="roundRect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pic>
              <p:nvPicPr>
                <p:cNvPr id="18" name="图片 9">
                  <a:extLst>
                    <a:ext uri="{FF2B5EF4-FFF2-40B4-BE49-F238E27FC236}">
                      <a16:creationId xmlns:a16="http://schemas.microsoft.com/office/drawing/2014/main" id="{CC55B24C-292B-43E3-9A98-6B732EFD07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rightnessContrast bright="-40000"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95658" y="4231"/>
                  <a:ext cx="3188097" cy="2973650"/>
                </a:xfrm>
                <a:prstGeom prst="rect">
                  <a:avLst/>
                </a:prstGeom>
              </p:spPr>
            </p:pic>
          </p:grpSp>
          <p:sp>
            <p:nvSpPr>
              <p:cNvPr id="16" name="TextBox 15"/>
              <p:cNvSpPr txBox="1"/>
              <p:nvPr/>
            </p:nvSpPr>
            <p:spPr>
              <a:xfrm>
                <a:off x="4142729" y="1632247"/>
                <a:ext cx="2055562" cy="10668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600" dirty="0" err="1" smtClean="0">
                    <a:solidFill>
                      <a:schemeClr val="bg1"/>
                    </a:solidFill>
                    <a:latin typeface="SVN-Mutlu" panose="00000400000000000000" pitchFamily="2" charset="0"/>
                  </a:rPr>
                  <a:t>Viết</a:t>
                </a:r>
                <a:endParaRPr lang="en-US" sz="6600" dirty="0">
                  <a:solidFill>
                    <a:schemeClr val="bg1"/>
                  </a:solidFill>
                  <a:latin typeface="SVN-Mutlu" panose="00000400000000000000" pitchFamily="2" charset="0"/>
                </a:endParaRP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210433" y="661282"/>
              <a:ext cx="24079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 smtClean="0">
                  <a:solidFill>
                    <a:schemeClr val="accent1">
                      <a:lumMod val="50000"/>
                    </a:schemeClr>
                  </a:solidFill>
                  <a:latin typeface="#9Slide07 Deepika" panose="02000507000000020004" pitchFamily="2" charset="0"/>
                </a:rPr>
                <a:t>Tiếng</a:t>
              </a:r>
              <a:r>
                <a:rPr lang="en-US" sz="2800" dirty="0" smtClean="0">
                  <a:solidFill>
                    <a:schemeClr val="accent1">
                      <a:lumMod val="50000"/>
                    </a:schemeClr>
                  </a:solidFill>
                  <a:latin typeface="#9Slide07 Deepika" panose="02000507000000020004" pitchFamily="2" charset="0"/>
                </a:rPr>
                <a:t> </a:t>
              </a:r>
              <a:r>
                <a:rPr lang="en-US" sz="2800" dirty="0" err="1" smtClean="0">
                  <a:solidFill>
                    <a:schemeClr val="accent1">
                      <a:lumMod val="50000"/>
                    </a:schemeClr>
                  </a:solidFill>
                  <a:latin typeface="#9Slide07 Deepika" panose="02000507000000020004" pitchFamily="2" charset="0"/>
                </a:rPr>
                <a:t>Việt</a:t>
              </a:r>
              <a:r>
                <a:rPr lang="en-US" sz="2800" dirty="0" smtClean="0">
                  <a:solidFill>
                    <a:schemeClr val="accent1">
                      <a:lumMod val="50000"/>
                    </a:schemeClr>
                  </a:solidFill>
                  <a:latin typeface="#9Slide07 Deepika" panose="02000507000000020004" pitchFamily="2" charset="0"/>
                </a:rPr>
                <a:t> 3</a:t>
              </a:r>
              <a:endParaRPr lang="en-US" sz="2800" dirty="0">
                <a:solidFill>
                  <a:schemeClr val="accent1">
                    <a:lumMod val="50000"/>
                  </a:schemeClr>
                </a:solidFill>
                <a:latin typeface="#9Slide07 Deepika" panose="02000507000000020004" pitchFamily="2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327814" y="5285619"/>
            <a:ext cx="2640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effectLst>
                  <a:glow rad="127000">
                    <a:schemeClr val="bg1">
                      <a:alpha val="75000"/>
                    </a:schemeClr>
                  </a:glow>
                </a:effectLst>
                <a:latin typeface="#9Slide07 Deepika" panose="02000507000000020004" pitchFamily="2" charset="0"/>
              </a:rPr>
              <a:t>Trang</a:t>
            </a:r>
            <a:r>
              <a:rPr lang="en-US" sz="3600" dirty="0" smtClean="0">
                <a:effectLst>
                  <a:glow rad="127000">
                    <a:schemeClr val="bg1">
                      <a:alpha val="75000"/>
                    </a:schemeClr>
                  </a:glow>
                </a:effectLst>
                <a:latin typeface="#9Slide07 Deepika" panose="02000507000000020004" pitchFamily="2" charset="0"/>
              </a:rPr>
              <a:t> 29</a:t>
            </a:r>
            <a:endParaRPr lang="en-US" sz="3600" dirty="0">
              <a:effectLst>
                <a:glow rad="127000">
                  <a:schemeClr val="bg1">
                    <a:alpha val="75000"/>
                  </a:schemeClr>
                </a:glow>
              </a:effectLst>
              <a:latin typeface="#9Slide07 Deepika" panose="02000507000000020004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97539" y="1778422"/>
            <a:ext cx="12662489" cy="357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427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7999"/>
          </a:xfrm>
          <a:prstGeom prst="rect">
            <a:avLst/>
          </a:prstGeom>
          <a:noFill/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55" b="92560" l="3836" r="93479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30887" y="760126"/>
            <a:ext cx="2714594" cy="267889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1214" y="909492"/>
            <a:ext cx="7602371" cy="15424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9106" y="3202365"/>
            <a:ext cx="10790855" cy="229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63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3"/>
          <p:cNvSpPr/>
          <p:nvPr/>
        </p:nvSpPr>
        <p:spPr>
          <a:xfrm>
            <a:off x="426720" y="522217"/>
            <a:ext cx="11582400" cy="5954886"/>
          </a:xfrm>
          <a:custGeom>
            <a:avLst/>
            <a:gdLst>
              <a:gd name="connsiteX0" fmla="*/ 0 w 5538087"/>
              <a:gd name="connsiteY0" fmla="*/ 526811 h 1488166"/>
              <a:gd name="connsiteX1" fmla="*/ 526811 w 5538087"/>
              <a:gd name="connsiteY1" fmla="*/ 0 h 1488166"/>
              <a:gd name="connsiteX2" fmla="*/ 1167449 w 5538087"/>
              <a:gd name="connsiteY2" fmla="*/ 0 h 1488166"/>
              <a:gd name="connsiteX3" fmla="*/ 1808087 w 5538087"/>
              <a:gd name="connsiteY3" fmla="*/ 0 h 1488166"/>
              <a:gd name="connsiteX4" fmla="*/ 2448725 w 5538087"/>
              <a:gd name="connsiteY4" fmla="*/ 0 h 1488166"/>
              <a:gd name="connsiteX5" fmla="*/ 3044518 w 5538087"/>
              <a:gd name="connsiteY5" fmla="*/ 0 h 1488166"/>
              <a:gd name="connsiteX6" fmla="*/ 3774845 w 5538087"/>
              <a:gd name="connsiteY6" fmla="*/ 0 h 1488166"/>
              <a:gd name="connsiteX7" fmla="*/ 4325793 w 5538087"/>
              <a:gd name="connsiteY7" fmla="*/ 0 h 1488166"/>
              <a:gd name="connsiteX8" fmla="*/ 5011276 w 5538087"/>
              <a:gd name="connsiteY8" fmla="*/ 0 h 1488166"/>
              <a:gd name="connsiteX9" fmla="*/ 5538087 w 5538087"/>
              <a:gd name="connsiteY9" fmla="*/ 526811 h 1488166"/>
              <a:gd name="connsiteX10" fmla="*/ 5538087 w 5538087"/>
              <a:gd name="connsiteY10" fmla="*/ 961355 h 1488166"/>
              <a:gd name="connsiteX11" fmla="*/ 5011276 w 5538087"/>
              <a:gd name="connsiteY11" fmla="*/ 1488166 h 1488166"/>
              <a:gd name="connsiteX12" fmla="*/ 4460327 w 5538087"/>
              <a:gd name="connsiteY12" fmla="*/ 1488166 h 1488166"/>
              <a:gd name="connsiteX13" fmla="*/ 3819690 w 5538087"/>
              <a:gd name="connsiteY13" fmla="*/ 1488166 h 1488166"/>
              <a:gd name="connsiteX14" fmla="*/ 3313586 w 5538087"/>
              <a:gd name="connsiteY14" fmla="*/ 1488166 h 1488166"/>
              <a:gd name="connsiteX15" fmla="*/ 2672948 w 5538087"/>
              <a:gd name="connsiteY15" fmla="*/ 1488166 h 1488166"/>
              <a:gd name="connsiteX16" fmla="*/ 1987465 w 5538087"/>
              <a:gd name="connsiteY16" fmla="*/ 1488166 h 1488166"/>
              <a:gd name="connsiteX17" fmla="*/ 1301983 w 5538087"/>
              <a:gd name="connsiteY17" fmla="*/ 1488166 h 1488166"/>
              <a:gd name="connsiteX18" fmla="*/ 526811 w 5538087"/>
              <a:gd name="connsiteY18" fmla="*/ 1488166 h 1488166"/>
              <a:gd name="connsiteX19" fmla="*/ 0 w 5538087"/>
              <a:gd name="connsiteY19" fmla="*/ 961355 h 1488166"/>
              <a:gd name="connsiteX20" fmla="*/ 0 w 5538087"/>
              <a:gd name="connsiteY20" fmla="*/ 526811 h 1488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538087" h="1488166" fill="none" extrusionOk="0">
                <a:moveTo>
                  <a:pt x="0" y="526811"/>
                </a:moveTo>
                <a:cubicBezTo>
                  <a:pt x="25961" y="223717"/>
                  <a:pt x="225585" y="-30731"/>
                  <a:pt x="526811" y="0"/>
                </a:cubicBezTo>
                <a:cubicBezTo>
                  <a:pt x="846848" y="15387"/>
                  <a:pt x="1009412" y="26790"/>
                  <a:pt x="1167449" y="0"/>
                </a:cubicBezTo>
                <a:cubicBezTo>
                  <a:pt x="1325486" y="-26790"/>
                  <a:pt x="1639624" y="-12226"/>
                  <a:pt x="1808087" y="0"/>
                </a:cubicBezTo>
                <a:cubicBezTo>
                  <a:pt x="1976550" y="12226"/>
                  <a:pt x="2209993" y="-3999"/>
                  <a:pt x="2448725" y="0"/>
                </a:cubicBezTo>
                <a:cubicBezTo>
                  <a:pt x="2687457" y="3999"/>
                  <a:pt x="2887074" y="16047"/>
                  <a:pt x="3044518" y="0"/>
                </a:cubicBezTo>
                <a:cubicBezTo>
                  <a:pt x="3201962" y="-16047"/>
                  <a:pt x="3508713" y="47"/>
                  <a:pt x="3774845" y="0"/>
                </a:cubicBezTo>
                <a:cubicBezTo>
                  <a:pt x="4040977" y="-47"/>
                  <a:pt x="4175704" y="-23876"/>
                  <a:pt x="4325793" y="0"/>
                </a:cubicBezTo>
                <a:cubicBezTo>
                  <a:pt x="4475882" y="23876"/>
                  <a:pt x="4737957" y="11821"/>
                  <a:pt x="5011276" y="0"/>
                </a:cubicBezTo>
                <a:cubicBezTo>
                  <a:pt x="5318727" y="-16935"/>
                  <a:pt x="5522707" y="229204"/>
                  <a:pt x="5538087" y="526811"/>
                </a:cubicBezTo>
                <a:cubicBezTo>
                  <a:pt x="5545074" y="700027"/>
                  <a:pt x="5548538" y="782965"/>
                  <a:pt x="5538087" y="961355"/>
                </a:cubicBezTo>
                <a:cubicBezTo>
                  <a:pt x="5598159" y="1262498"/>
                  <a:pt x="5262143" y="1532519"/>
                  <a:pt x="5011276" y="1488166"/>
                </a:cubicBezTo>
                <a:cubicBezTo>
                  <a:pt x="4846267" y="1506415"/>
                  <a:pt x="4603005" y="1484651"/>
                  <a:pt x="4460327" y="1488166"/>
                </a:cubicBezTo>
                <a:cubicBezTo>
                  <a:pt x="4317649" y="1491681"/>
                  <a:pt x="4099852" y="1456792"/>
                  <a:pt x="3819690" y="1488166"/>
                </a:cubicBezTo>
                <a:cubicBezTo>
                  <a:pt x="3539528" y="1519540"/>
                  <a:pt x="3564210" y="1482021"/>
                  <a:pt x="3313586" y="1488166"/>
                </a:cubicBezTo>
                <a:cubicBezTo>
                  <a:pt x="3062962" y="1494311"/>
                  <a:pt x="2851720" y="1458861"/>
                  <a:pt x="2672948" y="1488166"/>
                </a:cubicBezTo>
                <a:cubicBezTo>
                  <a:pt x="2494176" y="1517471"/>
                  <a:pt x="2249310" y="1484301"/>
                  <a:pt x="1987465" y="1488166"/>
                </a:cubicBezTo>
                <a:cubicBezTo>
                  <a:pt x="1725620" y="1492031"/>
                  <a:pt x="1621880" y="1497999"/>
                  <a:pt x="1301983" y="1488166"/>
                </a:cubicBezTo>
                <a:cubicBezTo>
                  <a:pt x="982086" y="1478333"/>
                  <a:pt x="824912" y="1520359"/>
                  <a:pt x="526811" y="1488166"/>
                </a:cubicBezTo>
                <a:cubicBezTo>
                  <a:pt x="244573" y="1472292"/>
                  <a:pt x="-11026" y="1321313"/>
                  <a:pt x="0" y="961355"/>
                </a:cubicBezTo>
                <a:cubicBezTo>
                  <a:pt x="14192" y="835032"/>
                  <a:pt x="-15120" y="698968"/>
                  <a:pt x="0" y="526811"/>
                </a:cubicBezTo>
                <a:close/>
              </a:path>
              <a:path w="5538087" h="1488166" stroke="0" extrusionOk="0">
                <a:moveTo>
                  <a:pt x="0" y="526811"/>
                </a:moveTo>
                <a:cubicBezTo>
                  <a:pt x="-14809" y="218442"/>
                  <a:pt x="211554" y="-31951"/>
                  <a:pt x="526811" y="0"/>
                </a:cubicBezTo>
                <a:cubicBezTo>
                  <a:pt x="770076" y="25946"/>
                  <a:pt x="920332" y="27117"/>
                  <a:pt x="1077760" y="0"/>
                </a:cubicBezTo>
                <a:cubicBezTo>
                  <a:pt x="1235188" y="-27117"/>
                  <a:pt x="1473325" y="10319"/>
                  <a:pt x="1763242" y="0"/>
                </a:cubicBezTo>
                <a:cubicBezTo>
                  <a:pt x="2053159" y="-10319"/>
                  <a:pt x="2161335" y="-8128"/>
                  <a:pt x="2269346" y="0"/>
                </a:cubicBezTo>
                <a:cubicBezTo>
                  <a:pt x="2377357" y="8128"/>
                  <a:pt x="2672881" y="-10373"/>
                  <a:pt x="2909984" y="0"/>
                </a:cubicBezTo>
                <a:cubicBezTo>
                  <a:pt x="3147087" y="10373"/>
                  <a:pt x="3189552" y="-229"/>
                  <a:pt x="3460932" y="0"/>
                </a:cubicBezTo>
                <a:cubicBezTo>
                  <a:pt x="3732312" y="229"/>
                  <a:pt x="3985047" y="-26615"/>
                  <a:pt x="4191260" y="0"/>
                </a:cubicBezTo>
                <a:cubicBezTo>
                  <a:pt x="4397473" y="26615"/>
                  <a:pt x="4830427" y="32988"/>
                  <a:pt x="5011276" y="0"/>
                </a:cubicBezTo>
                <a:cubicBezTo>
                  <a:pt x="5265588" y="-15896"/>
                  <a:pt x="5550715" y="238401"/>
                  <a:pt x="5538087" y="526811"/>
                </a:cubicBezTo>
                <a:cubicBezTo>
                  <a:pt x="5534211" y="721273"/>
                  <a:pt x="5540309" y="830123"/>
                  <a:pt x="5538087" y="961355"/>
                </a:cubicBezTo>
                <a:cubicBezTo>
                  <a:pt x="5532618" y="1185524"/>
                  <a:pt x="5287590" y="1493284"/>
                  <a:pt x="5011276" y="1488166"/>
                </a:cubicBezTo>
                <a:cubicBezTo>
                  <a:pt x="4778352" y="1501087"/>
                  <a:pt x="4698793" y="1473664"/>
                  <a:pt x="4460327" y="1488166"/>
                </a:cubicBezTo>
                <a:cubicBezTo>
                  <a:pt x="4221861" y="1502668"/>
                  <a:pt x="4109904" y="1512301"/>
                  <a:pt x="3864534" y="1488166"/>
                </a:cubicBezTo>
                <a:cubicBezTo>
                  <a:pt x="3619164" y="1464031"/>
                  <a:pt x="3535327" y="1475228"/>
                  <a:pt x="3268741" y="1488166"/>
                </a:cubicBezTo>
                <a:cubicBezTo>
                  <a:pt x="3002155" y="1501104"/>
                  <a:pt x="2864284" y="1501304"/>
                  <a:pt x="2628103" y="1488166"/>
                </a:cubicBezTo>
                <a:cubicBezTo>
                  <a:pt x="2391922" y="1475028"/>
                  <a:pt x="2367678" y="1485128"/>
                  <a:pt x="2121999" y="1488166"/>
                </a:cubicBezTo>
                <a:cubicBezTo>
                  <a:pt x="1876320" y="1491204"/>
                  <a:pt x="1727052" y="1459528"/>
                  <a:pt x="1481361" y="1488166"/>
                </a:cubicBezTo>
                <a:cubicBezTo>
                  <a:pt x="1235670" y="1516804"/>
                  <a:pt x="961382" y="1528263"/>
                  <a:pt x="526811" y="1488166"/>
                </a:cubicBezTo>
                <a:cubicBezTo>
                  <a:pt x="210050" y="1453487"/>
                  <a:pt x="9933" y="1239955"/>
                  <a:pt x="0" y="961355"/>
                </a:cubicBezTo>
                <a:cubicBezTo>
                  <a:pt x="-8318" y="749823"/>
                  <a:pt x="8943" y="694689"/>
                  <a:pt x="0" y="526811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>
            <a:solidFill>
              <a:schemeClr val="accent6">
                <a:lumMod val="20000"/>
                <a:lumOff val="80000"/>
                <a:alpha val="50000"/>
              </a:schemeClr>
            </a:solidFill>
          </a:ln>
          <a:effectLst>
            <a:innerShdw blurRad="101600">
              <a:schemeClr val="bg1"/>
            </a:innerShdw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>
                <a:outerShdw blurRad="50800" dist="50800" dir="5400000" algn="ctr" rotWithShape="0">
                  <a:srgbClr val="FFFF00"/>
                </a:outerShdw>
              </a:effectLst>
              <a:uLnTx/>
              <a:uFillTx/>
              <a:latin typeface="字魂70号-灵悦黑体" panose="00000500000000000000" pitchFamily="2" charset="-122"/>
              <a:ea typeface="字魂70号-灵悦黑体" panose="00000500000000000000" pitchFamily="2" charset="-122"/>
              <a:cs typeface="+mn-ea"/>
              <a:sym typeface="字魂70号-灵悦黑体" panose="00000500000000000000" pitchFamily="2" charset="-122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584960" y="2206193"/>
            <a:ext cx="2895600" cy="960120"/>
          </a:xfrm>
          <a:prstGeom prst="roundRect">
            <a:avLst/>
          </a:prstGeom>
          <a:solidFill>
            <a:srgbClr val="F19431">
              <a:alpha val="82745"/>
            </a:srgbClr>
          </a:solidFill>
          <a:ln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hây</a:t>
            </a:r>
            <a:r>
              <a:rPr lang="en-US" sz="36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hây</a:t>
            </a:r>
            <a:endParaRPr lang="en-US" sz="36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392680" y="3789272"/>
            <a:ext cx="2895600" cy="960120"/>
          </a:xfrm>
          <a:prstGeom prst="roundRect">
            <a:avLst/>
          </a:prstGeom>
          <a:solidFill>
            <a:srgbClr val="FF7C80">
              <a:alpha val="82745"/>
            </a:srgbClr>
          </a:solidFill>
          <a:ln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cùi</a:t>
            </a:r>
            <a:r>
              <a:rPr lang="en-US" sz="36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trắng</a:t>
            </a:r>
            <a:endParaRPr lang="en-US" sz="36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1760" y="2686253"/>
            <a:ext cx="2895600" cy="960120"/>
          </a:xfrm>
          <a:prstGeom prst="roundRect">
            <a:avLst/>
          </a:prstGeom>
          <a:solidFill>
            <a:srgbClr val="92D050">
              <a:alpha val="82745"/>
            </a:srgbClr>
          </a:solidFill>
          <a:ln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gà</a:t>
            </a:r>
            <a:r>
              <a:rPr lang="en-US" sz="36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gật</a:t>
            </a:r>
            <a:endParaRPr lang="en-US" sz="36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200900" y="4269332"/>
            <a:ext cx="2895600" cy="960120"/>
          </a:xfrm>
          <a:prstGeom prst="roundRect">
            <a:avLst/>
          </a:prstGeom>
          <a:solidFill>
            <a:schemeClr val="accent5">
              <a:lumMod val="60000"/>
              <a:lumOff val="40000"/>
              <a:alpha val="82745"/>
            </a:schemeClr>
          </a:solidFill>
          <a:ln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</a:t>
            </a:r>
            <a:r>
              <a:rPr lang="en-US" sz="3600" b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ực</a:t>
            </a:r>
            <a:r>
              <a:rPr lang="en-US" sz="36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rỡ</a:t>
            </a:r>
            <a:endParaRPr lang="en-US" sz="36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584960" y="2195129"/>
            <a:ext cx="2895600" cy="960120"/>
          </a:xfrm>
          <a:prstGeom prst="roundRect">
            <a:avLst/>
          </a:prstGeom>
          <a:noFill/>
          <a:ln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</a:t>
            </a:r>
            <a:r>
              <a:rPr lang="en-US" sz="3600" b="1" u="sng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ây</a:t>
            </a:r>
            <a:r>
              <a:rPr lang="en-US" sz="36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</a:t>
            </a:r>
            <a:r>
              <a:rPr lang="en-US" sz="3600" b="1" u="sng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ây</a:t>
            </a:r>
            <a:endParaRPr lang="en-US" sz="3600" b="1" u="sng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392680" y="3784525"/>
            <a:ext cx="2895600" cy="960120"/>
          </a:xfrm>
          <a:prstGeom prst="roundRect">
            <a:avLst/>
          </a:prstGeom>
          <a:noFill/>
          <a:ln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r>
              <a:rPr lang="en-US" sz="3600" b="1" u="sng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ùi</a:t>
            </a:r>
            <a:r>
              <a:rPr lang="en-US" sz="36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u="sng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</a:t>
            </a:r>
            <a:r>
              <a:rPr lang="en-US" sz="3600" b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ắng</a:t>
            </a:r>
            <a:endParaRPr lang="en-US" sz="36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888480" y="2686253"/>
            <a:ext cx="2865120" cy="960120"/>
          </a:xfrm>
          <a:prstGeom prst="roundRect">
            <a:avLst/>
          </a:prstGeom>
          <a:noFill/>
          <a:ln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u="sng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ật</a:t>
            </a:r>
            <a:endParaRPr lang="en-US" sz="36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200900" y="4269332"/>
            <a:ext cx="2895600" cy="960120"/>
          </a:xfrm>
          <a:prstGeom prst="roundRect">
            <a:avLst/>
          </a:prstGeom>
          <a:noFill/>
          <a:ln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</a:t>
            </a:r>
            <a:r>
              <a:rPr lang="en-US" sz="3600" b="1" u="sng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ực</a:t>
            </a:r>
            <a:r>
              <a:rPr lang="en-US" sz="36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</a:t>
            </a:r>
            <a:r>
              <a:rPr lang="en-US" sz="3600" b="1" u="sng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ỡ</a:t>
            </a:r>
            <a:endParaRPr lang="en-US" sz="36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95" b="98459" l="1368" r="100000">
                        <a14:foregroundMark x1="24957" y1="50847" x2="24957" y2="5084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84713" flipH="1">
            <a:off x="-40119" y="-36150"/>
            <a:ext cx="1692349" cy="197815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95" b="98459" l="1368" r="100000">
                        <a14:foregroundMark x1="24957" y1="50847" x2="24957" y2="5084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15287">
            <a:off x="10613431" y="4804517"/>
            <a:ext cx="1692349" cy="197815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322" y="126051"/>
            <a:ext cx="11949196" cy="17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71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4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2549440-6149-4FF3-B3ED-162919E5708F}"/>
              </a:ext>
            </a:extLst>
          </p:cNvPr>
          <p:cNvGrpSpPr/>
          <p:nvPr/>
        </p:nvGrpSpPr>
        <p:grpSpPr>
          <a:xfrm>
            <a:off x="-13801" y="-18967"/>
            <a:ext cx="12232931" cy="6854532"/>
            <a:chOff x="-27710" y="-83128"/>
            <a:chExt cx="24561431" cy="13762615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16EEEBA-931B-49A6-B301-04D2445A5DAC}"/>
                </a:ext>
              </a:extLst>
            </p:cNvPr>
            <p:cNvSpPr/>
            <p:nvPr/>
          </p:nvSpPr>
          <p:spPr>
            <a:xfrm flipH="1">
              <a:off x="770413" y="-10372"/>
              <a:ext cx="89766" cy="13689859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B21F719-DBC6-47C1-9A72-AE2C8C8E3B9C}"/>
                </a:ext>
              </a:extLst>
            </p:cNvPr>
            <p:cNvSpPr/>
            <p:nvPr/>
          </p:nvSpPr>
          <p:spPr>
            <a:xfrm flipH="1">
              <a:off x="2087674" y="-10371"/>
              <a:ext cx="45719" cy="13689858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4D81E6E-31EE-4310-B4BD-9091C118945B}"/>
                </a:ext>
              </a:extLst>
            </p:cNvPr>
            <p:cNvSpPr/>
            <p:nvPr/>
          </p:nvSpPr>
          <p:spPr>
            <a:xfrm flipH="1">
              <a:off x="3360888" y="-10372"/>
              <a:ext cx="45721" cy="13689859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87CC87-38D4-4FBC-9F5D-E805BE91923A}"/>
                </a:ext>
              </a:extLst>
            </p:cNvPr>
            <p:cNvSpPr/>
            <p:nvPr/>
          </p:nvSpPr>
          <p:spPr>
            <a:xfrm>
              <a:off x="4679824" y="-10371"/>
              <a:ext cx="45719" cy="13689858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05CEEBA-6B5C-4ED2-8177-25A8D5EE97A6}"/>
                </a:ext>
              </a:extLst>
            </p:cNvPr>
            <p:cNvSpPr/>
            <p:nvPr/>
          </p:nvSpPr>
          <p:spPr>
            <a:xfrm flipH="1">
              <a:off x="5863274" y="-10372"/>
              <a:ext cx="62483" cy="13689859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5613ABC-1AC0-432C-9800-8D8BB5C9A597}"/>
                </a:ext>
              </a:extLst>
            </p:cNvPr>
            <p:cNvSpPr/>
            <p:nvPr/>
          </p:nvSpPr>
          <p:spPr>
            <a:xfrm flipH="1">
              <a:off x="7149121" y="-10371"/>
              <a:ext cx="49851" cy="13689858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4C4E9CC-7C16-43A4-9DDC-3606FA4A32DE}"/>
                </a:ext>
              </a:extLst>
            </p:cNvPr>
            <p:cNvSpPr/>
            <p:nvPr/>
          </p:nvSpPr>
          <p:spPr>
            <a:xfrm flipH="1">
              <a:off x="8395055" y="-10372"/>
              <a:ext cx="77134" cy="13689859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2FBD9B7-4A19-4D1D-A1D8-FDA7C4F95FEC}"/>
                </a:ext>
              </a:extLst>
            </p:cNvPr>
            <p:cNvSpPr/>
            <p:nvPr/>
          </p:nvSpPr>
          <p:spPr>
            <a:xfrm>
              <a:off x="9745403" y="-10371"/>
              <a:ext cx="60371" cy="13689858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3E47D9D-BF4F-4504-9D7D-00534FB1A8C1}"/>
                </a:ext>
              </a:extLst>
            </p:cNvPr>
            <p:cNvSpPr/>
            <p:nvPr/>
          </p:nvSpPr>
          <p:spPr>
            <a:xfrm flipH="1">
              <a:off x="10945616" y="-10372"/>
              <a:ext cx="45719" cy="13689859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999572C-E418-49F7-96AC-E83329E086C1}"/>
                </a:ext>
              </a:extLst>
            </p:cNvPr>
            <p:cNvSpPr/>
            <p:nvPr/>
          </p:nvSpPr>
          <p:spPr>
            <a:xfrm flipH="1">
              <a:off x="12189530" y="-10371"/>
              <a:ext cx="75022" cy="13689858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68EE6D8-7A00-44B1-A8F6-4C21D3895C2C}"/>
                </a:ext>
              </a:extLst>
            </p:cNvPr>
            <p:cNvSpPr/>
            <p:nvPr/>
          </p:nvSpPr>
          <p:spPr>
            <a:xfrm>
              <a:off x="13537766" y="-10372"/>
              <a:ext cx="45719" cy="13689857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2703ABA-B855-4B9F-BFCD-F69262407279}"/>
                </a:ext>
              </a:extLst>
            </p:cNvPr>
            <p:cNvSpPr/>
            <p:nvPr/>
          </p:nvSpPr>
          <p:spPr>
            <a:xfrm>
              <a:off x="14810982" y="-10371"/>
              <a:ext cx="45719" cy="13689856"/>
            </a:xfrm>
            <a:custGeom>
              <a:avLst/>
              <a:gdLst>
                <a:gd name="connsiteX0" fmla="*/ -1 w 12631"/>
                <a:gd name="connsiteY0" fmla="*/ 0 h 13605848"/>
                <a:gd name="connsiteX1" fmla="*/ -1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-1" y="0"/>
                  </a:moveTo>
                  <a:lnTo>
                    <a:pt x="-1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50003D6-88FD-4308-8952-A53A6F46E3E6}"/>
                </a:ext>
              </a:extLst>
            </p:cNvPr>
            <p:cNvSpPr/>
            <p:nvPr/>
          </p:nvSpPr>
          <p:spPr>
            <a:xfrm>
              <a:off x="16056914" y="-10372"/>
              <a:ext cx="45719" cy="13689859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834818-0B16-4EF0-A95B-B34420086A48}"/>
                </a:ext>
              </a:extLst>
            </p:cNvPr>
            <p:cNvSpPr/>
            <p:nvPr/>
          </p:nvSpPr>
          <p:spPr>
            <a:xfrm>
              <a:off x="17330129" y="-10372"/>
              <a:ext cx="69218" cy="13689859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946575E-B107-421B-960C-FAFCE7154992}"/>
                </a:ext>
              </a:extLst>
            </p:cNvPr>
            <p:cNvSpPr/>
            <p:nvPr/>
          </p:nvSpPr>
          <p:spPr>
            <a:xfrm>
              <a:off x="18603345" y="-10372"/>
              <a:ext cx="45719" cy="13689859"/>
            </a:xfrm>
            <a:custGeom>
              <a:avLst/>
              <a:gdLst>
                <a:gd name="connsiteX0" fmla="*/ -1 w 12631"/>
                <a:gd name="connsiteY0" fmla="*/ 0 h 13605848"/>
                <a:gd name="connsiteX1" fmla="*/ -1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-1" y="0"/>
                  </a:moveTo>
                  <a:lnTo>
                    <a:pt x="-1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A9FEA8A-ABB7-4121-80A2-028F627C3E6D}"/>
                </a:ext>
              </a:extLst>
            </p:cNvPr>
            <p:cNvSpPr/>
            <p:nvPr/>
          </p:nvSpPr>
          <p:spPr>
            <a:xfrm>
              <a:off x="19876561" y="-10372"/>
              <a:ext cx="45719" cy="13689859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66D04AE-E9F5-4E6F-AD8A-57F449650AC5}"/>
                </a:ext>
              </a:extLst>
            </p:cNvPr>
            <p:cNvSpPr/>
            <p:nvPr/>
          </p:nvSpPr>
          <p:spPr>
            <a:xfrm flipH="1">
              <a:off x="21104057" y="-10372"/>
              <a:ext cx="45719" cy="13689859"/>
            </a:xfrm>
            <a:custGeom>
              <a:avLst/>
              <a:gdLst>
                <a:gd name="connsiteX0" fmla="*/ 1 w 12631"/>
                <a:gd name="connsiteY0" fmla="*/ 0 h 13605848"/>
                <a:gd name="connsiteX1" fmla="*/ 1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1" y="0"/>
                  </a:moveTo>
                  <a:lnTo>
                    <a:pt x="1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AC26F8D-A947-4819-AA8E-909CE1DF9E14}"/>
                </a:ext>
              </a:extLst>
            </p:cNvPr>
            <p:cNvSpPr/>
            <p:nvPr/>
          </p:nvSpPr>
          <p:spPr>
            <a:xfrm>
              <a:off x="22422992" y="-10372"/>
              <a:ext cx="87654" cy="13689859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8A5794C-BC02-4FC3-A09F-2A17D9A9BE21}"/>
                </a:ext>
              </a:extLst>
            </p:cNvPr>
            <p:cNvSpPr/>
            <p:nvPr/>
          </p:nvSpPr>
          <p:spPr>
            <a:xfrm>
              <a:off x="23696207" y="-83128"/>
              <a:ext cx="45719" cy="13762615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7D0279D-A784-4CE2-9DF1-D797624616F3}"/>
                </a:ext>
              </a:extLst>
            </p:cNvPr>
            <p:cNvSpPr/>
            <p:nvPr/>
          </p:nvSpPr>
          <p:spPr>
            <a:xfrm>
              <a:off x="-27710" y="1446752"/>
              <a:ext cx="24529102" cy="45719"/>
            </a:xfrm>
            <a:custGeom>
              <a:avLst/>
              <a:gdLst>
                <a:gd name="connsiteX0" fmla="*/ 0 w 24347214"/>
                <a:gd name="connsiteY0" fmla="*/ 0 h 12631"/>
                <a:gd name="connsiteX1" fmla="*/ 24347216 w 24347214"/>
                <a:gd name="connsiteY1" fmla="*/ 0 h 12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347214" h="12631">
                  <a:moveTo>
                    <a:pt x="0" y="0"/>
                  </a:moveTo>
                  <a:lnTo>
                    <a:pt x="24347216" y="0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 dirty="0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420F06F-A675-4288-96E7-2BCE51DCF7C9}"/>
                </a:ext>
              </a:extLst>
            </p:cNvPr>
            <p:cNvSpPr/>
            <p:nvPr/>
          </p:nvSpPr>
          <p:spPr>
            <a:xfrm flipV="1">
              <a:off x="-27710" y="2689178"/>
              <a:ext cx="24529101" cy="103546"/>
            </a:xfrm>
            <a:custGeom>
              <a:avLst/>
              <a:gdLst>
                <a:gd name="connsiteX0" fmla="*/ 0 w 24347214"/>
                <a:gd name="connsiteY0" fmla="*/ 0 h 12631"/>
                <a:gd name="connsiteX1" fmla="*/ 24347216 w 24347214"/>
                <a:gd name="connsiteY1" fmla="*/ 0 h 12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347214" h="12631">
                  <a:moveTo>
                    <a:pt x="0" y="0"/>
                  </a:moveTo>
                  <a:lnTo>
                    <a:pt x="24347216" y="0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5850576-849A-42F1-B832-DF360B800196}"/>
                </a:ext>
              </a:extLst>
            </p:cNvPr>
            <p:cNvSpPr/>
            <p:nvPr/>
          </p:nvSpPr>
          <p:spPr>
            <a:xfrm flipV="1">
              <a:off x="-27709" y="4092974"/>
              <a:ext cx="24529100" cy="45719"/>
            </a:xfrm>
            <a:custGeom>
              <a:avLst/>
              <a:gdLst>
                <a:gd name="connsiteX0" fmla="*/ 0 w 24347214"/>
                <a:gd name="connsiteY0" fmla="*/ 0 h 12631"/>
                <a:gd name="connsiteX1" fmla="*/ 24347216 w 24347214"/>
                <a:gd name="connsiteY1" fmla="*/ 0 h 12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347214" h="12631">
                  <a:moveTo>
                    <a:pt x="0" y="0"/>
                  </a:moveTo>
                  <a:lnTo>
                    <a:pt x="24347216" y="0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B518D9F-28A6-4440-8D37-99936081CA37}"/>
                </a:ext>
              </a:extLst>
            </p:cNvPr>
            <p:cNvSpPr/>
            <p:nvPr/>
          </p:nvSpPr>
          <p:spPr>
            <a:xfrm>
              <a:off x="-27709" y="5484664"/>
              <a:ext cx="24529100" cy="45719"/>
            </a:xfrm>
            <a:custGeom>
              <a:avLst/>
              <a:gdLst>
                <a:gd name="connsiteX0" fmla="*/ 0 w 24347214"/>
                <a:gd name="connsiteY0" fmla="*/ 0 h 12631"/>
                <a:gd name="connsiteX1" fmla="*/ 24347216 w 24347214"/>
                <a:gd name="connsiteY1" fmla="*/ 0 h 12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347214" h="12631">
                  <a:moveTo>
                    <a:pt x="0" y="0"/>
                  </a:moveTo>
                  <a:lnTo>
                    <a:pt x="24347216" y="0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3716B88-C6A7-454A-9B2C-F0AFD0950A7C}"/>
                </a:ext>
              </a:extLst>
            </p:cNvPr>
            <p:cNvSpPr/>
            <p:nvPr/>
          </p:nvSpPr>
          <p:spPr>
            <a:xfrm>
              <a:off x="-27709" y="6830635"/>
              <a:ext cx="24529100" cy="63413"/>
            </a:xfrm>
            <a:custGeom>
              <a:avLst/>
              <a:gdLst>
                <a:gd name="connsiteX0" fmla="*/ 0 w 24347214"/>
                <a:gd name="connsiteY0" fmla="*/ 0 h 12631"/>
                <a:gd name="connsiteX1" fmla="*/ 24347216 w 24347214"/>
                <a:gd name="connsiteY1" fmla="*/ 0 h 12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347214" h="12631">
                  <a:moveTo>
                    <a:pt x="0" y="0"/>
                  </a:moveTo>
                  <a:lnTo>
                    <a:pt x="24347216" y="0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C29A84F-B02F-4534-A237-ECC0DC640381}"/>
                </a:ext>
              </a:extLst>
            </p:cNvPr>
            <p:cNvSpPr/>
            <p:nvPr/>
          </p:nvSpPr>
          <p:spPr>
            <a:xfrm>
              <a:off x="-27709" y="8285738"/>
              <a:ext cx="24529100" cy="63413"/>
            </a:xfrm>
            <a:custGeom>
              <a:avLst/>
              <a:gdLst>
                <a:gd name="connsiteX0" fmla="*/ 0 w 24347214"/>
                <a:gd name="connsiteY0" fmla="*/ 0 h 12631"/>
                <a:gd name="connsiteX1" fmla="*/ 24347216 w 24347214"/>
                <a:gd name="connsiteY1" fmla="*/ 0 h 12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347214" h="12631">
                  <a:moveTo>
                    <a:pt x="0" y="0"/>
                  </a:moveTo>
                  <a:lnTo>
                    <a:pt x="24347216" y="0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7A04342-779C-4E49-9342-4C7235C64B7E}"/>
                </a:ext>
              </a:extLst>
            </p:cNvPr>
            <p:cNvSpPr/>
            <p:nvPr/>
          </p:nvSpPr>
          <p:spPr>
            <a:xfrm>
              <a:off x="-27709" y="9631709"/>
              <a:ext cx="24529100" cy="63413"/>
            </a:xfrm>
            <a:custGeom>
              <a:avLst/>
              <a:gdLst>
                <a:gd name="connsiteX0" fmla="*/ 0 w 24347214"/>
                <a:gd name="connsiteY0" fmla="*/ 0 h 12631"/>
                <a:gd name="connsiteX1" fmla="*/ 24347216 w 24347214"/>
                <a:gd name="connsiteY1" fmla="*/ 0 h 12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347214" h="12631">
                  <a:moveTo>
                    <a:pt x="0" y="0"/>
                  </a:moveTo>
                  <a:lnTo>
                    <a:pt x="24347216" y="0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30D1C65-4F29-4CFD-98ED-0B08A11D2971}"/>
                </a:ext>
              </a:extLst>
            </p:cNvPr>
            <p:cNvSpPr/>
            <p:nvPr/>
          </p:nvSpPr>
          <p:spPr>
            <a:xfrm>
              <a:off x="-27709" y="10977680"/>
              <a:ext cx="24529100" cy="63413"/>
            </a:xfrm>
            <a:custGeom>
              <a:avLst/>
              <a:gdLst>
                <a:gd name="connsiteX0" fmla="*/ 0 w 24347214"/>
                <a:gd name="connsiteY0" fmla="*/ 0 h 12631"/>
                <a:gd name="connsiteX1" fmla="*/ 24347216 w 24347214"/>
                <a:gd name="connsiteY1" fmla="*/ 0 h 12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347214" h="12631">
                  <a:moveTo>
                    <a:pt x="0" y="0"/>
                  </a:moveTo>
                  <a:lnTo>
                    <a:pt x="24347216" y="0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254DEA4-0AAE-4DB8-A219-145E619D9D9B}"/>
                </a:ext>
              </a:extLst>
            </p:cNvPr>
            <p:cNvSpPr/>
            <p:nvPr/>
          </p:nvSpPr>
          <p:spPr>
            <a:xfrm>
              <a:off x="-27709" y="12232736"/>
              <a:ext cx="24561430" cy="154327"/>
            </a:xfrm>
            <a:custGeom>
              <a:avLst/>
              <a:gdLst>
                <a:gd name="connsiteX0" fmla="*/ 0 w 24347214"/>
                <a:gd name="connsiteY0" fmla="*/ 0 h 12631"/>
                <a:gd name="connsiteX1" fmla="*/ 24347214 w 24347214"/>
                <a:gd name="connsiteY1" fmla="*/ 0 h 12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347214" h="12631">
                  <a:moveTo>
                    <a:pt x="0" y="0"/>
                  </a:moveTo>
                  <a:lnTo>
                    <a:pt x="24347214" y="0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0B025A39-04C4-45FC-A7D1-6F98E06A3666}"/>
              </a:ext>
            </a:extLst>
          </p:cNvPr>
          <p:cNvSpPr/>
          <p:nvPr/>
        </p:nvSpPr>
        <p:spPr>
          <a:xfrm>
            <a:off x="27130" y="20859"/>
            <a:ext cx="12192000" cy="49383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7731"/>
            <a:endParaRPr lang="en-ID" sz="897">
              <a:solidFill>
                <a:srgbClr val="FEF8EA"/>
              </a:solidFill>
              <a:latin typeface="Calibri" panose="020F0502020204030204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78B3329-DAAF-4A20-831E-539D474A0BA4}"/>
              </a:ext>
            </a:extLst>
          </p:cNvPr>
          <p:cNvGrpSpPr/>
          <p:nvPr/>
        </p:nvGrpSpPr>
        <p:grpSpPr>
          <a:xfrm>
            <a:off x="490285" y="1433455"/>
            <a:ext cx="3104366" cy="4088046"/>
            <a:chOff x="14310949" y="2299206"/>
            <a:chExt cx="6792589" cy="8944954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2AEE3727-CF29-4FE9-87F0-0FCC16FC3604}"/>
                </a:ext>
              </a:extLst>
            </p:cNvPr>
            <p:cNvSpPr/>
            <p:nvPr/>
          </p:nvSpPr>
          <p:spPr>
            <a:xfrm>
              <a:off x="14325600" y="2305089"/>
              <a:ext cx="6763805" cy="893907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27731"/>
              <a:endParaRPr lang="en-ID" sz="897" dirty="0">
                <a:solidFill>
                  <a:srgbClr val="FEF8EA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F109D883-98FA-42F6-8FDF-B11A1335E577}"/>
                </a:ext>
              </a:extLst>
            </p:cNvPr>
            <p:cNvSpPr/>
            <p:nvPr/>
          </p:nvSpPr>
          <p:spPr>
            <a:xfrm>
              <a:off x="14310949" y="2299206"/>
              <a:ext cx="6756781" cy="88734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27731"/>
              <a:r>
                <a:rPr lang="en-US" sz="897" dirty="0">
                  <a:solidFill>
                    <a:srgbClr val="FEF8EA"/>
                  </a:solidFill>
                  <a:latin typeface="Calibri" panose="020F0502020204030204"/>
                </a:rPr>
                <a:t> </a:t>
              </a:r>
              <a:endParaRPr lang="en-ID" sz="897" dirty="0">
                <a:solidFill>
                  <a:srgbClr val="FEF8EA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9E9CC619-1EA2-4E94-872F-3214CEC67EEF}"/>
                </a:ext>
              </a:extLst>
            </p:cNvPr>
            <p:cNvSpPr/>
            <p:nvPr/>
          </p:nvSpPr>
          <p:spPr>
            <a:xfrm>
              <a:off x="20116800" y="2305090"/>
              <a:ext cx="986738" cy="87306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27731"/>
              <a:endParaRPr lang="en-ID" sz="897">
                <a:solidFill>
                  <a:srgbClr val="FEF8EA"/>
                </a:solidFill>
                <a:latin typeface="Calibri" panose="020F0502020204030204"/>
              </a:endParaRPr>
            </a:p>
          </p:txBody>
        </p:sp>
        <p:sp>
          <p:nvSpPr>
            <p:cNvPr id="60" name="Graphic 25" descr="Close">
              <a:extLst>
                <a:ext uri="{FF2B5EF4-FFF2-40B4-BE49-F238E27FC236}">
                  <a16:creationId xmlns:a16="http://schemas.microsoft.com/office/drawing/2014/main" id="{20843DBE-EA90-4092-A6C2-EC2ADE1F6A8F}"/>
                </a:ext>
              </a:extLst>
            </p:cNvPr>
            <p:cNvSpPr/>
            <p:nvPr/>
          </p:nvSpPr>
          <p:spPr>
            <a:xfrm>
              <a:off x="20458222" y="2601477"/>
              <a:ext cx="303894" cy="303893"/>
            </a:xfrm>
            <a:custGeom>
              <a:avLst/>
              <a:gdLst>
                <a:gd name="connsiteX0" fmla="*/ 674370 w 674370"/>
                <a:gd name="connsiteY0" fmla="*/ 80963 h 674370"/>
                <a:gd name="connsiteX1" fmla="*/ 593408 w 674370"/>
                <a:gd name="connsiteY1" fmla="*/ 0 h 674370"/>
                <a:gd name="connsiteX2" fmla="*/ 337185 w 674370"/>
                <a:gd name="connsiteY2" fmla="*/ 256223 h 674370"/>
                <a:gd name="connsiteX3" fmla="*/ 80963 w 674370"/>
                <a:gd name="connsiteY3" fmla="*/ 0 h 674370"/>
                <a:gd name="connsiteX4" fmla="*/ 0 w 674370"/>
                <a:gd name="connsiteY4" fmla="*/ 80963 h 674370"/>
                <a:gd name="connsiteX5" fmla="*/ 256223 w 674370"/>
                <a:gd name="connsiteY5" fmla="*/ 337185 h 674370"/>
                <a:gd name="connsiteX6" fmla="*/ 0 w 674370"/>
                <a:gd name="connsiteY6" fmla="*/ 593408 h 674370"/>
                <a:gd name="connsiteX7" fmla="*/ 80963 w 674370"/>
                <a:gd name="connsiteY7" fmla="*/ 674370 h 674370"/>
                <a:gd name="connsiteX8" fmla="*/ 337185 w 674370"/>
                <a:gd name="connsiteY8" fmla="*/ 418148 h 674370"/>
                <a:gd name="connsiteX9" fmla="*/ 593408 w 674370"/>
                <a:gd name="connsiteY9" fmla="*/ 674370 h 674370"/>
                <a:gd name="connsiteX10" fmla="*/ 674370 w 674370"/>
                <a:gd name="connsiteY10" fmla="*/ 593408 h 674370"/>
                <a:gd name="connsiteX11" fmla="*/ 418148 w 674370"/>
                <a:gd name="connsiteY11" fmla="*/ 337185 h 674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74370" h="674370">
                  <a:moveTo>
                    <a:pt x="674370" y="80963"/>
                  </a:moveTo>
                  <a:lnTo>
                    <a:pt x="593408" y="0"/>
                  </a:lnTo>
                  <a:lnTo>
                    <a:pt x="337185" y="256223"/>
                  </a:lnTo>
                  <a:lnTo>
                    <a:pt x="80963" y="0"/>
                  </a:lnTo>
                  <a:lnTo>
                    <a:pt x="0" y="80963"/>
                  </a:lnTo>
                  <a:lnTo>
                    <a:pt x="256223" y="337185"/>
                  </a:lnTo>
                  <a:lnTo>
                    <a:pt x="0" y="593408"/>
                  </a:lnTo>
                  <a:lnTo>
                    <a:pt x="80963" y="674370"/>
                  </a:lnTo>
                  <a:lnTo>
                    <a:pt x="337185" y="418148"/>
                  </a:lnTo>
                  <a:lnTo>
                    <a:pt x="593408" y="674370"/>
                  </a:lnTo>
                  <a:lnTo>
                    <a:pt x="674370" y="593408"/>
                  </a:lnTo>
                  <a:lnTo>
                    <a:pt x="418148" y="337185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 dirty="0">
                <a:solidFill>
                  <a:srgbClr val="1E1E1C"/>
                </a:solidFill>
                <a:latin typeface="Calibri" panose="020F0502020204030204"/>
              </a:endParaRPr>
            </a:p>
          </p:txBody>
        </p:sp>
      </p:grpSp>
      <p:sp>
        <p:nvSpPr>
          <p:cNvPr id="75" name="Graphic 3" descr="Heart">
            <a:extLst>
              <a:ext uri="{FF2B5EF4-FFF2-40B4-BE49-F238E27FC236}">
                <a16:creationId xmlns:a16="http://schemas.microsoft.com/office/drawing/2014/main" id="{6B42156B-4C4C-401A-9EC4-7C8B57B68581}"/>
              </a:ext>
            </a:extLst>
          </p:cNvPr>
          <p:cNvSpPr/>
          <p:nvPr/>
        </p:nvSpPr>
        <p:spPr>
          <a:xfrm>
            <a:off x="9784735" y="2622481"/>
            <a:ext cx="229749" cy="217687"/>
          </a:xfrm>
          <a:custGeom>
            <a:avLst/>
            <a:gdLst>
              <a:gd name="connsiteX0" fmla="*/ 323850 w 647700"/>
              <a:gd name="connsiteY0" fmla="*/ 127922 h 613696"/>
              <a:gd name="connsiteX1" fmla="*/ 0 w 647700"/>
              <a:gd name="connsiteY1" fmla="*/ 166022 h 613696"/>
              <a:gd name="connsiteX2" fmla="*/ 323850 w 647700"/>
              <a:gd name="connsiteY2" fmla="*/ 613697 h 613696"/>
              <a:gd name="connsiteX3" fmla="*/ 647700 w 647700"/>
              <a:gd name="connsiteY3" fmla="*/ 166022 h 613696"/>
              <a:gd name="connsiteX4" fmla="*/ 323850 w 647700"/>
              <a:gd name="connsiteY4" fmla="*/ 127922 h 613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7700" h="613696">
                <a:moveTo>
                  <a:pt x="323850" y="127922"/>
                </a:moveTo>
                <a:cubicBezTo>
                  <a:pt x="203835" y="-110203"/>
                  <a:pt x="0" y="32672"/>
                  <a:pt x="0" y="166022"/>
                </a:cubicBezTo>
                <a:cubicBezTo>
                  <a:pt x="0" y="366047"/>
                  <a:pt x="323850" y="613697"/>
                  <a:pt x="323850" y="613697"/>
                </a:cubicBezTo>
                <a:cubicBezTo>
                  <a:pt x="323850" y="613697"/>
                  <a:pt x="647700" y="366047"/>
                  <a:pt x="647700" y="166022"/>
                </a:cubicBezTo>
                <a:cubicBezTo>
                  <a:pt x="647700" y="32672"/>
                  <a:pt x="443865" y="-110203"/>
                  <a:pt x="323850" y="127922"/>
                </a:cubicBezTo>
                <a:close/>
              </a:path>
            </a:pathLst>
          </a:custGeom>
          <a:solidFill>
            <a:schemeClr val="accent3"/>
          </a:solidFill>
          <a:ln w="571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defTabSz="227731"/>
            <a:endParaRPr lang="en-ID" sz="897">
              <a:solidFill>
                <a:srgbClr val="1E1E1C"/>
              </a:solidFill>
              <a:latin typeface="Calibri" panose="020F0502020204030204"/>
            </a:endParaRPr>
          </a:p>
        </p:txBody>
      </p:sp>
      <p:sp>
        <p:nvSpPr>
          <p:cNvPr id="76" name="Star: 4 Points 75">
            <a:extLst>
              <a:ext uri="{FF2B5EF4-FFF2-40B4-BE49-F238E27FC236}">
                <a16:creationId xmlns:a16="http://schemas.microsoft.com/office/drawing/2014/main" id="{97D56429-9503-4135-BCC6-0C4B6D631A00}"/>
              </a:ext>
            </a:extLst>
          </p:cNvPr>
          <p:cNvSpPr/>
          <p:nvPr/>
        </p:nvSpPr>
        <p:spPr>
          <a:xfrm>
            <a:off x="9994479" y="1192030"/>
            <a:ext cx="239026" cy="239026"/>
          </a:xfrm>
          <a:prstGeom prst="star4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7731"/>
            <a:endParaRPr lang="en-ID" sz="897">
              <a:solidFill>
                <a:srgbClr val="FEF8EA"/>
              </a:solidFill>
              <a:latin typeface="Calibri" panose="020F0502020204030204"/>
            </a:endParaRPr>
          </a:p>
        </p:txBody>
      </p:sp>
      <p:sp>
        <p:nvSpPr>
          <p:cNvPr id="77" name="Star: 4 Points 76">
            <a:extLst>
              <a:ext uri="{FF2B5EF4-FFF2-40B4-BE49-F238E27FC236}">
                <a16:creationId xmlns:a16="http://schemas.microsoft.com/office/drawing/2014/main" id="{E4A7ABAB-45C3-4F46-82E4-45A12D363ED0}"/>
              </a:ext>
            </a:extLst>
          </p:cNvPr>
          <p:cNvSpPr/>
          <p:nvPr/>
        </p:nvSpPr>
        <p:spPr>
          <a:xfrm>
            <a:off x="4705283" y="1298114"/>
            <a:ext cx="239026" cy="239026"/>
          </a:xfrm>
          <a:prstGeom prst="star4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7731"/>
            <a:endParaRPr lang="en-ID" sz="897">
              <a:solidFill>
                <a:srgbClr val="FEF8EA"/>
              </a:solidFill>
              <a:latin typeface="Calibri" panose="020F0502020204030204"/>
            </a:endParaRPr>
          </a:p>
        </p:txBody>
      </p:sp>
      <p:sp>
        <p:nvSpPr>
          <p:cNvPr id="79" name="Graphic 82" descr="Shell">
            <a:extLst>
              <a:ext uri="{FF2B5EF4-FFF2-40B4-BE49-F238E27FC236}">
                <a16:creationId xmlns:a16="http://schemas.microsoft.com/office/drawing/2014/main" id="{C5431E9A-5E03-4914-A260-DE18DE126F98}"/>
              </a:ext>
            </a:extLst>
          </p:cNvPr>
          <p:cNvSpPr/>
          <p:nvPr/>
        </p:nvSpPr>
        <p:spPr>
          <a:xfrm rot="19945217">
            <a:off x="862580" y="1299873"/>
            <a:ext cx="379992" cy="322115"/>
          </a:xfrm>
          <a:custGeom>
            <a:avLst/>
            <a:gdLst>
              <a:gd name="connsiteX0" fmla="*/ 662940 w 762952"/>
              <a:gd name="connsiteY0" fmla="*/ 268605 h 646747"/>
              <a:gd name="connsiteX1" fmla="*/ 580073 w 762952"/>
              <a:gd name="connsiteY1" fmla="*/ 329565 h 646747"/>
              <a:gd name="connsiteX2" fmla="*/ 556260 w 762952"/>
              <a:gd name="connsiteY2" fmla="*/ 323850 h 646747"/>
              <a:gd name="connsiteX3" fmla="*/ 557213 w 762952"/>
              <a:gd name="connsiteY3" fmla="*/ 300038 h 646747"/>
              <a:gd name="connsiteX4" fmla="*/ 641033 w 762952"/>
              <a:gd name="connsiteY4" fmla="*/ 239077 h 646747"/>
              <a:gd name="connsiteX5" fmla="*/ 663893 w 762952"/>
              <a:gd name="connsiteY5" fmla="*/ 245745 h 646747"/>
              <a:gd name="connsiteX6" fmla="*/ 662940 w 762952"/>
              <a:gd name="connsiteY6" fmla="*/ 268605 h 646747"/>
              <a:gd name="connsiteX7" fmla="*/ 662940 w 762952"/>
              <a:gd name="connsiteY7" fmla="*/ 268605 h 646747"/>
              <a:gd name="connsiteX8" fmla="*/ 481013 w 762952"/>
              <a:gd name="connsiteY8" fmla="*/ 274320 h 646747"/>
              <a:gd name="connsiteX9" fmla="*/ 478155 w 762952"/>
              <a:gd name="connsiteY9" fmla="*/ 273368 h 646747"/>
              <a:gd name="connsiteX10" fmla="*/ 470535 w 762952"/>
              <a:gd name="connsiteY10" fmla="*/ 248602 h 646747"/>
              <a:gd name="connsiteX11" fmla="*/ 539115 w 762952"/>
              <a:gd name="connsiteY11" fmla="*/ 113348 h 646747"/>
              <a:gd name="connsiteX12" fmla="*/ 562928 w 762952"/>
              <a:gd name="connsiteY12" fmla="*/ 108585 h 646747"/>
              <a:gd name="connsiteX13" fmla="*/ 572453 w 762952"/>
              <a:gd name="connsiteY13" fmla="*/ 130493 h 646747"/>
              <a:gd name="connsiteX14" fmla="*/ 503873 w 762952"/>
              <a:gd name="connsiteY14" fmla="*/ 264795 h 646747"/>
              <a:gd name="connsiteX15" fmla="*/ 481013 w 762952"/>
              <a:gd name="connsiteY15" fmla="*/ 274320 h 646747"/>
              <a:gd name="connsiteX16" fmla="*/ 481013 w 762952"/>
              <a:gd name="connsiteY16" fmla="*/ 274320 h 646747"/>
              <a:gd name="connsiteX17" fmla="*/ 392430 w 762952"/>
              <a:gd name="connsiteY17" fmla="*/ 254318 h 646747"/>
              <a:gd name="connsiteX18" fmla="*/ 371475 w 762952"/>
              <a:gd name="connsiteY18" fmla="*/ 254318 h 646747"/>
              <a:gd name="connsiteX19" fmla="*/ 361950 w 762952"/>
              <a:gd name="connsiteY19" fmla="*/ 237173 h 646747"/>
              <a:gd name="connsiteX20" fmla="*/ 361950 w 762952"/>
              <a:gd name="connsiteY20" fmla="*/ 86678 h 646747"/>
              <a:gd name="connsiteX21" fmla="*/ 370523 w 762952"/>
              <a:gd name="connsiteY21" fmla="*/ 69532 h 646747"/>
              <a:gd name="connsiteX22" fmla="*/ 391478 w 762952"/>
              <a:gd name="connsiteY22" fmla="*/ 69532 h 646747"/>
              <a:gd name="connsiteX23" fmla="*/ 400050 w 762952"/>
              <a:gd name="connsiteY23" fmla="*/ 86678 h 646747"/>
              <a:gd name="connsiteX24" fmla="*/ 400050 w 762952"/>
              <a:gd name="connsiteY24" fmla="*/ 236220 h 646747"/>
              <a:gd name="connsiteX25" fmla="*/ 392430 w 762952"/>
              <a:gd name="connsiteY25" fmla="*/ 254318 h 646747"/>
              <a:gd name="connsiteX26" fmla="*/ 392430 w 762952"/>
              <a:gd name="connsiteY26" fmla="*/ 254318 h 646747"/>
              <a:gd name="connsiteX27" fmla="*/ 285750 w 762952"/>
              <a:gd name="connsiteY27" fmla="*/ 273368 h 646747"/>
              <a:gd name="connsiteX28" fmla="*/ 282893 w 762952"/>
              <a:gd name="connsiteY28" fmla="*/ 274320 h 646747"/>
              <a:gd name="connsiteX29" fmla="*/ 260033 w 762952"/>
              <a:gd name="connsiteY29" fmla="*/ 264795 h 646747"/>
              <a:gd name="connsiteX30" fmla="*/ 191453 w 762952"/>
              <a:gd name="connsiteY30" fmla="*/ 130493 h 646747"/>
              <a:gd name="connsiteX31" fmla="*/ 200978 w 762952"/>
              <a:gd name="connsiteY31" fmla="*/ 108585 h 646747"/>
              <a:gd name="connsiteX32" fmla="*/ 224790 w 762952"/>
              <a:gd name="connsiteY32" fmla="*/ 113348 h 646747"/>
              <a:gd name="connsiteX33" fmla="*/ 293370 w 762952"/>
              <a:gd name="connsiteY33" fmla="*/ 248602 h 646747"/>
              <a:gd name="connsiteX34" fmla="*/ 285750 w 762952"/>
              <a:gd name="connsiteY34" fmla="*/ 273368 h 646747"/>
              <a:gd name="connsiteX35" fmla="*/ 285750 w 762952"/>
              <a:gd name="connsiteY35" fmla="*/ 273368 h 646747"/>
              <a:gd name="connsiteX36" fmla="*/ 209550 w 762952"/>
              <a:gd name="connsiteY36" fmla="*/ 325755 h 646747"/>
              <a:gd name="connsiteX37" fmla="*/ 182880 w 762952"/>
              <a:gd name="connsiteY37" fmla="*/ 329565 h 646747"/>
              <a:gd name="connsiteX38" fmla="*/ 100013 w 762952"/>
              <a:gd name="connsiteY38" fmla="*/ 268605 h 646747"/>
              <a:gd name="connsiteX39" fmla="*/ 98107 w 762952"/>
              <a:gd name="connsiteY39" fmla="*/ 243840 h 646747"/>
              <a:gd name="connsiteX40" fmla="*/ 121920 w 762952"/>
              <a:gd name="connsiteY40" fmla="*/ 238125 h 646747"/>
              <a:gd name="connsiteX41" fmla="*/ 205740 w 762952"/>
              <a:gd name="connsiteY41" fmla="*/ 299085 h 646747"/>
              <a:gd name="connsiteX42" fmla="*/ 209550 w 762952"/>
              <a:gd name="connsiteY42" fmla="*/ 325755 h 646747"/>
              <a:gd name="connsiteX43" fmla="*/ 740093 w 762952"/>
              <a:gd name="connsiteY43" fmla="*/ 314325 h 646747"/>
              <a:gd name="connsiteX44" fmla="*/ 745808 w 762952"/>
              <a:gd name="connsiteY44" fmla="*/ 286703 h 646747"/>
              <a:gd name="connsiteX45" fmla="*/ 703898 w 762952"/>
              <a:gd name="connsiteY45" fmla="*/ 220980 h 646747"/>
              <a:gd name="connsiteX46" fmla="*/ 704850 w 762952"/>
              <a:gd name="connsiteY46" fmla="*/ 208598 h 646747"/>
              <a:gd name="connsiteX47" fmla="*/ 643890 w 762952"/>
              <a:gd name="connsiteY47" fmla="*/ 136208 h 646747"/>
              <a:gd name="connsiteX48" fmla="*/ 574358 w 762952"/>
              <a:gd name="connsiteY48" fmla="*/ 72390 h 646747"/>
              <a:gd name="connsiteX49" fmla="*/ 505778 w 762952"/>
              <a:gd name="connsiteY49" fmla="*/ 24765 h 646747"/>
              <a:gd name="connsiteX50" fmla="*/ 483870 w 762952"/>
              <a:gd name="connsiteY50" fmla="*/ 28575 h 646747"/>
              <a:gd name="connsiteX51" fmla="*/ 381953 w 762952"/>
              <a:gd name="connsiteY51" fmla="*/ 15240 h 646747"/>
              <a:gd name="connsiteX52" fmla="*/ 338138 w 762952"/>
              <a:gd name="connsiteY52" fmla="*/ 0 h 646747"/>
              <a:gd name="connsiteX53" fmla="*/ 280035 w 762952"/>
              <a:gd name="connsiteY53" fmla="*/ 28575 h 646747"/>
              <a:gd name="connsiteX54" fmla="*/ 258127 w 762952"/>
              <a:gd name="connsiteY54" fmla="*/ 24765 h 646747"/>
              <a:gd name="connsiteX55" fmla="*/ 189548 w 762952"/>
              <a:gd name="connsiteY55" fmla="*/ 72390 h 646747"/>
              <a:gd name="connsiteX56" fmla="*/ 120015 w 762952"/>
              <a:gd name="connsiteY56" fmla="*/ 136208 h 646747"/>
              <a:gd name="connsiteX57" fmla="*/ 58103 w 762952"/>
              <a:gd name="connsiteY57" fmla="*/ 208598 h 646747"/>
              <a:gd name="connsiteX58" fmla="*/ 59055 w 762952"/>
              <a:gd name="connsiteY58" fmla="*/ 221933 h 646747"/>
              <a:gd name="connsiteX59" fmla="*/ 17145 w 762952"/>
              <a:gd name="connsiteY59" fmla="*/ 287655 h 646747"/>
              <a:gd name="connsiteX60" fmla="*/ 22860 w 762952"/>
              <a:gd name="connsiteY60" fmla="*/ 315278 h 646747"/>
              <a:gd name="connsiteX61" fmla="*/ 0 w 762952"/>
              <a:gd name="connsiteY61" fmla="*/ 366713 h 646747"/>
              <a:gd name="connsiteX62" fmla="*/ 64770 w 762952"/>
              <a:gd name="connsiteY62" fmla="*/ 450533 h 646747"/>
              <a:gd name="connsiteX63" fmla="*/ 151448 w 762952"/>
              <a:gd name="connsiteY63" fmla="*/ 505778 h 646747"/>
              <a:gd name="connsiteX64" fmla="*/ 151448 w 762952"/>
              <a:gd name="connsiteY64" fmla="*/ 550545 h 646747"/>
              <a:gd name="connsiteX65" fmla="*/ 207645 w 762952"/>
              <a:gd name="connsiteY65" fmla="*/ 599123 h 646747"/>
              <a:gd name="connsiteX66" fmla="*/ 301943 w 762952"/>
              <a:gd name="connsiteY66" fmla="*/ 599123 h 646747"/>
              <a:gd name="connsiteX67" fmla="*/ 381953 w 762952"/>
              <a:gd name="connsiteY67" fmla="*/ 646748 h 646747"/>
              <a:gd name="connsiteX68" fmla="*/ 461010 w 762952"/>
              <a:gd name="connsiteY68" fmla="*/ 599123 h 646747"/>
              <a:gd name="connsiteX69" fmla="*/ 556260 w 762952"/>
              <a:gd name="connsiteY69" fmla="*/ 599123 h 646747"/>
              <a:gd name="connsiteX70" fmla="*/ 612458 w 762952"/>
              <a:gd name="connsiteY70" fmla="*/ 550545 h 646747"/>
              <a:gd name="connsiteX71" fmla="*/ 612458 w 762952"/>
              <a:gd name="connsiteY71" fmla="*/ 505778 h 646747"/>
              <a:gd name="connsiteX72" fmla="*/ 699135 w 762952"/>
              <a:gd name="connsiteY72" fmla="*/ 450533 h 646747"/>
              <a:gd name="connsiteX73" fmla="*/ 762953 w 762952"/>
              <a:gd name="connsiteY73" fmla="*/ 365760 h 646747"/>
              <a:gd name="connsiteX74" fmla="*/ 740093 w 762952"/>
              <a:gd name="connsiteY74" fmla="*/ 314325 h 646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762952" h="646747">
                <a:moveTo>
                  <a:pt x="662940" y="268605"/>
                </a:moveTo>
                <a:lnTo>
                  <a:pt x="580073" y="329565"/>
                </a:lnTo>
                <a:cubicBezTo>
                  <a:pt x="571500" y="333375"/>
                  <a:pt x="561975" y="331470"/>
                  <a:pt x="556260" y="323850"/>
                </a:cubicBezTo>
                <a:cubicBezTo>
                  <a:pt x="550545" y="316230"/>
                  <a:pt x="551498" y="306705"/>
                  <a:pt x="557213" y="300038"/>
                </a:cubicBezTo>
                <a:lnTo>
                  <a:pt x="641033" y="239077"/>
                </a:lnTo>
                <a:cubicBezTo>
                  <a:pt x="649605" y="236220"/>
                  <a:pt x="658178" y="239077"/>
                  <a:pt x="663893" y="245745"/>
                </a:cubicBezTo>
                <a:cubicBezTo>
                  <a:pt x="668655" y="252413"/>
                  <a:pt x="667703" y="261938"/>
                  <a:pt x="662940" y="268605"/>
                </a:cubicBezTo>
                <a:lnTo>
                  <a:pt x="662940" y="268605"/>
                </a:lnTo>
                <a:close/>
                <a:moveTo>
                  <a:pt x="481013" y="274320"/>
                </a:moveTo>
                <a:cubicBezTo>
                  <a:pt x="480060" y="274320"/>
                  <a:pt x="479108" y="273368"/>
                  <a:pt x="478155" y="273368"/>
                </a:cubicBezTo>
                <a:cubicBezTo>
                  <a:pt x="469583" y="268605"/>
                  <a:pt x="465773" y="257175"/>
                  <a:pt x="470535" y="248602"/>
                </a:cubicBezTo>
                <a:lnTo>
                  <a:pt x="539115" y="113348"/>
                </a:lnTo>
                <a:cubicBezTo>
                  <a:pt x="544830" y="106680"/>
                  <a:pt x="554355" y="104775"/>
                  <a:pt x="562928" y="108585"/>
                </a:cubicBezTo>
                <a:cubicBezTo>
                  <a:pt x="570548" y="112395"/>
                  <a:pt x="575310" y="121920"/>
                  <a:pt x="572453" y="130493"/>
                </a:cubicBezTo>
                <a:lnTo>
                  <a:pt x="503873" y="264795"/>
                </a:lnTo>
                <a:cubicBezTo>
                  <a:pt x="499110" y="273368"/>
                  <a:pt x="488633" y="277178"/>
                  <a:pt x="481013" y="274320"/>
                </a:cubicBezTo>
                <a:lnTo>
                  <a:pt x="481013" y="274320"/>
                </a:lnTo>
                <a:close/>
                <a:moveTo>
                  <a:pt x="392430" y="254318"/>
                </a:moveTo>
                <a:cubicBezTo>
                  <a:pt x="385763" y="258127"/>
                  <a:pt x="378143" y="258127"/>
                  <a:pt x="371475" y="254318"/>
                </a:cubicBezTo>
                <a:cubicBezTo>
                  <a:pt x="364808" y="251460"/>
                  <a:pt x="360998" y="243840"/>
                  <a:pt x="361950" y="237173"/>
                </a:cubicBezTo>
                <a:lnTo>
                  <a:pt x="361950" y="86678"/>
                </a:lnTo>
                <a:cubicBezTo>
                  <a:pt x="360998" y="80010"/>
                  <a:pt x="363855" y="72390"/>
                  <a:pt x="370523" y="69532"/>
                </a:cubicBezTo>
                <a:cubicBezTo>
                  <a:pt x="377190" y="65723"/>
                  <a:pt x="384810" y="65723"/>
                  <a:pt x="391478" y="69532"/>
                </a:cubicBezTo>
                <a:cubicBezTo>
                  <a:pt x="398145" y="72390"/>
                  <a:pt x="401955" y="80010"/>
                  <a:pt x="400050" y="86678"/>
                </a:cubicBezTo>
                <a:lnTo>
                  <a:pt x="400050" y="236220"/>
                </a:lnTo>
                <a:cubicBezTo>
                  <a:pt x="401003" y="243840"/>
                  <a:pt x="398145" y="250508"/>
                  <a:pt x="392430" y="254318"/>
                </a:cubicBezTo>
                <a:lnTo>
                  <a:pt x="392430" y="254318"/>
                </a:lnTo>
                <a:close/>
                <a:moveTo>
                  <a:pt x="285750" y="273368"/>
                </a:moveTo>
                <a:cubicBezTo>
                  <a:pt x="284798" y="273368"/>
                  <a:pt x="283845" y="274320"/>
                  <a:pt x="282893" y="274320"/>
                </a:cubicBezTo>
                <a:cubicBezTo>
                  <a:pt x="274320" y="277178"/>
                  <a:pt x="264795" y="273368"/>
                  <a:pt x="260033" y="264795"/>
                </a:cubicBezTo>
                <a:lnTo>
                  <a:pt x="191453" y="130493"/>
                </a:lnTo>
                <a:cubicBezTo>
                  <a:pt x="189548" y="121920"/>
                  <a:pt x="193358" y="112395"/>
                  <a:pt x="200978" y="108585"/>
                </a:cubicBezTo>
                <a:cubicBezTo>
                  <a:pt x="208598" y="104775"/>
                  <a:pt x="219075" y="106680"/>
                  <a:pt x="224790" y="113348"/>
                </a:cubicBezTo>
                <a:lnTo>
                  <a:pt x="293370" y="248602"/>
                </a:lnTo>
                <a:cubicBezTo>
                  <a:pt x="298133" y="258127"/>
                  <a:pt x="294323" y="268605"/>
                  <a:pt x="285750" y="273368"/>
                </a:cubicBezTo>
                <a:lnTo>
                  <a:pt x="285750" y="273368"/>
                </a:lnTo>
                <a:close/>
                <a:moveTo>
                  <a:pt x="209550" y="325755"/>
                </a:moveTo>
                <a:cubicBezTo>
                  <a:pt x="202883" y="334328"/>
                  <a:pt x="191453" y="336233"/>
                  <a:pt x="182880" y="329565"/>
                </a:cubicBezTo>
                <a:lnTo>
                  <a:pt x="100013" y="268605"/>
                </a:lnTo>
                <a:cubicBezTo>
                  <a:pt x="93345" y="261938"/>
                  <a:pt x="93345" y="251460"/>
                  <a:pt x="98107" y="243840"/>
                </a:cubicBezTo>
                <a:cubicBezTo>
                  <a:pt x="103823" y="236220"/>
                  <a:pt x="113348" y="234315"/>
                  <a:pt x="121920" y="238125"/>
                </a:cubicBezTo>
                <a:lnTo>
                  <a:pt x="205740" y="299085"/>
                </a:lnTo>
                <a:cubicBezTo>
                  <a:pt x="213360" y="305753"/>
                  <a:pt x="215265" y="317183"/>
                  <a:pt x="209550" y="325755"/>
                </a:cubicBezTo>
                <a:close/>
                <a:moveTo>
                  <a:pt x="740093" y="314325"/>
                </a:moveTo>
                <a:cubicBezTo>
                  <a:pt x="743903" y="305753"/>
                  <a:pt x="745808" y="296228"/>
                  <a:pt x="745808" y="286703"/>
                </a:cubicBezTo>
                <a:cubicBezTo>
                  <a:pt x="745808" y="259080"/>
                  <a:pt x="729615" y="233363"/>
                  <a:pt x="703898" y="220980"/>
                </a:cubicBezTo>
                <a:cubicBezTo>
                  <a:pt x="704850" y="217170"/>
                  <a:pt x="704850" y="212408"/>
                  <a:pt x="704850" y="208598"/>
                </a:cubicBezTo>
                <a:cubicBezTo>
                  <a:pt x="704850" y="172402"/>
                  <a:pt x="679133" y="141923"/>
                  <a:pt x="643890" y="136208"/>
                </a:cubicBezTo>
                <a:cubicBezTo>
                  <a:pt x="639128" y="100965"/>
                  <a:pt x="610553" y="74295"/>
                  <a:pt x="574358" y="72390"/>
                </a:cubicBezTo>
                <a:cubicBezTo>
                  <a:pt x="563880" y="43815"/>
                  <a:pt x="536258" y="24765"/>
                  <a:pt x="505778" y="24765"/>
                </a:cubicBezTo>
                <a:cubicBezTo>
                  <a:pt x="498158" y="24765"/>
                  <a:pt x="490538" y="25718"/>
                  <a:pt x="483870" y="28575"/>
                </a:cubicBezTo>
                <a:cubicBezTo>
                  <a:pt x="459105" y="-2858"/>
                  <a:pt x="413385" y="-9525"/>
                  <a:pt x="381953" y="15240"/>
                </a:cubicBezTo>
                <a:cubicBezTo>
                  <a:pt x="369570" y="5715"/>
                  <a:pt x="353378" y="0"/>
                  <a:pt x="338138" y="0"/>
                </a:cubicBezTo>
                <a:cubicBezTo>
                  <a:pt x="315278" y="0"/>
                  <a:pt x="294323" y="10478"/>
                  <a:pt x="280035" y="28575"/>
                </a:cubicBezTo>
                <a:cubicBezTo>
                  <a:pt x="272415" y="26670"/>
                  <a:pt x="265748" y="24765"/>
                  <a:pt x="258127" y="24765"/>
                </a:cubicBezTo>
                <a:cubicBezTo>
                  <a:pt x="227648" y="24765"/>
                  <a:pt x="200025" y="43815"/>
                  <a:pt x="189548" y="72390"/>
                </a:cubicBezTo>
                <a:cubicBezTo>
                  <a:pt x="154305" y="74295"/>
                  <a:pt x="124778" y="100965"/>
                  <a:pt x="120015" y="136208"/>
                </a:cubicBezTo>
                <a:cubicBezTo>
                  <a:pt x="84773" y="141923"/>
                  <a:pt x="59055" y="172402"/>
                  <a:pt x="58103" y="208598"/>
                </a:cubicBezTo>
                <a:cubicBezTo>
                  <a:pt x="58103" y="213360"/>
                  <a:pt x="58103" y="217170"/>
                  <a:pt x="59055" y="221933"/>
                </a:cubicBezTo>
                <a:cubicBezTo>
                  <a:pt x="33338" y="234315"/>
                  <a:pt x="18097" y="260033"/>
                  <a:pt x="17145" y="287655"/>
                </a:cubicBezTo>
                <a:cubicBezTo>
                  <a:pt x="17145" y="297180"/>
                  <a:pt x="19050" y="306705"/>
                  <a:pt x="22860" y="315278"/>
                </a:cubicBezTo>
                <a:cubicBezTo>
                  <a:pt x="7620" y="328613"/>
                  <a:pt x="0" y="347663"/>
                  <a:pt x="0" y="366713"/>
                </a:cubicBezTo>
                <a:cubicBezTo>
                  <a:pt x="0" y="409575"/>
                  <a:pt x="41910" y="436245"/>
                  <a:pt x="64770" y="450533"/>
                </a:cubicBezTo>
                <a:lnTo>
                  <a:pt x="151448" y="505778"/>
                </a:lnTo>
                <a:lnTo>
                  <a:pt x="151448" y="550545"/>
                </a:lnTo>
                <a:cubicBezTo>
                  <a:pt x="151448" y="581025"/>
                  <a:pt x="176213" y="599123"/>
                  <a:pt x="207645" y="599123"/>
                </a:cubicBezTo>
                <a:lnTo>
                  <a:pt x="301943" y="599123"/>
                </a:lnTo>
                <a:cubicBezTo>
                  <a:pt x="320993" y="627698"/>
                  <a:pt x="355283" y="646748"/>
                  <a:pt x="381953" y="646748"/>
                </a:cubicBezTo>
                <a:cubicBezTo>
                  <a:pt x="408623" y="646748"/>
                  <a:pt x="441008" y="627698"/>
                  <a:pt x="461010" y="599123"/>
                </a:cubicBezTo>
                <a:lnTo>
                  <a:pt x="556260" y="599123"/>
                </a:lnTo>
                <a:cubicBezTo>
                  <a:pt x="586740" y="599123"/>
                  <a:pt x="612458" y="581025"/>
                  <a:pt x="612458" y="550545"/>
                </a:cubicBezTo>
                <a:lnTo>
                  <a:pt x="612458" y="505778"/>
                </a:lnTo>
                <a:lnTo>
                  <a:pt x="699135" y="450533"/>
                </a:lnTo>
                <a:cubicBezTo>
                  <a:pt x="721043" y="436245"/>
                  <a:pt x="762953" y="408623"/>
                  <a:pt x="762953" y="365760"/>
                </a:cubicBezTo>
                <a:cubicBezTo>
                  <a:pt x="762000" y="346710"/>
                  <a:pt x="754380" y="327660"/>
                  <a:pt x="740093" y="31432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defTabSz="227731"/>
            <a:endParaRPr lang="en-ID" sz="897">
              <a:solidFill>
                <a:srgbClr val="1E1E1C"/>
              </a:solidFill>
              <a:latin typeface="Calibri" panose="020F0502020204030204"/>
            </a:endParaRPr>
          </a:p>
        </p:txBody>
      </p:sp>
      <p:sp>
        <p:nvSpPr>
          <p:cNvPr id="80" name="Star: 4 Points 79">
            <a:extLst>
              <a:ext uri="{FF2B5EF4-FFF2-40B4-BE49-F238E27FC236}">
                <a16:creationId xmlns:a16="http://schemas.microsoft.com/office/drawing/2014/main" id="{4334F3B9-7050-4AA3-87DD-7C9B8AA7E018}"/>
              </a:ext>
            </a:extLst>
          </p:cNvPr>
          <p:cNvSpPr/>
          <p:nvPr/>
        </p:nvSpPr>
        <p:spPr>
          <a:xfrm>
            <a:off x="2182705" y="5918646"/>
            <a:ext cx="432874" cy="432874"/>
          </a:xfrm>
          <a:prstGeom prst="star4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7731"/>
            <a:endParaRPr lang="en-ID" sz="897">
              <a:solidFill>
                <a:srgbClr val="FEF8EA"/>
              </a:solidFill>
              <a:latin typeface="Calibri" panose="020F050202020403020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52479" y="2607549"/>
            <a:ext cx="79293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 err="1" smtClean="0">
                <a:ln w="57150">
                  <a:solidFill>
                    <a:schemeClr val="bg1"/>
                  </a:solidFill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Viết</a:t>
            </a:r>
            <a:r>
              <a:rPr lang="en-US" sz="13800" b="1" dirty="0" smtClean="0">
                <a:ln w="57150">
                  <a:solidFill>
                    <a:schemeClr val="bg1"/>
                  </a:solidFill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 </a:t>
            </a:r>
            <a:r>
              <a:rPr lang="en-US" sz="13800" b="1" dirty="0" err="1" smtClean="0">
                <a:ln w="57150">
                  <a:solidFill>
                    <a:schemeClr val="bg1"/>
                  </a:solidFill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bài</a:t>
            </a:r>
            <a:endParaRPr lang="en-US" sz="13800" b="1" dirty="0">
              <a:ln w="57150">
                <a:solidFill>
                  <a:schemeClr val="bg1"/>
                </a:solidFill>
              </a:ln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SVNDessert Menu Scrip" panose="000005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5606" l="1157" r="98182">
                        <a14:foregroundMark x1="38678" y1="38313" x2="53223" y2="383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9024" y="2198865"/>
            <a:ext cx="3261516" cy="299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49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7">
            <a:extLst>
              <a:ext uri="{FF2B5EF4-FFF2-40B4-BE49-F238E27FC236}">
                <a16:creationId xmlns:a16="http://schemas.microsoft.com/office/drawing/2014/main" id="{C01584E2-E31C-4EA5-9941-E6EED1035444}"/>
              </a:ext>
            </a:extLst>
          </p:cNvPr>
          <p:cNvSpPr txBox="1"/>
          <p:nvPr/>
        </p:nvSpPr>
        <p:spPr>
          <a:xfrm>
            <a:off x="3320743" y="635343"/>
            <a:ext cx="6895664" cy="681033"/>
          </a:xfrm>
          <a:prstGeom prst="roundRect">
            <a:avLst/>
          </a:prstGeom>
          <a:solidFill>
            <a:srgbClr val="00B050"/>
          </a:solidFill>
        </p:spPr>
        <p:txBody>
          <a:bodyPr wrap="none" lIns="121917" tIns="60958" rIns="121917" bIns="60958" rtlCol="0">
            <a:spAutoFit/>
          </a:bodyPr>
          <a:lstStyle/>
          <a:p>
            <a:pPr algn="r"/>
            <a:r>
              <a:rPr lang="en-US" altLang="zh-CN" sz="3200" b="1" dirty="0" err="1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Chọn</a:t>
            </a:r>
            <a:r>
              <a:rPr lang="en-US" altLang="zh-CN" sz="32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hoặc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thay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ô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vuông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en-US" sz="3200" b="1" dirty="0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669808" y="314426"/>
            <a:ext cx="1650936" cy="1338760"/>
            <a:chOff x="208345" y="80531"/>
            <a:chExt cx="1650936" cy="1338760"/>
          </a:xfrm>
        </p:grpSpPr>
        <p:grpSp>
          <p:nvGrpSpPr>
            <p:cNvPr id="6" name="Group 5"/>
            <p:cNvGrpSpPr/>
            <p:nvPr/>
          </p:nvGrpSpPr>
          <p:grpSpPr>
            <a:xfrm>
              <a:off x="208345" y="80531"/>
              <a:ext cx="1650936" cy="1338760"/>
              <a:chOff x="4616167" y="1219247"/>
              <a:chExt cx="3162854" cy="3000454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03C40C8F-3D4D-4E4E-B5AD-02E0F65FA4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6167" y="1267009"/>
                <a:ext cx="2955876" cy="2952692"/>
              </a:xfrm>
              <a:custGeom>
                <a:avLst/>
                <a:gdLst>
                  <a:gd name="T0" fmla="*/ 929 w 1857"/>
                  <a:gd name="T1" fmla="*/ 0 h 1855"/>
                  <a:gd name="T2" fmla="*/ 1857 w 1857"/>
                  <a:gd name="T3" fmla="*/ 928 h 1855"/>
                  <a:gd name="T4" fmla="*/ 929 w 1857"/>
                  <a:gd name="T5" fmla="*/ 1855 h 1855"/>
                  <a:gd name="T6" fmla="*/ 0 w 1857"/>
                  <a:gd name="T7" fmla="*/ 928 h 1855"/>
                  <a:gd name="T8" fmla="*/ 929 w 1857"/>
                  <a:gd name="T9" fmla="*/ 0 h 18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57" h="1855">
                    <a:moveTo>
                      <a:pt x="929" y="0"/>
                    </a:moveTo>
                    <a:lnTo>
                      <a:pt x="1857" y="928"/>
                    </a:lnTo>
                    <a:lnTo>
                      <a:pt x="929" y="1855"/>
                    </a:lnTo>
                    <a:lnTo>
                      <a:pt x="0" y="928"/>
                    </a:lnTo>
                    <a:lnTo>
                      <a:pt x="929" y="0"/>
                    </a:lnTo>
                    <a:close/>
                  </a:path>
                </a:pathLst>
              </a:custGeom>
              <a:solidFill>
                <a:srgbClr val="92D05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21906" tIns="60953" rIns="121906" bIns="60953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896" dirty="0">
                  <a:latin typeface="字魂70号-灵悦黑体" panose="00000500000000000000" pitchFamily="2" charset="-122"/>
                  <a:ea typeface="字魂70号-灵悦黑体" panose="00000500000000000000" pitchFamily="2" charset="-122"/>
                </a:endParaRPr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8B13F120-265A-418B-A4D1-0D71A05CE3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3145" y="1219247"/>
                <a:ext cx="2955876" cy="2952692"/>
              </a:xfrm>
              <a:custGeom>
                <a:avLst/>
                <a:gdLst>
                  <a:gd name="T0" fmla="*/ 929 w 1857"/>
                  <a:gd name="T1" fmla="*/ 0 h 1855"/>
                  <a:gd name="T2" fmla="*/ 1857 w 1857"/>
                  <a:gd name="T3" fmla="*/ 928 h 1855"/>
                  <a:gd name="T4" fmla="*/ 929 w 1857"/>
                  <a:gd name="T5" fmla="*/ 1855 h 1855"/>
                  <a:gd name="T6" fmla="*/ 0 w 1857"/>
                  <a:gd name="T7" fmla="*/ 928 h 1855"/>
                  <a:gd name="T8" fmla="*/ 929 w 1857"/>
                  <a:gd name="T9" fmla="*/ 0 h 18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57" h="1855">
                    <a:moveTo>
                      <a:pt x="929" y="0"/>
                    </a:moveTo>
                    <a:lnTo>
                      <a:pt x="1857" y="928"/>
                    </a:lnTo>
                    <a:lnTo>
                      <a:pt x="929" y="1855"/>
                    </a:lnTo>
                    <a:lnTo>
                      <a:pt x="0" y="928"/>
                    </a:lnTo>
                    <a:lnTo>
                      <a:pt x="929" y="0"/>
                    </a:lnTo>
                    <a:close/>
                  </a:path>
                </a:pathLst>
              </a:custGeom>
              <a:solidFill>
                <a:srgbClr val="00B05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21906" tIns="60953" rIns="121906" bIns="60953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896" dirty="0">
                  <a:latin typeface="字魂70号-灵悦黑体" panose="00000500000000000000" pitchFamily="2" charset="-122"/>
                  <a:ea typeface="字魂70号-灵悦黑体" panose="00000500000000000000" pitchFamily="2" charset="-122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50386" y="86082"/>
              <a:ext cx="10748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dirty="0" smtClean="0">
                  <a:latin typeface="#9Slide07 Cadena" panose="02000503000000020004" pitchFamily="2" charset="0"/>
                </a:rPr>
                <a:t>2.</a:t>
              </a:r>
              <a:endParaRPr lang="en-US" sz="7200" dirty="0">
                <a:latin typeface="#9Slide07 Cadena" panose="02000503000000020004" pitchFamily="2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653751" y="1837513"/>
            <a:ext cx="631873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b="1" dirty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Vui sao </a:t>
            </a:r>
            <a:r>
              <a:rPr lang="vi-VN" sz="3200" b="1" dirty="0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đàn</a:t>
            </a:r>
            <a:r>
              <a:rPr lang="en-US" sz="3200" b="1" dirty="0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  </a:t>
            </a:r>
            <a:r>
              <a:rPr lang="vi-VN" sz="3200" b="1" dirty="0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é </a:t>
            </a:r>
            <a:r>
              <a:rPr lang="vi-VN" sz="3200" b="1" dirty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</a:t>
            </a:r>
          </a:p>
          <a:p>
            <a:pPr>
              <a:lnSpc>
                <a:spcPct val="150000"/>
              </a:lnSpc>
            </a:pPr>
            <a:r>
              <a:rPr lang="vi-VN" sz="3200" b="1" dirty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Miệng chúng cười mủm mỉm</a:t>
            </a:r>
          </a:p>
          <a:p>
            <a:pPr>
              <a:lnSpc>
                <a:spcPct val="150000"/>
              </a:lnSpc>
            </a:pPr>
            <a:r>
              <a:rPr lang="vi-VN" sz="3200" b="1" dirty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Mắt </a:t>
            </a:r>
            <a:r>
              <a:rPr lang="vi-VN" sz="3200" b="1" dirty="0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chúng</a:t>
            </a:r>
            <a:r>
              <a:rPr lang="en-US" sz="3200" b="1" dirty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</a:t>
            </a:r>
            <a:r>
              <a:rPr lang="vi-VN" sz="3200" b="1" dirty="0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ơ</a:t>
            </a:r>
            <a:r>
              <a:rPr lang="en-US" sz="3200" b="1" dirty="0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</a:t>
            </a:r>
            <a:r>
              <a:rPr lang="vi-VN" sz="3200" b="1" dirty="0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ác </a:t>
            </a:r>
            <a:r>
              <a:rPr lang="vi-VN" sz="3200" b="1" dirty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tròn</a:t>
            </a:r>
          </a:p>
          <a:p>
            <a:pPr>
              <a:lnSpc>
                <a:spcPct val="150000"/>
              </a:lnSpc>
            </a:pPr>
            <a:r>
              <a:rPr lang="vi-VN" sz="3200" b="1" dirty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Nhìn </a:t>
            </a:r>
            <a:r>
              <a:rPr lang="vi-VN" sz="3200" b="1" dirty="0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tay</a:t>
            </a:r>
            <a:r>
              <a:rPr lang="en-US" sz="3200" b="1" dirty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 </a:t>
            </a:r>
            <a:r>
              <a:rPr lang="en-US" sz="3200" b="1" dirty="0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vi-VN" sz="3200" b="1" dirty="0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ười </a:t>
            </a:r>
            <a:r>
              <a:rPr lang="vi-VN" sz="3200" b="1" dirty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giơ đếm.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		</a:t>
            </a:r>
            <a:r>
              <a:rPr lang="vi-VN" sz="3200" b="1" i="1" dirty="0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vi-VN" sz="3200" b="1" i="1" dirty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 Huy Cận</a:t>
            </a:r>
            <a:r>
              <a:rPr lang="vi-VN" sz="3200" b="1" i="1" dirty="0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vi-VN" sz="3200" b="1" i="1" dirty="0">
              <a:solidFill>
                <a:srgbClr val="FF006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1" name="그래픽 40">
            <a:extLst>
              <a:ext uri="{FF2B5EF4-FFF2-40B4-BE49-F238E27FC236}">
                <a16:creationId xmlns:a16="http://schemas.microsoft.com/office/drawing/2014/main" id="{95FA8C44-70A1-40BE-B5C3-55378AAF96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20553"/>
          <a:stretch/>
        </p:blipFill>
        <p:spPr>
          <a:xfrm flipH="1">
            <a:off x="10930762" y="5085067"/>
            <a:ext cx="1261238" cy="1749435"/>
          </a:xfrm>
          <a:prstGeom prst="rect">
            <a:avLst/>
          </a:prstGeom>
        </p:spPr>
      </p:pic>
      <p:pic>
        <p:nvPicPr>
          <p:cNvPr id="12" name="그래픽 45">
            <a:extLst>
              <a:ext uri="{FF2B5EF4-FFF2-40B4-BE49-F238E27FC236}">
                <a16:creationId xmlns:a16="http://schemas.microsoft.com/office/drawing/2014/main" id="{71D22A36-3188-40B1-AA9C-5B50DA06CA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41806" t="61559"/>
          <a:stretch/>
        </p:blipFill>
        <p:spPr>
          <a:xfrm>
            <a:off x="0" y="0"/>
            <a:ext cx="1887948" cy="1136863"/>
          </a:xfrm>
          <a:prstGeom prst="rect">
            <a:avLst/>
          </a:prstGeom>
        </p:spPr>
      </p:pic>
      <p:pic>
        <p:nvPicPr>
          <p:cNvPr id="13" name="그래픽 49">
            <a:extLst>
              <a:ext uri="{FF2B5EF4-FFF2-40B4-BE49-F238E27FC236}">
                <a16:creationId xmlns:a16="http://schemas.microsoft.com/office/drawing/2014/main" id="{040133A7-335C-40A6-B4D3-6BA0CA3DBE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11229" y="4543185"/>
            <a:ext cx="760051" cy="1036768"/>
          </a:xfrm>
          <a:prstGeom prst="rect">
            <a:avLst/>
          </a:prstGeom>
        </p:spPr>
      </p:pic>
      <p:pic>
        <p:nvPicPr>
          <p:cNvPr id="14" name="그래픽 52">
            <a:extLst>
              <a:ext uri="{FF2B5EF4-FFF2-40B4-BE49-F238E27FC236}">
                <a16:creationId xmlns:a16="http://schemas.microsoft.com/office/drawing/2014/main" id="{01733B9B-75DD-48D6-B37D-A1228A58FA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80600" y="54293"/>
            <a:ext cx="386410" cy="393986"/>
          </a:xfrm>
          <a:prstGeom prst="rect">
            <a:avLst/>
          </a:prstGeom>
        </p:spPr>
      </p:pic>
      <p:pic>
        <p:nvPicPr>
          <p:cNvPr id="15" name="그래픽 54">
            <a:extLst>
              <a:ext uri="{FF2B5EF4-FFF2-40B4-BE49-F238E27FC236}">
                <a16:creationId xmlns:a16="http://schemas.microsoft.com/office/drawing/2014/main" id="{90B28C4C-2BBF-447D-AA64-4D6EA836E0B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456543" y="6313428"/>
            <a:ext cx="441984" cy="393986"/>
          </a:xfrm>
          <a:prstGeom prst="rect">
            <a:avLst/>
          </a:prstGeom>
        </p:spPr>
      </p:pic>
      <p:pic>
        <p:nvPicPr>
          <p:cNvPr id="16" name="그래픽 60">
            <a:extLst>
              <a:ext uri="{FF2B5EF4-FFF2-40B4-BE49-F238E27FC236}">
                <a16:creationId xmlns:a16="http://schemas.microsoft.com/office/drawing/2014/main" id="{6F573EB2-24F8-4700-8970-65D5B537D55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t="62544"/>
          <a:stretch/>
        </p:blipFill>
        <p:spPr>
          <a:xfrm>
            <a:off x="10930762" y="0"/>
            <a:ext cx="1261238" cy="448279"/>
          </a:xfrm>
          <a:prstGeom prst="rect">
            <a:avLst/>
          </a:prstGeom>
        </p:spPr>
      </p:pic>
      <p:pic>
        <p:nvPicPr>
          <p:cNvPr id="17" name="그래픽 63">
            <a:extLst>
              <a:ext uri="{FF2B5EF4-FFF2-40B4-BE49-F238E27FC236}">
                <a16:creationId xmlns:a16="http://schemas.microsoft.com/office/drawing/2014/main" id="{7A4754A4-85CA-4141-A16B-51C3545DFC3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 t="77951" r="26612"/>
          <a:stretch/>
        </p:blipFill>
        <p:spPr>
          <a:xfrm flipV="1">
            <a:off x="0" y="6327794"/>
            <a:ext cx="2414677" cy="530206"/>
          </a:xfrm>
          <a:prstGeom prst="rect">
            <a:avLst/>
          </a:prstGeom>
        </p:spPr>
      </p:pic>
      <p:pic>
        <p:nvPicPr>
          <p:cNvPr id="18" name="그래픽 70">
            <a:extLst>
              <a:ext uri="{FF2B5EF4-FFF2-40B4-BE49-F238E27FC236}">
                <a16:creationId xmlns:a16="http://schemas.microsoft.com/office/drawing/2014/main" id="{5610B7A0-13FA-416D-BCBD-C45F0AE9C0C3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 b="63433"/>
          <a:stretch/>
        </p:blipFill>
        <p:spPr>
          <a:xfrm>
            <a:off x="9927735" y="6199610"/>
            <a:ext cx="1975098" cy="658390"/>
          </a:xfrm>
          <a:prstGeom prst="rect">
            <a:avLst/>
          </a:prstGeom>
        </p:spPr>
      </p:pic>
      <p:pic>
        <p:nvPicPr>
          <p:cNvPr id="19" name="그래픽 35">
            <a:extLst>
              <a:ext uri="{FF2B5EF4-FFF2-40B4-BE49-F238E27FC236}">
                <a16:creationId xmlns:a16="http://schemas.microsoft.com/office/drawing/2014/main" id="{228A1FB7-5DD6-440B-9E4A-EDF8F8B00123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rcRect l="5889"/>
          <a:stretch/>
        </p:blipFill>
        <p:spPr>
          <a:xfrm>
            <a:off x="0" y="96192"/>
            <a:ext cx="1574185" cy="944477"/>
          </a:xfrm>
          <a:prstGeom prst="rect">
            <a:avLst/>
          </a:prstGeom>
        </p:spPr>
      </p:pic>
      <p:pic>
        <p:nvPicPr>
          <p:cNvPr id="20" name="그래픽 72">
            <a:extLst>
              <a:ext uri="{FF2B5EF4-FFF2-40B4-BE49-F238E27FC236}">
                <a16:creationId xmlns:a16="http://schemas.microsoft.com/office/drawing/2014/main" id="{2F09B6CB-1E44-4431-82F4-89B62D4FF305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rcRect t="32717" r="76998"/>
          <a:stretch/>
        </p:blipFill>
        <p:spPr>
          <a:xfrm rot="5400000">
            <a:off x="10888108" y="5554107"/>
            <a:ext cx="658390" cy="1949395"/>
          </a:xfrm>
          <a:prstGeom prst="rect">
            <a:avLst/>
          </a:prstGeom>
        </p:spPr>
      </p:pic>
      <p:pic>
        <p:nvPicPr>
          <p:cNvPr id="21" name="그래픽 75">
            <a:extLst>
              <a:ext uri="{FF2B5EF4-FFF2-40B4-BE49-F238E27FC236}">
                <a16:creationId xmlns:a16="http://schemas.microsoft.com/office/drawing/2014/main" id="{57974970-74C3-4C80-B409-912AA3805ED0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371792" y="5792639"/>
            <a:ext cx="1319462" cy="658391"/>
          </a:xfrm>
          <a:prstGeom prst="rect">
            <a:avLst/>
          </a:prstGeom>
        </p:spPr>
      </p:pic>
      <p:pic>
        <p:nvPicPr>
          <p:cNvPr id="22" name="그래픽 42">
            <a:extLst>
              <a:ext uri="{FF2B5EF4-FFF2-40B4-BE49-F238E27FC236}">
                <a16:creationId xmlns:a16="http://schemas.microsoft.com/office/drawing/2014/main" id="{5C2FA9A8-A68C-498F-992E-BCA232DC845A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rcRect t="75507"/>
          <a:stretch/>
        </p:blipFill>
        <p:spPr>
          <a:xfrm flipH="1">
            <a:off x="8854661" y="0"/>
            <a:ext cx="2060623" cy="423993"/>
          </a:xfrm>
          <a:prstGeom prst="rect">
            <a:avLst/>
          </a:prstGeom>
        </p:spPr>
      </p:pic>
      <p:pic>
        <p:nvPicPr>
          <p:cNvPr id="23" name="그래픽 48">
            <a:extLst>
              <a:ext uri="{FF2B5EF4-FFF2-40B4-BE49-F238E27FC236}">
                <a16:creationId xmlns:a16="http://schemas.microsoft.com/office/drawing/2014/main" id="{9068F6CE-D441-47D4-A7F6-788C34D2745D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638062" y="6007315"/>
            <a:ext cx="611823" cy="640957"/>
          </a:xfrm>
          <a:prstGeom prst="rect">
            <a:avLst/>
          </a:prstGeom>
        </p:spPr>
      </p:pic>
      <p:sp>
        <p:nvSpPr>
          <p:cNvPr id="24" name="ô 1"/>
          <p:cNvSpPr/>
          <p:nvPr/>
        </p:nvSpPr>
        <p:spPr>
          <a:xfrm>
            <a:off x="6189831" y="2040123"/>
            <a:ext cx="432902" cy="411580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Ngh"/>
          <p:cNvSpPr txBox="1"/>
          <p:nvPr/>
        </p:nvSpPr>
        <p:spPr>
          <a:xfrm>
            <a:off x="5725475" y="1995948"/>
            <a:ext cx="1227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</a:t>
            </a:r>
            <a:endParaRPr lang="en-US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4" name="ô 1"/>
          <p:cNvSpPr/>
          <p:nvPr/>
        </p:nvSpPr>
        <p:spPr>
          <a:xfrm>
            <a:off x="5864960" y="3524371"/>
            <a:ext cx="432902" cy="411580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Ngh"/>
          <p:cNvSpPr txBox="1"/>
          <p:nvPr/>
        </p:nvSpPr>
        <p:spPr>
          <a:xfrm>
            <a:off x="5478079" y="3451316"/>
            <a:ext cx="1227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</a:t>
            </a:r>
            <a:endParaRPr lang="en-US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6" name="ô 1"/>
          <p:cNvSpPr/>
          <p:nvPr/>
        </p:nvSpPr>
        <p:spPr>
          <a:xfrm>
            <a:off x="6736654" y="3524549"/>
            <a:ext cx="432902" cy="411580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Ngh"/>
          <p:cNvSpPr txBox="1"/>
          <p:nvPr/>
        </p:nvSpPr>
        <p:spPr>
          <a:xfrm>
            <a:off x="6351324" y="3451317"/>
            <a:ext cx="1227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</a:t>
            </a:r>
            <a:endParaRPr lang="en-US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8" name="ô 1"/>
          <p:cNvSpPr/>
          <p:nvPr/>
        </p:nvSpPr>
        <p:spPr>
          <a:xfrm>
            <a:off x="5391944" y="4237672"/>
            <a:ext cx="432902" cy="411580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Ngh"/>
          <p:cNvSpPr txBox="1"/>
          <p:nvPr/>
        </p:nvSpPr>
        <p:spPr>
          <a:xfrm>
            <a:off x="4991179" y="4180520"/>
            <a:ext cx="1227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</a:t>
            </a:r>
            <a:endParaRPr lang="en-US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63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24" grpId="0" animBg="1"/>
      <p:bldP spid="32" grpId="0"/>
      <p:bldP spid="34" grpId="0" animBg="1"/>
      <p:bldP spid="35" grpId="0"/>
      <p:bldP spid="36" grpId="0" animBg="1"/>
      <p:bldP spid="37" grpId="0"/>
      <p:bldP spid="38" grpId="0" animBg="1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7">
            <a:extLst>
              <a:ext uri="{FF2B5EF4-FFF2-40B4-BE49-F238E27FC236}">
                <a16:creationId xmlns:a16="http://schemas.microsoft.com/office/drawing/2014/main" id="{C01584E2-E31C-4EA5-9941-E6EED1035444}"/>
              </a:ext>
            </a:extLst>
          </p:cNvPr>
          <p:cNvSpPr txBox="1"/>
          <p:nvPr/>
        </p:nvSpPr>
        <p:spPr>
          <a:xfrm>
            <a:off x="2063443" y="678878"/>
            <a:ext cx="9566582" cy="1225863"/>
          </a:xfrm>
          <a:prstGeom prst="roundRect">
            <a:avLst/>
          </a:prstGeom>
          <a:solidFill>
            <a:srgbClr val="00B050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just"/>
            <a:r>
              <a:rPr lang="en-US" altLang="zh-CN" sz="3200" b="1" dirty="0" err="1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ngữ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tiếng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bắt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đầu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hoặc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chỉ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hoạt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nhỏ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tranh</a:t>
            </a:r>
            <a:r>
              <a:rPr lang="en-US" altLang="zh-CN" sz="3200" b="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12508" y="700189"/>
            <a:ext cx="1650936" cy="1338760"/>
            <a:chOff x="208345" y="80531"/>
            <a:chExt cx="1650936" cy="1338760"/>
          </a:xfrm>
        </p:grpSpPr>
        <p:grpSp>
          <p:nvGrpSpPr>
            <p:cNvPr id="6" name="Group 5"/>
            <p:cNvGrpSpPr/>
            <p:nvPr/>
          </p:nvGrpSpPr>
          <p:grpSpPr>
            <a:xfrm>
              <a:off x="208345" y="80531"/>
              <a:ext cx="1650936" cy="1338760"/>
              <a:chOff x="4616167" y="1219247"/>
              <a:chExt cx="3162854" cy="3000454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03C40C8F-3D4D-4E4E-B5AD-02E0F65FA4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6167" y="1267009"/>
                <a:ext cx="2955876" cy="2952692"/>
              </a:xfrm>
              <a:custGeom>
                <a:avLst/>
                <a:gdLst>
                  <a:gd name="T0" fmla="*/ 929 w 1857"/>
                  <a:gd name="T1" fmla="*/ 0 h 1855"/>
                  <a:gd name="T2" fmla="*/ 1857 w 1857"/>
                  <a:gd name="T3" fmla="*/ 928 h 1855"/>
                  <a:gd name="T4" fmla="*/ 929 w 1857"/>
                  <a:gd name="T5" fmla="*/ 1855 h 1855"/>
                  <a:gd name="T6" fmla="*/ 0 w 1857"/>
                  <a:gd name="T7" fmla="*/ 928 h 1855"/>
                  <a:gd name="T8" fmla="*/ 929 w 1857"/>
                  <a:gd name="T9" fmla="*/ 0 h 18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57" h="1855">
                    <a:moveTo>
                      <a:pt x="929" y="0"/>
                    </a:moveTo>
                    <a:lnTo>
                      <a:pt x="1857" y="928"/>
                    </a:lnTo>
                    <a:lnTo>
                      <a:pt x="929" y="1855"/>
                    </a:lnTo>
                    <a:lnTo>
                      <a:pt x="0" y="928"/>
                    </a:lnTo>
                    <a:lnTo>
                      <a:pt x="929" y="0"/>
                    </a:lnTo>
                    <a:close/>
                  </a:path>
                </a:pathLst>
              </a:custGeom>
              <a:solidFill>
                <a:srgbClr val="92D05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21906" tIns="60953" rIns="121906" bIns="60953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896" dirty="0">
                  <a:latin typeface="字魂70号-灵悦黑体" panose="00000500000000000000" pitchFamily="2" charset="-122"/>
                  <a:ea typeface="字魂70号-灵悦黑体" panose="00000500000000000000" pitchFamily="2" charset="-122"/>
                </a:endParaRPr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8B13F120-265A-418B-A4D1-0D71A05CE3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3145" y="1219247"/>
                <a:ext cx="2955876" cy="2952692"/>
              </a:xfrm>
              <a:custGeom>
                <a:avLst/>
                <a:gdLst>
                  <a:gd name="T0" fmla="*/ 929 w 1857"/>
                  <a:gd name="T1" fmla="*/ 0 h 1855"/>
                  <a:gd name="T2" fmla="*/ 1857 w 1857"/>
                  <a:gd name="T3" fmla="*/ 928 h 1855"/>
                  <a:gd name="T4" fmla="*/ 929 w 1857"/>
                  <a:gd name="T5" fmla="*/ 1855 h 1855"/>
                  <a:gd name="T6" fmla="*/ 0 w 1857"/>
                  <a:gd name="T7" fmla="*/ 928 h 1855"/>
                  <a:gd name="T8" fmla="*/ 929 w 1857"/>
                  <a:gd name="T9" fmla="*/ 0 h 18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57" h="1855">
                    <a:moveTo>
                      <a:pt x="929" y="0"/>
                    </a:moveTo>
                    <a:lnTo>
                      <a:pt x="1857" y="928"/>
                    </a:lnTo>
                    <a:lnTo>
                      <a:pt x="929" y="1855"/>
                    </a:lnTo>
                    <a:lnTo>
                      <a:pt x="0" y="928"/>
                    </a:lnTo>
                    <a:lnTo>
                      <a:pt x="929" y="0"/>
                    </a:lnTo>
                    <a:close/>
                  </a:path>
                </a:pathLst>
              </a:custGeom>
              <a:solidFill>
                <a:srgbClr val="00B05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21906" tIns="60953" rIns="121906" bIns="60953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896" dirty="0">
                  <a:latin typeface="字魂70号-灵悦黑体" panose="00000500000000000000" pitchFamily="2" charset="-122"/>
                  <a:ea typeface="字魂70号-灵悦黑体" panose="00000500000000000000" pitchFamily="2" charset="-122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50386" y="86082"/>
              <a:ext cx="107489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dirty="0" smtClean="0">
                  <a:latin typeface="#9Slide07 Cadena" panose="02000503000000020004" pitchFamily="2" charset="0"/>
                </a:rPr>
                <a:t>3.</a:t>
              </a:r>
              <a:endParaRPr lang="en-US" sz="7200" dirty="0">
                <a:latin typeface="#9Slide07 Cadena" panose="02000503000000020004" pitchFamily="2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25911" t="29853" r="46553" b="49367"/>
          <a:stretch/>
        </p:blipFill>
        <p:spPr>
          <a:xfrm rot="16200000">
            <a:off x="3408264" y="1908809"/>
            <a:ext cx="2384384" cy="2569579"/>
          </a:xfrm>
          <a:prstGeom prst="round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26097" t="53213" r="46571" b="23539"/>
          <a:stretch/>
        </p:blipFill>
        <p:spPr>
          <a:xfrm rot="16200000">
            <a:off x="6280328" y="1861946"/>
            <a:ext cx="2418472" cy="2663304"/>
          </a:xfrm>
          <a:prstGeom prst="round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26270" t="78852" r="46453" b="2730"/>
          <a:stretch/>
        </p:blipFill>
        <p:spPr>
          <a:xfrm rot="16200000">
            <a:off x="9087910" y="2898877"/>
            <a:ext cx="2498480" cy="2733355"/>
          </a:xfrm>
          <a:prstGeom prst="round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25336" t="3387" r="46459" b="73083"/>
          <a:stretch/>
        </p:blipFill>
        <p:spPr>
          <a:xfrm rot="16200000">
            <a:off x="438268" y="3047780"/>
            <a:ext cx="2443195" cy="2717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TextBox 16"/>
          <p:cNvSpPr txBox="1"/>
          <p:nvPr/>
        </p:nvSpPr>
        <p:spPr>
          <a:xfrm>
            <a:off x="502397" y="5741200"/>
            <a:ext cx="2314937" cy="70788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1376"/>
              <a:gd name="connsiteX1" fmla="*/ 21600 w 21600"/>
              <a:gd name="connsiteY1" fmla="*/ 0 h 21376"/>
              <a:gd name="connsiteX2" fmla="*/ 21600 w 21600"/>
              <a:gd name="connsiteY2" fmla="*/ 17322 h 21376"/>
              <a:gd name="connsiteX3" fmla="*/ 7764 w 21600"/>
              <a:gd name="connsiteY3" fmla="*/ 17791 h 21376"/>
              <a:gd name="connsiteX4" fmla="*/ 0 w 21600"/>
              <a:gd name="connsiteY4" fmla="*/ 20172 h 21376"/>
              <a:gd name="connsiteX5" fmla="*/ 0 w 21600"/>
              <a:gd name="connsiteY5" fmla="*/ 0 h 21376"/>
              <a:gd name="connsiteX0" fmla="*/ 0 w 21600"/>
              <a:gd name="connsiteY0" fmla="*/ 0 h 21376"/>
              <a:gd name="connsiteX1" fmla="*/ 21600 w 21600"/>
              <a:gd name="connsiteY1" fmla="*/ 0 h 21376"/>
              <a:gd name="connsiteX2" fmla="*/ 21600 w 21600"/>
              <a:gd name="connsiteY2" fmla="*/ 17322 h 21376"/>
              <a:gd name="connsiteX3" fmla="*/ 7764 w 21600"/>
              <a:gd name="connsiteY3" fmla="*/ 17791 h 21376"/>
              <a:gd name="connsiteX4" fmla="*/ 0 w 21600"/>
              <a:gd name="connsiteY4" fmla="*/ 20172 h 21376"/>
              <a:gd name="connsiteX5" fmla="*/ 0 w 21600"/>
              <a:gd name="connsiteY5" fmla="*/ 0 h 21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1376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377" y="20898"/>
                  <a:pt x="11463" y="19409"/>
                  <a:pt x="7764" y="17791"/>
                </a:cubicBezTo>
                <a:cubicBezTo>
                  <a:pt x="4164" y="18266"/>
                  <a:pt x="1377" y="23748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ngoắc</a:t>
            </a:r>
            <a:r>
              <a:rPr lang="en-US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tay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51916" y="4853051"/>
            <a:ext cx="2756739" cy="70788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1376"/>
              <a:gd name="connsiteX1" fmla="*/ 21600 w 21600"/>
              <a:gd name="connsiteY1" fmla="*/ 0 h 21376"/>
              <a:gd name="connsiteX2" fmla="*/ 21600 w 21600"/>
              <a:gd name="connsiteY2" fmla="*/ 17322 h 21376"/>
              <a:gd name="connsiteX3" fmla="*/ 7764 w 21600"/>
              <a:gd name="connsiteY3" fmla="*/ 17791 h 21376"/>
              <a:gd name="connsiteX4" fmla="*/ 0 w 21600"/>
              <a:gd name="connsiteY4" fmla="*/ 20172 h 21376"/>
              <a:gd name="connsiteX5" fmla="*/ 0 w 21600"/>
              <a:gd name="connsiteY5" fmla="*/ 0 h 21376"/>
              <a:gd name="connsiteX0" fmla="*/ 0 w 21600"/>
              <a:gd name="connsiteY0" fmla="*/ 0 h 21376"/>
              <a:gd name="connsiteX1" fmla="*/ 21600 w 21600"/>
              <a:gd name="connsiteY1" fmla="*/ 0 h 21376"/>
              <a:gd name="connsiteX2" fmla="*/ 21600 w 21600"/>
              <a:gd name="connsiteY2" fmla="*/ 17322 h 21376"/>
              <a:gd name="connsiteX3" fmla="*/ 7764 w 21600"/>
              <a:gd name="connsiteY3" fmla="*/ 17791 h 21376"/>
              <a:gd name="connsiteX4" fmla="*/ 0 w 21600"/>
              <a:gd name="connsiteY4" fmla="*/ 20172 h 21376"/>
              <a:gd name="connsiteX5" fmla="*/ 0 w 21600"/>
              <a:gd name="connsiteY5" fmla="*/ 0 h 21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1376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377" y="20898"/>
                  <a:pt x="11463" y="19409"/>
                  <a:pt x="7764" y="17791"/>
                </a:cubicBezTo>
                <a:cubicBezTo>
                  <a:pt x="4164" y="18266"/>
                  <a:pt x="1377" y="23748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ghe</a:t>
            </a:r>
            <a:r>
              <a:rPr lang="en-US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ngóng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41780" y="4806909"/>
            <a:ext cx="2472283" cy="70788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1376"/>
              <a:gd name="connsiteX1" fmla="*/ 21600 w 21600"/>
              <a:gd name="connsiteY1" fmla="*/ 0 h 21376"/>
              <a:gd name="connsiteX2" fmla="*/ 21600 w 21600"/>
              <a:gd name="connsiteY2" fmla="*/ 17322 h 21376"/>
              <a:gd name="connsiteX3" fmla="*/ 7764 w 21600"/>
              <a:gd name="connsiteY3" fmla="*/ 17791 h 21376"/>
              <a:gd name="connsiteX4" fmla="*/ 0 w 21600"/>
              <a:gd name="connsiteY4" fmla="*/ 20172 h 21376"/>
              <a:gd name="connsiteX5" fmla="*/ 0 w 21600"/>
              <a:gd name="connsiteY5" fmla="*/ 0 h 21376"/>
              <a:gd name="connsiteX0" fmla="*/ 0 w 21600"/>
              <a:gd name="connsiteY0" fmla="*/ 0 h 21376"/>
              <a:gd name="connsiteX1" fmla="*/ 21600 w 21600"/>
              <a:gd name="connsiteY1" fmla="*/ 0 h 21376"/>
              <a:gd name="connsiteX2" fmla="*/ 21600 w 21600"/>
              <a:gd name="connsiteY2" fmla="*/ 17322 h 21376"/>
              <a:gd name="connsiteX3" fmla="*/ 7764 w 21600"/>
              <a:gd name="connsiteY3" fmla="*/ 17791 h 21376"/>
              <a:gd name="connsiteX4" fmla="*/ 0 w 21600"/>
              <a:gd name="connsiteY4" fmla="*/ 20172 h 21376"/>
              <a:gd name="connsiteX5" fmla="*/ 0 w 21600"/>
              <a:gd name="connsiteY5" fmla="*/ 0 h 21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1376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377" y="20898"/>
                  <a:pt x="11463" y="19409"/>
                  <a:pt x="7764" y="17791"/>
                </a:cubicBezTo>
                <a:cubicBezTo>
                  <a:pt x="4164" y="18266"/>
                  <a:pt x="1377" y="23748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gẫm</a:t>
            </a:r>
            <a:r>
              <a:rPr lang="en-US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nghĩ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970472" y="5657211"/>
            <a:ext cx="2825363" cy="70788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1376"/>
              <a:gd name="connsiteX1" fmla="*/ 21600 w 21600"/>
              <a:gd name="connsiteY1" fmla="*/ 0 h 21376"/>
              <a:gd name="connsiteX2" fmla="*/ 21600 w 21600"/>
              <a:gd name="connsiteY2" fmla="*/ 17322 h 21376"/>
              <a:gd name="connsiteX3" fmla="*/ 7764 w 21600"/>
              <a:gd name="connsiteY3" fmla="*/ 17791 h 21376"/>
              <a:gd name="connsiteX4" fmla="*/ 0 w 21600"/>
              <a:gd name="connsiteY4" fmla="*/ 20172 h 21376"/>
              <a:gd name="connsiteX5" fmla="*/ 0 w 21600"/>
              <a:gd name="connsiteY5" fmla="*/ 0 h 21376"/>
              <a:gd name="connsiteX0" fmla="*/ 0 w 21600"/>
              <a:gd name="connsiteY0" fmla="*/ 0 h 21376"/>
              <a:gd name="connsiteX1" fmla="*/ 21600 w 21600"/>
              <a:gd name="connsiteY1" fmla="*/ 0 h 21376"/>
              <a:gd name="connsiteX2" fmla="*/ 21600 w 21600"/>
              <a:gd name="connsiteY2" fmla="*/ 17322 h 21376"/>
              <a:gd name="connsiteX3" fmla="*/ 7764 w 21600"/>
              <a:gd name="connsiteY3" fmla="*/ 17791 h 21376"/>
              <a:gd name="connsiteX4" fmla="*/ 0 w 21600"/>
              <a:gd name="connsiteY4" fmla="*/ 20172 h 21376"/>
              <a:gd name="connsiteX5" fmla="*/ 0 w 21600"/>
              <a:gd name="connsiteY5" fmla="*/ 0 h 21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1376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377" y="20898"/>
                  <a:pt x="11463" y="19409"/>
                  <a:pt x="7764" y="17791"/>
                </a:cubicBezTo>
                <a:cubicBezTo>
                  <a:pt x="4164" y="18266"/>
                  <a:pt x="1377" y="23748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ngước</a:t>
            </a:r>
            <a:r>
              <a:rPr lang="en-US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nhìn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20906" y="1072587"/>
            <a:ext cx="2314937" cy="70788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1376"/>
              <a:gd name="connsiteX1" fmla="*/ 21600 w 21600"/>
              <a:gd name="connsiteY1" fmla="*/ 0 h 21376"/>
              <a:gd name="connsiteX2" fmla="*/ 21600 w 21600"/>
              <a:gd name="connsiteY2" fmla="*/ 17322 h 21376"/>
              <a:gd name="connsiteX3" fmla="*/ 7764 w 21600"/>
              <a:gd name="connsiteY3" fmla="*/ 17791 h 21376"/>
              <a:gd name="connsiteX4" fmla="*/ 0 w 21600"/>
              <a:gd name="connsiteY4" fmla="*/ 20172 h 21376"/>
              <a:gd name="connsiteX5" fmla="*/ 0 w 21600"/>
              <a:gd name="connsiteY5" fmla="*/ 0 h 21376"/>
              <a:gd name="connsiteX0" fmla="*/ 0 w 21600"/>
              <a:gd name="connsiteY0" fmla="*/ 0 h 21376"/>
              <a:gd name="connsiteX1" fmla="*/ 21600 w 21600"/>
              <a:gd name="connsiteY1" fmla="*/ 0 h 21376"/>
              <a:gd name="connsiteX2" fmla="*/ 21600 w 21600"/>
              <a:gd name="connsiteY2" fmla="*/ 17322 h 21376"/>
              <a:gd name="connsiteX3" fmla="*/ 7764 w 21600"/>
              <a:gd name="connsiteY3" fmla="*/ 17791 h 21376"/>
              <a:gd name="connsiteX4" fmla="*/ 0 w 21600"/>
              <a:gd name="connsiteY4" fmla="*/ 20172 h 21376"/>
              <a:gd name="connsiteX5" fmla="*/ 0 w 21600"/>
              <a:gd name="connsiteY5" fmla="*/ 0 h 21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1376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377" y="20898"/>
                  <a:pt x="11463" y="19409"/>
                  <a:pt x="7764" y="17791"/>
                </a:cubicBezTo>
                <a:cubicBezTo>
                  <a:pt x="4164" y="18266"/>
                  <a:pt x="1377" y="23748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goéo</a:t>
            </a:r>
            <a:r>
              <a:rPr lang="en-US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tay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91458" y="4145165"/>
            <a:ext cx="2314937" cy="70788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1376"/>
              <a:gd name="connsiteX1" fmla="*/ 21600 w 21600"/>
              <a:gd name="connsiteY1" fmla="*/ 0 h 21376"/>
              <a:gd name="connsiteX2" fmla="*/ 21600 w 21600"/>
              <a:gd name="connsiteY2" fmla="*/ 17322 h 21376"/>
              <a:gd name="connsiteX3" fmla="*/ 7764 w 21600"/>
              <a:gd name="connsiteY3" fmla="*/ 17791 h 21376"/>
              <a:gd name="connsiteX4" fmla="*/ 0 w 21600"/>
              <a:gd name="connsiteY4" fmla="*/ 20172 h 21376"/>
              <a:gd name="connsiteX5" fmla="*/ 0 w 21600"/>
              <a:gd name="connsiteY5" fmla="*/ 0 h 21376"/>
              <a:gd name="connsiteX0" fmla="*/ 0 w 21600"/>
              <a:gd name="connsiteY0" fmla="*/ 0 h 21376"/>
              <a:gd name="connsiteX1" fmla="*/ 21600 w 21600"/>
              <a:gd name="connsiteY1" fmla="*/ 0 h 21376"/>
              <a:gd name="connsiteX2" fmla="*/ 21600 w 21600"/>
              <a:gd name="connsiteY2" fmla="*/ 17322 h 21376"/>
              <a:gd name="connsiteX3" fmla="*/ 7764 w 21600"/>
              <a:gd name="connsiteY3" fmla="*/ 17791 h 21376"/>
              <a:gd name="connsiteX4" fmla="*/ 0 w 21600"/>
              <a:gd name="connsiteY4" fmla="*/ 20172 h 21376"/>
              <a:gd name="connsiteX5" fmla="*/ 0 w 21600"/>
              <a:gd name="connsiteY5" fmla="*/ 0 h 21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1376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377" y="20898"/>
                  <a:pt x="11463" y="19409"/>
                  <a:pt x="7764" y="17791"/>
                </a:cubicBezTo>
                <a:cubicBezTo>
                  <a:pt x="4164" y="18266"/>
                  <a:pt x="1377" y="23748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nghe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78966" y="5264601"/>
            <a:ext cx="2314937" cy="70788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1376"/>
              <a:gd name="connsiteX1" fmla="*/ 21600 w 21600"/>
              <a:gd name="connsiteY1" fmla="*/ 0 h 21376"/>
              <a:gd name="connsiteX2" fmla="*/ 21600 w 21600"/>
              <a:gd name="connsiteY2" fmla="*/ 17322 h 21376"/>
              <a:gd name="connsiteX3" fmla="*/ 7764 w 21600"/>
              <a:gd name="connsiteY3" fmla="*/ 17791 h 21376"/>
              <a:gd name="connsiteX4" fmla="*/ 0 w 21600"/>
              <a:gd name="connsiteY4" fmla="*/ 20172 h 21376"/>
              <a:gd name="connsiteX5" fmla="*/ 0 w 21600"/>
              <a:gd name="connsiteY5" fmla="*/ 0 h 21376"/>
              <a:gd name="connsiteX0" fmla="*/ 0 w 21600"/>
              <a:gd name="connsiteY0" fmla="*/ 0 h 21376"/>
              <a:gd name="connsiteX1" fmla="*/ 21600 w 21600"/>
              <a:gd name="connsiteY1" fmla="*/ 0 h 21376"/>
              <a:gd name="connsiteX2" fmla="*/ 21600 w 21600"/>
              <a:gd name="connsiteY2" fmla="*/ 17322 h 21376"/>
              <a:gd name="connsiteX3" fmla="*/ 7764 w 21600"/>
              <a:gd name="connsiteY3" fmla="*/ 17791 h 21376"/>
              <a:gd name="connsiteX4" fmla="*/ 0 w 21600"/>
              <a:gd name="connsiteY4" fmla="*/ 20172 h 21376"/>
              <a:gd name="connsiteX5" fmla="*/ 0 w 21600"/>
              <a:gd name="connsiteY5" fmla="*/ 0 h 21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1376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377" y="20898"/>
                  <a:pt x="11463" y="19409"/>
                  <a:pt x="7764" y="17791"/>
                </a:cubicBezTo>
                <a:cubicBezTo>
                  <a:pt x="4164" y="18266"/>
                  <a:pt x="1377" y="23748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l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ắng</a:t>
            </a:r>
            <a:r>
              <a:rPr lang="en-US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nghe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315088" y="346246"/>
            <a:ext cx="2314937" cy="70788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1376"/>
              <a:gd name="connsiteX1" fmla="*/ 21600 w 21600"/>
              <a:gd name="connsiteY1" fmla="*/ 0 h 21376"/>
              <a:gd name="connsiteX2" fmla="*/ 21600 w 21600"/>
              <a:gd name="connsiteY2" fmla="*/ 17322 h 21376"/>
              <a:gd name="connsiteX3" fmla="*/ 7764 w 21600"/>
              <a:gd name="connsiteY3" fmla="*/ 17791 h 21376"/>
              <a:gd name="connsiteX4" fmla="*/ 0 w 21600"/>
              <a:gd name="connsiteY4" fmla="*/ 20172 h 21376"/>
              <a:gd name="connsiteX5" fmla="*/ 0 w 21600"/>
              <a:gd name="connsiteY5" fmla="*/ 0 h 21376"/>
              <a:gd name="connsiteX0" fmla="*/ 0 w 21600"/>
              <a:gd name="connsiteY0" fmla="*/ 0 h 21376"/>
              <a:gd name="connsiteX1" fmla="*/ 21600 w 21600"/>
              <a:gd name="connsiteY1" fmla="*/ 0 h 21376"/>
              <a:gd name="connsiteX2" fmla="*/ 21600 w 21600"/>
              <a:gd name="connsiteY2" fmla="*/ 17322 h 21376"/>
              <a:gd name="connsiteX3" fmla="*/ 7764 w 21600"/>
              <a:gd name="connsiteY3" fmla="*/ 17791 h 21376"/>
              <a:gd name="connsiteX4" fmla="*/ 0 w 21600"/>
              <a:gd name="connsiteY4" fmla="*/ 20172 h 21376"/>
              <a:gd name="connsiteX5" fmla="*/ 0 w 21600"/>
              <a:gd name="connsiteY5" fmla="*/ 0 h 21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1376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377" y="20898"/>
                  <a:pt x="11463" y="19409"/>
                  <a:pt x="7764" y="17791"/>
                </a:cubicBezTo>
                <a:cubicBezTo>
                  <a:pt x="4164" y="18266"/>
                  <a:pt x="1377" y="23748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suy</a:t>
            </a:r>
            <a:r>
              <a:rPr lang="en-US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nghĩ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339296" y="1408686"/>
            <a:ext cx="2314937" cy="70788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1376"/>
              <a:gd name="connsiteX1" fmla="*/ 21600 w 21600"/>
              <a:gd name="connsiteY1" fmla="*/ 0 h 21376"/>
              <a:gd name="connsiteX2" fmla="*/ 21600 w 21600"/>
              <a:gd name="connsiteY2" fmla="*/ 17322 h 21376"/>
              <a:gd name="connsiteX3" fmla="*/ 7764 w 21600"/>
              <a:gd name="connsiteY3" fmla="*/ 17791 h 21376"/>
              <a:gd name="connsiteX4" fmla="*/ 0 w 21600"/>
              <a:gd name="connsiteY4" fmla="*/ 20172 h 21376"/>
              <a:gd name="connsiteX5" fmla="*/ 0 w 21600"/>
              <a:gd name="connsiteY5" fmla="*/ 0 h 21376"/>
              <a:gd name="connsiteX0" fmla="*/ 0 w 21600"/>
              <a:gd name="connsiteY0" fmla="*/ 0 h 21376"/>
              <a:gd name="connsiteX1" fmla="*/ 21600 w 21600"/>
              <a:gd name="connsiteY1" fmla="*/ 0 h 21376"/>
              <a:gd name="connsiteX2" fmla="*/ 21600 w 21600"/>
              <a:gd name="connsiteY2" fmla="*/ 17322 h 21376"/>
              <a:gd name="connsiteX3" fmla="*/ 7764 w 21600"/>
              <a:gd name="connsiteY3" fmla="*/ 17791 h 21376"/>
              <a:gd name="connsiteX4" fmla="*/ 0 w 21600"/>
              <a:gd name="connsiteY4" fmla="*/ 20172 h 21376"/>
              <a:gd name="connsiteX5" fmla="*/ 0 w 21600"/>
              <a:gd name="connsiteY5" fmla="*/ 0 h 21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1376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377" y="20898"/>
                  <a:pt x="11463" y="19409"/>
                  <a:pt x="7764" y="17791"/>
                </a:cubicBezTo>
                <a:cubicBezTo>
                  <a:pt x="4164" y="18266"/>
                  <a:pt x="1377" y="23748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nghĩ</a:t>
            </a:r>
            <a:r>
              <a:rPr lang="en-US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ngợi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225684" y="4145165"/>
            <a:ext cx="2314937" cy="70788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1376"/>
              <a:gd name="connsiteX1" fmla="*/ 21600 w 21600"/>
              <a:gd name="connsiteY1" fmla="*/ 0 h 21376"/>
              <a:gd name="connsiteX2" fmla="*/ 21600 w 21600"/>
              <a:gd name="connsiteY2" fmla="*/ 17322 h 21376"/>
              <a:gd name="connsiteX3" fmla="*/ 7764 w 21600"/>
              <a:gd name="connsiteY3" fmla="*/ 17791 h 21376"/>
              <a:gd name="connsiteX4" fmla="*/ 0 w 21600"/>
              <a:gd name="connsiteY4" fmla="*/ 20172 h 21376"/>
              <a:gd name="connsiteX5" fmla="*/ 0 w 21600"/>
              <a:gd name="connsiteY5" fmla="*/ 0 h 21376"/>
              <a:gd name="connsiteX0" fmla="*/ 0 w 21600"/>
              <a:gd name="connsiteY0" fmla="*/ 0 h 21376"/>
              <a:gd name="connsiteX1" fmla="*/ 21600 w 21600"/>
              <a:gd name="connsiteY1" fmla="*/ 0 h 21376"/>
              <a:gd name="connsiteX2" fmla="*/ 21600 w 21600"/>
              <a:gd name="connsiteY2" fmla="*/ 17322 h 21376"/>
              <a:gd name="connsiteX3" fmla="*/ 7764 w 21600"/>
              <a:gd name="connsiteY3" fmla="*/ 17791 h 21376"/>
              <a:gd name="connsiteX4" fmla="*/ 0 w 21600"/>
              <a:gd name="connsiteY4" fmla="*/ 20172 h 21376"/>
              <a:gd name="connsiteX5" fmla="*/ 0 w 21600"/>
              <a:gd name="connsiteY5" fmla="*/ 0 h 21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1376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377" y="20898"/>
                  <a:pt x="11463" y="19409"/>
                  <a:pt x="7764" y="17791"/>
                </a:cubicBezTo>
                <a:cubicBezTo>
                  <a:pt x="4164" y="18266"/>
                  <a:pt x="1377" y="23748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ngửa</a:t>
            </a:r>
            <a:r>
              <a:rPr lang="en-US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cổ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201475" y="5033314"/>
            <a:ext cx="2428550" cy="707886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1376"/>
              <a:gd name="connsiteX1" fmla="*/ 21600 w 21600"/>
              <a:gd name="connsiteY1" fmla="*/ 0 h 21376"/>
              <a:gd name="connsiteX2" fmla="*/ 21600 w 21600"/>
              <a:gd name="connsiteY2" fmla="*/ 17322 h 21376"/>
              <a:gd name="connsiteX3" fmla="*/ 7764 w 21600"/>
              <a:gd name="connsiteY3" fmla="*/ 17791 h 21376"/>
              <a:gd name="connsiteX4" fmla="*/ 0 w 21600"/>
              <a:gd name="connsiteY4" fmla="*/ 20172 h 21376"/>
              <a:gd name="connsiteX5" fmla="*/ 0 w 21600"/>
              <a:gd name="connsiteY5" fmla="*/ 0 h 21376"/>
              <a:gd name="connsiteX0" fmla="*/ 0 w 21600"/>
              <a:gd name="connsiteY0" fmla="*/ 0 h 21376"/>
              <a:gd name="connsiteX1" fmla="*/ 21600 w 21600"/>
              <a:gd name="connsiteY1" fmla="*/ 0 h 21376"/>
              <a:gd name="connsiteX2" fmla="*/ 21600 w 21600"/>
              <a:gd name="connsiteY2" fmla="*/ 17322 h 21376"/>
              <a:gd name="connsiteX3" fmla="*/ 7764 w 21600"/>
              <a:gd name="connsiteY3" fmla="*/ 17791 h 21376"/>
              <a:gd name="connsiteX4" fmla="*/ 0 w 21600"/>
              <a:gd name="connsiteY4" fmla="*/ 20172 h 21376"/>
              <a:gd name="connsiteX5" fmla="*/ 0 w 21600"/>
              <a:gd name="connsiteY5" fmla="*/ 0 h 21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1376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377" y="20898"/>
                  <a:pt x="11463" y="19409"/>
                  <a:pt x="7764" y="17791"/>
                </a:cubicBezTo>
                <a:cubicBezTo>
                  <a:pt x="4164" y="18266"/>
                  <a:pt x="1377" y="23748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ngẩng</a:t>
            </a:r>
            <a:r>
              <a:rPr lang="en-US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đầu</a:t>
            </a:r>
            <a:endParaRPr lang="en-US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42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59259E-6 L -0.00287 -0.4215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2108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7.40741E-7 L -0.23112 0.29398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63" y="14699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7.40741E-7 L 0.00183 -0.2421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12106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40741E-7 L -0.23373 0.1257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93" y="627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 animBg="1"/>
      <p:bldP spid="17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18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4B1F043B-C68C-FE41-BA60-1EA88C83BB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6530" y="3149392"/>
            <a:ext cx="5525470" cy="41081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63452" y="921012"/>
            <a:ext cx="10225496" cy="877647"/>
          </a:xfrm>
          <a:custGeom>
            <a:avLst/>
            <a:gdLst>
              <a:gd name="connsiteX0" fmla="*/ 0 w 9935537"/>
              <a:gd name="connsiteY0" fmla="*/ 0 h 584775"/>
              <a:gd name="connsiteX1" fmla="*/ 9935537 w 9935537"/>
              <a:gd name="connsiteY1" fmla="*/ 0 h 584775"/>
              <a:gd name="connsiteX2" fmla="*/ 9935537 w 9935537"/>
              <a:gd name="connsiteY2" fmla="*/ 584775 h 584775"/>
              <a:gd name="connsiteX3" fmla="*/ 0 w 9935537"/>
              <a:gd name="connsiteY3" fmla="*/ 584775 h 584775"/>
              <a:gd name="connsiteX4" fmla="*/ 0 w 9935537"/>
              <a:gd name="connsiteY4" fmla="*/ 0 h 584775"/>
              <a:gd name="connsiteX0" fmla="*/ 60960 w 9935537"/>
              <a:gd name="connsiteY0" fmla="*/ 0 h 666055"/>
              <a:gd name="connsiteX1" fmla="*/ 9935537 w 9935537"/>
              <a:gd name="connsiteY1" fmla="*/ 81280 h 666055"/>
              <a:gd name="connsiteX2" fmla="*/ 9935537 w 9935537"/>
              <a:gd name="connsiteY2" fmla="*/ 666055 h 666055"/>
              <a:gd name="connsiteX3" fmla="*/ 0 w 9935537"/>
              <a:gd name="connsiteY3" fmla="*/ 666055 h 666055"/>
              <a:gd name="connsiteX4" fmla="*/ 60960 w 9935537"/>
              <a:gd name="connsiteY4" fmla="*/ 0 h 666055"/>
              <a:gd name="connsiteX0" fmla="*/ 94613 w 9969190"/>
              <a:gd name="connsiteY0" fmla="*/ 0 h 666055"/>
              <a:gd name="connsiteX1" fmla="*/ 9969190 w 9969190"/>
              <a:gd name="connsiteY1" fmla="*/ 81280 h 666055"/>
              <a:gd name="connsiteX2" fmla="*/ 9969190 w 9969190"/>
              <a:gd name="connsiteY2" fmla="*/ 666055 h 666055"/>
              <a:gd name="connsiteX3" fmla="*/ 33653 w 9969190"/>
              <a:gd name="connsiteY3" fmla="*/ 666055 h 666055"/>
              <a:gd name="connsiteX4" fmla="*/ 94613 w 9969190"/>
              <a:gd name="connsiteY4" fmla="*/ 0 h 666055"/>
              <a:gd name="connsiteX0" fmla="*/ 132080 w 10006657"/>
              <a:gd name="connsiteY0" fmla="*/ 0 h 716855"/>
              <a:gd name="connsiteX1" fmla="*/ 10006657 w 10006657"/>
              <a:gd name="connsiteY1" fmla="*/ 81280 h 716855"/>
              <a:gd name="connsiteX2" fmla="*/ 10006657 w 10006657"/>
              <a:gd name="connsiteY2" fmla="*/ 666055 h 716855"/>
              <a:gd name="connsiteX3" fmla="*/ 0 w 10006657"/>
              <a:gd name="connsiteY3" fmla="*/ 716855 h 716855"/>
              <a:gd name="connsiteX4" fmla="*/ 132080 w 10006657"/>
              <a:gd name="connsiteY4" fmla="*/ 0 h 716855"/>
              <a:gd name="connsiteX0" fmla="*/ 179145 w 10053722"/>
              <a:gd name="connsiteY0" fmla="*/ 0 h 716855"/>
              <a:gd name="connsiteX1" fmla="*/ 10053722 w 10053722"/>
              <a:gd name="connsiteY1" fmla="*/ 81280 h 716855"/>
              <a:gd name="connsiteX2" fmla="*/ 10053722 w 10053722"/>
              <a:gd name="connsiteY2" fmla="*/ 666055 h 716855"/>
              <a:gd name="connsiteX3" fmla="*/ 47065 w 10053722"/>
              <a:gd name="connsiteY3" fmla="*/ 716855 h 716855"/>
              <a:gd name="connsiteX4" fmla="*/ 179145 w 10053722"/>
              <a:gd name="connsiteY4" fmla="*/ 0 h 716855"/>
              <a:gd name="connsiteX0" fmla="*/ 133671 w 10008248"/>
              <a:gd name="connsiteY0" fmla="*/ 0 h 686375"/>
              <a:gd name="connsiteX1" fmla="*/ 10008248 w 10008248"/>
              <a:gd name="connsiteY1" fmla="*/ 81280 h 686375"/>
              <a:gd name="connsiteX2" fmla="*/ 10008248 w 10008248"/>
              <a:gd name="connsiteY2" fmla="*/ 666055 h 686375"/>
              <a:gd name="connsiteX3" fmla="*/ 72711 w 10008248"/>
              <a:gd name="connsiteY3" fmla="*/ 686375 h 686375"/>
              <a:gd name="connsiteX4" fmla="*/ 133671 w 10008248"/>
              <a:gd name="connsiteY4" fmla="*/ 0 h 686375"/>
              <a:gd name="connsiteX0" fmla="*/ 180038 w 10054615"/>
              <a:gd name="connsiteY0" fmla="*/ 0 h 686375"/>
              <a:gd name="connsiteX1" fmla="*/ 10054615 w 10054615"/>
              <a:gd name="connsiteY1" fmla="*/ 81280 h 686375"/>
              <a:gd name="connsiteX2" fmla="*/ 10054615 w 10054615"/>
              <a:gd name="connsiteY2" fmla="*/ 666055 h 686375"/>
              <a:gd name="connsiteX3" fmla="*/ 119078 w 10054615"/>
              <a:gd name="connsiteY3" fmla="*/ 686375 h 686375"/>
              <a:gd name="connsiteX4" fmla="*/ 180038 w 10054615"/>
              <a:gd name="connsiteY4" fmla="*/ 0 h 686375"/>
              <a:gd name="connsiteX0" fmla="*/ 180038 w 10054615"/>
              <a:gd name="connsiteY0" fmla="*/ 0 h 716133"/>
              <a:gd name="connsiteX1" fmla="*/ 10054615 w 10054615"/>
              <a:gd name="connsiteY1" fmla="*/ 81280 h 716133"/>
              <a:gd name="connsiteX2" fmla="*/ 10054615 w 10054615"/>
              <a:gd name="connsiteY2" fmla="*/ 666055 h 716133"/>
              <a:gd name="connsiteX3" fmla="*/ 119078 w 10054615"/>
              <a:gd name="connsiteY3" fmla="*/ 686375 h 716133"/>
              <a:gd name="connsiteX4" fmla="*/ 180038 w 10054615"/>
              <a:gd name="connsiteY4" fmla="*/ 0 h 716133"/>
              <a:gd name="connsiteX0" fmla="*/ 180038 w 10054615"/>
              <a:gd name="connsiteY0" fmla="*/ 0 h 734363"/>
              <a:gd name="connsiteX1" fmla="*/ 10054615 w 10054615"/>
              <a:gd name="connsiteY1" fmla="*/ 81280 h 734363"/>
              <a:gd name="connsiteX2" fmla="*/ 10054615 w 10054615"/>
              <a:gd name="connsiteY2" fmla="*/ 666055 h 734363"/>
              <a:gd name="connsiteX3" fmla="*/ 4331509 w 10054615"/>
              <a:gd name="connsiteY3" fmla="*/ 667884 h 734363"/>
              <a:gd name="connsiteX4" fmla="*/ 119078 w 10054615"/>
              <a:gd name="connsiteY4" fmla="*/ 686375 h 734363"/>
              <a:gd name="connsiteX5" fmla="*/ 180038 w 10054615"/>
              <a:gd name="connsiteY5" fmla="*/ 0 h 734363"/>
              <a:gd name="connsiteX0" fmla="*/ 180038 w 10054615"/>
              <a:gd name="connsiteY0" fmla="*/ 0 h 756889"/>
              <a:gd name="connsiteX1" fmla="*/ 10054615 w 10054615"/>
              <a:gd name="connsiteY1" fmla="*/ 81280 h 756889"/>
              <a:gd name="connsiteX2" fmla="*/ 10054615 w 10054615"/>
              <a:gd name="connsiteY2" fmla="*/ 666055 h 756889"/>
              <a:gd name="connsiteX3" fmla="*/ 4331509 w 10054615"/>
              <a:gd name="connsiteY3" fmla="*/ 667884 h 756889"/>
              <a:gd name="connsiteX4" fmla="*/ 3386629 w 10054615"/>
              <a:gd name="connsiteY4" fmla="*/ 739004 h 756889"/>
              <a:gd name="connsiteX5" fmla="*/ 119078 w 10054615"/>
              <a:gd name="connsiteY5" fmla="*/ 686375 h 756889"/>
              <a:gd name="connsiteX6" fmla="*/ 180038 w 10054615"/>
              <a:gd name="connsiteY6" fmla="*/ 0 h 756889"/>
              <a:gd name="connsiteX0" fmla="*/ 180038 w 10196855"/>
              <a:gd name="connsiteY0" fmla="*/ 0 h 756889"/>
              <a:gd name="connsiteX1" fmla="*/ 10054615 w 10196855"/>
              <a:gd name="connsiteY1" fmla="*/ 81280 h 756889"/>
              <a:gd name="connsiteX2" fmla="*/ 10196855 w 10196855"/>
              <a:gd name="connsiteY2" fmla="*/ 655895 h 756889"/>
              <a:gd name="connsiteX3" fmla="*/ 4331509 w 10196855"/>
              <a:gd name="connsiteY3" fmla="*/ 667884 h 756889"/>
              <a:gd name="connsiteX4" fmla="*/ 3386629 w 10196855"/>
              <a:gd name="connsiteY4" fmla="*/ 739004 h 756889"/>
              <a:gd name="connsiteX5" fmla="*/ 119078 w 10196855"/>
              <a:gd name="connsiteY5" fmla="*/ 686375 h 756889"/>
              <a:gd name="connsiteX6" fmla="*/ 180038 w 10196855"/>
              <a:gd name="connsiteY6" fmla="*/ 0 h 756889"/>
              <a:gd name="connsiteX0" fmla="*/ 180038 w 10196940"/>
              <a:gd name="connsiteY0" fmla="*/ 0 h 756889"/>
              <a:gd name="connsiteX1" fmla="*/ 10054615 w 10196940"/>
              <a:gd name="connsiteY1" fmla="*/ 81280 h 756889"/>
              <a:gd name="connsiteX2" fmla="*/ 10196855 w 10196940"/>
              <a:gd name="connsiteY2" fmla="*/ 655895 h 756889"/>
              <a:gd name="connsiteX3" fmla="*/ 4331509 w 10196940"/>
              <a:gd name="connsiteY3" fmla="*/ 667884 h 756889"/>
              <a:gd name="connsiteX4" fmla="*/ 3386629 w 10196940"/>
              <a:gd name="connsiteY4" fmla="*/ 739004 h 756889"/>
              <a:gd name="connsiteX5" fmla="*/ 119078 w 10196940"/>
              <a:gd name="connsiteY5" fmla="*/ 686375 h 756889"/>
              <a:gd name="connsiteX6" fmla="*/ 180038 w 10196940"/>
              <a:gd name="connsiteY6" fmla="*/ 0 h 756889"/>
              <a:gd name="connsiteX0" fmla="*/ 180038 w 10196926"/>
              <a:gd name="connsiteY0" fmla="*/ 0 h 756889"/>
              <a:gd name="connsiteX1" fmla="*/ 10034295 w 10196926"/>
              <a:gd name="connsiteY1" fmla="*/ 132080 h 756889"/>
              <a:gd name="connsiteX2" fmla="*/ 10196855 w 10196926"/>
              <a:gd name="connsiteY2" fmla="*/ 655895 h 756889"/>
              <a:gd name="connsiteX3" fmla="*/ 4331509 w 10196926"/>
              <a:gd name="connsiteY3" fmla="*/ 667884 h 756889"/>
              <a:gd name="connsiteX4" fmla="*/ 3386629 w 10196926"/>
              <a:gd name="connsiteY4" fmla="*/ 739004 h 756889"/>
              <a:gd name="connsiteX5" fmla="*/ 119078 w 10196926"/>
              <a:gd name="connsiteY5" fmla="*/ 686375 h 756889"/>
              <a:gd name="connsiteX6" fmla="*/ 180038 w 10196926"/>
              <a:gd name="connsiteY6" fmla="*/ 0 h 756889"/>
              <a:gd name="connsiteX0" fmla="*/ 180038 w 10197124"/>
              <a:gd name="connsiteY0" fmla="*/ 0 h 756889"/>
              <a:gd name="connsiteX1" fmla="*/ 10034295 w 10197124"/>
              <a:gd name="connsiteY1" fmla="*/ 132080 h 756889"/>
              <a:gd name="connsiteX2" fmla="*/ 10196855 w 10197124"/>
              <a:gd name="connsiteY2" fmla="*/ 655895 h 756889"/>
              <a:gd name="connsiteX3" fmla="*/ 4331509 w 10197124"/>
              <a:gd name="connsiteY3" fmla="*/ 667884 h 756889"/>
              <a:gd name="connsiteX4" fmla="*/ 3386629 w 10197124"/>
              <a:gd name="connsiteY4" fmla="*/ 739004 h 756889"/>
              <a:gd name="connsiteX5" fmla="*/ 119078 w 10197124"/>
              <a:gd name="connsiteY5" fmla="*/ 686375 h 756889"/>
              <a:gd name="connsiteX6" fmla="*/ 180038 w 10197124"/>
              <a:gd name="connsiteY6" fmla="*/ 0 h 756889"/>
              <a:gd name="connsiteX0" fmla="*/ 180038 w 10197124"/>
              <a:gd name="connsiteY0" fmla="*/ 0 h 756889"/>
              <a:gd name="connsiteX1" fmla="*/ 10034295 w 10197124"/>
              <a:gd name="connsiteY1" fmla="*/ 132080 h 756889"/>
              <a:gd name="connsiteX2" fmla="*/ 10196855 w 10197124"/>
              <a:gd name="connsiteY2" fmla="*/ 655895 h 756889"/>
              <a:gd name="connsiteX3" fmla="*/ 4331509 w 10197124"/>
              <a:gd name="connsiteY3" fmla="*/ 667884 h 756889"/>
              <a:gd name="connsiteX4" fmla="*/ 3386629 w 10197124"/>
              <a:gd name="connsiteY4" fmla="*/ 739004 h 756889"/>
              <a:gd name="connsiteX5" fmla="*/ 119078 w 10197124"/>
              <a:gd name="connsiteY5" fmla="*/ 686375 h 756889"/>
              <a:gd name="connsiteX6" fmla="*/ 180038 w 10197124"/>
              <a:gd name="connsiteY6" fmla="*/ 0 h 756889"/>
              <a:gd name="connsiteX0" fmla="*/ 180038 w 10197124"/>
              <a:gd name="connsiteY0" fmla="*/ 0 h 756889"/>
              <a:gd name="connsiteX1" fmla="*/ 10034295 w 10197124"/>
              <a:gd name="connsiteY1" fmla="*/ 132080 h 756889"/>
              <a:gd name="connsiteX2" fmla="*/ 10196855 w 10197124"/>
              <a:gd name="connsiteY2" fmla="*/ 655895 h 756889"/>
              <a:gd name="connsiteX3" fmla="*/ 4331509 w 10197124"/>
              <a:gd name="connsiteY3" fmla="*/ 667884 h 756889"/>
              <a:gd name="connsiteX4" fmla="*/ 3386629 w 10197124"/>
              <a:gd name="connsiteY4" fmla="*/ 739004 h 756889"/>
              <a:gd name="connsiteX5" fmla="*/ 119078 w 10197124"/>
              <a:gd name="connsiteY5" fmla="*/ 686375 h 756889"/>
              <a:gd name="connsiteX6" fmla="*/ 180038 w 10197124"/>
              <a:gd name="connsiteY6" fmla="*/ 0 h 756889"/>
              <a:gd name="connsiteX0" fmla="*/ 180038 w 10197124"/>
              <a:gd name="connsiteY0" fmla="*/ 136275 h 893164"/>
              <a:gd name="connsiteX1" fmla="*/ 4737908 w 10197124"/>
              <a:gd name="connsiteY1" fmla="*/ 1519 h 893164"/>
              <a:gd name="connsiteX2" fmla="*/ 10034295 w 10197124"/>
              <a:gd name="connsiteY2" fmla="*/ 268355 h 893164"/>
              <a:gd name="connsiteX3" fmla="*/ 10196855 w 10197124"/>
              <a:gd name="connsiteY3" fmla="*/ 792170 h 893164"/>
              <a:gd name="connsiteX4" fmla="*/ 4331509 w 10197124"/>
              <a:gd name="connsiteY4" fmla="*/ 804159 h 893164"/>
              <a:gd name="connsiteX5" fmla="*/ 3386629 w 10197124"/>
              <a:gd name="connsiteY5" fmla="*/ 875279 h 893164"/>
              <a:gd name="connsiteX6" fmla="*/ 119078 w 10197124"/>
              <a:gd name="connsiteY6" fmla="*/ 822650 h 893164"/>
              <a:gd name="connsiteX7" fmla="*/ 180038 w 10197124"/>
              <a:gd name="connsiteY7" fmla="*/ 136275 h 893164"/>
              <a:gd name="connsiteX0" fmla="*/ 180038 w 10197124"/>
              <a:gd name="connsiteY0" fmla="*/ 145753 h 902642"/>
              <a:gd name="connsiteX1" fmla="*/ 4382308 w 10197124"/>
              <a:gd name="connsiteY1" fmla="*/ 92277 h 902642"/>
              <a:gd name="connsiteX2" fmla="*/ 4737908 w 10197124"/>
              <a:gd name="connsiteY2" fmla="*/ 10997 h 902642"/>
              <a:gd name="connsiteX3" fmla="*/ 10034295 w 10197124"/>
              <a:gd name="connsiteY3" fmla="*/ 277833 h 902642"/>
              <a:gd name="connsiteX4" fmla="*/ 10196855 w 10197124"/>
              <a:gd name="connsiteY4" fmla="*/ 801648 h 902642"/>
              <a:gd name="connsiteX5" fmla="*/ 4331509 w 10197124"/>
              <a:gd name="connsiteY5" fmla="*/ 813637 h 902642"/>
              <a:gd name="connsiteX6" fmla="*/ 3386629 w 10197124"/>
              <a:gd name="connsiteY6" fmla="*/ 884757 h 902642"/>
              <a:gd name="connsiteX7" fmla="*/ 119078 w 10197124"/>
              <a:gd name="connsiteY7" fmla="*/ 832128 h 902642"/>
              <a:gd name="connsiteX8" fmla="*/ 180038 w 10197124"/>
              <a:gd name="connsiteY8" fmla="*/ 145753 h 902642"/>
              <a:gd name="connsiteX0" fmla="*/ 180038 w 10197124"/>
              <a:gd name="connsiteY0" fmla="*/ 136732 h 893621"/>
              <a:gd name="connsiteX1" fmla="*/ 4382308 w 10197124"/>
              <a:gd name="connsiteY1" fmla="*/ 83256 h 893621"/>
              <a:gd name="connsiteX2" fmla="*/ 4737908 w 10197124"/>
              <a:gd name="connsiteY2" fmla="*/ 1976 h 893621"/>
              <a:gd name="connsiteX3" fmla="*/ 8629188 w 10197124"/>
              <a:gd name="connsiteY3" fmla="*/ 23781 h 893621"/>
              <a:gd name="connsiteX4" fmla="*/ 10034295 w 10197124"/>
              <a:gd name="connsiteY4" fmla="*/ 268812 h 893621"/>
              <a:gd name="connsiteX5" fmla="*/ 10196855 w 10197124"/>
              <a:gd name="connsiteY5" fmla="*/ 792627 h 893621"/>
              <a:gd name="connsiteX6" fmla="*/ 4331509 w 10197124"/>
              <a:gd name="connsiteY6" fmla="*/ 804616 h 893621"/>
              <a:gd name="connsiteX7" fmla="*/ 3386629 w 10197124"/>
              <a:gd name="connsiteY7" fmla="*/ 875736 h 893621"/>
              <a:gd name="connsiteX8" fmla="*/ 119078 w 10197124"/>
              <a:gd name="connsiteY8" fmla="*/ 823107 h 893621"/>
              <a:gd name="connsiteX9" fmla="*/ 180038 w 10197124"/>
              <a:gd name="connsiteY9" fmla="*/ 136732 h 893621"/>
              <a:gd name="connsiteX0" fmla="*/ 180038 w 10197124"/>
              <a:gd name="connsiteY0" fmla="*/ 136732 h 893621"/>
              <a:gd name="connsiteX1" fmla="*/ 4382308 w 10197124"/>
              <a:gd name="connsiteY1" fmla="*/ 83256 h 893621"/>
              <a:gd name="connsiteX2" fmla="*/ 4737908 w 10197124"/>
              <a:gd name="connsiteY2" fmla="*/ 1976 h 893621"/>
              <a:gd name="connsiteX3" fmla="*/ 8629188 w 10197124"/>
              <a:gd name="connsiteY3" fmla="*/ 23781 h 893621"/>
              <a:gd name="connsiteX4" fmla="*/ 9858548 w 10197124"/>
              <a:gd name="connsiteY4" fmla="*/ 108915 h 893621"/>
              <a:gd name="connsiteX5" fmla="*/ 10034295 w 10197124"/>
              <a:gd name="connsiteY5" fmla="*/ 268812 h 893621"/>
              <a:gd name="connsiteX6" fmla="*/ 10196855 w 10197124"/>
              <a:gd name="connsiteY6" fmla="*/ 792627 h 893621"/>
              <a:gd name="connsiteX7" fmla="*/ 4331509 w 10197124"/>
              <a:gd name="connsiteY7" fmla="*/ 804616 h 893621"/>
              <a:gd name="connsiteX8" fmla="*/ 3386629 w 10197124"/>
              <a:gd name="connsiteY8" fmla="*/ 875736 h 893621"/>
              <a:gd name="connsiteX9" fmla="*/ 119078 w 10197124"/>
              <a:gd name="connsiteY9" fmla="*/ 823107 h 893621"/>
              <a:gd name="connsiteX10" fmla="*/ 180038 w 10197124"/>
              <a:gd name="connsiteY10" fmla="*/ 136732 h 893621"/>
              <a:gd name="connsiteX0" fmla="*/ 180038 w 10225496"/>
              <a:gd name="connsiteY0" fmla="*/ 136732 h 893621"/>
              <a:gd name="connsiteX1" fmla="*/ 4382308 w 10225496"/>
              <a:gd name="connsiteY1" fmla="*/ 83256 h 893621"/>
              <a:gd name="connsiteX2" fmla="*/ 4737908 w 10225496"/>
              <a:gd name="connsiteY2" fmla="*/ 1976 h 893621"/>
              <a:gd name="connsiteX3" fmla="*/ 8629188 w 10225496"/>
              <a:gd name="connsiteY3" fmla="*/ 23781 h 893621"/>
              <a:gd name="connsiteX4" fmla="*/ 9858548 w 10225496"/>
              <a:gd name="connsiteY4" fmla="*/ 108915 h 893621"/>
              <a:gd name="connsiteX5" fmla="*/ 10146055 w 10225496"/>
              <a:gd name="connsiteY5" fmla="*/ 332663 h 893621"/>
              <a:gd name="connsiteX6" fmla="*/ 10196855 w 10225496"/>
              <a:gd name="connsiteY6" fmla="*/ 792627 h 893621"/>
              <a:gd name="connsiteX7" fmla="*/ 4331509 w 10225496"/>
              <a:gd name="connsiteY7" fmla="*/ 804616 h 893621"/>
              <a:gd name="connsiteX8" fmla="*/ 3386629 w 10225496"/>
              <a:gd name="connsiteY8" fmla="*/ 875736 h 893621"/>
              <a:gd name="connsiteX9" fmla="*/ 119078 w 10225496"/>
              <a:gd name="connsiteY9" fmla="*/ 823107 h 893621"/>
              <a:gd name="connsiteX10" fmla="*/ 180038 w 10225496"/>
              <a:gd name="connsiteY10" fmla="*/ 136732 h 893621"/>
              <a:gd name="connsiteX0" fmla="*/ 180038 w 10225496"/>
              <a:gd name="connsiteY0" fmla="*/ 127310 h 884199"/>
              <a:gd name="connsiteX1" fmla="*/ 4382308 w 10225496"/>
              <a:gd name="connsiteY1" fmla="*/ 73834 h 884199"/>
              <a:gd name="connsiteX2" fmla="*/ 4768388 w 10225496"/>
              <a:gd name="connsiteY2" fmla="*/ 35122 h 884199"/>
              <a:gd name="connsiteX3" fmla="*/ 8629188 w 10225496"/>
              <a:gd name="connsiteY3" fmla="*/ 14359 h 884199"/>
              <a:gd name="connsiteX4" fmla="*/ 9858548 w 10225496"/>
              <a:gd name="connsiteY4" fmla="*/ 99493 h 884199"/>
              <a:gd name="connsiteX5" fmla="*/ 10146055 w 10225496"/>
              <a:gd name="connsiteY5" fmla="*/ 323241 h 884199"/>
              <a:gd name="connsiteX6" fmla="*/ 10196855 w 10225496"/>
              <a:gd name="connsiteY6" fmla="*/ 783205 h 884199"/>
              <a:gd name="connsiteX7" fmla="*/ 4331509 w 10225496"/>
              <a:gd name="connsiteY7" fmla="*/ 795194 h 884199"/>
              <a:gd name="connsiteX8" fmla="*/ 3386629 w 10225496"/>
              <a:gd name="connsiteY8" fmla="*/ 866314 h 884199"/>
              <a:gd name="connsiteX9" fmla="*/ 119078 w 10225496"/>
              <a:gd name="connsiteY9" fmla="*/ 813685 h 884199"/>
              <a:gd name="connsiteX10" fmla="*/ 180038 w 10225496"/>
              <a:gd name="connsiteY10" fmla="*/ 127310 h 884199"/>
              <a:gd name="connsiteX0" fmla="*/ 180038 w 10225496"/>
              <a:gd name="connsiteY0" fmla="*/ 127310 h 884199"/>
              <a:gd name="connsiteX1" fmla="*/ 4301028 w 10225496"/>
              <a:gd name="connsiteY1" fmla="*/ 52550 h 884199"/>
              <a:gd name="connsiteX2" fmla="*/ 4768388 w 10225496"/>
              <a:gd name="connsiteY2" fmla="*/ 35122 h 884199"/>
              <a:gd name="connsiteX3" fmla="*/ 8629188 w 10225496"/>
              <a:gd name="connsiteY3" fmla="*/ 14359 h 884199"/>
              <a:gd name="connsiteX4" fmla="*/ 9858548 w 10225496"/>
              <a:gd name="connsiteY4" fmla="*/ 99493 h 884199"/>
              <a:gd name="connsiteX5" fmla="*/ 10146055 w 10225496"/>
              <a:gd name="connsiteY5" fmla="*/ 323241 h 884199"/>
              <a:gd name="connsiteX6" fmla="*/ 10196855 w 10225496"/>
              <a:gd name="connsiteY6" fmla="*/ 783205 h 884199"/>
              <a:gd name="connsiteX7" fmla="*/ 4331509 w 10225496"/>
              <a:gd name="connsiteY7" fmla="*/ 795194 h 884199"/>
              <a:gd name="connsiteX8" fmla="*/ 3386629 w 10225496"/>
              <a:gd name="connsiteY8" fmla="*/ 866314 h 884199"/>
              <a:gd name="connsiteX9" fmla="*/ 119078 w 10225496"/>
              <a:gd name="connsiteY9" fmla="*/ 813685 h 884199"/>
              <a:gd name="connsiteX10" fmla="*/ 180038 w 10225496"/>
              <a:gd name="connsiteY10" fmla="*/ 127310 h 884199"/>
              <a:gd name="connsiteX0" fmla="*/ 180038 w 10225496"/>
              <a:gd name="connsiteY0" fmla="*/ 127310 h 884199"/>
              <a:gd name="connsiteX1" fmla="*/ 4301028 w 10225496"/>
              <a:gd name="connsiteY1" fmla="*/ 52550 h 884199"/>
              <a:gd name="connsiteX2" fmla="*/ 4768388 w 10225496"/>
              <a:gd name="connsiteY2" fmla="*/ 35122 h 884199"/>
              <a:gd name="connsiteX3" fmla="*/ 8629188 w 10225496"/>
              <a:gd name="connsiteY3" fmla="*/ 14359 h 884199"/>
              <a:gd name="connsiteX4" fmla="*/ 9858548 w 10225496"/>
              <a:gd name="connsiteY4" fmla="*/ 99493 h 884199"/>
              <a:gd name="connsiteX5" fmla="*/ 10146055 w 10225496"/>
              <a:gd name="connsiteY5" fmla="*/ 323241 h 884199"/>
              <a:gd name="connsiteX6" fmla="*/ 10196855 w 10225496"/>
              <a:gd name="connsiteY6" fmla="*/ 783205 h 884199"/>
              <a:gd name="connsiteX7" fmla="*/ 4361989 w 10225496"/>
              <a:gd name="connsiteY7" fmla="*/ 827120 h 884199"/>
              <a:gd name="connsiteX8" fmla="*/ 3386629 w 10225496"/>
              <a:gd name="connsiteY8" fmla="*/ 866314 h 884199"/>
              <a:gd name="connsiteX9" fmla="*/ 119078 w 10225496"/>
              <a:gd name="connsiteY9" fmla="*/ 813685 h 884199"/>
              <a:gd name="connsiteX10" fmla="*/ 180038 w 10225496"/>
              <a:gd name="connsiteY10" fmla="*/ 127310 h 884199"/>
              <a:gd name="connsiteX0" fmla="*/ 180038 w 10225496"/>
              <a:gd name="connsiteY0" fmla="*/ 127310 h 919268"/>
              <a:gd name="connsiteX1" fmla="*/ 4301028 w 10225496"/>
              <a:gd name="connsiteY1" fmla="*/ 52550 h 919268"/>
              <a:gd name="connsiteX2" fmla="*/ 4768388 w 10225496"/>
              <a:gd name="connsiteY2" fmla="*/ 35122 h 919268"/>
              <a:gd name="connsiteX3" fmla="*/ 8629188 w 10225496"/>
              <a:gd name="connsiteY3" fmla="*/ 14359 h 919268"/>
              <a:gd name="connsiteX4" fmla="*/ 9858548 w 10225496"/>
              <a:gd name="connsiteY4" fmla="*/ 99493 h 919268"/>
              <a:gd name="connsiteX5" fmla="*/ 10146055 w 10225496"/>
              <a:gd name="connsiteY5" fmla="*/ 323241 h 919268"/>
              <a:gd name="connsiteX6" fmla="*/ 10196855 w 10225496"/>
              <a:gd name="connsiteY6" fmla="*/ 783205 h 919268"/>
              <a:gd name="connsiteX7" fmla="*/ 6272068 w 10225496"/>
              <a:gd name="connsiteY7" fmla="*/ 918913 h 919268"/>
              <a:gd name="connsiteX8" fmla="*/ 4361989 w 10225496"/>
              <a:gd name="connsiteY8" fmla="*/ 827120 h 919268"/>
              <a:gd name="connsiteX9" fmla="*/ 3386629 w 10225496"/>
              <a:gd name="connsiteY9" fmla="*/ 866314 h 919268"/>
              <a:gd name="connsiteX10" fmla="*/ 119078 w 10225496"/>
              <a:gd name="connsiteY10" fmla="*/ 813685 h 919268"/>
              <a:gd name="connsiteX11" fmla="*/ 180038 w 10225496"/>
              <a:gd name="connsiteY11" fmla="*/ 127310 h 919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225496" h="919268">
                <a:moveTo>
                  <a:pt x="180038" y="127310"/>
                </a:moveTo>
                <a:cubicBezTo>
                  <a:pt x="892270" y="-9545"/>
                  <a:pt x="3541383" y="75009"/>
                  <a:pt x="4301028" y="52550"/>
                </a:cubicBezTo>
                <a:cubicBezTo>
                  <a:pt x="5060673" y="30091"/>
                  <a:pt x="4082588" y="20204"/>
                  <a:pt x="4768388" y="35122"/>
                </a:cubicBezTo>
                <a:cubicBezTo>
                  <a:pt x="6021455" y="92052"/>
                  <a:pt x="7376121" y="-42571"/>
                  <a:pt x="8629188" y="14359"/>
                </a:cubicBezTo>
                <a:cubicBezTo>
                  <a:pt x="8981401" y="78210"/>
                  <a:pt x="9506335" y="35642"/>
                  <a:pt x="9858548" y="99493"/>
                </a:cubicBezTo>
                <a:lnTo>
                  <a:pt x="10146055" y="323241"/>
                </a:lnTo>
                <a:cubicBezTo>
                  <a:pt x="10284908" y="423339"/>
                  <a:pt x="10200242" y="510387"/>
                  <a:pt x="10196855" y="783205"/>
                </a:cubicBezTo>
                <a:cubicBezTo>
                  <a:pt x="9542724" y="864747"/>
                  <a:pt x="7244546" y="911594"/>
                  <a:pt x="6272068" y="918913"/>
                </a:cubicBezTo>
                <a:cubicBezTo>
                  <a:pt x="5299590" y="926232"/>
                  <a:pt x="4834429" y="818150"/>
                  <a:pt x="4361989" y="827120"/>
                </a:cubicBezTo>
                <a:cubicBezTo>
                  <a:pt x="3257431" y="830811"/>
                  <a:pt x="4088701" y="863232"/>
                  <a:pt x="3386629" y="866314"/>
                </a:cubicBezTo>
                <a:cubicBezTo>
                  <a:pt x="2684557" y="869396"/>
                  <a:pt x="660283" y="928386"/>
                  <a:pt x="119078" y="813685"/>
                </a:cubicBezTo>
                <a:cubicBezTo>
                  <a:pt x="-84122" y="581507"/>
                  <a:pt x="-2842" y="583008"/>
                  <a:pt x="180038" y="12731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tx1">
                <a:lumMod val="90000"/>
                <a:lumOff val="10000"/>
              </a:schemeClr>
            </a:solidFill>
            <a:prstDash val="dashDot"/>
          </a:ln>
        </p:spPr>
        <p:txBody>
          <a:bodyPr wrap="square" lIns="182880" tIns="182880" rIns="182880" bIns="182880" rtlCol="0">
            <a:spAutoFit/>
          </a:bodyPr>
          <a:lstStyle/>
          <a:p>
            <a:r>
              <a:rPr lang="en-US" sz="3200" b="1" dirty="0" err="1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3200" b="1" dirty="0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 – 3 </a:t>
            </a:r>
            <a:r>
              <a:rPr lang="en-US" sz="3200" b="1" dirty="0" err="1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3200" b="1" dirty="0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việc</a:t>
            </a:r>
            <a:r>
              <a:rPr lang="en-US" sz="3200" b="1" dirty="0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3200" b="1" dirty="0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3200" b="1" dirty="0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3200" b="1" dirty="0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3200" b="1" dirty="0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ngày</a:t>
            </a:r>
            <a:r>
              <a:rPr lang="en-US" sz="3200" b="1" dirty="0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hôm</a:t>
            </a:r>
            <a:r>
              <a:rPr lang="en-US" sz="3200" b="1" dirty="0" smtClean="0">
                <a:solidFill>
                  <a:srgbClr val="FF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nay.</a:t>
            </a:r>
            <a:endParaRPr lang="en-US" sz="3200" b="1" dirty="0">
              <a:solidFill>
                <a:srgbClr val="FF006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964F5A49-5198-E64D-A9EF-D5A1684242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7787" y="1004100"/>
            <a:ext cx="831774" cy="8317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3674" y="2106259"/>
            <a:ext cx="99355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Gợi</a:t>
            </a:r>
            <a:r>
              <a:rPr lang="en-US" sz="3200" b="1" u="sng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ý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457200" indent="-457200">
              <a:buFontTx/>
              <a:buChar char="-"/>
            </a:pP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Nhớ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việc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Chọn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hoạt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muốn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ghi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Sắp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xếp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việc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trật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thời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gian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 – 3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kể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nhật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kí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3200" b="1" dirty="0">
              <a:solidFill>
                <a:schemeClr val="accent5">
                  <a:lumMod val="90000"/>
                  <a:lumOff val="1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75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2549440-6149-4FF3-B3ED-162919E5708F}"/>
              </a:ext>
            </a:extLst>
          </p:cNvPr>
          <p:cNvGrpSpPr/>
          <p:nvPr/>
        </p:nvGrpSpPr>
        <p:grpSpPr>
          <a:xfrm>
            <a:off x="-13801" y="-18967"/>
            <a:ext cx="12232931" cy="6854532"/>
            <a:chOff x="-27710" y="-83128"/>
            <a:chExt cx="24561431" cy="13762615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16EEEBA-931B-49A6-B301-04D2445A5DAC}"/>
                </a:ext>
              </a:extLst>
            </p:cNvPr>
            <p:cNvSpPr/>
            <p:nvPr/>
          </p:nvSpPr>
          <p:spPr>
            <a:xfrm flipH="1">
              <a:off x="770413" y="-10372"/>
              <a:ext cx="89766" cy="13689859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B21F719-DBC6-47C1-9A72-AE2C8C8E3B9C}"/>
                </a:ext>
              </a:extLst>
            </p:cNvPr>
            <p:cNvSpPr/>
            <p:nvPr/>
          </p:nvSpPr>
          <p:spPr>
            <a:xfrm flipH="1">
              <a:off x="2087674" y="-10371"/>
              <a:ext cx="45719" cy="13689858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4D81E6E-31EE-4310-B4BD-9091C118945B}"/>
                </a:ext>
              </a:extLst>
            </p:cNvPr>
            <p:cNvSpPr/>
            <p:nvPr/>
          </p:nvSpPr>
          <p:spPr>
            <a:xfrm flipH="1">
              <a:off x="3360888" y="-10372"/>
              <a:ext cx="45721" cy="13689859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87CC87-38D4-4FBC-9F5D-E805BE91923A}"/>
                </a:ext>
              </a:extLst>
            </p:cNvPr>
            <p:cNvSpPr/>
            <p:nvPr/>
          </p:nvSpPr>
          <p:spPr>
            <a:xfrm>
              <a:off x="4679824" y="-10371"/>
              <a:ext cx="45719" cy="13689858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05CEEBA-6B5C-4ED2-8177-25A8D5EE97A6}"/>
                </a:ext>
              </a:extLst>
            </p:cNvPr>
            <p:cNvSpPr/>
            <p:nvPr/>
          </p:nvSpPr>
          <p:spPr>
            <a:xfrm flipH="1">
              <a:off x="5863274" y="-10372"/>
              <a:ext cx="62483" cy="13689859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5613ABC-1AC0-432C-9800-8D8BB5C9A597}"/>
                </a:ext>
              </a:extLst>
            </p:cNvPr>
            <p:cNvSpPr/>
            <p:nvPr/>
          </p:nvSpPr>
          <p:spPr>
            <a:xfrm flipH="1">
              <a:off x="7149121" y="-10371"/>
              <a:ext cx="49851" cy="13689858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4C4E9CC-7C16-43A4-9DDC-3606FA4A32DE}"/>
                </a:ext>
              </a:extLst>
            </p:cNvPr>
            <p:cNvSpPr/>
            <p:nvPr/>
          </p:nvSpPr>
          <p:spPr>
            <a:xfrm flipH="1">
              <a:off x="8395055" y="-10372"/>
              <a:ext cx="77134" cy="13689859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2FBD9B7-4A19-4D1D-A1D8-FDA7C4F95FEC}"/>
                </a:ext>
              </a:extLst>
            </p:cNvPr>
            <p:cNvSpPr/>
            <p:nvPr/>
          </p:nvSpPr>
          <p:spPr>
            <a:xfrm>
              <a:off x="9745403" y="-10371"/>
              <a:ext cx="60371" cy="13689858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3E47D9D-BF4F-4504-9D7D-00534FB1A8C1}"/>
                </a:ext>
              </a:extLst>
            </p:cNvPr>
            <p:cNvSpPr/>
            <p:nvPr/>
          </p:nvSpPr>
          <p:spPr>
            <a:xfrm flipH="1">
              <a:off x="10945616" y="-10372"/>
              <a:ext cx="45719" cy="13689859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999572C-E418-49F7-96AC-E83329E086C1}"/>
                </a:ext>
              </a:extLst>
            </p:cNvPr>
            <p:cNvSpPr/>
            <p:nvPr/>
          </p:nvSpPr>
          <p:spPr>
            <a:xfrm flipH="1">
              <a:off x="12189530" y="-10371"/>
              <a:ext cx="75022" cy="13689858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68EE6D8-7A00-44B1-A8F6-4C21D3895C2C}"/>
                </a:ext>
              </a:extLst>
            </p:cNvPr>
            <p:cNvSpPr/>
            <p:nvPr/>
          </p:nvSpPr>
          <p:spPr>
            <a:xfrm>
              <a:off x="13537766" y="-10372"/>
              <a:ext cx="45719" cy="13689857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2703ABA-B855-4B9F-BFCD-F69262407279}"/>
                </a:ext>
              </a:extLst>
            </p:cNvPr>
            <p:cNvSpPr/>
            <p:nvPr/>
          </p:nvSpPr>
          <p:spPr>
            <a:xfrm>
              <a:off x="14810982" y="-10371"/>
              <a:ext cx="45719" cy="13689856"/>
            </a:xfrm>
            <a:custGeom>
              <a:avLst/>
              <a:gdLst>
                <a:gd name="connsiteX0" fmla="*/ -1 w 12631"/>
                <a:gd name="connsiteY0" fmla="*/ 0 h 13605848"/>
                <a:gd name="connsiteX1" fmla="*/ -1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-1" y="0"/>
                  </a:moveTo>
                  <a:lnTo>
                    <a:pt x="-1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50003D6-88FD-4308-8952-A53A6F46E3E6}"/>
                </a:ext>
              </a:extLst>
            </p:cNvPr>
            <p:cNvSpPr/>
            <p:nvPr/>
          </p:nvSpPr>
          <p:spPr>
            <a:xfrm>
              <a:off x="16056914" y="-10372"/>
              <a:ext cx="45719" cy="13689859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834818-0B16-4EF0-A95B-B34420086A48}"/>
                </a:ext>
              </a:extLst>
            </p:cNvPr>
            <p:cNvSpPr/>
            <p:nvPr/>
          </p:nvSpPr>
          <p:spPr>
            <a:xfrm>
              <a:off x="17330129" y="-10372"/>
              <a:ext cx="69218" cy="13689859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946575E-B107-421B-960C-FAFCE7154992}"/>
                </a:ext>
              </a:extLst>
            </p:cNvPr>
            <p:cNvSpPr/>
            <p:nvPr/>
          </p:nvSpPr>
          <p:spPr>
            <a:xfrm>
              <a:off x="18603345" y="-10372"/>
              <a:ext cx="45719" cy="13689859"/>
            </a:xfrm>
            <a:custGeom>
              <a:avLst/>
              <a:gdLst>
                <a:gd name="connsiteX0" fmla="*/ -1 w 12631"/>
                <a:gd name="connsiteY0" fmla="*/ 0 h 13605848"/>
                <a:gd name="connsiteX1" fmla="*/ -1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-1" y="0"/>
                  </a:moveTo>
                  <a:lnTo>
                    <a:pt x="-1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A9FEA8A-ABB7-4121-80A2-028F627C3E6D}"/>
                </a:ext>
              </a:extLst>
            </p:cNvPr>
            <p:cNvSpPr/>
            <p:nvPr/>
          </p:nvSpPr>
          <p:spPr>
            <a:xfrm>
              <a:off x="19876561" y="-10372"/>
              <a:ext cx="45719" cy="13689859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66D04AE-E9F5-4E6F-AD8A-57F449650AC5}"/>
                </a:ext>
              </a:extLst>
            </p:cNvPr>
            <p:cNvSpPr/>
            <p:nvPr/>
          </p:nvSpPr>
          <p:spPr>
            <a:xfrm flipH="1">
              <a:off x="21104057" y="-10372"/>
              <a:ext cx="45719" cy="13689859"/>
            </a:xfrm>
            <a:custGeom>
              <a:avLst/>
              <a:gdLst>
                <a:gd name="connsiteX0" fmla="*/ 1 w 12631"/>
                <a:gd name="connsiteY0" fmla="*/ 0 h 13605848"/>
                <a:gd name="connsiteX1" fmla="*/ 1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1" y="0"/>
                  </a:moveTo>
                  <a:lnTo>
                    <a:pt x="1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AC26F8D-A947-4819-AA8E-909CE1DF9E14}"/>
                </a:ext>
              </a:extLst>
            </p:cNvPr>
            <p:cNvSpPr/>
            <p:nvPr/>
          </p:nvSpPr>
          <p:spPr>
            <a:xfrm>
              <a:off x="22422992" y="-10372"/>
              <a:ext cx="87654" cy="13689859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8A5794C-BC02-4FC3-A09F-2A17D9A9BE21}"/>
                </a:ext>
              </a:extLst>
            </p:cNvPr>
            <p:cNvSpPr/>
            <p:nvPr/>
          </p:nvSpPr>
          <p:spPr>
            <a:xfrm>
              <a:off x="23696207" y="-83128"/>
              <a:ext cx="45719" cy="13762615"/>
            </a:xfrm>
            <a:custGeom>
              <a:avLst/>
              <a:gdLst>
                <a:gd name="connsiteX0" fmla="*/ 0 w 12631"/>
                <a:gd name="connsiteY0" fmla="*/ 0 h 13605848"/>
                <a:gd name="connsiteX1" fmla="*/ 0 w 12631"/>
                <a:gd name="connsiteY1" fmla="*/ 13605849 h 13605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31" h="13605848">
                  <a:moveTo>
                    <a:pt x="0" y="0"/>
                  </a:moveTo>
                  <a:lnTo>
                    <a:pt x="0" y="13605849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7D0279D-A784-4CE2-9DF1-D797624616F3}"/>
                </a:ext>
              </a:extLst>
            </p:cNvPr>
            <p:cNvSpPr/>
            <p:nvPr/>
          </p:nvSpPr>
          <p:spPr>
            <a:xfrm>
              <a:off x="-27710" y="1446752"/>
              <a:ext cx="24529102" cy="45719"/>
            </a:xfrm>
            <a:custGeom>
              <a:avLst/>
              <a:gdLst>
                <a:gd name="connsiteX0" fmla="*/ 0 w 24347214"/>
                <a:gd name="connsiteY0" fmla="*/ 0 h 12631"/>
                <a:gd name="connsiteX1" fmla="*/ 24347216 w 24347214"/>
                <a:gd name="connsiteY1" fmla="*/ 0 h 12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347214" h="12631">
                  <a:moveTo>
                    <a:pt x="0" y="0"/>
                  </a:moveTo>
                  <a:lnTo>
                    <a:pt x="24347216" y="0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 dirty="0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420F06F-A675-4288-96E7-2BCE51DCF7C9}"/>
                </a:ext>
              </a:extLst>
            </p:cNvPr>
            <p:cNvSpPr/>
            <p:nvPr/>
          </p:nvSpPr>
          <p:spPr>
            <a:xfrm flipV="1">
              <a:off x="-27710" y="2689178"/>
              <a:ext cx="24529101" cy="103546"/>
            </a:xfrm>
            <a:custGeom>
              <a:avLst/>
              <a:gdLst>
                <a:gd name="connsiteX0" fmla="*/ 0 w 24347214"/>
                <a:gd name="connsiteY0" fmla="*/ 0 h 12631"/>
                <a:gd name="connsiteX1" fmla="*/ 24347216 w 24347214"/>
                <a:gd name="connsiteY1" fmla="*/ 0 h 12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347214" h="12631">
                  <a:moveTo>
                    <a:pt x="0" y="0"/>
                  </a:moveTo>
                  <a:lnTo>
                    <a:pt x="24347216" y="0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5850576-849A-42F1-B832-DF360B800196}"/>
                </a:ext>
              </a:extLst>
            </p:cNvPr>
            <p:cNvSpPr/>
            <p:nvPr/>
          </p:nvSpPr>
          <p:spPr>
            <a:xfrm flipV="1">
              <a:off x="-27709" y="4092974"/>
              <a:ext cx="24529100" cy="45719"/>
            </a:xfrm>
            <a:custGeom>
              <a:avLst/>
              <a:gdLst>
                <a:gd name="connsiteX0" fmla="*/ 0 w 24347214"/>
                <a:gd name="connsiteY0" fmla="*/ 0 h 12631"/>
                <a:gd name="connsiteX1" fmla="*/ 24347216 w 24347214"/>
                <a:gd name="connsiteY1" fmla="*/ 0 h 12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347214" h="12631">
                  <a:moveTo>
                    <a:pt x="0" y="0"/>
                  </a:moveTo>
                  <a:lnTo>
                    <a:pt x="24347216" y="0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B518D9F-28A6-4440-8D37-99936081CA37}"/>
                </a:ext>
              </a:extLst>
            </p:cNvPr>
            <p:cNvSpPr/>
            <p:nvPr/>
          </p:nvSpPr>
          <p:spPr>
            <a:xfrm>
              <a:off x="-27709" y="5484664"/>
              <a:ext cx="24529100" cy="45719"/>
            </a:xfrm>
            <a:custGeom>
              <a:avLst/>
              <a:gdLst>
                <a:gd name="connsiteX0" fmla="*/ 0 w 24347214"/>
                <a:gd name="connsiteY0" fmla="*/ 0 h 12631"/>
                <a:gd name="connsiteX1" fmla="*/ 24347216 w 24347214"/>
                <a:gd name="connsiteY1" fmla="*/ 0 h 12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347214" h="12631">
                  <a:moveTo>
                    <a:pt x="0" y="0"/>
                  </a:moveTo>
                  <a:lnTo>
                    <a:pt x="24347216" y="0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3716B88-C6A7-454A-9B2C-F0AFD0950A7C}"/>
                </a:ext>
              </a:extLst>
            </p:cNvPr>
            <p:cNvSpPr/>
            <p:nvPr/>
          </p:nvSpPr>
          <p:spPr>
            <a:xfrm>
              <a:off x="-27709" y="6830635"/>
              <a:ext cx="24529100" cy="63413"/>
            </a:xfrm>
            <a:custGeom>
              <a:avLst/>
              <a:gdLst>
                <a:gd name="connsiteX0" fmla="*/ 0 w 24347214"/>
                <a:gd name="connsiteY0" fmla="*/ 0 h 12631"/>
                <a:gd name="connsiteX1" fmla="*/ 24347216 w 24347214"/>
                <a:gd name="connsiteY1" fmla="*/ 0 h 12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347214" h="12631">
                  <a:moveTo>
                    <a:pt x="0" y="0"/>
                  </a:moveTo>
                  <a:lnTo>
                    <a:pt x="24347216" y="0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C29A84F-B02F-4534-A237-ECC0DC640381}"/>
                </a:ext>
              </a:extLst>
            </p:cNvPr>
            <p:cNvSpPr/>
            <p:nvPr/>
          </p:nvSpPr>
          <p:spPr>
            <a:xfrm>
              <a:off x="-27709" y="8285738"/>
              <a:ext cx="24529100" cy="63413"/>
            </a:xfrm>
            <a:custGeom>
              <a:avLst/>
              <a:gdLst>
                <a:gd name="connsiteX0" fmla="*/ 0 w 24347214"/>
                <a:gd name="connsiteY0" fmla="*/ 0 h 12631"/>
                <a:gd name="connsiteX1" fmla="*/ 24347216 w 24347214"/>
                <a:gd name="connsiteY1" fmla="*/ 0 h 12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347214" h="12631">
                  <a:moveTo>
                    <a:pt x="0" y="0"/>
                  </a:moveTo>
                  <a:lnTo>
                    <a:pt x="24347216" y="0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7A04342-779C-4E49-9342-4C7235C64B7E}"/>
                </a:ext>
              </a:extLst>
            </p:cNvPr>
            <p:cNvSpPr/>
            <p:nvPr/>
          </p:nvSpPr>
          <p:spPr>
            <a:xfrm>
              <a:off x="-27709" y="9631709"/>
              <a:ext cx="24529100" cy="63413"/>
            </a:xfrm>
            <a:custGeom>
              <a:avLst/>
              <a:gdLst>
                <a:gd name="connsiteX0" fmla="*/ 0 w 24347214"/>
                <a:gd name="connsiteY0" fmla="*/ 0 h 12631"/>
                <a:gd name="connsiteX1" fmla="*/ 24347216 w 24347214"/>
                <a:gd name="connsiteY1" fmla="*/ 0 h 12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347214" h="12631">
                  <a:moveTo>
                    <a:pt x="0" y="0"/>
                  </a:moveTo>
                  <a:lnTo>
                    <a:pt x="24347216" y="0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30D1C65-4F29-4CFD-98ED-0B08A11D2971}"/>
                </a:ext>
              </a:extLst>
            </p:cNvPr>
            <p:cNvSpPr/>
            <p:nvPr/>
          </p:nvSpPr>
          <p:spPr>
            <a:xfrm>
              <a:off x="-27709" y="10977680"/>
              <a:ext cx="24529100" cy="63413"/>
            </a:xfrm>
            <a:custGeom>
              <a:avLst/>
              <a:gdLst>
                <a:gd name="connsiteX0" fmla="*/ 0 w 24347214"/>
                <a:gd name="connsiteY0" fmla="*/ 0 h 12631"/>
                <a:gd name="connsiteX1" fmla="*/ 24347216 w 24347214"/>
                <a:gd name="connsiteY1" fmla="*/ 0 h 12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347214" h="12631">
                  <a:moveTo>
                    <a:pt x="0" y="0"/>
                  </a:moveTo>
                  <a:lnTo>
                    <a:pt x="24347216" y="0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254DEA4-0AAE-4DB8-A219-145E619D9D9B}"/>
                </a:ext>
              </a:extLst>
            </p:cNvPr>
            <p:cNvSpPr/>
            <p:nvPr/>
          </p:nvSpPr>
          <p:spPr>
            <a:xfrm>
              <a:off x="-27709" y="12232736"/>
              <a:ext cx="24561430" cy="154327"/>
            </a:xfrm>
            <a:custGeom>
              <a:avLst/>
              <a:gdLst>
                <a:gd name="connsiteX0" fmla="*/ 0 w 24347214"/>
                <a:gd name="connsiteY0" fmla="*/ 0 h 12631"/>
                <a:gd name="connsiteX1" fmla="*/ 24347214 w 24347214"/>
                <a:gd name="connsiteY1" fmla="*/ 0 h 12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347214" h="12631">
                  <a:moveTo>
                    <a:pt x="0" y="0"/>
                  </a:moveTo>
                  <a:lnTo>
                    <a:pt x="24347214" y="0"/>
                  </a:lnTo>
                </a:path>
              </a:pathLst>
            </a:custGeom>
            <a:ln w="1263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227731"/>
              <a:endParaRPr lang="en-ID" sz="897">
                <a:solidFill>
                  <a:srgbClr val="1E1E1C"/>
                </a:solidFill>
                <a:latin typeface="Calibri" panose="020F0502020204030204"/>
              </a:endParaRPr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0B025A39-04C4-45FC-A7D1-6F98E06A3666}"/>
              </a:ext>
            </a:extLst>
          </p:cNvPr>
          <p:cNvSpPr/>
          <p:nvPr/>
        </p:nvSpPr>
        <p:spPr>
          <a:xfrm>
            <a:off x="27130" y="20859"/>
            <a:ext cx="12192000" cy="49383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7731"/>
            <a:endParaRPr lang="en-ID" sz="897">
              <a:solidFill>
                <a:srgbClr val="FEF8EA"/>
              </a:solidFill>
              <a:latin typeface="Calibri" panose="020F0502020204030204"/>
            </a:endParaRPr>
          </a:p>
        </p:txBody>
      </p:sp>
      <p:sp>
        <p:nvSpPr>
          <p:cNvPr id="75" name="Graphic 3" descr="Heart">
            <a:extLst>
              <a:ext uri="{FF2B5EF4-FFF2-40B4-BE49-F238E27FC236}">
                <a16:creationId xmlns:a16="http://schemas.microsoft.com/office/drawing/2014/main" id="{6B42156B-4C4C-401A-9EC4-7C8B57B68581}"/>
              </a:ext>
            </a:extLst>
          </p:cNvPr>
          <p:cNvSpPr/>
          <p:nvPr/>
        </p:nvSpPr>
        <p:spPr>
          <a:xfrm>
            <a:off x="9784735" y="2622481"/>
            <a:ext cx="229749" cy="217687"/>
          </a:xfrm>
          <a:custGeom>
            <a:avLst/>
            <a:gdLst>
              <a:gd name="connsiteX0" fmla="*/ 323850 w 647700"/>
              <a:gd name="connsiteY0" fmla="*/ 127922 h 613696"/>
              <a:gd name="connsiteX1" fmla="*/ 0 w 647700"/>
              <a:gd name="connsiteY1" fmla="*/ 166022 h 613696"/>
              <a:gd name="connsiteX2" fmla="*/ 323850 w 647700"/>
              <a:gd name="connsiteY2" fmla="*/ 613697 h 613696"/>
              <a:gd name="connsiteX3" fmla="*/ 647700 w 647700"/>
              <a:gd name="connsiteY3" fmla="*/ 166022 h 613696"/>
              <a:gd name="connsiteX4" fmla="*/ 323850 w 647700"/>
              <a:gd name="connsiteY4" fmla="*/ 127922 h 613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7700" h="613696">
                <a:moveTo>
                  <a:pt x="323850" y="127922"/>
                </a:moveTo>
                <a:cubicBezTo>
                  <a:pt x="203835" y="-110203"/>
                  <a:pt x="0" y="32672"/>
                  <a:pt x="0" y="166022"/>
                </a:cubicBezTo>
                <a:cubicBezTo>
                  <a:pt x="0" y="366047"/>
                  <a:pt x="323850" y="613697"/>
                  <a:pt x="323850" y="613697"/>
                </a:cubicBezTo>
                <a:cubicBezTo>
                  <a:pt x="323850" y="613697"/>
                  <a:pt x="647700" y="366047"/>
                  <a:pt x="647700" y="166022"/>
                </a:cubicBezTo>
                <a:cubicBezTo>
                  <a:pt x="647700" y="32672"/>
                  <a:pt x="443865" y="-110203"/>
                  <a:pt x="323850" y="127922"/>
                </a:cubicBezTo>
                <a:close/>
              </a:path>
            </a:pathLst>
          </a:custGeom>
          <a:solidFill>
            <a:schemeClr val="accent3"/>
          </a:solidFill>
          <a:ln w="571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defTabSz="227731"/>
            <a:endParaRPr lang="en-ID" sz="897">
              <a:solidFill>
                <a:srgbClr val="1E1E1C"/>
              </a:solidFill>
              <a:latin typeface="Calibri" panose="020F0502020204030204"/>
            </a:endParaRPr>
          </a:p>
        </p:txBody>
      </p:sp>
      <p:sp>
        <p:nvSpPr>
          <p:cNvPr id="76" name="Star: 4 Points 75">
            <a:extLst>
              <a:ext uri="{FF2B5EF4-FFF2-40B4-BE49-F238E27FC236}">
                <a16:creationId xmlns:a16="http://schemas.microsoft.com/office/drawing/2014/main" id="{97D56429-9503-4135-BCC6-0C4B6D631A00}"/>
              </a:ext>
            </a:extLst>
          </p:cNvPr>
          <p:cNvSpPr/>
          <p:nvPr/>
        </p:nvSpPr>
        <p:spPr>
          <a:xfrm>
            <a:off x="9994479" y="1192030"/>
            <a:ext cx="239026" cy="239026"/>
          </a:xfrm>
          <a:prstGeom prst="star4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7731"/>
            <a:endParaRPr lang="en-ID" sz="897">
              <a:solidFill>
                <a:srgbClr val="FEF8EA"/>
              </a:solidFill>
              <a:latin typeface="Calibri" panose="020F0502020204030204"/>
            </a:endParaRPr>
          </a:p>
        </p:txBody>
      </p:sp>
      <p:sp>
        <p:nvSpPr>
          <p:cNvPr id="77" name="Star: 4 Points 76">
            <a:extLst>
              <a:ext uri="{FF2B5EF4-FFF2-40B4-BE49-F238E27FC236}">
                <a16:creationId xmlns:a16="http://schemas.microsoft.com/office/drawing/2014/main" id="{E4A7ABAB-45C3-4F46-82E4-45A12D363ED0}"/>
              </a:ext>
            </a:extLst>
          </p:cNvPr>
          <p:cNvSpPr/>
          <p:nvPr/>
        </p:nvSpPr>
        <p:spPr>
          <a:xfrm>
            <a:off x="4705283" y="1298114"/>
            <a:ext cx="239026" cy="239026"/>
          </a:xfrm>
          <a:prstGeom prst="star4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7731"/>
            <a:endParaRPr lang="en-ID" sz="897">
              <a:solidFill>
                <a:srgbClr val="FEF8EA"/>
              </a:solidFill>
              <a:latin typeface="Calibri" panose="020F0502020204030204"/>
            </a:endParaRPr>
          </a:p>
        </p:txBody>
      </p:sp>
      <p:sp>
        <p:nvSpPr>
          <p:cNvPr id="79" name="Graphic 82" descr="Shell">
            <a:extLst>
              <a:ext uri="{FF2B5EF4-FFF2-40B4-BE49-F238E27FC236}">
                <a16:creationId xmlns:a16="http://schemas.microsoft.com/office/drawing/2014/main" id="{C5431E9A-5E03-4914-A260-DE18DE126F98}"/>
              </a:ext>
            </a:extLst>
          </p:cNvPr>
          <p:cNvSpPr/>
          <p:nvPr/>
        </p:nvSpPr>
        <p:spPr>
          <a:xfrm rot="19945217">
            <a:off x="862580" y="1299873"/>
            <a:ext cx="379992" cy="322115"/>
          </a:xfrm>
          <a:custGeom>
            <a:avLst/>
            <a:gdLst>
              <a:gd name="connsiteX0" fmla="*/ 662940 w 762952"/>
              <a:gd name="connsiteY0" fmla="*/ 268605 h 646747"/>
              <a:gd name="connsiteX1" fmla="*/ 580073 w 762952"/>
              <a:gd name="connsiteY1" fmla="*/ 329565 h 646747"/>
              <a:gd name="connsiteX2" fmla="*/ 556260 w 762952"/>
              <a:gd name="connsiteY2" fmla="*/ 323850 h 646747"/>
              <a:gd name="connsiteX3" fmla="*/ 557213 w 762952"/>
              <a:gd name="connsiteY3" fmla="*/ 300038 h 646747"/>
              <a:gd name="connsiteX4" fmla="*/ 641033 w 762952"/>
              <a:gd name="connsiteY4" fmla="*/ 239077 h 646747"/>
              <a:gd name="connsiteX5" fmla="*/ 663893 w 762952"/>
              <a:gd name="connsiteY5" fmla="*/ 245745 h 646747"/>
              <a:gd name="connsiteX6" fmla="*/ 662940 w 762952"/>
              <a:gd name="connsiteY6" fmla="*/ 268605 h 646747"/>
              <a:gd name="connsiteX7" fmla="*/ 662940 w 762952"/>
              <a:gd name="connsiteY7" fmla="*/ 268605 h 646747"/>
              <a:gd name="connsiteX8" fmla="*/ 481013 w 762952"/>
              <a:gd name="connsiteY8" fmla="*/ 274320 h 646747"/>
              <a:gd name="connsiteX9" fmla="*/ 478155 w 762952"/>
              <a:gd name="connsiteY9" fmla="*/ 273368 h 646747"/>
              <a:gd name="connsiteX10" fmla="*/ 470535 w 762952"/>
              <a:gd name="connsiteY10" fmla="*/ 248602 h 646747"/>
              <a:gd name="connsiteX11" fmla="*/ 539115 w 762952"/>
              <a:gd name="connsiteY11" fmla="*/ 113348 h 646747"/>
              <a:gd name="connsiteX12" fmla="*/ 562928 w 762952"/>
              <a:gd name="connsiteY12" fmla="*/ 108585 h 646747"/>
              <a:gd name="connsiteX13" fmla="*/ 572453 w 762952"/>
              <a:gd name="connsiteY13" fmla="*/ 130493 h 646747"/>
              <a:gd name="connsiteX14" fmla="*/ 503873 w 762952"/>
              <a:gd name="connsiteY14" fmla="*/ 264795 h 646747"/>
              <a:gd name="connsiteX15" fmla="*/ 481013 w 762952"/>
              <a:gd name="connsiteY15" fmla="*/ 274320 h 646747"/>
              <a:gd name="connsiteX16" fmla="*/ 481013 w 762952"/>
              <a:gd name="connsiteY16" fmla="*/ 274320 h 646747"/>
              <a:gd name="connsiteX17" fmla="*/ 392430 w 762952"/>
              <a:gd name="connsiteY17" fmla="*/ 254318 h 646747"/>
              <a:gd name="connsiteX18" fmla="*/ 371475 w 762952"/>
              <a:gd name="connsiteY18" fmla="*/ 254318 h 646747"/>
              <a:gd name="connsiteX19" fmla="*/ 361950 w 762952"/>
              <a:gd name="connsiteY19" fmla="*/ 237173 h 646747"/>
              <a:gd name="connsiteX20" fmla="*/ 361950 w 762952"/>
              <a:gd name="connsiteY20" fmla="*/ 86678 h 646747"/>
              <a:gd name="connsiteX21" fmla="*/ 370523 w 762952"/>
              <a:gd name="connsiteY21" fmla="*/ 69532 h 646747"/>
              <a:gd name="connsiteX22" fmla="*/ 391478 w 762952"/>
              <a:gd name="connsiteY22" fmla="*/ 69532 h 646747"/>
              <a:gd name="connsiteX23" fmla="*/ 400050 w 762952"/>
              <a:gd name="connsiteY23" fmla="*/ 86678 h 646747"/>
              <a:gd name="connsiteX24" fmla="*/ 400050 w 762952"/>
              <a:gd name="connsiteY24" fmla="*/ 236220 h 646747"/>
              <a:gd name="connsiteX25" fmla="*/ 392430 w 762952"/>
              <a:gd name="connsiteY25" fmla="*/ 254318 h 646747"/>
              <a:gd name="connsiteX26" fmla="*/ 392430 w 762952"/>
              <a:gd name="connsiteY26" fmla="*/ 254318 h 646747"/>
              <a:gd name="connsiteX27" fmla="*/ 285750 w 762952"/>
              <a:gd name="connsiteY27" fmla="*/ 273368 h 646747"/>
              <a:gd name="connsiteX28" fmla="*/ 282893 w 762952"/>
              <a:gd name="connsiteY28" fmla="*/ 274320 h 646747"/>
              <a:gd name="connsiteX29" fmla="*/ 260033 w 762952"/>
              <a:gd name="connsiteY29" fmla="*/ 264795 h 646747"/>
              <a:gd name="connsiteX30" fmla="*/ 191453 w 762952"/>
              <a:gd name="connsiteY30" fmla="*/ 130493 h 646747"/>
              <a:gd name="connsiteX31" fmla="*/ 200978 w 762952"/>
              <a:gd name="connsiteY31" fmla="*/ 108585 h 646747"/>
              <a:gd name="connsiteX32" fmla="*/ 224790 w 762952"/>
              <a:gd name="connsiteY32" fmla="*/ 113348 h 646747"/>
              <a:gd name="connsiteX33" fmla="*/ 293370 w 762952"/>
              <a:gd name="connsiteY33" fmla="*/ 248602 h 646747"/>
              <a:gd name="connsiteX34" fmla="*/ 285750 w 762952"/>
              <a:gd name="connsiteY34" fmla="*/ 273368 h 646747"/>
              <a:gd name="connsiteX35" fmla="*/ 285750 w 762952"/>
              <a:gd name="connsiteY35" fmla="*/ 273368 h 646747"/>
              <a:gd name="connsiteX36" fmla="*/ 209550 w 762952"/>
              <a:gd name="connsiteY36" fmla="*/ 325755 h 646747"/>
              <a:gd name="connsiteX37" fmla="*/ 182880 w 762952"/>
              <a:gd name="connsiteY37" fmla="*/ 329565 h 646747"/>
              <a:gd name="connsiteX38" fmla="*/ 100013 w 762952"/>
              <a:gd name="connsiteY38" fmla="*/ 268605 h 646747"/>
              <a:gd name="connsiteX39" fmla="*/ 98107 w 762952"/>
              <a:gd name="connsiteY39" fmla="*/ 243840 h 646747"/>
              <a:gd name="connsiteX40" fmla="*/ 121920 w 762952"/>
              <a:gd name="connsiteY40" fmla="*/ 238125 h 646747"/>
              <a:gd name="connsiteX41" fmla="*/ 205740 w 762952"/>
              <a:gd name="connsiteY41" fmla="*/ 299085 h 646747"/>
              <a:gd name="connsiteX42" fmla="*/ 209550 w 762952"/>
              <a:gd name="connsiteY42" fmla="*/ 325755 h 646747"/>
              <a:gd name="connsiteX43" fmla="*/ 740093 w 762952"/>
              <a:gd name="connsiteY43" fmla="*/ 314325 h 646747"/>
              <a:gd name="connsiteX44" fmla="*/ 745808 w 762952"/>
              <a:gd name="connsiteY44" fmla="*/ 286703 h 646747"/>
              <a:gd name="connsiteX45" fmla="*/ 703898 w 762952"/>
              <a:gd name="connsiteY45" fmla="*/ 220980 h 646747"/>
              <a:gd name="connsiteX46" fmla="*/ 704850 w 762952"/>
              <a:gd name="connsiteY46" fmla="*/ 208598 h 646747"/>
              <a:gd name="connsiteX47" fmla="*/ 643890 w 762952"/>
              <a:gd name="connsiteY47" fmla="*/ 136208 h 646747"/>
              <a:gd name="connsiteX48" fmla="*/ 574358 w 762952"/>
              <a:gd name="connsiteY48" fmla="*/ 72390 h 646747"/>
              <a:gd name="connsiteX49" fmla="*/ 505778 w 762952"/>
              <a:gd name="connsiteY49" fmla="*/ 24765 h 646747"/>
              <a:gd name="connsiteX50" fmla="*/ 483870 w 762952"/>
              <a:gd name="connsiteY50" fmla="*/ 28575 h 646747"/>
              <a:gd name="connsiteX51" fmla="*/ 381953 w 762952"/>
              <a:gd name="connsiteY51" fmla="*/ 15240 h 646747"/>
              <a:gd name="connsiteX52" fmla="*/ 338138 w 762952"/>
              <a:gd name="connsiteY52" fmla="*/ 0 h 646747"/>
              <a:gd name="connsiteX53" fmla="*/ 280035 w 762952"/>
              <a:gd name="connsiteY53" fmla="*/ 28575 h 646747"/>
              <a:gd name="connsiteX54" fmla="*/ 258127 w 762952"/>
              <a:gd name="connsiteY54" fmla="*/ 24765 h 646747"/>
              <a:gd name="connsiteX55" fmla="*/ 189548 w 762952"/>
              <a:gd name="connsiteY55" fmla="*/ 72390 h 646747"/>
              <a:gd name="connsiteX56" fmla="*/ 120015 w 762952"/>
              <a:gd name="connsiteY56" fmla="*/ 136208 h 646747"/>
              <a:gd name="connsiteX57" fmla="*/ 58103 w 762952"/>
              <a:gd name="connsiteY57" fmla="*/ 208598 h 646747"/>
              <a:gd name="connsiteX58" fmla="*/ 59055 w 762952"/>
              <a:gd name="connsiteY58" fmla="*/ 221933 h 646747"/>
              <a:gd name="connsiteX59" fmla="*/ 17145 w 762952"/>
              <a:gd name="connsiteY59" fmla="*/ 287655 h 646747"/>
              <a:gd name="connsiteX60" fmla="*/ 22860 w 762952"/>
              <a:gd name="connsiteY60" fmla="*/ 315278 h 646747"/>
              <a:gd name="connsiteX61" fmla="*/ 0 w 762952"/>
              <a:gd name="connsiteY61" fmla="*/ 366713 h 646747"/>
              <a:gd name="connsiteX62" fmla="*/ 64770 w 762952"/>
              <a:gd name="connsiteY62" fmla="*/ 450533 h 646747"/>
              <a:gd name="connsiteX63" fmla="*/ 151448 w 762952"/>
              <a:gd name="connsiteY63" fmla="*/ 505778 h 646747"/>
              <a:gd name="connsiteX64" fmla="*/ 151448 w 762952"/>
              <a:gd name="connsiteY64" fmla="*/ 550545 h 646747"/>
              <a:gd name="connsiteX65" fmla="*/ 207645 w 762952"/>
              <a:gd name="connsiteY65" fmla="*/ 599123 h 646747"/>
              <a:gd name="connsiteX66" fmla="*/ 301943 w 762952"/>
              <a:gd name="connsiteY66" fmla="*/ 599123 h 646747"/>
              <a:gd name="connsiteX67" fmla="*/ 381953 w 762952"/>
              <a:gd name="connsiteY67" fmla="*/ 646748 h 646747"/>
              <a:gd name="connsiteX68" fmla="*/ 461010 w 762952"/>
              <a:gd name="connsiteY68" fmla="*/ 599123 h 646747"/>
              <a:gd name="connsiteX69" fmla="*/ 556260 w 762952"/>
              <a:gd name="connsiteY69" fmla="*/ 599123 h 646747"/>
              <a:gd name="connsiteX70" fmla="*/ 612458 w 762952"/>
              <a:gd name="connsiteY70" fmla="*/ 550545 h 646747"/>
              <a:gd name="connsiteX71" fmla="*/ 612458 w 762952"/>
              <a:gd name="connsiteY71" fmla="*/ 505778 h 646747"/>
              <a:gd name="connsiteX72" fmla="*/ 699135 w 762952"/>
              <a:gd name="connsiteY72" fmla="*/ 450533 h 646747"/>
              <a:gd name="connsiteX73" fmla="*/ 762953 w 762952"/>
              <a:gd name="connsiteY73" fmla="*/ 365760 h 646747"/>
              <a:gd name="connsiteX74" fmla="*/ 740093 w 762952"/>
              <a:gd name="connsiteY74" fmla="*/ 314325 h 646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762952" h="646747">
                <a:moveTo>
                  <a:pt x="662940" y="268605"/>
                </a:moveTo>
                <a:lnTo>
                  <a:pt x="580073" y="329565"/>
                </a:lnTo>
                <a:cubicBezTo>
                  <a:pt x="571500" y="333375"/>
                  <a:pt x="561975" y="331470"/>
                  <a:pt x="556260" y="323850"/>
                </a:cubicBezTo>
                <a:cubicBezTo>
                  <a:pt x="550545" y="316230"/>
                  <a:pt x="551498" y="306705"/>
                  <a:pt x="557213" y="300038"/>
                </a:cubicBezTo>
                <a:lnTo>
                  <a:pt x="641033" y="239077"/>
                </a:lnTo>
                <a:cubicBezTo>
                  <a:pt x="649605" y="236220"/>
                  <a:pt x="658178" y="239077"/>
                  <a:pt x="663893" y="245745"/>
                </a:cubicBezTo>
                <a:cubicBezTo>
                  <a:pt x="668655" y="252413"/>
                  <a:pt x="667703" y="261938"/>
                  <a:pt x="662940" y="268605"/>
                </a:cubicBezTo>
                <a:lnTo>
                  <a:pt x="662940" y="268605"/>
                </a:lnTo>
                <a:close/>
                <a:moveTo>
                  <a:pt x="481013" y="274320"/>
                </a:moveTo>
                <a:cubicBezTo>
                  <a:pt x="480060" y="274320"/>
                  <a:pt x="479108" y="273368"/>
                  <a:pt x="478155" y="273368"/>
                </a:cubicBezTo>
                <a:cubicBezTo>
                  <a:pt x="469583" y="268605"/>
                  <a:pt x="465773" y="257175"/>
                  <a:pt x="470535" y="248602"/>
                </a:cubicBezTo>
                <a:lnTo>
                  <a:pt x="539115" y="113348"/>
                </a:lnTo>
                <a:cubicBezTo>
                  <a:pt x="544830" y="106680"/>
                  <a:pt x="554355" y="104775"/>
                  <a:pt x="562928" y="108585"/>
                </a:cubicBezTo>
                <a:cubicBezTo>
                  <a:pt x="570548" y="112395"/>
                  <a:pt x="575310" y="121920"/>
                  <a:pt x="572453" y="130493"/>
                </a:cubicBezTo>
                <a:lnTo>
                  <a:pt x="503873" y="264795"/>
                </a:lnTo>
                <a:cubicBezTo>
                  <a:pt x="499110" y="273368"/>
                  <a:pt x="488633" y="277178"/>
                  <a:pt x="481013" y="274320"/>
                </a:cubicBezTo>
                <a:lnTo>
                  <a:pt x="481013" y="274320"/>
                </a:lnTo>
                <a:close/>
                <a:moveTo>
                  <a:pt x="392430" y="254318"/>
                </a:moveTo>
                <a:cubicBezTo>
                  <a:pt x="385763" y="258127"/>
                  <a:pt x="378143" y="258127"/>
                  <a:pt x="371475" y="254318"/>
                </a:cubicBezTo>
                <a:cubicBezTo>
                  <a:pt x="364808" y="251460"/>
                  <a:pt x="360998" y="243840"/>
                  <a:pt x="361950" y="237173"/>
                </a:cubicBezTo>
                <a:lnTo>
                  <a:pt x="361950" y="86678"/>
                </a:lnTo>
                <a:cubicBezTo>
                  <a:pt x="360998" y="80010"/>
                  <a:pt x="363855" y="72390"/>
                  <a:pt x="370523" y="69532"/>
                </a:cubicBezTo>
                <a:cubicBezTo>
                  <a:pt x="377190" y="65723"/>
                  <a:pt x="384810" y="65723"/>
                  <a:pt x="391478" y="69532"/>
                </a:cubicBezTo>
                <a:cubicBezTo>
                  <a:pt x="398145" y="72390"/>
                  <a:pt x="401955" y="80010"/>
                  <a:pt x="400050" y="86678"/>
                </a:cubicBezTo>
                <a:lnTo>
                  <a:pt x="400050" y="236220"/>
                </a:lnTo>
                <a:cubicBezTo>
                  <a:pt x="401003" y="243840"/>
                  <a:pt x="398145" y="250508"/>
                  <a:pt x="392430" y="254318"/>
                </a:cubicBezTo>
                <a:lnTo>
                  <a:pt x="392430" y="254318"/>
                </a:lnTo>
                <a:close/>
                <a:moveTo>
                  <a:pt x="285750" y="273368"/>
                </a:moveTo>
                <a:cubicBezTo>
                  <a:pt x="284798" y="273368"/>
                  <a:pt x="283845" y="274320"/>
                  <a:pt x="282893" y="274320"/>
                </a:cubicBezTo>
                <a:cubicBezTo>
                  <a:pt x="274320" y="277178"/>
                  <a:pt x="264795" y="273368"/>
                  <a:pt x="260033" y="264795"/>
                </a:cubicBezTo>
                <a:lnTo>
                  <a:pt x="191453" y="130493"/>
                </a:lnTo>
                <a:cubicBezTo>
                  <a:pt x="189548" y="121920"/>
                  <a:pt x="193358" y="112395"/>
                  <a:pt x="200978" y="108585"/>
                </a:cubicBezTo>
                <a:cubicBezTo>
                  <a:pt x="208598" y="104775"/>
                  <a:pt x="219075" y="106680"/>
                  <a:pt x="224790" y="113348"/>
                </a:cubicBezTo>
                <a:lnTo>
                  <a:pt x="293370" y="248602"/>
                </a:lnTo>
                <a:cubicBezTo>
                  <a:pt x="298133" y="258127"/>
                  <a:pt x="294323" y="268605"/>
                  <a:pt x="285750" y="273368"/>
                </a:cubicBezTo>
                <a:lnTo>
                  <a:pt x="285750" y="273368"/>
                </a:lnTo>
                <a:close/>
                <a:moveTo>
                  <a:pt x="209550" y="325755"/>
                </a:moveTo>
                <a:cubicBezTo>
                  <a:pt x="202883" y="334328"/>
                  <a:pt x="191453" y="336233"/>
                  <a:pt x="182880" y="329565"/>
                </a:cubicBezTo>
                <a:lnTo>
                  <a:pt x="100013" y="268605"/>
                </a:lnTo>
                <a:cubicBezTo>
                  <a:pt x="93345" y="261938"/>
                  <a:pt x="93345" y="251460"/>
                  <a:pt x="98107" y="243840"/>
                </a:cubicBezTo>
                <a:cubicBezTo>
                  <a:pt x="103823" y="236220"/>
                  <a:pt x="113348" y="234315"/>
                  <a:pt x="121920" y="238125"/>
                </a:cubicBezTo>
                <a:lnTo>
                  <a:pt x="205740" y="299085"/>
                </a:lnTo>
                <a:cubicBezTo>
                  <a:pt x="213360" y="305753"/>
                  <a:pt x="215265" y="317183"/>
                  <a:pt x="209550" y="325755"/>
                </a:cubicBezTo>
                <a:close/>
                <a:moveTo>
                  <a:pt x="740093" y="314325"/>
                </a:moveTo>
                <a:cubicBezTo>
                  <a:pt x="743903" y="305753"/>
                  <a:pt x="745808" y="296228"/>
                  <a:pt x="745808" y="286703"/>
                </a:cubicBezTo>
                <a:cubicBezTo>
                  <a:pt x="745808" y="259080"/>
                  <a:pt x="729615" y="233363"/>
                  <a:pt x="703898" y="220980"/>
                </a:cubicBezTo>
                <a:cubicBezTo>
                  <a:pt x="704850" y="217170"/>
                  <a:pt x="704850" y="212408"/>
                  <a:pt x="704850" y="208598"/>
                </a:cubicBezTo>
                <a:cubicBezTo>
                  <a:pt x="704850" y="172402"/>
                  <a:pt x="679133" y="141923"/>
                  <a:pt x="643890" y="136208"/>
                </a:cubicBezTo>
                <a:cubicBezTo>
                  <a:pt x="639128" y="100965"/>
                  <a:pt x="610553" y="74295"/>
                  <a:pt x="574358" y="72390"/>
                </a:cubicBezTo>
                <a:cubicBezTo>
                  <a:pt x="563880" y="43815"/>
                  <a:pt x="536258" y="24765"/>
                  <a:pt x="505778" y="24765"/>
                </a:cubicBezTo>
                <a:cubicBezTo>
                  <a:pt x="498158" y="24765"/>
                  <a:pt x="490538" y="25718"/>
                  <a:pt x="483870" y="28575"/>
                </a:cubicBezTo>
                <a:cubicBezTo>
                  <a:pt x="459105" y="-2858"/>
                  <a:pt x="413385" y="-9525"/>
                  <a:pt x="381953" y="15240"/>
                </a:cubicBezTo>
                <a:cubicBezTo>
                  <a:pt x="369570" y="5715"/>
                  <a:pt x="353378" y="0"/>
                  <a:pt x="338138" y="0"/>
                </a:cubicBezTo>
                <a:cubicBezTo>
                  <a:pt x="315278" y="0"/>
                  <a:pt x="294323" y="10478"/>
                  <a:pt x="280035" y="28575"/>
                </a:cubicBezTo>
                <a:cubicBezTo>
                  <a:pt x="272415" y="26670"/>
                  <a:pt x="265748" y="24765"/>
                  <a:pt x="258127" y="24765"/>
                </a:cubicBezTo>
                <a:cubicBezTo>
                  <a:pt x="227648" y="24765"/>
                  <a:pt x="200025" y="43815"/>
                  <a:pt x="189548" y="72390"/>
                </a:cubicBezTo>
                <a:cubicBezTo>
                  <a:pt x="154305" y="74295"/>
                  <a:pt x="124778" y="100965"/>
                  <a:pt x="120015" y="136208"/>
                </a:cubicBezTo>
                <a:cubicBezTo>
                  <a:pt x="84773" y="141923"/>
                  <a:pt x="59055" y="172402"/>
                  <a:pt x="58103" y="208598"/>
                </a:cubicBezTo>
                <a:cubicBezTo>
                  <a:pt x="58103" y="213360"/>
                  <a:pt x="58103" y="217170"/>
                  <a:pt x="59055" y="221933"/>
                </a:cubicBezTo>
                <a:cubicBezTo>
                  <a:pt x="33338" y="234315"/>
                  <a:pt x="18097" y="260033"/>
                  <a:pt x="17145" y="287655"/>
                </a:cubicBezTo>
                <a:cubicBezTo>
                  <a:pt x="17145" y="297180"/>
                  <a:pt x="19050" y="306705"/>
                  <a:pt x="22860" y="315278"/>
                </a:cubicBezTo>
                <a:cubicBezTo>
                  <a:pt x="7620" y="328613"/>
                  <a:pt x="0" y="347663"/>
                  <a:pt x="0" y="366713"/>
                </a:cubicBezTo>
                <a:cubicBezTo>
                  <a:pt x="0" y="409575"/>
                  <a:pt x="41910" y="436245"/>
                  <a:pt x="64770" y="450533"/>
                </a:cubicBezTo>
                <a:lnTo>
                  <a:pt x="151448" y="505778"/>
                </a:lnTo>
                <a:lnTo>
                  <a:pt x="151448" y="550545"/>
                </a:lnTo>
                <a:cubicBezTo>
                  <a:pt x="151448" y="581025"/>
                  <a:pt x="176213" y="599123"/>
                  <a:pt x="207645" y="599123"/>
                </a:cubicBezTo>
                <a:lnTo>
                  <a:pt x="301943" y="599123"/>
                </a:lnTo>
                <a:cubicBezTo>
                  <a:pt x="320993" y="627698"/>
                  <a:pt x="355283" y="646748"/>
                  <a:pt x="381953" y="646748"/>
                </a:cubicBezTo>
                <a:cubicBezTo>
                  <a:pt x="408623" y="646748"/>
                  <a:pt x="441008" y="627698"/>
                  <a:pt x="461010" y="599123"/>
                </a:cubicBezTo>
                <a:lnTo>
                  <a:pt x="556260" y="599123"/>
                </a:lnTo>
                <a:cubicBezTo>
                  <a:pt x="586740" y="599123"/>
                  <a:pt x="612458" y="581025"/>
                  <a:pt x="612458" y="550545"/>
                </a:cubicBezTo>
                <a:lnTo>
                  <a:pt x="612458" y="505778"/>
                </a:lnTo>
                <a:lnTo>
                  <a:pt x="699135" y="450533"/>
                </a:lnTo>
                <a:cubicBezTo>
                  <a:pt x="721043" y="436245"/>
                  <a:pt x="762953" y="408623"/>
                  <a:pt x="762953" y="365760"/>
                </a:cubicBezTo>
                <a:cubicBezTo>
                  <a:pt x="762000" y="346710"/>
                  <a:pt x="754380" y="327660"/>
                  <a:pt x="740093" y="31432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defTabSz="227731"/>
            <a:endParaRPr lang="en-ID" sz="897">
              <a:solidFill>
                <a:srgbClr val="1E1E1C"/>
              </a:solidFill>
              <a:latin typeface="Calibri" panose="020F0502020204030204"/>
            </a:endParaRPr>
          </a:p>
        </p:txBody>
      </p:sp>
      <p:sp>
        <p:nvSpPr>
          <p:cNvPr id="80" name="Star: 4 Points 79">
            <a:extLst>
              <a:ext uri="{FF2B5EF4-FFF2-40B4-BE49-F238E27FC236}">
                <a16:creationId xmlns:a16="http://schemas.microsoft.com/office/drawing/2014/main" id="{4334F3B9-7050-4AA3-87DD-7C9B8AA7E018}"/>
              </a:ext>
            </a:extLst>
          </p:cNvPr>
          <p:cNvSpPr/>
          <p:nvPr/>
        </p:nvSpPr>
        <p:spPr>
          <a:xfrm>
            <a:off x="2182705" y="5918646"/>
            <a:ext cx="432874" cy="432874"/>
          </a:xfrm>
          <a:prstGeom prst="star4">
            <a:avLst/>
          </a:prstGeom>
          <a:solidFill>
            <a:schemeClr val="accent1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7731"/>
            <a:endParaRPr lang="en-ID" sz="897">
              <a:solidFill>
                <a:srgbClr val="FEF8EA"/>
              </a:solidFill>
              <a:latin typeface="Calibri" panose="020F050202020403020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20965" y="657228"/>
            <a:ext cx="79293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err="1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Dặn</a:t>
            </a:r>
            <a:r>
              <a:rPr lang="en-US" sz="9600" b="1" dirty="0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 </a:t>
            </a:r>
            <a:r>
              <a:rPr lang="en-US" sz="9600" b="1" dirty="0" err="1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dò</a:t>
            </a:r>
            <a:r>
              <a:rPr lang="en-US" sz="9600" b="1" dirty="0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:</a:t>
            </a:r>
            <a:endParaRPr lang="en-US" sz="9600" b="1" dirty="0">
              <a:ln w="19050">
                <a:solidFill>
                  <a:schemeClr val="bg2">
                    <a:lumMod val="75000"/>
                  </a:schemeClr>
                </a:solidFill>
              </a:ln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SVNDessert Menu Scrip" panose="00000500000000000000" pitchFamily="2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97953" y="2314330"/>
            <a:ext cx="9935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Hoàn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BT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vận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dụng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97952" y="3712005"/>
            <a:ext cx="9935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Xem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BT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biệt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ng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hoặc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97952" y="2984697"/>
            <a:ext cx="9935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chính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tả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sai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 </a:t>
            </a:r>
            <a:r>
              <a:rPr lang="en-US" sz="3200" b="1" dirty="0" err="1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lần</a:t>
            </a:r>
            <a:r>
              <a:rPr lang="en-US" sz="3200" b="1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179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799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50327" y="1536174"/>
            <a:ext cx="106913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Cảm</a:t>
            </a:r>
            <a:r>
              <a:rPr lang="en-US" sz="8000" b="1" dirty="0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 </a:t>
            </a:r>
            <a:r>
              <a:rPr lang="en-US" sz="8000" b="1" dirty="0" err="1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ơn</a:t>
            </a:r>
            <a:r>
              <a:rPr lang="en-US" sz="8000" b="1" dirty="0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 </a:t>
            </a:r>
            <a:r>
              <a:rPr lang="en-US" sz="8000" b="1" dirty="0" err="1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quý</a:t>
            </a:r>
            <a:r>
              <a:rPr lang="en-US" sz="8000" b="1" dirty="0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 </a:t>
            </a:r>
            <a:r>
              <a:rPr lang="en-US" sz="8000" b="1" dirty="0" err="1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thầy</a:t>
            </a:r>
            <a:r>
              <a:rPr lang="en-US" sz="8000" b="1" dirty="0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 </a:t>
            </a:r>
            <a:r>
              <a:rPr lang="en-US" sz="8000" b="1" dirty="0" err="1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cô</a:t>
            </a:r>
            <a:r>
              <a:rPr lang="en-US" sz="8000" b="1" dirty="0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 </a:t>
            </a:r>
            <a:r>
              <a:rPr lang="en-US" sz="8000" b="1" dirty="0" err="1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và</a:t>
            </a:r>
            <a:r>
              <a:rPr lang="en-US" sz="8000" b="1" dirty="0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 </a:t>
            </a:r>
            <a:r>
              <a:rPr lang="en-US" sz="8000" b="1" dirty="0" err="1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các</a:t>
            </a:r>
            <a:r>
              <a:rPr lang="en-US" sz="8000" b="1" dirty="0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 </a:t>
            </a:r>
            <a:r>
              <a:rPr lang="en-US" sz="8000" b="1" dirty="0" err="1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em</a:t>
            </a:r>
            <a:r>
              <a:rPr lang="en-US" sz="8000" b="1" dirty="0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 </a:t>
            </a:r>
            <a:r>
              <a:rPr lang="en-US" sz="8000" b="1" dirty="0" err="1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học</a:t>
            </a:r>
            <a:r>
              <a:rPr lang="en-US" sz="8000" b="1" dirty="0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 </a:t>
            </a:r>
            <a:r>
              <a:rPr lang="en-US" sz="8000" b="1" dirty="0" err="1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sinh</a:t>
            </a:r>
            <a:r>
              <a:rPr lang="en-US" sz="8000" b="1" dirty="0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 </a:t>
            </a:r>
            <a:r>
              <a:rPr lang="en-US" sz="8000" b="1" dirty="0" err="1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đã</a:t>
            </a:r>
            <a:r>
              <a:rPr lang="en-US" sz="8000" b="1" dirty="0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 </a:t>
            </a:r>
            <a:r>
              <a:rPr lang="en-US" sz="8000" b="1" dirty="0" err="1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theo</a:t>
            </a:r>
            <a:r>
              <a:rPr lang="en-US" sz="8000" b="1" dirty="0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 </a:t>
            </a:r>
            <a:r>
              <a:rPr lang="en-US" sz="8000" b="1" dirty="0" err="1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dõi</a:t>
            </a:r>
            <a:r>
              <a:rPr lang="en-US" sz="8000" b="1" dirty="0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SVNDessert Menu Scrip" panose="00000500000000000000" pitchFamily="2" charset="0"/>
              </a:rPr>
              <a:t>!</a:t>
            </a:r>
            <a:endParaRPr lang="en-US" sz="8000" b="1" dirty="0">
              <a:ln w="19050">
                <a:solidFill>
                  <a:schemeClr val="bg2">
                    <a:lumMod val="75000"/>
                  </a:schemeClr>
                </a:solidFill>
              </a:ln>
              <a:solidFill>
                <a:schemeClr val="bg1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SVNDessert Menu Scrip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96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-1898382" y="5622114"/>
            <a:ext cx="13680376" cy="6050415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 sz="240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-599807" y="225255"/>
            <a:ext cx="13680376" cy="6727523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 sz="24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10099680" y="4322041"/>
            <a:ext cx="2549677" cy="26307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DDB922-33F1-518C-22DC-8FE301946D6C}"/>
              </a:ext>
            </a:extLst>
          </p:cNvPr>
          <p:cNvSpPr txBox="1"/>
          <p:nvPr/>
        </p:nvSpPr>
        <p:spPr>
          <a:xfrm>
            <a:off x="-2892747" y="670334"/>
            <a:ext cx="17141853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333">
                <a:ln>
                  <a:solidFill>
                    <a:srgbClr val="002060"/>
                  </a:solidFill>
                </a:ln>
                <a:gradFill>
                  <a:gsLst>
                    <a:gs pos="100000">
                      <a:schemeClr val="accent1">
                        <a:lumMod val="5000"/>
                        <a:lumOff val="95000"/>
                      </a:schemeClr>
                    </a:gs>
                    <a:gs pos="34000">
                      <a:srgbClr val="E65C87"/>
                    </a:gs>
                    <a:gs pos="71000">
                      <a:srgbClr val="FCC7AA"/>
                    </a:gs>
                    <a:gs pos="0">
                      <a:srgbClr val="F0305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Pony" panose="02000000000000000000" pitchFamily="2" charset="0"/>
                <a:cs typeface="#9Slide05 Bodega Script" pitchFamily="2" charset="0"/>
              </a:rPr>
              <a:t>GIÁO ÁN ĐIỆN TỬ LỚP 4</a:t>
            </a:r>
            <a:endParaRPr lang="id-ID" sz="5333">
              <a:ln>
                <a:solidFill>
                  <a:srgbClr val="002060"/>
                </a:solidFill>
              </a:ln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34000">
                    <a:srgbClr val="E65C87"/>
                  </a:gs>
                  <a:gs pos="71000">
                    <a:srgbClr val="FCC7AA"/>
                  </a:gs>
                  <a:gs pos="0">
                    <a:srgbClr val="F0305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IcielPony" panose="02000000000000000000" pitchFamily="2" charset="0"/>
              <a:cs typeface="#9Slide05 Bodega Script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56D0AD-0626-9CD3-3C65-B149D1487C2E}"/>
              </a:ext>
            </a:extLst>
          </p:cNvPr>
          <p:cNvSpPr txBox="1"/>
          <p:nvPr/>
        </p:nvSpPr>
        <p:spPr>
          <a:xfrm>
            <a:off x="410007" y="1529096"/>
            <a:ext cx="11371987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gradFill>
                  <a:gsLst>
                    <a:gs pos="24000">
                      <a:srgbClr val="124282"/>
                    </a:gs>
                    <a:gs pos="100000">
                      <a:schemeClr val="accent1">
                        <a:lumMod val="5000"/>
                        <a:lumOff val="95000"/>
                      </a:schemeClr>
                    </a:gs>
                    <a:gs pos="51000">
                      <a:schemeClr val="accent5">
                        <a:lumMod val="75000"/>
                      </a:schemeClr>
                    </a:gs>
                    <a:gs pos="74000">
                      <a:srgbClr val="00B0F0"/>
                    </a:gs>
                    <a:gs pos="0">
                      <a:srgbClr val="002060"/>
                    </a:gs>
                  </a:gsLst>
                  <a:lin ang="5400000" scaled="1"/>
                </a:gradFill>
                <a:latin typeface="#9Slide07 IcielBC Cubano Normal" panose="00000500000000000000" pitchFamily="2" charset="0"/>
                <a:cs typeface="#9Slide05 Bodega Script" pitchFamily="2" charset="0"/>
              </a:rPr>
              <a:t>GIÁO ÁN ĐIỆN TỬ LỚP 2 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gradFill>
                  <a:gsLst>
                    <a:gs pos="24000">
                      <a:srgbClr val="124282"/>
                    </a:gs>
                    <a:gs pos="100000">
                      <a:schemeClr val="accent1">
                        <a:lumMod val="5000"/>
                        <a:lumOff val="95000"/>
                      </a:schemeClr>
                    </a:gs>
                    <a:gs pos="51000">
                      <a:schemeClr val="accent5">
                        <a:lumMod val="75000"/>
                      </a:schemeClr>
                    </a:gs>
                    <a:gs pos="74000">
                      <a:srgbClr val="00B0F0"/>
                    </a:gs>
                    <a:gs pos="0">
                      <a:srgbClr val="002060"/>
                    </a:gs>
                  </a:gsLst>
                  <a:lin ang="5400000" scaled="1"/>
                </a:gradFill>
                <a:latin typeface="#9Slide07 IcielPony" panose="02000000000000000000" pitchFamily="2" charset="0"/>
                <a:cs typeface="#9Slide05 Bodega Script" pitchFamily="2" charset="0"/>
              </a:rPr>
              <a:t>&amp;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gradFill>
                  <a:gsLst>
                    <a:gs pos="24000">
                      <a:srgbClr val="124282"/>
                    </a:gs>
                    <a:gs pos="100000">
                      <a:schemeClr val="accent1">
                        <a:lumMod val="5000"/>
                        <a:lumOff val="95000"/>
                      </a:schemeClr>
                    </a:gs>
                    <a:gs pos="51000">
                      <a:schemeClr val="accent5">
                        <a:lumMod val="75000"/>
                      </a:schemeClr>
                    </a:gs>
                    <a:gs pos="74000">
                      <a:srgbClr val="00B0F0"/>
                    </a:gs>
                    <a:gs pos="0">
                      <a:srgbClr val="002060"/>
                    </a:gs>
                  </a:gsLst>
                  <a:lin ang="5400000" scaled="1"/>
                </a:gradFill>
                <a:latin typeface="#9Slide07 IcielBC Cubano Normal" panose="00000500000000000000" pitchFamily="2" charset="0"/>
                <a:cs typeface="#9Slide05 Bodega Script" pitchFamily="2" charset="0"/>
              </a:rPr>
              <a:t> LỚP 3</a:t>
            </a:r>
          </a:p>
          <a:p>
            <a:pPr algn="ctr"/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0305E"/>
                </a:solidFill>
                <a:latin typeface="SVN-Poky's" panose="020B0606040200020203" pitchFamily="34" charset="0"/>
                <a:cs typeface="#9Slide05 Bodega Script" pitchFamily="2" charset="0"/>
              </a:rPr>
              <a:t>B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FF00"/>
                </a:solidFill>
                <a:latin typeface="SVN-Poky's" panose="020B0606040200020203" pitchFamily="34" charset="0"/>
                <a:cs typeface="#9Slide05 Bodega Script" pitchFamily="2" charset="0"/>
              </a:rPr>
              <a:t>ộ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0305E"/>
                </a:solidFill>
                <a:latin typeface="SVN-Poky's" panose="020B0606040200020203" pitchFamily="34" charset="0"/>
                <a:cs typeface="#9Slide05 Bodega Script" pitchFamily="2" charset="0"/>
              </a:rPr>
              <a:t> 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2E9733"/>
                </a:solidFill>
                <a:latin typeface="SVN-Poky's" panose="020B0606040200020203" pitchFamily="34" charset="0"/>
                <a:cs typeface="#9Slide05 Bodega Script" pitchFamily="2" charset="0"/>
              </a:rPr>
              <a:t>K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EE9CAA"/>
                </a:solidFill>
                <a:latin typeface="SVN-Poky's" panose="020B0606040200020203" pitchFamily="34" charset="0"/>
                <a:cs typeface="#9Slide05 Bodega Script" pitchFamily="2" charset="0"/>
              </a:rPr>
              <a:t>ế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2"/>
                </a:solidFill>
                <a:latin typeface="SVN-Poky's" panose="020B0606040200020203" pitchFamily="34" charset="0"/>
                <a:cs typeface="#9Slide05 Bodega Script" pitchFamily="2" charset="0"/>
              </a:rPr>
              <a:t>t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0305E"/>
                </a:solidFill>
                <a:latin typeface="SVN-Poky's" panose="020B0606040200020203" pitchFamily="34" charset="0"/>
                <a:cs typeface="#9Slide05 Bodega Script" pitchFamily="2" charset="0"/>
              </a:rPr>
              <a:t> 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latin typeface="SVN-Poky's" panose="020B0606040200020203" pitchFamily="34" charset="0"/>
                <a:cs typeface="#9Slide05 Bodega Script" pitchFamily="2" charset="0"/>
              </a:rPr>
              <a:t>n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SVN-Poky's" panose="020B0606040200020203" pitchFamily="34" charset="0"/>
                <a:cs typeface="#9Slide05 Bodega Script" pitchFamily="2" charset="0"/>
              </a:rPr>
              <a:t>ố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92D050"/>
                </a:solidFill>
                <a:latin typeface="SVN-Poky's" panose="020B0606040200020203" pitchFamily="34" charset="0"/>
                <a:cs typeface="#9Slide05 Bodega Script" pitchFamily="2" charset="0"/>
              </a:rPr>
              <a:t>i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0305E"/>
                </a:solidFill>
                <a:latin typeface="SVN-Poky's" panose="020B0606040200020203" pitchFamily="34" charset="0"/>
                <a:cs typeface="#9Slide05 Bodega Script" pitchFamily="2" charset="0"/>
              </a:rPr>
              <a:t> 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BC3259"/>
                </a:solidFill>
                <a:latin typeface="SVN-Poky's" panose="020B0606040200020203" pitchFamily="34" charset="0"/>
                <a:cs typeface="#9Slide05 Bodega Script" pitchFamily="2" charset="0"/>
              </a:rPr>
              <a:t>t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C000"/>
                </a:solidFill>
                <a:latin typeface="SVN-Poky's" panose="020B0606040200020203" pitchFamily="34" charset="0"/>
                <a:cs typeface="#9Slide05 Bodega Script" pitchFamily="2" charset="0"/>
              </a:rPr>
              <a:t>r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latin typeface="SVN-Poky's" panose="020B0606040200020203" pitchFamily="34" charset="0"/>
                <a:cs typeface="#9Slide05 Bodega Script" pitchFamily="2" charset="0"/>
              </a:rPr>
              <a:t>i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0305E"/>
                </a:solidFill>
                <a:latin typeface="SVN-Poky's" panose="020B0606040200020203" pitchFamily="34" charset="0"/>
                <a:cs typeface="#9Slide05 Bodega Script" pitchFamily="2" charset="0"/>
              </a:rPr>
              <a:t> 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00B0F0"/>
                </a:solidFill>
                <a:latin typeface="SVN-Poky's" panose="020B0606040200020203" pitchFamily="34" charset="0"/>
                <a:cs typeface="#9Slide05 Bodega Script" pitchFamily="2" charset="0"/>
              </a:rPr>
              <a:t>t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E65C87"/>
                </a:solidFill>
                <a:latin typeface="SVN-Poky's" panose="020B0606040200020203" pitchFamily="34" charset="0"/>
                <a:cs typeface="#9Slide05 Bodega Script" pitchFamily="2" charset="0"/>
              </a:rPr>
              <a:t>h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002060"/>
                </a:solidFill>
                <a:latin typeface="SVN-Poky's" panose="020B0606040200020203" pitchFamily="34" charset="0"/>
                <a:cs typeface="#9Slide05 Bodega Script" pitchFamily="2" charset="0"/>
              </a:rPr>
              <a:t>ứ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Poky's" panose="020B0606040200020203" pitchFamily="34" charset="0"/>
                <a:cs typeface="#9Slide05 Bodega Script" pitchFamily="2" charset="0"/>
              </a:rPr>
              <a:t>c</a:t>
            </a:r>
            <a:endParaRPr lang="id-ID" sz="5333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accent2">
                  <a:lumMod val="40000"/>
                  <a:lumOff val="60000"/>
                </a:schemeClr>
              </a:solidFill>
              <a:latin typeface="SVN-Poky's" panose="020B0606040200020203" pitchFamily="34" charset="0"/>
              <a:cs typeface="#9Slide05 Bodega Script" pitchFamily="2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-777379" y="3044205"/>
            <a:ext cx="12969380" cy="1600439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9170">
              <a:lnSpc>
                <a:spcPct val="100000"/>
              </a:lnSpc>
              <a:defRPr/>
            </a:pPr>
            <a:r>
              <a:rPr lang="en-US" sz="4667" b="1">
                <a:solidFill>
                  <a:schemeClr val="accent6">
                    <a:lumMod val="50000"/>
                  </a:schemeClr>
                </a:solidFill>
                <a:latin typeface="SVN-Dancing Script" panose="02040603050506020204" pitchFamily="18" charset="0"/>
              </a:rPr>
              <a:t> </a:t>
            </a:r>
            <a:r>
              <a:rPr lang="en-US" sz="4667" b="1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Soạn</a:t>
            </a:r>
            <a:r>
              <a:rPr lang="en-US" sz="4667" b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 </a:t>
            </a:r>
            <a:r>
              <a:rPr lang="en-US" sz="4667" b="1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bài</a:t>
            </a:r>
            <a:r>
              <a:rPr lang="en-US" sz="4667" b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 </a:t>
            </a:r>
            <a:r>
              <a:rPr lang="en-US" sz="4667" b="1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giảng</a:t>
            </a:r>
            <a:r>
              <a:rPr lang="en-US" sz="4667" b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 </a:t>
            </a:r>
            <a:r>
              <a:rPr lang="en-US" sz="4667" b="1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yêu</a:t>
            </a:r>
            <a:r>
              <a:rPr lang="en-US" sz="4667" b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 </a:t>
            </a:r>
            <a:r>
              <a:rPr lang="en-US" sz="4667" b="1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cầu</a:t>
            </a:r>
            <a:r>
              <a:rPr lang="en-US" sz="4667" b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 </a:t>
            </a:r>
            <a:r>
              <a:rPr lang="en-US" sz="4667" b="1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các</a:t>
            </a:r>
            <a:r>
              <a:rPr lang="en-US" sz="4667" b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 </a:t>
            </a:r>
            <a:r>
              <a:rPr lang="en-US" sz="4667" b="1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khối</a:t>
            </a:r>
            <a:r>
              <a:rPr lang="en-US" sz="4667" b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 </a:t>
            </a:r>
            <a:r>
              <a:rPr lang="en-US" sz="4667" b="1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lớp</a:t>
            </a:r>
            <a:endParaRPr lang="en-US" sz="4667" b="1">
              <a:solidFill>
                <a:srgbClr val="00B0F0"/>
              </a:solidFill>
              <a:latin typeface="SVN-Dancing Script" panose="02040603050506020204" pitchFamily="18" charset="0"/>
              <a:cs typeface="#9Slide05 Bodega Script" pitchFamily="2" charset="0"/>
            </a:endParaRPr>
          </a:p>
          <a:p>
            <a:pPr defTabSz="1219170">
              <a:lnSpc>
                <a:spcPct val="100000"/>
              </a:lnSpc>
              <a:defRPr/>
            </a:pPr>
            <a:r>
              <a:rPr lang="en-US" sz="4667" b="1" err="1">
                <a:solidFill>
                  <a:srgbClr val="BC3259"/>
                </a:solidFill>
                <a:latin typeface="SVN-Dancing Script" panose="02040603050506020204" pitchFamily="18" charset="0"/>
              </a:rPr>
              <a:t>Thiết</a:t>
            </a:r>
            <a:r>
              <a:rPr lang="en-US" sz="4667" b="1">
                <a:solidFill>
                  <a:srgbClr val="BC3259"/>
                </a:solidFill>
                <a:latin typeface="SVN-Dancing Script" panose="02040603050506020204" pitchFamily="18" charset="0"/>
              </a:rPr>
              <a:t> </a:t>
            </a:r>
            <a:r>
              <a:rPr lang="en-US" sz="4667" b="1" err="1">
                <a:solidFill>
                  <a:srgbClr val="BC3259"/>
                </a:solidFill>
                <a:latin typeface="SVN-Dancing Script" panose="02040603050506020204" pitchFamily="18" charset="0"/>
              </a:rPr>
              <a:t>kế</a:t>
            </a:r>
            <a:r>
              <a:rPr lang="en-US" sz="4667" b="1">
                <a:solidFill>
                  <a:srgbClr val="BC3259"/>
                </a:solidFill>
                <a:latin typeface="SVN-Dancing Script" panose="02040603050506020204" pitchFamily="18" charset="0"/>
              </a:rPr>
              <a:t> </a:t>
            </a:r>
            <a:r>
              <a:rPr lang="en-US" sz="4667" b="1" err="1">
                <a:solidFill>
                  <a:srgbClr val="BC3259"/>
                </a:solidFill>
                <a:latin typeface="SVN-Dancing Script" panose="02040603050506020204" pitchFamily="18" charset="0"/>
              </a:rPr>
              <a:t>bài</a:t>
            </a:r>
            <a:r>
              <a:rPr lang="en-US" sz="4667" b="1">
                <a:solidFill>
                  <a:srgbClr val="BC3259"/>
                </a:solidFill>
                <a:latin typeface="SVN-Dancing Script" panose="02040603050506020204" pitchFamily="18" charset="0"/>
              </a:rPr>
              <a:t> </a:t>
            </a:r>
            <a:r>
              <a:rPr lang="en-US" sz="4667" b="1" err="1">
                <a:solidFill>
                  <a:srgbClr val="BC3259"/>
                </a:solidFill>
                <a:latin typeface="SVN-Dancing Script" panose="02040603050506020204" pitchFamily="18" charset="0"/>
              </a:rPr>
              <a:t>giảng</a:t>
            </a:r>
            <a:r>
              <a:rPr lang="en-US" sz="4667" b="1">
                <a:solidFill>
                  <a:srgbClr val="BC3259"/>
                </a:solidFill>
                <a:latin typeface="SVN-Dancing Script" panose="02040603050506020204" pitchFamily="18" charset="0"/>
              </a:rPr>
              <a:t> </a:t>
            </a:r>
            <a:r>
              <a:rPr lang="en-US" sz="4667" b="1">
                <a:solidFill>
                  <a:srgbClr val="2E9733"/>
                </a:solidFill>
                <a:latin typeface="SVN-Dancing Script" panose="02040603050506020204" pitchFamily="18" charset="0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215750" y="4960298"/>
            <a:ext cx="10346724" cy="1323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585">
              <a:defRPr/>
            </a:pPr>
            <a:r>
              <a:rPr lang="en-US" sz="2667" b="1" dirty="0">
                <a:solidFill>
                  <a:srgbClr val="43671B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MĂNG NON – TÀI LIỆU TIỂU HỌC </a:t>
            </a:r>
          </a:p>
          <a:p>
            <a:pPr algn="ctr" defTabSz="609585">
              <a:defRPr/>
            </a:pPr>
            <a:r>
              <a:rPr lang="en-US" sz="2667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Mời</a:t>
            </a:r>
            <a:r>
              <a:rPr lang="en-US" sz="2667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truy</a:t>
            </a:r>
            <a:r>
              <a:rPr lang="en-US" sz="2667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cập</a:t>
            </a:r>
            <a:r>
              <a:rPr lang="en-US" sz="2667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667" dirty="0">
                <a:solidFill>
                  <a:srgbClr val="FF0066"/>
                </a:solidFill>
                <a:latin typeface="UTM Avo" panose="020406030505060202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2667" dirty="0">
              <a:solidFill>
                <a:srgbClr val="FF0066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 defTabSz="609585">
              <a:defRPr/>
            </a:pPr>
            <a:r>
              <a:rPr lang="en-US" sz="2667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2667" b="1" u="sng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0382348780</a:t>
            </a:r>
            <a:r>
              <a:rPr lang="en-US" sz="2667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- </a:t>
            </a:r>
            <a:r>
              <a:rPr lang="en-US" sz="2667" b="1" u="sng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0984848929</a:t>
            </a:r>
            <a:endParaRPr lang="en-US" sz="2667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689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6" grpId="0"/>
      <p:bldP spid="7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854236" y="1836259"/>
            <a:ext cx="6919595" cy="982363"/>
            <a:chOff x="4855845" y="1528427"/>
            <a:chExt cx="6919595" cy="982363"/>
          </a:xfrm>
        </p:grpSpPr>
        <p:sp>
          <p:nvSpPr>
            <p:cNvPr id="5" name="文本框 1"/>
            <p:cNvSpPr txBox="1"/>
            <p:nvPr/>
          </p:nvSpPr>
          <p:spPr>
            <a:xfrm>
              <a:off x="5650891" y="1528427"/>
              <a:ext cx="5687060" cy="93788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indent="228600">
                <a:lnSpc>
                  <a:spcPct val="120000"/>
                </a:lnSpc>
              </a:pPr>
              <a:r>
                <a:rPr lang="nl-NL" sz="2400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Viết đúng chính tả bài thơ “Mặt trời nhỏ” </a:t>
              </a:r>
              <a:r>
                <a:rPr lang="nl-NL" sz="2400" dirty="0" smtClean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	trong </a:t>
              </a:r>
              <a:r>
                <a:rPr lang="nl-NL" sz="2400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khoảng 15 phút.</a:t>
              </a:r>
              <a:endParaRPr lang="en-US" sz="2000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6" name="组合 8"/>
            <p:cNvGrpSpPr/>
            <p:nvPr/>
          </p:nvGrpSpPr>
          <p:grpSpPr>
            <a:xfrm>
              <a:off x="4855845" y="1653540"/>
              <a:ext cx="6919595" cy="857250"/>
              <a:chOff x="7605" y="2856"/>
              <a:chExt cx="10556" cy="1453"/>
            </a:xfrm>
          </p:grpSpPr>
          <p:pic>
            <p:nvPicPr>
              <p:cNvPr id="7" name="图片 11" descr="D:\个人文件夹\2020年\办公室相关\ppt专用\素材图片\元素\幼小学习\4ecf9ce4035038a4214249c5daed9a9f.png4ecf9ce4035038a4214249c5daed9a9f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>
              <a:xfrm>
                <a:off x="7605" y="2856"/>
                <a:ext cx="1583" cy="1453"/>
              </a:xfrm>
              <a:prstGeom prst="rect">
                <a:avLst/>
              </a:prstGeom>
            </p:spPr>
          </p:pic>
          <p:pic>
            <p:nvPicPr>
              <p:cNvPr id="8" name="图片 5" descr="D:\个人文件夹\2020年\办公室相关\ppt专用\素材图片\元素\幼小学习\4ecf9ce4035038a4214249c5daed9a9f.png4ecf9ce4035038a4214249c5daed9a9f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>
              <a:xfrm>
                <a:off x="17302" y="2857"/>
                <a:ext cx="859" cy="1394"/>
              </a:xfrm>
              <a:prstGeom prst="rect">
                <a:avLst/>
              </a:prstGeom>
            </p:spPr>
          </p:pic>
          <p:cxnSp>
            <p:nvCxnSpPr>
              <p:cNvPr id="9" name="直接连接符 6"/>
              <p:cNvCxnSpPr/>
              <p:nvPr/>
            </p:nvCxnSpPr>
            <p:spPr>
              <a:xfrm>
                <a:off x="8516" y="4219"/>
                <a:ext cx="8939" cy="21"/>
              </a:xfrm>
              <a:prstGeom prst="line">
                <a:avLst/>
              </a:prstGeom>
              <a:ln w="25400">
                <a:solidFill>
                  <a:schemeClr val="bg1">
                    <a:lumMod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0" name="图片 23" descr="D:\个人文件夹\2020年\办公室相关\ppt专用\素材图片\元素\幼小学习\303c66c0493e78d8588f9c70e6fa7529.png303c66c0493e78d8588f9c70e6fa752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70000" y="1771015"/>
            <a:ext cx="3188335" cy="3988435"/>
          </a:xfrm>
          <a:prstGeom prst="rect">
            <a:avLst/>
          </a:prstGeom>
        </p:spPr>
      </p:pic>
      <p:pic>
        <p:nvPicPr>
          <p:cNvPr id="11" name="图片 24" descr="D:\个人文件夹\2020年\办公室相关\ppt专用\素材图片\元素\幼小学习\11d7e452703442dfce22b12ef2fb5d75.jpg11d7e452703442dfce22b12ef2fb5d7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16200000" flipV="1">
            <a:off x="8318206" y="2984205"/>
            <a:ext cx="6858000" cy="889594"/>
          </a:xfrm>
          <a:custGeom>
            <a:avLst/>
            <a:gdLst>
              <a:gd name="connsiteX0" fmla="*/ 0 w 5841580"/>
              <a:gd name="connsiteY0" fmla="*/ 0 h 799254"/>
              <a:gd name="connsiteX1" fmla="*/ 5841580 w 5841580"/>
              <a:gd name="connsiteY1" fmla="*/ 0 h 799254"/>
              <a:gd name="connsiteX2" fmla="*/ 5841580 w 5841580"/>
              <a:gd name="connsiteY2" fmla="*/ 598913 h 799254"/>
              <a:gd name="connsiteX3" fmla="*/ 2976501 w 5841580"/>
              <a:gd name="connsiteY3" fmla="*/ 532598 h 799254"/>
              <a:gd name="connsiteX4" fmla="*/ 7573 w 5841580"/>
              <a:gd name="connsiteY4" fmla="*/ 455633 h 799254"/>
              <a:gd name="connsiteX5" fmla="*/ 0 w 5841580"/>
              <a:gd name="connsiteY5" fmla="*/ 0 h 799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41580" h="799254">
                <a:moveTo>
                  <a:pt x="0" y="0"/>
                </a:moveTo>
                <a:lnTo>
                  <a:pt x="5841580" y="0"/>
                </a:lnTo>
                <a:lnTo>
                  <a:pt x="5841580" y="598913"/>
                </a:lnTo>
                <a:cubicBezTo>
                  <a:pt x="4720051" y="274735"/>
                  <a:pt x="3871670" y="261424"/>
                  <a:pt x="2976501" y="532598"/>
                </a:cubicBezTo>
                <a:cubicBezTo>
                  <a:pt x="1797097" y="954278"/>
                  <a:pt x="1556673" y="835927"/>
                  <a:pt x="7573" y="455633"/>
                </a:cubicBezTo>
                <a:cubicBezTo>
                  <a:pt x="5139" y="303744"/>
                  <a:pt x="2434" y="151889"/>
                  <a:pt x="0" y="0"/>
                </a:cubicBezTo>
                <a:close/>
              </a:path>
            </a:pathLst>
          </a:custGeom>
        </p:spPr>
      </p:pic>
      <p:pic>
        <p:nvPicPr>
          <p:cNvPr id="12" name="图片 25" descr="D:\个人文件夹\2020年\办公室相关\ppt专用\素材图片\元素\幼小学习\11d7e452703442dfce22b12ef2fb5d75.jpg11d7e452703442dfce22b12ef2fb5d7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16200000" flipH="1">
            <a:off x="-2999699" y="2984205"/>
            <a:ext cx="6858000" cy="889594"/>
          </a:xfrm>
          <a:custGeom>
            <a:avLst/>
            <a:gdLst>
              <a:gd name="connsiteX0" fmla="*/ 0 w 5841580"/>
              <a:gd name="connsiteY0" fmla="*/ 0 h 799254"/>
              <a:gd name="connsiteX1" fmla="*/ 5841580 w 5841580"/>
              <a:gd name="connsiteY1" fmla="*/ 0 h 799254"/>
              <a:gd name="connsiteX2" fmla="*/ 5841580 w 5841580"/>
              <a:gd name="connsiteY2" fmla="*/ 598913 h 799254"/>
              <a:gd name="connsiteX3" fmla="*/ 2976501 w 5841580"/>
              <a:gd name="connsiteY3" fmla="*/ 532598 h 799254"/>
              <a:gd name="connsiteX4" fmla="*/ 7573 w 5841580"/>
              <a:gd name="connsiteY4" fmla="*/ 455633 h 799254"/>
              <a:gd name="connsiteX5" fmla="*/ 0 w 5841580"/>
              <a:gd name="connsiteY5" fmla="*/ 0 h 799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41580" h="799254">
                <a:moveTo>
                  <a:pt x="0" y="0"/>
                </a:moveTo>
                <a:lnTo>
                  <a:pt x="5841580" y="0"/>
                </a:lnTo>
                <a:lnTo>
                  <a:pt x="5841580" y="598913"/>
                </a:lnTo>
                <a:cubicBezTo>
                  <a:pt x="4720051" y="274735"/>
                  <a:pt x="3871670" y="261424"/>
                  <a:pt x="2976501" y="532598"/>
                </a:cubicBezTo>
                <a:cubicBezTo>
                  <a:pt x="1797097" y="954278"/>
                  <a:pt x="1556673" y="835927"/>
                  <a:pt x="7573" y="455633"/>
                </a:cubicBezTo>
                <a:cubicBezTo>
                  <a:pt x="5139" y="303744"/>
                  <a:pt x="2434" y="151889"/>
                  <a:pt x="0" y="0"/>
                </a:cubicBezTo>
                <a:close/>
              </a:path>
            </a:pathLst>
          </a:custGeom>
        </p:spPr>
      </p:pic>
      <p:pic>
        <p:nvPicPr>
          <p:cNvPr id="13" name="图片 27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520851" y="387953"/>
            <a:ext cx="749165" cy="1074888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4855845" y="3380045"/>
            <a:ext cx="6446564" cy="997144"/>
            <a:chOff x="4855845" y="2686491"/>
            <a:chExt cx="6446564" cy="997144"/>
          </a:xfrm>
        </p:grpSpPr>
        <p:grpSp>
          <p:nvGrpSpPr>
            <p:cNvPr id="18" name="组合 10"/>
            <p:cNvGrpSpPr/>
            <p:nvPr/>
          </p:nvGrpSpPr>
          <p:grpSpPr>
            <a:xfrm>
              <a:off x="4855845" y="2826385"/>
              <a:ext cx="6446564" cy="857250"/>
              <a:chOff x="7605" y="2856"/>
              <a:chExt cx="10556" cy="1453"/>
            </a:xfrm>
          </p:grpSpPr>
          <p:pic>
            <p:nvPicPr>
              <p:cNvPr id="20" name="图片 12" descr="D:\个人文件夹\2020年\办公室相关\ppt专用\素材图片\元素\幼小学习\4ecf9ce4035038a4214249c5daed9a9f.png4ecf9ce4035038a4214249c5daed9a9f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>
              <a:xfrm>
                <a:off x="7605" y="2856"/>
                <a:ext cx="1583" cy="1453"/>
              </a:xfrm>
              <a:prstGeom prst="rect">
                <a:avLst/>
              </a:prstGeom>
            </p:spPr>
          </p:pic>
          <p:pic>
            <p:nvPicPr>
              <p:cNvPr id="21" name="图片 13" descr="D:\个人文件夹\2020年\办公室相关\ppt专用\素材图片\元素\幼小学习\4ecf9ce4035038a4214249c5daed9a9f.png4ecf9ce4035038a4214249c5daed9a9f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>
              <a:xfrm>
                <a:off x="17302" y="2857"/>
                <a:ext cx="859" cy="1394"/>
              </a:xfrm>
              <a:prstGeom prst="rect">
                <a:avLst/>
              </a:prstGeom>
            </p:spPr>
          </p:pic>
          <p:cxnSp>
            <p:nvCxnSpPr>
              <p:cNvPr id="22" name="直接连接符 14"/>
              <p:cNvCxnSpPr/>
              <p:nvPr/>
            </p:nvCxnSpPr>
            <p:spPr>
              <a:xfrm>
                <a:off x="8516" y="4219"/>
                <a:ext cx="8939" cy="21"/>
              </a:xfrm>
              <a:prstGeom prst="line">
                <a:avLst/>
              </a:prstGeom>
              <a:ln w="25400">
                <a:solidFill>
                  <a:schemeClr val="bg1">
                    <a:lumMod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文本框 1"/>
            <p:cNvSpPr txBox="1"/>
            <p:nvPr/>
          </p:nvSpPr>
          <p:spPr>
            <a:xfrm>
              <a:off x="5674270" y="2686491"/>
              <a:ext cx="5538084" cy="978729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indent="228600">
                <a:lnSpc>
                  <a:spcPct val="120000"/>
                </a:lnSpc>
              </a:pPr>
              <a:r>
                <a:rPr lang="nl-NL" sz="2400" dirty="0" smtClean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	</a:t>
              </a:r>
              <a:r>
                <a:rPr lang="nl-NL" sz="2400" dirty="0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Phân </a:t>
              </a:r>
              <a:r>
                <a:rPr lang="nl-NL" sz="2400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biệt ng/ngh, tìm các từ </a:t>
              </a:r>
              <a:endParaRPr lang="nl-NL" sz="24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indent="228600">
                <a:lnSpc>
                  <a:spcPct val="120000"/>
                </a:lnSpc>
              </a:pPr>
              <a:r>
                <a:rPr lang="nl-NL" sz="2400" dirty="0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chỉ hoạt động </a:t>
              </a:r>
              <a:r>
                <a:rPr lang="nl-NL" sz="2400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bắt đầu bằng </a:t>
              </a:r>
              <a:r>
                <a:rPr lang="nl-NL" sz="2400" dirty="0" smtClean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ng/ngh.</a:t>
              </a:r>
              <a:endParaRPr lang="nl-NL" sz="24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854237" y="5037864"/>
            <a:ext cx="5923580" cy="956573"/>
            <a:chOff x="4854236" y="4938541"/>
            <a:chExt cx="6096635" cy="956573"/>
          </a:xfrm>
        </p:grpSpPr>
        <p:grpSp>
          <p:nvGrpSpPr>
            <p:cNvPr id="24" name="组合 15"/>
            <p:cNvGrpSpPr/>
            <p:nvPr/>
          </p:nvGrpSpPr>
          <p:grpSpPr>
            <a:xfrm>
              <a:off x="4854236" y="5037864"/>
              <a:ext cx="6096635" cy="857250"/>
              <a:chOff x="7605" y="2856"/>
              <a:chExt cx="10556" cy="1453"/>
            </a:xfrm>
          </p:grpSpPr>
          <p:pic>
            <p:nvPicPr>
              <p:cNvPr id="26" name="图片 16" descr="D:\个人文件夹\2020年\办公室相关\ppt专用\素材图片\元素\幼小学习\4ecf9ce4035038a4214249c5daed9a9f.png4ecf9ce4035038a4214249c5daed9a9f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>
              <a:xfrm>
                <a:off x="7605" y="2856"/>
                <a:ext cx="1583" cy="1453"/>
              </a:xfrm>
              <a:prstGeom prst="rect">
                <a:avLst/>
              </a:prstGeom>
            </p:spPr>
          </p:pic>
          <p:pic>
            <p:nvPicPr>
              <p:cNvPr id="27" name="图片 17" descr="D:\个人文件夹\2020年\办公室相关\ppt专用\素材图片\元素\幼小学习\4ecf9ce4035038a4214249c5daed9a9f.png4ecf9ce4035038a4214249c5daed9a9f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>
              <a:xfrm>
                <a:off x="17302" y="2857"/>
                <a:ext cx="859" cy="1394"/>
              </a:xfrm>
              <a:prstGeom prst="rect">
                <a:avLst/>
              </a:prstGeom>
            </p:spPr>
          </p:pic>
          <p:cxnSp>
            <p:nvCxnSpPr>
              <p:cNvPr id="28" name="直接连接符 18"/>
              <p:cNvCxnSpPr/>
              <p:nvPr/>
            </p:nvCxnSpPr>
            <p:spPr>
              <a:xfrm>
                <a:off x="8516" y="4219"/>
                <a:ext cx="8939" cy="21"/>
              </a:xfrm>
              <a:prstGeom prst="line">
                <a:avLst/>
              </a:prstGeom>
              <a:ln w="25400">
                <a:solidFill>
                  <a:schemeClr val="bg1">
                    <a:lumMod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文本框 1"/>
            <p:cNvSpPr txBox="1"/>
            <p:nvPr/>
          </p:nvSpPr>
          <p:spPr>
            <a:xfrm>
              <a:off x="5290250" y="4938541"/>
              <a:ext cx="5412562" cy="93788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indent="228600">
                <a:lnSpc>
                  <a:spcPct val="120000"/>
                </a:lnSpc>
              </a:pPr>
              <a:r>
                <a:rPr lang="nl-NL" sz="2400" dirty="0" smtClean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	</a:t>
              </a:r>
              <a:r>
                <a:rPr lang="vi-VN" sz="2400" dirty="0">
                  <a:solidFill>
                    <a:srgbClr val="00B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Biết yêu cảnh đẹp, quê hương </a:t>
              </a:r>
              <a:r>
                <a:rPr lang="en-US" sz="2400" dirty="0" smtClean="0">
                  <a:solidFill>
                    <a:srgbClr val="00B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		</a:t>
              </a:r>
              <a:r>
                <a:rPr lang="vi-VN" sz="2400" dirty="0" smtClean="0">
                  <a:solidFill>
                    <a:srgbClr val="00B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qua </a:t>
              </a:r>
              <a:r>
                <a:rPr lang="vi-VN" sz="2400" dirty="0">
                  <a:solidFill>
                    <a:srgbClr val="00B05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bài viết.</a:t>
              </a:r>
              <a:endParaRPr lang="nl-NL" sz="24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3898" y="-222401"/>
            <a:ext cx="6364776" cy="201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18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642245" y="726125"/>
            <a:ext cx="10907510" cy="3154710"/>
          </a:xfrm>
          <a:custGeom>
            <a:avLst/>
            <a:gdLst>
              <a:gd name="connsiteX0" fmla="*/ 0 w 11582400"/>
              <a:gd name="connsiteY0" fmla="*/ 0 h 2600712"/>
              <a:gd name="connsiteX1" fmla="*/ 11582400 w 11582400"/>
              <a:gd name="connsiteY1" fmla="*/ 0 h 2600712"/>
              <a:gd name="connsiteX2" fmla="*/ 11582400 w 11582400"/>
              <a:gd name="connsiteY2" fmla="*/ 2600712 h 2600712"/>
              <a:gd name="connsiteX3" fmla="*/ 0 w 11582400"/>
              <a:gd name="connsiteY3" fmla="*/ 2600712 h 2600712"/>
              <a:gd name="connsiteX4" fmla="*/ 0 w 11582400"/>
              <a:gd name="connsiteY4" fmla="*/ 0 h 2600712"/>
              <a:gd name="connsiteX0" fmla="*/ 0 w 11582400"/>
              <a:gd name="connsiteY0" fmla="*/ 543213 h 3143925"/>
              <a:gd name="connsiteX1" fmla="*/ 4151453 w 11582400"/>
              <a:gd name="connsiteY1" fmla="*/ 0 h 3143925"/>
              <a:gd name="connsiteX2" fmla="*/ 11582400 w 11582400"/>
              <a:gd name="connsiteY2" fmla="*/ 543213 h 3143925"/>
              <a:gd name="connsiteX3" fmla="*/ 11582400 w 11582400"/>
              <a:gd name="connsiteY3" fmla="*/ 3143925 h 3143925"/>
              <a:gd name="connsiteX4" fmla="*/ 0 w 11582400"/>
              <a:gd name="connsiteY4" fmla="*/ 3143925 h 3143925"/>
              <a:gd name="connsiteX5" fmla="*/ 0 w 11582400"/>
              <a:gd name="connsiteY5" fmla="*/ 543213 h 3143925"/>
              <a:gd name="connsiteX0" fmla="*/ 0 w 11582400"/>
              <a:gd name="connsiteY0" fmla="*/ 571692 h 3172404"/>
              <a:gd name="connsiteX1" fmla="*/ 4151453 w 11582400"/>
              <a:gd name="connsiteY1" fmla="*/ 28479 h 3172404"/>
              <a:gd name="connsiteX2" fmla="*/ 11582400 w 11582400"/>
              <a:gd name="connsiteY2" fmla="*/ 571692 h 3172404"/>
              <a:gd name="connsiteX3" fmla="*/ 11582400 w 11582400"/>
              <a:gd name="connsiteY3" fmla="*/ 3172404 h 3172404"/>
              <a:gd name="connsiteX4" fmla="*/ 0 w 11582400"/>
              <a:gd name="connsiteY4" fmla="*/ 3172404 h 3172404"/>
              <a:gd name="connsiteX5" fmla="*/ 0 w 11582400"/>
              <a:gd name="connsiteY5" fmla="*/ 571692 h 3172404"/>
              <a:gd name="connsiteX0" fmla="*/ 0 w 11582400"/>
              <a:gd name="connsiteY0" fmla="*/ 650323 h 3251035"/>
              <a:gd name="connsiteX1" fmla="*/ 4151453 w 11582400"/>
              <a:gd name="connsiteY1" fmla="*/ 107110 h 3251035"/>
              <a:gd name="connsiteX2" fmla="*/ 7809053 w 11582400"/>
              <a:gd name="connsiteY2" fmla="*/ 37663 h 3251035"/>
              <a:gd name="connsiteX3" fmla="*/ 11582400 w 11582400"/>
              <a:gd name="connsiteY3" fmla="*/ 650323 h 3251035"/>
              <a:gd name="connsiteX4" fmla="*/ 11582400 w 11582400"/>
              <a:gd name="connsiteY4" fmla="*/ 3251035 h 3251035"/>
              <a:gd name="connsiteX5" fmla="*/ 0 w 11582400"/>
              <a:gd name="connsiteY5" fmla="*/ 3251035 h 3251035"/>
              <a:gd name="connsiteX6" fmla="*/ 0 w 11582400"/>
              <a:gd name="connsiteY6" fmla="*/ 650323 h 3251035"/>
              <a:gd name="connsiteX0" fmla="*/ 0 w 11582400"/>
              <a:gd name="connsiteY0" fmla="*/ 711806 h 3312518"/>
              <a:gd name="connsiteX1" fmla="*/ 4151453 w 11582400"/>
              <a:gd name="connsiteY1" fmla="*/ 168593 h 3312518"/>
              <a:gd name="connsiteX2" fmla="*/ 7809053 w 11582400"/>
              <a:gd name="connsiteY2" fmla="*/ 99146 h 3312518"/>
              <a:gd name="connsiteX3" fmla="*/ 11582400 w 11582400"/>
              <a:gd name="connsiteY3" fmla="*/ 711806 h 3312518"/>
              <a:gd name="connsiteX4" fmla="*/ 11582400 w 11582400"/>
              <a:gd name="connsiteY4" fmla="*/ 3312518 h 3312518"/>
              <a:gd name="connsiteX5" fmla="*/ 0 w 11582400"/>
              <a:gd name="connsiteY5" fmla="*/ 3312518 h 3312518"/>
              <a:gd name="connsiteX6" fmla="*/ 0 w 11582400"/>
              <a:gd name="connsiteY6" fmla="*/ 711806 h 3312518"/>
              <a:gd name="connsiteX0" fmla="*/ 0 w 11582400"/>
              <a:gd name="connsiteY0" fmla="*/ 711806 h 3312518"/>
              <a:gd name="connsiteX1" fmla="*/ 4151453 w 11582400"/>
              <a:gd name="connsiteY1" fmla="*/ 168593 h 3312518"/>
              <a:gd name="connsiteX2" fmla="*/ 7809053 w 11582400"/>
              <a:gd name="connsiteY2" fmla="*/ 99146 h 3312518"/>
              <a:gd name="connsiteX3" fmla="*/ 11582400 w 11582400"/>
              <a:gd name="connsiteY3" fmla="*/ 711806 h 3312518"/>
              <a:gd name="connsiteX4" fmla="*/ 11582400 w 11582400"/>
              <a:gd name="connsiteY4" fmla="*/ 3312518 h 3312518"/>
              <a:gd name="connsiteX5" fmla="*/ 0 w 11582400"/>
              <a:gd name="connsiteY5" fmla="*/ 3312518 h 3312518"/>
              <a:gd name="connsiteX6" fmla="*/ 0 w 11582400"/>
              <a:gd name="connsiteY6" fmla="*/ 711806 h 3312518"/>
              <a:gd name="connsiteX0" fmla="*/ 0 w 11582400"/>
              <a:gd name="connsiteY0" fmla="*/ 711806 h 3312518"/>
              <a:gd name="connsiteX1" fmla="*/ 4151453 w 11582400"/>
              <a:gd name="connsiteY1" fmla="*/ 168593 h 3312518"/>
              <a:gd name="connsiteX2" fmla="*/ 7809053 w 11582400"/>
              <a:gd name="connsiteY2" fmla="*/ 99146 h 3312518"/>
              <a:gd name="connsiteX3" fmla="*/ 11524527 w 11582400"/>
              <a:gd name="connsiteY3" fmla="*/ 295118 h 3312518"/>
              <a:gd name="connsiteX4" fmla="*/ 11582400 w 11582400"/>
              <a:gd name="connsiteY4" fmla="*/ 3312518 h 3312518"/>
              <a:gd name="connsiteX5" fmla="*/ 0 w 11582400"/>
              <a:gd name="connsiteY5" fmla="*/ 3312518 h 3312518"/>
              <a:gd name="connsiteX6" fmla="*/ 0 w 11582400"/>
              <a:gd name="connsiteY6" fmla="*/ 711806 h 3312518"/>
              <a:gd name="connsiteX0" fmla="*/ 0 w 11607726"/>
              <a:gd name="connsiteY0" fmla="*/ 711806 h 3312518"/>
              <a:gd name="connsiteX1" fmla="*/ 4151453 w 11607726"/>
              <a:gd name="connsiteY1" fmla="*/ 168593 h 3312518"/>
              <a:gd name="connsiteX2" fmla="*/ 7809053 w 11607726"/>
              <a:gd name="connsiteY2" fmla="*/ 99146 h 3312518"/>
              <a:gd name="connsiteX3" fmla="*/ 11524527 w 11607726"/>
              <a:gd name="connsiteY3" fmla="*/ 295118 h 3312518"/>
              <a:gd name="connsiteX4" fmla="*/ 11582400 w 11607726"/>
              <a:gd name="connsiteY4" fmla="*/ 3312518 h 3312518"/>
              <a:gd name="connsiteX5" fmla="*/ 0 w 11607726"/>
              <a:gd name="connsiteY5" fmla="*/ 3312518 h 3312518"/>
              <a:gd name="connsiteX6" fmla="*/ 0 w 11607726"/>
              <a:gd name="connsiteY6" fmla="*/ 711806 h 3312518"/>
              <a:gd name="connsiteX0" fmla="*/ 0 w 11588228"/>
              <a:gd name="connsiteY0" fmla="*/ 711806 h 3312518"/>
              <a:gd name="connsiteX1" fmla="*/ 4151453 w 11588228"/>
              <a:gd name="connsiteY1" fmla="*/ 168593 h 3312518"/>
              <a:gd name="connsiteX2" fmla="*/ 7809053 w 11588228"/>
              <a:gd name="connsiteY2" fmla="*/ 99146 h 3312518"/>
              <a:gd name="connsiteX3" fmla="*/ 11489803 w 11588228"/>
              <a:gd name="connsiteY3" fmla="*/ 399290 h 3312518"/>
              <a:gd name="connsiteX4" fmla="*/ 11582400 w 11588228"/>
              <a:gd name="connsiteY4" fmla="*/ 3312518 h 3312518"/>
              <a:gd name="connsiteX5" fmla="*/ 0 w 11588228"/>
              <a:gd name="connsiteY5" fmla="*/ 3312518 h 3312518"/>
              <a:gd name="connsiteX6" fmla="*/ 0 w 11588228"/>
              <a:gd name="connsiteY6" fmla="*/ 711806 h 3312518"/>
              <a:gd name="connsiteX0" fmla="*/ 0 w 11588228"/>
              <a:gd name="connsiteY0" fmla="*/ 711806 h 3312518"/>
              <a:gd name="connsiteX1" fmla="*/ 4151453 w 11588228"/>
              <a:gd name="connsiteY1" fmla="*/ 168593 h 3312518"/>
              <a:gd name="connsiteX2" fmla="*/ 7809053 w 11588228"/>
              <a:gd name="connsiteY2" fmla="*/ 99146 h 3312518"/>
              <a:gd name="connsiteX3" fmla="*/ 11489803 w 11588228"/>
              <a:gd name="connsiteY3" fmla="*/ 399290 h 3312518"/>
              <a:gd name="connsiteX4" fmla="*/ 11582400 w 11588228"/>
              <a:gd name="connsiteY4" fmla="*/ 3312518 h 3312518"/>
              <a:gd name="connsiteX5" fmla="*/ 0 w 11588228"/>
              <a:gd name="connsiteY5" fmla="*/ 3312518 h 3312518"/>
              <a:gd name="connsiteX6" fmla="*/ 0 w 11588228"/>
              <a:gd name="connsiteY6" fmla="*/ 711806 h 3312518"/>
              <a:gd name="connsiteX0" fmla="*/ 0 w 11625469"/>
              <a:gd name="connsiteY0" fmla="*/ 711806 h 3312518"/>
              <a:gd name="connsiteX1" fmla="*/ 4151453 w 11625469"/>
              <a:gd name="connsiteY1" fmla="*/ 168593 h 3312518"/>
              <a:gd name="connsiteX2" fmla="*/ 7809053 w 11625469"/>
              <a:gd name="connsiteY2" fmla="*/ 99146 h 3312518"/>
              <a:gd name="connsiteX3" fmla="*/ 11489803 w 11625469"/>
              <a:gd name="connsiteY3" fmla="*/ 399290 h 3312518"/>
              <a:gd name="connsiteX4" fmla="*/ 11582400 w 11625469"/>
              <a:gd name="connsiteY4" fmla="*/ 3312518 h 3312518"/>
              <a:gd name="connsiteX5" fmla="*/ 0 w 11625469"/>
              <a:gd name="connsiteY5" fmla="*/ 3312518 h 3312518"/>
              <a:gd name="connsiteX6" fmla="*/ 0 w 11625469"/>
              <a:gd name="connsiteY6" fmla="*/ 711806 h 3312518"/>
              <a:gd name="connsiteX0" fmla="*/ 0 w 12493355"/>
              <a:gd name="connsiteY0" fmla="*/ 711806 h 3312518"/>
              <a:gd name="connsiteX1" fmla="*/ 4151453 w 12493355"/>
              <a:gd name="connsiteY1" fmla="*/ 168593 h 3312518"/>
              <a:gd name="connsiteX2" fmla="*/ 7809053 w 12493355"/>
              <a:gd name="connsiteY2" fmla="*/ 99146 h 3312518"/>
              <a:gd name="connsiteX3" fmla="*/ 11489803 w 12493355"/>
              <a:gd name="connsiteY3" fmla="*/ 399290 h 3312518"/>
              <a:gd name="connsiteX4" fmla="*/ 11744446 w 12493355"/>
              <a:gd name="connsiteY4" fmla="*/ 1719602 h 3312518"/>
              <a:gd name="connsiteX5" fmla="*/ 11582400 w 12493355"/>
              <a:gd name="connsiteY5" fmla="*/ 3312518 h 3312518"/>
              <a:gd name="connsiteX6" fmla="*/ 0 w 12493355"/>
              <a:gd name="connsiteY6" fmla="*/ 3312518 h 3312518"/>
              <a:gd name="connsiteX7" fmla="*/ 0 w 12493355"/>
              <a:gd name="connsiteY7" fmla="*/ 711806 h 3312518"/>
              <a:gd name="connsiteX0" fmla="*/ 0 w 12493355"/>
              <a:gd name="connsiteY0" fmla="*/ 711806 h 3312518"/>
              <a:gd name="connsiteX1" fmla="*/ 1824942 w 12493355"/>
              <a:gd name="connsiteY1" fmla="*/ 133871 h 3312518"/>
              <a:gd name="connsiteX2" fmla="*/ 4151453 w 12493355"/>
              <a:gd name="connsiteY2" fmla="*/ 168593 h 3312518"/>
              <a:gd name="connsiteX3" fmla="*/ 7809053 w 12493355"/>
              <a:gd name="connsiteY3" fmla="*/ 99146 h 3312518"/>
              <a:gd name="connsiteX4" fmla="*/ 11489803 w 12493355"/>
              <a:gd name="connsiteY4" fmla="*/ 399290 h 3312518"/>
              <a:gd name="connsiteX5" fmla="*/ 11744446 w 12493355"/>
              <a:gd name="connsiteY5" fmla="*/ 1719602 h 3312518"/>
              <a:gd name="connsiteX6" fmla="*/ 11582400 w 12493355"/>
              <a:gd name="connsiteY6" fmla="*/ 3312518 h 3312518"/>
              <a:gd name="connsiteX7" fmla="*/ 0 w 12493355"/>
              <a:gd name="connsiteY7" fmla="*/ 3312518 h 3312518"/>
              <a:gd name="connsiteX8" fmla="*/ 0 w 12493355"/>
              <a:gd name="connsiteY8" fmla="*/ 711806 h 3312518"/>
              <a:gd name="connsiteX0" fmla="*/ 254643 w 12493355"/>
              <a:gd name="connsiteY0" fmla="*/ 792829 h 3312518"/>
              <a:gd name="connsiteX1" fmla="*/ 1824942 w 12493355"/>
              <a:gd name="connsiteY1" fmla="*/ 133871 h 3312518"/>
              <a:gd name="connsiteX2" fmla="*/ 4151453 w 12493355"/>
              <a:gd name="connsiteY2" fmla="*/ 168593 h 3312518"/>
              <a:gd name="connsiteX3" fmla="*/ 7809053 w 12493355"/>
              <a:gd name="connsiteY3" fmla="*/ 99146 h 3312518"/>
              <a:gd name="connsiteX4" fmla="*/ 11489803 w 12493355"/>
              <a:gd name="connsiteY4" fmla="*/ 399290 h 3312518"/>
              <a:gd name="connsiteX5" fmla="*/ 11744446 w 12493355"/>
              <a:gd name="connsiteY5" fmla="*/ 1719602 h 3312518"/>
              <a:gd name="connsiteX6" fmla="*/ 11582400 w 12493355"/>
              <a:gd name="connsiteY6" fmla="*/ 3312518 h 3312518"/>
              <a:gd name="connsiteX7" fmla="*/ 0 w 12493355"/>
              <a:gd name="connsiteY7" fmla="*/ 3312518 h 3312518"/>
              <a:gd name="connsiteX8" fmla="*/ 254643 w 12493355"/>
              <a:gd name="connsiteY8" fmla="*/ 792829 h 3312518"/>
              <a:gd name="connsiteX0" fmla="*/ 254643 w 12493355"/>
              <a:gd name="connsiteY0" fmla="*/ 792829 h 3312518"/>
              <a:gd name="connsiteX1" fmla="*/ 412830 w 12493355"/>
              <a:gd name="connsiteY1" fmla="*/ 353790 h 3312518"/>
              <a:gd name="connsiteX2" fmla="*/ 1824942 w 12493355"/>
              <a:gd name="connsiteY2" fmla="*/ 133871 h 3312518"/>
              <a:gd name="connsiteX3" fmla="*/ 4151453 w 12493355"/>
              <a:gd name="connsiteY3" fmla="*/ 168593 h 3312518"/>
              <a:gd name="connsiteX4" fmla="*/ 7809053 w 12493355"/>
              <a:gd name="connsiteY4" fmla="*/ 99146 h 3312518"/>
              <a:gd name="connsiteX5" fmla="*/ 11489803 w 12493355"/>
              <a:gd name="connsiteY5" fmla="*/ 399290 h 3312518"/>
              <a:gd name="connsiteX6" fmla="*/ 11744446 w 12493355"/>
              <a:gd name="connsiteY6" fmla="*/ 1719602 h 3312518"/>
              <a:gd name="connsiteX7" fmla="*/ 11582400 w 12493355"/>
              <a:gd name="connsiteY7" fmla="*/ 3312518 h 3312518"/>
              <a:gd name="connsiteX8" fmla="*/ 0 w 12493355"/>
              <a:gd name="connsiteY8" fmla="*/ 3312518 h 3312518"/>
              <a:gd name="connsiteX9" fmla="*/ 254643 w 12493355"/>
              <a:gd name="connsiteY9" fmla="*/ 792829 h 3312518"/>
              <a:gd name="connsiteX0" fmla="*/ 254643 w 12493355"/>
              <a:gd name="connsiteY0" fmla="*/ 792829 h 3312518"/>
              <a:gd name="connsiteX1" fmla="*/ 412830 w 12493355"/>
              <a:gd name="connsiteY1" fmla="*/ 353790 h 3312518"/>
              <a:gd name="connsiteX2" fmla="*/ 1824942 w 12493355"/>
              <a:gd name="connsiteY2" fmla="*/ 133871 h 3312518"/>
              <a:gd name="connsiteX3" fmla="*/ 4151453 w 12493355"/>
              <a:gd name="connsiteY3" fmla="*/ 168593 h 3312518"/>
              <a:gd name="connsiteX4" fmla="*/ 7809053 w 12493355"/>
              <a:gd name="connsiteY4" fmla="*/ 99146 h 3312518"/>
              <a:gd name="connsiteX5" fmla="*/ 11489803 w 12493355"/>
              <a:gd name="connsiteY5" fmla="*/ 399290 h 3312518"/>
              <a:gd name="connsiteX6" fmla="*/ 11744446 w 12493355"/>
              <a:gd name="connsiteY6" fmla="*/ 1719602 h 3312518"/>
              <a:gd name="connsiteX7" fmla="*/ 11582400 w 12493355"/>
              <a:gd name="connsiteY7" fmla="*/ 3312518 h 3312518"/>
              <a:gd name="connsiteX8" fmla="*/ 0 w 12493355"/>
              <a:gd name="connsiteY8" fmla="*/ 3312518 h 3312518"/>
              <a:gd name="connsiteX9" fmla="*/ 77165 w 12493355"/>
              <a:gd name="connsiteY9" fmla="*/ 1094570 h 3312518"/>
              <a:gd name="connsiteX10" fmla="*/ 254643 w 12493355"/>
              <a:gd name="connsiteY10" fmla="*/ 792829 h 3312518"/>
              <a:gd name="connsiteX0" fmla="*/ 1116362 w 13355074"/>
              <a:gd name="connsiteY0" fmla="*/ 792829 h 3312518"/>
              <a:gd name="connsiteX1" fmla="*/ 1274549 w 13355074"/>
              <a:gd name="connsiteY1" fmla="*/ 353790 h 3312518"/>
              <a:gd name="connsiteX2" fmla="*/ 2686661 w 13355074"/>
              <a:gd name="connsiteY2" fmla="*/ 133871 h 3312518"/>
              <a:gd name="connsiteX3" fmla="*/ 5013172 w 13355074"/>
              <a:gd name="connsiteY3" fmla="*/ 168593 h 3312518"/>
              <a:gd name="connsiteX4" fmla="*/ 8670772 w 13355074"/>
              <a:gd name="connsiteY4" fmla="*/ 99146 h 3312518"/>
              <a:gd name="connsiteX5" fmla="*/ 12351522 w 13355074"/>
              <a:gd name="connsiteY5" fmla="*/ 399290 h 3312518"/>
              <a:gd name="connsiteX6" fmla="*/ 12606165 w 13355074"/>
              <a:gd name="connsiteY6" fmla="*/ 1719602 h 3312518"/>
              <a:gd name="connsiteX7" fmla="*/ 12444119 w 13355074"/>
              <a:gd name="connsiteY7" fmla="*/ 3312518 h 3312518"/>
              <a:gd name="connsiteX8" fmla="*/ 861719 w 13355074"/>
              <a:gd name="connsiteY8" fmla="*/ 3312518 h 3312518"/>
              <a:gd name="connsiteX9" fmla="*/ 846286 w 13355074"/>
              <a:gd name="connsiteY9" fmla="*/ 2147866 h 3312518"/>
              <a:gd name="connsiteX10" fmla="*/ 938884 w 13355074"/>
              <a:gd name="connsiteY10" fmla="*/ 1094570 h 3312518"/>
              <a:gd name="connsiteX11" fmla="*/ 1116362 w 13355074"/>
              <a:gd name="connsiteY11" fmla="*/ 792829 h 3312518"/>
              <a:gd name="connsiteX0" fmla="*/ 1116362 w 13286134"/>
              <a:gd name="connsiteY0" fmla="*/ 792829 h 3312529"/>
              <a:gd name="connsiteX1" fmla="*/ 1274549 w 13286134"/>
              <a:gd name="connsiteY1" fmla="*/ 353790 h 3312529"/>
              <a:gd name="connsiteX2" fmla="*/ 2686661 w 13286134"/>
              <a:gd name="connsiteY2" fmla="*/ 133871 h 3312529"/>
              <a:gd name="connsiteX3" fmla="*/ 5013172 w 13286134"/>
              <a:gd name="connsiteY3" fmla="*/ 168593 h 3312529"/>
              <a:gd name="connsiteX4" fmla="*/ 8670772 w 13286134"/>
              <a:gd name="connsiteY4" fmla="*/ 99146 h 3312529"/>
              <a:gd name="connsiteX5" fmla="*/ 12351522 w 13286134"/>
              <a:gd name="connsiteY5" fmla="*/ 399290 h 3312529"/>
              <a:gd name="connsiteX6" fmla="*/ 12606165 w 13286134"/>
              <a:gd name="connsiteY6" fmla="*/ 1719602 h 3312529"/>
              <a:gd name="connsiteX7" fmla="*/ 12444119 w 13286134"/>
              <a:gd name="connsiteY7" fmla="*/ 3312518 h 3312529"/>
              <a:gd name="connsiteX8" fmla="*/ 1911157 w 13286134"/>
              <a:gd name="connsiteY8" fmla="*/ 3178013 h 3312529"/>
              <a:gd name="connsiteX9" fmla="*/ 861719 w 13286134"/>
              <a:gd name="connsiteY9" fmla="*/ 3312518 h 3312529"/>
              <a:gd name="connsiteX10" fmla="*/ 846286 w 13286134"/>
              <a:gd name="connsiteY10" fmla="*/ 2147866 h 3312529"/>
              <a:gd name="connsiteX11" fmla="*/ 938884 w 13286134"/>
              <a:gd name="connsiteY11" fmla="*/ 1094570 h 3312529"/>
              <a:gd name="connsiteX12" fmla="*/ 1116362 w 13286134"/>
              <a:gd name="connsiteY12" fmla="*/ 792829 h 3312529"/>
              <a:gd name="connsiteX0" fmla="*/ 1116362 w 13165746"/>
              <a:gd name="connsiteY0" fmla="*/ 792829 h 3385362"/>
              <a:gd name="connsiteX1" fmla="*/ 1274549 w 13165746"/>
              <a:gd name="connsiteY1" fmla="*/ 353790 h 3385362"/>
              <a:gd name="connsiteX2" fmla="*/ 2686661 w 13165746"/>
              <a:gd name="connsiteY2" fmla="*/ 133871 h 3385362"/>
              <a:gd name="connsiteX3" fmla="*/ 5013172 w 13165746"/>
              <a:gd name="connsiteY3" fmla="*/ 168593 h 3385362"/>
              <a:gd name="connsiteX4" fmla="*/ 8670772 w 13165746"/>
              <a:gd name="connsiteY4" fmla="*/ 99146 h 3385362"/>
              <a:gd name="connsiteX5" fmla="*/ 12351522 w 13165746"/>
              <a:gd name="connsiteY5" fmla="*/ 399290 h 3385362"/>
              <a:gd name="connsiteX6" fmla="*/ 12606165 w 13165746"/>
              <a:gd name="connsiteY6" fmla="*/ 1719602 h 3385362"/>
              <a:gd name="connsiteX7" fmla="*/ 12444119 w 13165746"/>
              <a:gd name="connsiteY7" fmla="*/ 3312518 h 3385362"/>
              <a:gd name="connsiteX8" fmla="*/ 3601061 w 13165746"/>
              <a:gd name="connsiteY8" fmla="*/ 3085415 h 3385362"/>
              <a:gd name="connsiteX9" fmla="*/ 1911157 w 13165746"/>
              <a:gd name="connsiteY9" fmla="*/ 3178013 h 3385362"/>
              <a:gd name="connsiteX10" fmla="*/ 861719 w 13165746"/>
              <a:gd name="connsiteY10" fmla="*/ 3312518 h 3385362"/>
              <a:gd name="connsiteX11" fmla="*/ 846286 w 13165746"/>
              <a:gd name="connsiteY11" fmla="*/ 2147866 h 3385362"/>
              <a:gd name="connsiteX12" fmla="*/ 938884 w 13165746"/>
              <a:gd name="connsiteY12" fmla="*/ 1094570 h 3385362"/>
              <a:gd name="connsiteX13" fmla="*/ 1116362 w 13165746"/>
              <a:gd name="connsiteY13" fmla="*/ 792829 h 3385362"/>
              <a:gd name="connsiteX0" fmla="*/ 1116362 w 13165746"/>
              <a:gd name="connsiteY0" fmla="*/ 792829 h 3410953"/>
              <a:gd name="connsiteX1" fmla="*/ 1274549 w 13165746"/>
              <a:gd name="connsiteY1" fmla="*/ 353790 h 3410953"/>
              <a:gd name="connsiteX2" fmla="*/ 2686661 w 13165746"/>
              <a:gd name="connsiteY2" fmla="*/ 133871 h 3410953"/>
              <a:gd name="connsiteX3" fmla="*/ 5013172 w 13165746"/>
              <a:gd name="connsiteY3" fmla="*/ 168593 h 3410953"/>
              <a:gd name="connsiteX4" fmla="*/ 8670772 w 13165746"/>
              <a:gd name="connsiteY4" fmla="*/ 99146 h 3410953"/>
              <a:gd name="connsiteX5" fmla="*/ 12351522 w 13165746"/>
              <a:gd name="connsiteY5" fmla="*/ 399290 h 3410953"/>
              <a:gd name="connsiteX6" fmla="*/ 12606165 w 13165746"/>
              <a:gd name="connsiteY6" fmla="*/ 1719602 h 3410953"/>
              <a:gd name="connsiteX7" fmla="*/ 12444119 w 13165746"/>
              <a:gd name="connsiteY7" fmla="*/ 3312518 h 3410953"/>
              <a:gd name="connsiteX8" fmla="*/ 3601061 w 13165746"/>
              <a:gd name="connsiteY8" fmla="*/ 3085415 h 3410953"/>
              <a:gd name="connsiteX9" fmla="*/ 1911157 w 13165746"/>
              <a:gd name="connsiteY9" fmla="*/ 3178013 h 3410953"/>
              <a:gd name="connsiteX10" fmla="*/ 861719 w 13165746"/>
              <a:gd name="connsiteY10" fmla="*/ 3312518 h 3410953"/>
              <a:gd name="connsiteX11" fmla="*/ 846286 w 13165746"/>
              <a:gd name="connsiteY11" fmla="*/ 2147866 h 3410953"/>
              <a:gd name="connsiteX12" fmla="*/ 938884 w 13165746"/>
              <a:gd name="connsiteY12" fmla="*/ 1094570 h 3410953"/>
              <a:gd name="connsiteX13" fmla="*/ 1116362 w 13165746"/>
              <a:gd name="connsiteY13" fmla="*/ 792829 h 3410953"/>
              <a:gd name="connsiteX0" fmla="*/ 1116362 w 12995437"/>
              <a:gd name="connsiteY0" fmla="*/ 792829 h 3389656"/>
              <a:gd name="connsiteX1" fmla="*/ 1274549 w 12995437"/>
              <a:gd name="connsiteY1" fmla="*/ 353790 h 3389656"/>
              <a:gd name="connsiteX2" fmla="*/ 2686661 w 12995437"/>
              <a:gd name="connsiteY2" fmla="*/ 133871 h 3389656"/>
              <a:gd name="connsiteX3" fmla="*/ 5013172 w 12995437"/>
              <a:gd name="connsiteY3" fmla="*/ 168593 h 3389656"/>
              <a:gd name="connsiteX4" fmla="*/ 8670772 w 12995437"/>
              <a:gd name="connsiteY4" fmla="*/ 99146 h 3389656"/>
              <a:gd name="connsiteX5" fmla="*/ 12351522 w 12995437"/>
              <a:gd name="connsiteY5" fmla="*/ 399290 h 3389656"/>
              <a:gd name="connsiteX6" fmla="*/ 12606165 w 12995437"/>
              <a:gd name="connsiteY6" fmla="*/ 1719602 h 3389656"/>
              <a:gd name="connsiteX7" fmla="*/ 12444119 w 12995437"/>
              <a:gd name="connsiteY7" fmla="*/ 3312518 h 3389656"/>
              <a:gd name="connsiteX8" fmla="*/ 5800250 w 12995437"/>
              <a:gd name="connsiteY8" fmla="*/ 3062265 h 3389656"/>
              <a:gd name="connsiteX9" fmla="*/ 3601061 w 12995437"/>
              <a:gd name="connsiteY9" fmla="*/ 3085415 h 3389656"/>
              <a:gd name="connsiteX10" fmla="*/ 1911157 w 12995437"/>
              <a:gd name="connsiteY10" fmla="*/ 3178013 h 3389656"/>
              <a:gd name="connsiteX11" fmla="*/ 861719 w 12995437"/>
              <a:gd name="connsiteY11" fmla="*/ 3312518 h 3389656"/>
              <a:gd name="connsiteX12" fmla="*/ 846286 w 12995437"/>
              <a:gd name="connsiteY12" fmla="*/ 2147866 h 3389656"/>
              <a:gd name="connsiteX13" fmla="*/ 938884 w 12995437"/>
              <a:gd name="connsiteY13" fmla="*/ 1094570 h 3389656"/>
              <a:gd name="connsiteX14" fmla="*/ 1116362 w 12995437"/>
              <a:gd name="connsiteY14" fmla="*/ 792829 h 3389656"/>
              <a:gd name="connsiteX0" fmla="*/ 1116362 w 12995437"/>
              <a:gd name="connsiteY0" fmla="*/ 792829 h 3389656"/>
              <a:gd name="connsiteX1" fmla="*/ 1274549 w 12995437"/>
              <a:gd name="connsiteY1" fmla="*/ 353790 h 3389656"/>
              <a:gd name="connsiteX2" fmla="*/ 2686661 w 12995437"/>
              <a:gd name="connsiteY2" fmla="*/ 133871 h 3389656"/>
              <a:gd name="connsiteX3" fmla="*/ 5013172 w 12995437"/>
              <a:gd name="connsiteY3" fmla="*/ 168593 h 3389656"/>
              <a:gd name="connsiteX4" fmla="*/ 8670772 w 12995437"/>
              <a:gd name="connsiteY4" fmla="*/ 99146 h 3389656"/>
              <a:gd name="connsiteX5" fmla="*/ 12351522 w 12995437"/>
              <a:gd name="connsiteY5" fmla="*/ 399290 h 3389656"/>
              <a:gd name="connsiteX6" fmla="*/ 12606165 w 12995437"/>
              <a:gd name="connsiteY6" fmla="*/ 1719602 h 3389656"/>
              <a:gd name="connsiteX7" fmla="*/ 12444119 w 12995437"/>
              <a:gd name="connsiteY7" fmla="*/ 3312518 h 3389656"/>
              <a:gd name="connsiteX8" fmla="*/ 5800250 w 12995437"/>
              <a:gd name="connsiteY8" fmla="*/ 3062265 h 3389656"/>
              <a:gd name="connsiteX9" fmla="*/ 3601061 w 12995437"/>
              <a:gd name="connsiteY9" fmla="*/ 3085415 h 3389656"/>
              <a:gd name="connsiteX10" fmla="*/ 1911157 w 12995437"/>
              <a:gd name="connsiteY10" fmla="*/ 3178013 h 3389656"/>
              <a:gd name="connsiteX11" fmla="*/ 861719 w 12995437"/>
              <a:gd name="connsiteY11" fmla="*/ 3312518 h 3389656"/>
              <a:gd name="connsiteX12" fmla="*/ 846286 w 12995437"/>
              <a:gd name="connsiteY12" fmla="*/ 2147866 h 3389656"/>
              <a:gd name="connsiteX13" fmla="*/ 938884 w 12995437"/>
              <a:gd name="connsiteY13" fmla="*/ 1094570 h 3389656"/>
              <a:gd name="connsiteX14" fmla="*/ 1116362 w 12995437"/>
              <a:gd name="connsiteY14" fmla="*/ 792829 h 3389656"/>
              <a:gd name="connsiteX0" fmla="*/ 1116362 w 12995437"/>
              <a:gd name="connsiteY0" fmla="*/ 792829 h 3381736"/>
              <a:gd name="connsiteX1" fmla="*/ 1274549 w 12995437"/>
              <a:gd name="connsiteY1" fmla="*/ 353790 h 3381736"/>
              <a:gd name="connsiteX2" fmla="*/ 2686661 w 12995437"/>
              <a:gd name="connsiteY2" fmla="*/ 133871 h 3381736"/>
              <a:gd name="connsiteX3" fmla="*/ 5013172 w 12995437"/>
              <a:gd name="connsiteY3" fmla="*/ 168593 h 3381736"/>
              <a:gd name="connsiteX4" fmla="*/ 8670772 w 12995437"/>
              <a:gd name="connsiteY4" fmla="*/ 99146 h 3381736"/>
              <a:gd name="connsiteX5" fmla="*/ 12351522 w 12995437"/>
              <a:gd name="connsiteY5" fmla="*/ 399290 h 3381736"/>
              <a:gd name="connsiteX6" fmla="*/ 12606165 w 12995437"/>
              <a:gd name="connsiteY6" fmla="*/ 1719602 h 3381736"/>
              <a:gd name="connsiteX7" fmla="*/ 12444119 w 12995437"/>
              <a:gd name="connsiteY7" fmla="*/ 3312518 h 3381736"/>
              <a:gd name="connsiteX8" fmla="*/ 5800250 w 12995437"/>
              <a:gd name="connsiteY8" fmla="*/ 3062265 h 3381736"/>
              <a:gd name="connsiteX9" fmla="*/ 3601061 w 12995437"/>
              <a:gd name="connsiteY9" fmla="*/ 3085415 h 3381736"/>
              <a:gd name="connsiteX10" fmla="*/ 1911157 w 12995437"/>
              <a:gd name="connsiteY10" fmla="*/ 3178013 h 3381736"/>
              <a:gd name="connsiteX11" fmla="*/ 861719 w 12995437"/>
              <a:gd name="connsiteY11" fmla="*/ 3312518 h 3381736"/>
              <a:gd name="connsiteX12" fmla="*/ 846286 w 12995437"/>
              <a:gd name="connsiteY12" fmla="*/ 2147866 h 3381736"/>
              <a:gd name="connsiteX13" fmla="*/ 938884 w 12995437"/>
              <a:gd name="connsiteY13" fmla="*/ 1094570 h 3381736"/>
              <a:gd name="connsiteX14" fmla="*/ 1116362 w 12995437"/>
              <a:gd name="connsiteY14" fmla="*/ 792829 h 3381736"/>
              <a:gd name="connsiteX0" fmla="*/ 1116362 w 12848311"/>
              <a:gd name="connsiteY0" fmla="*/ 792829 h 3418523"/>
              <a:gd name="connsiteX1" fmla="*/ 1274549 w 12848311"/>
              <a:gd name="connsiteY1" fmla="*/ 353790 h 3418523"/>
              <a:gd name="connsiteX2" fmla="*/ 2686661 w 12848311"/>
              <a:gd name="connsiteY2" fmla="*/ 133871 h 3418523"/>
              <a:gd name="connsiteX3" fmla="*/ 5013172 w 12848311"/>
              <a:gd name="connsiteY3" fmla="*/ 168593 h 3418523"/>
              <a:gd name="connsiteX4" fmla="*/ 8670772 w 12848311"/>
              <a:gd name="connsiteY4" fmla="*/ 99146 h 3418523"/>
              <a:gd name="connsiteX5" fmla="*/ 12351522 w 12848311"/>
              <a:gd name="connsiteY5" fmla="*/ 399290 h 3418523"/>
              <a:gd name="connsiteX6" fmla="*/ 12606165 w 12848311"/>
              <a:gd name="connsiteY6" fmla="*/ 1719602 h 3418523"/>
              <a:gd name="connsiteX7" fmla="*/ 12444119 w 12848311"/>
              <a:gd name="connsiteY7" fmla="*/ 3312518 h 3418523"/>
              <a:gd name="connsiteX8" fmla="*/ 7860545 w 12848311"/>
              <a:gd name="connsiteY8" fmla="*/ 3282184 h 3418523"/>
              <a:gd name="connsiteX9" fmla="*/ 5800250 w 12848311"/>
              <a:gd name="connsiteY9" fmla="*/ 3062265 h 3418523"/>
              <a:gd name="connsiteX10" fmla="*/ 3601061 w 12848311"/>
              <a:gd name="connsiteY10" fmla="*/ 3085415 h 3418523"/>
              <a:gd name="connsiteX11" fmla="*/ 1911157 w 12848311"/>
              <a:gd name="connsiteY11" fmla="*/ 3178013 h 3418523"/>
              <a:gd name="connsiteX12" fmla="*/ 861719 w 12848311"/>
              <a:gd name="connsiteY12" fmla="*/ 3312518 h 3418523"/>
              <a:gd name="connsiteX13" fmla="*/ 846286 w 12848311"/>
              <a:gd name="connsiteY13" fmla="*/ 2147866 h 3418523"/>
              <a:gd name="connsiteX14" fmla="*/ 938884 w 12848311"/>
              <a:gd name="connsiteY14" fmla="*/ 1094570 h 3418523"/>
              <a:gd name="connsiteX15" fmla="*/ 1116362 w 12848311"/>
              <a:gd name="connsiteY15" fmla="*/ 792829 h 3418523"/>
              <a:gd name="connsiteX0" fmla="*/ 1116362 w 12716208"/>
              <a:gd name="connsiteY0" fmla="*/ 792829 h 3425281"/>
              <a:gd name="connsiteX1" fmla="*/ 1274549 w 12716208"/>
              <a:gd name="connsiteY1" fmla="*/ 353790 h 3425281"/>
              <a:gd name="connsiteX2" fmla="*/ 2686661 w 12716208"/>
              <a:gd name="connsiteY2" fmla="*/ 133871 h 3425281"/>
              <a:gd name="connsiteX3" fmla="*/ 5013172 w 12716208"/>
              <a:gd name="connsiteY3" fmla="*/ 168593 h 3425281"/>
              <a:gd name="connsiteX4" fmla="*/ 8670772 w 12716208"/>
              <a:gd name="connsiteY4" fmla="*/ 99146 h 3425281"/>
              <a:gd name="connsiteX5" fmla="*/ 12351522 w 12716208"/>
              <a:gd name="connsiteY5" fmla="*/ 399290 h 3425281"/>
              <a:gd name="connsiteX6" fmla="*/ 12606165 w 12716208"/>
              <a:gd name="connsiteY6" fmla="*/ 1719602 h 3425281"/>
              <a:gd name="connsiteX7" fmla="*/ 12444119 w 12716208"/>
              <a:gd name="connsiteY7" fmla="*/ 3312518 h 3425281"/>
              <a:gd name="connsiteX8" fmla="*/ 10013436 w 12716208"/>
              <a:gd name="connsiteY8" fmla="*/ 3259034 h 3425281"/>
              <a:gd name="connsiteX9" fmla="*/ 7860545 w 12716208"/>
              <a:gd name="connsiteY9" fmla="*/ 3282184 h 3425281"/>
              <a:gd name="connsiteX10" fmla="*/ 5800250 w 12716208"/>
              <a:gd name="connsiteY10" fmla="*/ 3062265 h 3425281"/>
              <a:gd name="connsiteX11" fmla="*/ 3601061 w 12716208"/>
              <a:gd name="connsiteY11" fmla="*/ 3085415 h 3425281"/>
              <a:gd name="connsiteX12" fmla="*/ 1911157 w 12716208"/>
              <a:gd name="connsiteY12" fmla="*/ 3178013 h 3425281"/>
              <a:gd name="connsiteX13" fmla="*/ 861719 w 12716208"/>
              <a:gd name="connsiteY13" fmla="*/ 3312518 h 3425281"/>
              <a:gd name="connsiteX14" fmla="*/ 846286 w 12716208"/>
              <a:gd name="connsiteY14" fmla="*/ 2147866 h 3425281"/>
              <a:gd name="connsiteX15" fmla="*/ 938884 w 12716208"/>
              <a:gd name="connsiteY15" fmla="*/ 1094570 h 3425281"/>
              <a:gd name="connsiteX16" fmla="*/ 1116362 w 12716208"/>
              <a:gd name="connsiteY16" fmla="*/ 792829 h 3425281"/>
              <a:gd name="connsiteX0" fmla="*/ 1218270 w 12818116"/>
              <a:gd name="connsiteY0" fmla="*/ 792829 h 3425281"/>
              <a:gd name="connsiteX1" fmla="*/ 1376457 w 12818116"/>
              <a:gd name="connsiteY1" fmla="*/ 353790 h 3425281"/>
              <a:gd name="connsiteX2" fmla="*/ 2788569 w 12818116"/>
              <a:gd name="connsiteY2" fmla="*/ 133871 h 3425281"/>
              <a:gd name="connsiteX3" fmla="*/ 5115080 w 12818116"/>
              <a:gd name="connsiteY3" fmla="*/ 168593 h 3425281"/>
              <a:gd name="connsiteX4" fmla="*/ 8772680 w 12818116"/>
              <a:gd name="connsiteY4" fmla="*/ 99146 h 3425281"/>
              <a:gd name="connsiteX5" fmla="*/ 12453430 w 12818116"/>
              <a:gd name="connsiteY5" fmla="*/ 399290 h 3425281"/>
              <a:gd name="connsiteX6" fmla="*/ 12708073 w 12818116"/>
              <a:gd name="connsiteY6" fmla="*/ 1719602 h 3425281"/>
              <a:gd name="connsiteX7" fmla="*/ 12546027 w 12818116"/>
              <a:gd name="connsiteY7" fmla="*/ 3312518 h 3425281"/>
              <a:gd name="connsiteX8" fmla="*/ 10115344 w 12818116"/>
              <a:gd name="connsiteY8" fmla="*/ 3259034 h 3425281"/>
              <a:gd name="connsiteX9" fmla="*/ 7962453 w 12818116"/>
              <a:gd name="connsiteY9" fmla="*/ 3282184 h 3425281"/>
              <a:gd name="connsiteX10" fmla="*/ 5902158 w 12818116"/>
              <a:gd name="connsiteY10" fmla="*/ 3062265 h 3425281"/>
              <a:gd name="connsiteX11" fmla="*/ 3702969 w 12818116"/>
              <a:gd name="connsiteY11" fmla="*/ 3085415 h 3425281"/>
              <a:gd name="connsiteX12" fmla="*/ 2013065 w 12818116"/>
              <a:gd name="connsiteY12" fmla="*/ 3178013 h 3425281"/>
              <a:gd name="connsiteX13" fmla="*/ 963627 w 12818116"/>
              <a:gd name="connsiteY13" fmla="*/ 3312518 h 3425281"/>
              <a:gd name="connsiteX14" fmla="*/ 600953 w 12818116"/>
              <a:gd name="connsiteY14" fmla="*/ 1884693 h 3425281"/>
              <a:gd name="connsiteX15" fmla="*/ 1040792 w 12818116"/>
              <a:gd name="connsiteY15" fmla="*/ 1094570 h 3425281"/>
              <a:gd name="connsiteX16" fmla="*/ 1218270 w 12818116"/>
              <a:gd name="connsiteY16" fmla="*/ 792829 h 3425281"/>
              <a:gd name="connsiteX0" fmla="*/ 723934 w 12323780"/>
              <a:gd name="connsiteY0" fmla="*/ 792829 h 3425281"/>
              <a:gd name="connsiteX1" fmla="*/ 882121 w 12323780"/>
              <a:gd name="connsiteY1" fmla="*/ 353790 h 3425281"/>
              <a:gd name="connsiteX2" fmla="*/ 2294233 w 12323780"/>
              <a:gd name="connsiteY2" fmla="*/ 133871 h 3425281"/>
              <a:gd name="connsiteX3" fmla="*/ 4620744 w 12323780"/>
              <a:gd name="connsiteY3" fmla="*/ 168593 h 3425281"/>
              <a:gd name="connsiteX4" fmla="*/ 8278344 w 12323780"/>
              <a:gd name="connsiteY4" fmla="*/ 99146 h 3425281"/>
              <a:gd name="connsiteX5" fmla="*/ 11959094 w 12323780"/>
              <a:gd name="connsiteY5" fmla="*/ 399290 h 3425281"/>
              <a:gd name="connsiteX6" fmla="*/ 12213737 w 12323780"/>
              <a:gd name="connsiteY6" fmla="*/ 1719602 h 3425281"/>
              <a:gd name="connsiteX7" fmla="*/ 12051691 w 12323780"/>
              <a:gd name="connsiteY7" fmla="*/ 3312518 h 3425281"/>
              <a:gd name="connsiteX8" fmla="*/ 9621008 w 12323780"/>
              <a:gd name="connsiteY8" fmla="*/ 3259034 h 3425281"/>
              <a:gd name="connsiteX9" fmla="*/ 7468117 w 12323780"/>
              <a:gd name="connsiteY9" fmla="*/ 3282184 h 3425281"/>
              <a:gd name="connsiteX10" fmla="*/ 5407822 w 12323780"/>
              <a:gd name="connsiteY10" fmla="*/ 3062265 h 3425281"/>
              <a:gd name="connsiteX11" fmla="*/ 3208633 w 12323780"/>
              <a:gd name="connsiteY11" fmla="*/ 3085415 h 3425281"/>
              <a:gd name="connsiteX12" fmla="*/ 1518729 w 12323780"/>
              <a:gd name="connsiteY12" fmla="*/ 3178013 h 3425281"/>
              <a:gd name="connsiteX13" fmla="*/ 469291 w 12323780"/>
              <a:gd name="connsiteY13" fmla="*/ 3312518 h 3425281"/>
              <a:gd name="connsiteX14" fmla="*/ 60320 w 12323780"/>
              <a:gd name="connsiteY14" fmla="*/ 2916585 h 3425281"/>
              <a:gd name="connsiteX15" fmla="*/ 106617 w 12323780"/>
              <a:gd name="connsiteY15" fmla="*/ 1884693 h 3425281"/>
              <a:gd name="connsiteX16" fmla="*/ 546456 w 12323780"/>
              <a:gd name="connsiteY16" fmla="*/ 1094570 h 3425281"/>
              <a:gd name="connsiteX17" fmla="*/ 723934 w 12323780"/>
              <a:gd name="connsiteY17" fmla="*/ 792829 h 3425281"/>
              <a:gd name="connsiteX0" fmla="*/ 723934 w 12323780"/>
              <a:gd name="connsiteY0" fmla="*/ 792829 h 3425281"/>
              <a:gd name="connsiteX1" fmla="*/ 882121 w 12323780"/>
              <a:gd name="connsiteY1" fmla="*/ 353790 h 3425281"/>
              <a:gd name="connsiteX2" fmla="*/ 2294233 w 12323780"/>
              <a:gd name="connsiteY2" fmla="*/ 133871 h 3425281"/>
              <a:gd name="connsiteX3" fmla="*/ 4620744 w 12323780"/>
              <a:gd name="connsiteY3" fmla="*/ 168593 h 3425281"/>
              <a:gd name="connsiteX4" fmla="*/ 8278344 w 12323780"/>
              <a:gd name="connsiteY4" fmla="*/ 99146 h 3425281"/>
              <a:gd name="connsiteX5" fmla="*/ 11959094 w 12323780"/>
              <a:gd name="connsiteY5" fmla="*/ 399290 h 3425281"/>
              <a:gd name="connsiteX6" fmla="*/ 12213737 w 12323780"/>
              <a:gd name="connsiteY6" fmla="*/ 1719602 h 3425281"/>
              <a:gd name="connsiteX7" fmla="*/ 12051691 w 12323780"/>
              <a:gd name="connsiteY7" fmla="*/ 3312518 h 3425281"/>
              <a:gd name="connsiteX8" fmla="*/ 9621008 w 12323780"/>
              <a:gd name="connsiteY8" fmla="*/ 3259034 h 3425281"/>
              <a:gd name="connsiteX9" fmla="*/ 7468117 w 12323780"/>
              <a:gd name="connsiteY9" fmla="*/ 3282184 h 3425281"/>
              <a:gd name="connsiteX10" fmla="*/ 5407822 w 12323780"/>
              <a:gd name="connsiteY10" fmla="*/ 3062265 h 3425281"/>
              <a:gd name="connsiteX11" fmla="*/ 3208633 w 12323780"/>
              <a:gd name="connsiteY11" fmla="*/ 3085415 h 3425281"/>
              <a:gd name="connsiteX12" fmla="*/ 1518729 w 12323780"/>
              <a:gd name="connsiteY12" fmla="*/ 3178013 h 3425281"/>
              <a:gd name="connsiteX13" fmla="*/ 469291 w 12323780"/>
              <a:gd name="connsiteY13" fmla="*/ 3312518 h 3425281"/>
              <a:gd name="connsiteX14" fmla="*/ 60320 w 12323780"/>
              <a:gd name="connsiteY14" fmla="*/ 2916585 h 3425281"/>
              <a:gd name="connsiteX15" fmla="*/ 106617 w 12323780"/>
              <a:gd name="connsiteY15" fmla="*/ 1884693 h 3425281"/>
              <a:gd name="connsiteX16" fmla="*/ 141342 w 12323780"/>
              <a:gd name="connsiteY16" fmla="*/ 1080720 h 3425281"/>
              <a:gd name="connsiteX17" fmla="*/ 723934 w 12323780"/>
              <a:gd name="connsiteY17" fmla="*/ 792829 h 3425281"/>
              <a:gd name="connsiteX0" fmla="*/ 585038 w 12323780"/>
              <a:gd name="connsiteY0" fmla="*/ 668168 h 3425281"/>
              <a:gd name="connsiteX1" fmla="*/ 882121 w 12323780"/>
              <a:gd name="connsiteY1" fmla="*/ 353790 h 3425281"/>
              <a:gd name="connsiteX2" fmla="*/ 2294233 w 12323780"/>
              <a:gd name="connsiteY2" fmla="*/ 133871 h 3425281"/>
              <a:gd name="connsiteX3" fmla="*/ 4620744 w 12323780"/>
              <a:gd name="connsiteY3" fmla="*/ 168593 h 3425281"/>
              <a:gd name="connsiteX4" fmla="*/ 8278344 w 12323780"/>
              <a:gd name="connsiteY4" fmla="*/ 99146 h 3425281"/>
              <a:gd name="connsiteX5" fmla="*/ 11959094 w 12323780"/>
              <a:gd name="connsiteY5" fmla="*/ 399290 h 3425281"/>
              <a:gd name="connsiteX6" fmla="*/ 12213737 w 12323780"/>
              <a:gd name="connsiteY6" fmla="*/ 1719602 h 3425281"/>
              <a:gd name="connsiteX7" fmla="*/ 12051691 w 12323780"/>
              <a:gd name="connsiteY7" fmla="*/ 3312518 h 3425281"/>
              <a:gd name="connsiteX8" fmla="*/ 9621008 w 12323780"/>
              <a:gd name="connsiteY8" fmla="*/ 3259034 h 3425281"/>
              <a:gd name="connsiteX9" fmla="*/ 7468117 w 12323780"/>
              <a:gd name="connsiteY9" fmla="*/ 3282184 h 3425281"/>
              <a:gd name="connsiteX10" fmla="*/ 5407822 w 12323780"/>
              <a:gd name="connsiteY10" fmla="*/ 3062265 h 3425281"/>
              <a:gd name="connsiteX11" fmla="*/ 3208633 w 12323780"/>
              <a:gd name="connsiteY11" fmla="*/ 3085415 h 3425281"/>
              <a:gd name="connsiteX12" fmla="*/ 1518729 w 12323780"/>
              <a:gd name="connsiteY12" fmla="*/ 3178013 h 3425281"/>
              <a:gd name="connsiteX13" fmla="*/ 469291 w 12323780"/>
              <a:gd name="connsiteY13" fmla="*/ 3312518 h 3425281"/>
              <a:gd name="connsiteX14" fmla="*/ 60320 w 12323780"/>
              <a:gd name="connsiteY14" fmla="*/ 2916585 h 3425281"/>
              <a:gd name="connsiteX15" fmla="*/ 106617 w 12323780"/>
              <a:gd name="connsiteY15" fmla="*/ 1884693 h 3425281"/>
              <a:gd name="connsiteX16" fmla="*/ 141342 w 12323780"/>
              <a:gd name="connsiteY16" fmla="*/ 1080720 h 3425281"/>
              <a:gd name="connsiteX17" fmla="*/ 585038 w 12323780"/>
              <a:gd name="connsiteY17" fmla="*/ 668168 h 3425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323780" h="3425281">
                <a:moveTo>
                  <a:pt x="585038" y="668168"/>
                </a:moveTo>
                <a:cubicBezTo>
                  <a:pt x="671205" y="203983"/>
                  <a:pt x="620405" y="463616"/>
                  <a:pt x="882121" y="353790"/>
                </a:cubicBezTo>
                <a:cubicBezTo>
                  <a:pt x="1143837" y="243964"/>
                  <a:pt x="1688491" y="193674"/>
                  <a:pt x="2294233" y="133871"/>
                </a:cubicBezTo>
                <a:cubicBezTo>
                  <a:pt x="2899975" y="74068"/>
                  <a:pt x="3640754" y="226466"/>
                  <a:pt x="4620744" y="168593"/>
                </a:cubicBezTo>
                <a:cubicBezTo>
                  <a:pt x="5966623" y="101207"/>
                  <a:pt x="7097726" y="-130286"/>
                  <a:pt x="8278344" y="99146"/>
                </a:cubicBezTo>
                <a:cubicBezTo>
                  <a:pt x="9482111" y="305429"/>
                  <a:pt x="11721814" y="60497"/>
                  <a:pt x="11959094" y="399290"/>
                </a:cubicBezTo>
                <a:cubicBezTo>
                  <a:pt x="12599560" y="657791"/>
                  <a:pt x="12198304" y="1234064"/>
                  <a:pt x="12213737" y="1719602"/>
                </a:cubicBezTo>
                <a:cubicBezTo>
                  <a:pt x="12229170" y="2205140"/>
                  <a:pt x="12474167" y="3032797"/>
                  <a:pt x="12051691" y="3312518"/>
                </a:cubicBezTo>
                <a:cubicBezTo>
                  <a:pt x="11629215" y="3592239"/>
                  <a:pt x="10384937" y="3264090"/>
                  <a:pt x="9621008" y="3259034"/>
                </a:cubicBezTo>
                <a:cubicBezTo>
                  <a:pt x="8857079" y="3253978"/>
                  <a:pt x="8179960" y="3338128"/>
                  <a:pt x="7468117" y="3282184"/>
                </a:cubicBezTo>
                <a:cubicBezTo>
                  <a:pt x="6756274" y="3226240"/>
                  <a:pt x="6115807" y="3069981"/>
                  <a:pt x="5407822" y="3062265"/>
                </a:cubicBezTo>
                <a:cubicBezTo>
                  <a:pt x="4107599" y="3209610"/>
                  <a:pt x="3862602" y="3100848"/>
                  <a:pt x="3208633" y="3085415"/>
                </a:cubicBezTo>
                <a:cubicBezTo>
                  <a:pt x="1453139" y="3062998"/>
                  <a:pt x="1961782" y="3157525"/>
                  <a:pt x="1518729" y="3178013"/>
                </a:cubicBezTo>
                <a:lnTo>
                  <a:pt x="469291" y="3312518"/>
                </a:lnTo>
                <a:cubicBezTo>
                  <a:pt x="145200" y="3285106"/>
                  <a:pt x="120766" y="3154556"/>
                  <a:pt x="60320" y="2916585"/>
                </a:cubicBezTo>
                <a:cubicBezTo>
                  <a:pt x="-126" y="2678614"/>
                  <a:pt x="-55428" y="2204522"/>
                  <a:pt x="106617" y="1884693"/>
                </a:cubicBezTo>
                <a:cubicBezTo>
                  <a:pt x="268662" y="1564864"/>
                  <a:pt x="105975" y="1293056"/>
                  <a:pt x="141342" y="1080720"/>
                </a:cubicBezTo>
                <a:lnTo>
                  <a:pt x="585038" y="668168"/>
                </a:lnTo>
                <a:close/>
              </a:path>
            </a:pathLst>
          </a:custGeom>
          <a:solidFill>
            <a:schemeClr val="bg1">
              <a:alpha val="97000"/>
            </a:schemeClr>
          </a:solidFill>
          <a:effectLst>
            <a:outerShdw blurRad="50800" dist="50800" dir="5400000" algn="ctr" rotWithShape="0">
              <a:srgbClr val="000000">
                <a:alpha val="92000"/>
              </a:srgbClr>
            </a:outerShdw>
          </a:effectLst>
        </p:spPr>
        <p:txBody>
          <a:bodyPr wrap="square" lIns="365760" tIns="640080" rIns="0" bIns="731520" rtlCol="0">
            <a:spAutoFit/>
          </a:bodyPr>
          <a:lstStyle/>
          <a:p>
            <a:pPr algn="ctr"/>
            <a:r>
              <a:rPr lang="en-US" sz="11500" dirty="0" smtClean="0">
                <a:solidFill>
                  <a:schemeClr val="accent6">
                    <a:lumMod val="75000"/>
                  </a:schemeClr>
                </a:solidFill>
                <a:latin typeface="SVN-Gretoon" panose="02040603050506020204" pitchFamily="18" charset="0"/>
              </a:rPr>
              <a:t>K</a:t>
            </a:r>
            <a:r>
              <a:rPr lang="en-US" sz="11500" dirty="0" smtClean="0">
                <a:solidFill>
                  <a:srgbClr val="FF0000"/>
                </a:solidFill>
                <a:latin typeface="SVN-Gretoon" panose="02040603050506020204" pitchFamily="18" charset="0"/>
              </a:rPr>
              <a:t>H</a:t>
            </a:r>
            <a:r>
              <a:rPr lang="en-US" sz="11500" dirty="0" smtClean="0">
                <a:solidFill>
                  <a:schemeClr val="accent5">
                    <a:lumMod val="75000"/>
                  </a:schemeClr>
                </a:solidFill>
                <a:latin typeface="SVN-Gretoon" panose="02040603050506020204" pitchFamily="18" charset="0"/>
              </a:rPr>
              <a:t>Ở</a:t>
            </a:r>
            <a:r>
              <a:rPr lang="en-US" sz="11500" dirty="0" smtClean="0">
                <a:latin typeface="SVN-Gretoon" panose="02040603050506020204" pitchFamily="18" charset="0"/>
              </a:rPr>
              <a:t>I </a:t>
            </a:r>
            <a:r>
              <a:rPr lang="en-US" sz="11500" dirty="0" smtClean="0">
                <a:solidFill>
                  <a:srgbClr val="FFC000"/>
                </a:solidFill>
                <a:latin typeface="SVN-Gretoon" panose="02040603050506020204" pitchFamily="18" charset="0"/>
              </a:rPr>
              <a:t>Đ</a:t>
            </a:r>
            <a:r>
              <a:rPr lang="en-US" sz="11500" dirty="0" smtClean="0">
                <a:solidFill>
                  <a:srgbClr val="7030A0"/>
                </a:solidFill>
                <a:latin typeface="SVN-Gretoon" panose="02040603050506020204" pitchFamily="18" charset="0"/>
              </a:rPr>
              <a:t>Ộ</a:t>
            </a:r>
            <a:r>
              <a:rPr lang="en-US" sz="11500" dirty="0" smtClean="0">
                <a:solidFill>
                  <a:schemeClr val="accent2">
                    <a:lumMod val="50000"/>
                  </a:schemeClr>
                </a:solidFill>
                <a:latin typeface="SVN-Gretoon" panose="02040603050506020204" pitchFamily="18" charset="0"/>
              </a:rPr>
              <a:t>N</a:t>
            </a:r>
            <a:r>
              <a:rPr lang="en-US" sz="11500" dirty="0" smtClean="0">
                <a:solidFill>
                  <a:srgbClr val="FF0066"/>
                </a:solidFill>
                <a:latin typeface="SVN-Gretoon" panose="02040603050506020204" pitchFamily="18" charset="0"/>
              </a:rPr>
              <a:t>G</a:t>
            </a:r>
            <a:endParaRPr lang="en-US" sz="11500" dirty="0">
              <a:solidFill>
                <a:srgbClr val="FF0066"/>
              </a:solidFill>
              <a:latin typeface="SVN-Gretoon" panose="02040603050506020204" pitchFamily="18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8" b="97071" l="4390" r="100000">
                        <a14:foregroundMark x1="51715" y1="11158" x2="51715" y2="11158"/>
                        <a14:foregroundMark x1="44444" y1="16039" x2="51715" y2="14365"/>
                        <a14:foregroundMark x1="58985" y1="8508" x2="58985" y2="8508"/>
                        <a14:foregroundMark x1="66804" y1="9623" x2="66804" y2="9623"/>
                        <a14:foregroundMark x1="81893" y1="9066" x2="81893" y2="9066"/>
                        <a14:foregroundMark x1="89712" y1="6416" x2="89712" y2="6416"/>
                        <a14:foregroundMark x1="50069" y1="10181" x2="50069" y2="10181"/>
                        <a14:foregroundMark x1="47188" y1="13808" x2="47188" y2="13808"/>
                        <a14:foregroundMark x1="44444" y1="13808" x2="44444" y2="13808"/>
                        <a14:foregroundMark x1="45953" y1="12971" x2="45953" y2="12971"/>
                        <a14:foregroundMark x1="51303" y1="9205" x2="51303" y2="9205"/>
                        <a14:foregroundMark x1="53361" y1="12692" x2="53361" y2="12692"/>
                        <a14:backgroundMark x1="76132" y1="64714" x2="76132" y2="647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969100">
            <a:off x="15490" y="3302723"/>
            <a:ext cx="3333509" cy="327863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8" b="97071" l="4390" r="100000">
                        <a14:foregroundMark x1="50069" y1="10181" x2="50069" y2="10181"/>
                        <a14:backgroundMark x1="76132" y1="64714" x2="76132" y2="647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878866" flipH="1">
            <a:off x="8871579" y="3296088"/>
            <a:ext cx="3333509" cy="329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00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L 0.00234 -0.04699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-236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85185E-6 L 0.00104 -0.09838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bang 4"/>
          <p:cNvSpPr/>
          <p:nvPr/>
        </p:nvSpPr>
        <p:spPr>
          <a:xfrm>
            <a:off x="5956737" y="4901317"/>
            <a:ext cx="3072208" cy="2516810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755229 w 2550878"/>
              <a:gd name="connsiteY0" fmla="*/ 115136 h 1920746"/>
              <a:gd name="connsiteX1" fmla="*/ 1694781 w 2550878"/>
              <a:gd name="connsiteY1" fmla="*/ 0 h 1920746"/>
              <a:gd name="connsiteX2" fmla="*/ 2350868 w 2550878"/>
              <a:gd name="connsiteY2" fmla="*/ 339577 h 1920746"/>
              <a:gd name="connsiteX3" fmla="*/ 2441356 w 2550878"/>
              <a:gd name="connsiteY3" fmla="*/ 363390 h 1920746"/>
              <a:gd name="connsiteX4" fmla="*/ 2503268 w 2550878"/>
              <a:gd name="connsiteY4" fmla="*/ 501502 h 1920746"/>
              <a:gd name="connsiteX5" fmla="*/ 2488981 w 2550878"/>
              <a:gd name="connsiteY5" fmla="*/ 949177 h 1920746"/>
              <a:gd name="connsiteX6" fmla="*/ 2540899 w 2550878"/>
              <a:gd name="connsiteY6" fmla="*/ 1624311 h 1920746"/>
              <a:gd name="connsiteX7" fmla="*/ 1998443 w 2550878"/>
              <a:gd name="connsiteY7" fmla="*/ 1920727 h 1920746"/>
              <a:gd name="connsiteX8" fmla="*/ 1469604 w 2550878"/>
              <a:gd name="connsiteY8" fmla="*/ 1619549 h 1920746"/>
              <a:gd name="connsiteX9" fmla="*/ 874493 w 2550878"/>
              <a:gd name="connsiteY9" fmla="*/ 1139677 h 1920746"/>
              <a:gd name="connsiteX10" fmla="*/ 0 w 2550878"/>
              <a:gd name="connsiteY10" fmla="*/ 171775 h 1920746"/>
              <a:gd name="connsiteX11" fmla="*/ 755229 w 2550878"/>
              <a:gd name="connsiteY11" fmla="*/ 115136 h 1920746"/>
              <a:gd name="connsiteX0" fmla="*/ 653629 w 2550878"/>
              <a:gd name="connsiteY0" fmla="*/ 0 h 2516810"/>
              <a:gd name="connsiteX1" fmla="*/ 1694781 w 2550878"/>
              <a:gd name="connsiteY1" fmla="*/ 596064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653629 w 2550878"/>
              <a:gd name="connsiteY0" fmla="*/ 0 h 2516810"/>
              <a:gd name="connsiteX1" fmla="*/ 1985067 w 2550878"/>
              <a:gd name="connsiteY1" fmla="*/ 117092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612123 w 2693397"/>
              <a:gd name="connsiteY8" fmla="*/ 2215613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017037 w 2693397"/>
              <a:gd name="connsiteY8" fmla="*/ 2273670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3062668"/>
              <a:gd name="connsiteY0" fmla="*/ 0 h 2516810"/>
              <a:gd name="connsiteX1" fmla="*/ 2127586 w 3062668"/>
              <a:gd name="connsiteY1" fmla="*/ 117092 h 2516810"/>
              <a:gd name="connsiteX2" fmla="*/ 2493387 w 3062668"/>
              <a:gd name="connsiteY2" fmla="*/ 935641 h 2516810"/>
              <a:gd name="connsiteX3" fmla="*/ 2583875 w 3062668"/>
              <a:gd name="connsiteY3" fmla="*/ 959454 h 2516810"/>
              <a:gd name="connsiteX4" fmla="*/ 2645787 w 3062668"/>
              <a:gd name="connsiteY4" fmla="*/ 1097566 h 2516810"/>
              <a:gd name="connsiteX5" fmla="*/ 3052415 w 3062668"/>
              <a:gd name="connsiteY5" fmla="*/ 1559755 h 2516810"/>
              <a:gd name="connsiteX6" fmla="*/ 2683418 w 3062668"/>
              <a:gd name="connsiteY6" fmla="*/ 2220375 h 2516810"/>
              <a:gd name="connsiteX7" fmla="*/ 2140962 w 3062668"/>
              <a:gd name="connsiteY7" fmla="*/ 2516791 h 2516810"/>
              <a:gd name="connsiteX8" fmla="*/ 1017037 w 3062668"/>
              <a:gd name="connsiteY8" fmla="*/ 2273670 h 2516810"/>
              <a:gd name="connsiteX9" fmla="*/ 1012 w 3062668"/>
              <a:gd name="connsiteY9" fmla="*/ 1634141 h 2516810"/>
              <a:gd name="connsiteX10" fmla="*/ 142519 w 3062668"/>
              <a:gd name="connsiteY10" fmla="*/ 767839 h 2516810"/>
              <a:gd name="connsiteX11" fmla="*/ 796148 w 306266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2583875 w 3072208"/>
              <a:gd name="connsiteY3" fmla="*/ 959454 h 2516810"/>
              <a:gd name="connsiteX4" fmla="*/ 3066701 w 3072208"/>
              <a:gd name="connsiteY4" fmla="*/ 1097566 h 2516810"/>
              <a:gd name="connsiteX5" fmla="*/ 3052415 w 3072208"/>
              <a:gd name="connsiteY5" fmla="*/ 1559755 h 2516810"/>
              <a:gd name="connsiteX6" fmla="*/ 2683418 w 3072208"/>
              <a:gd name="connsiteY6" fmla="*/ 2220375 h 2516810"/>
              <a:gd name="connsiteX7" fmla="*/ 2140962 w 3072208"/>
              <a:gd name="connsiteY7" fmla="*/ 2516791 h 2516810"/>
              <a:gd name="connsiteX8" fmla="*/ 1017037 w 3072208"/>
              <a:gd name="connsiteY8" fmla="*/ 2273670 h 2516810"/>
              <a:gd name="connsiteX9" fmla="*/ 1012 w 3072208"/>
              <a:gd name="connsiteY9" fmla="*/ 1634141 h 2516810"/>
              <a:gd name="connsiteX10" fmla="*/ 142519 w 3072208"/>
              <a:gd name="connsiteY10" fmla="*/ 767839 h 2516810"/>
              <a:gd name="connsiteX11" fmla="*/ 796148 w 307220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3066701 w 3072208"/>
              <a:gd name="connsiteY3" fmla="*/ 1097566 h 2516810"/>
              <a:gd name="connsiteX4" fmla="*/ 3052415 w 3072208"/>
              <a:gd name="connsiteY4" fmla="*/ 1559755 h 2516810"/>
              <a:gd name="connsiteX5" fmla="*/ 2683418 w 3072208"/>
              <a:gd name="connsiteY5" fmla="*/ 2220375 h 2516810"/>
              <a:gd name="connsiteX6" fmla="*/ 2140962 w 3072208"/>
              <a:gd name="connsiteY6" fmla="*/ 2516791 h 2516810"/>
              <a:gd name="connsiteX7" fmla="*/ 1017037 w 3072208"/>
              <a:gd name="connsiteY7" fmla="*/ 2273670 h 2516810"/>
              <a:gd name="connsiteX8" fmla="*/ 1012 w 3072208"/>
              <a:gd name="connsiteY8" fmla="*/ 1634141 h 2516810"/>
              <a:gd name="connsiteX9" fmla="*/ 142519 w 3072208"/>
              <a:gd name="connsiteY9" fmla="*/ 767839 h 2516810"/>
              <a:gd name="connsiteX10" fmla="*/ 796148 w 3072208"/>
              <a:gd name="connsiteY10" fmla="*/ 0 h 25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72208" h="2516810">
                <a:moveTo>
                  <a:pt x="796148" y="0"/>
                </a:moveTo>
                <a:lnTo>
                  <a:pt x="2127586" y="117092"/>
                </a:lnTo>
                <a:cubicBezTo>
                  <a:pt x="2392319" y="233459"/>
                  <a:pt x="2357241" y="866898"/>
                  <a:pt x="2493387" y="935641"/>
                </a:cubicBezTo>
                <a:cubicBezTo>
                  <a:pt x="2649906" y="1099053"/>
                  <a:pt x="2973530" y="993547"/>
                  <a:pt x="3066701" y="1097566"/>
                </a:cubicBezTo>
                <a:cubicBezTo>
                  <a:pt x="3080989" y="1239647"/>
                  <a:pt x="3064321" y="1417674"/>
                  <a:pt x="3052415" y="1559755"/>
                </a:cubicBezTo>
                <a:cubicBezTo>
                  <a:pt x="3134808" y="1728443"/>
                  <a:pt x="2693893" y="1839756"/>
                  <a:pt x="2683418" y="2220375"/>
                </a:cubicBezTo>
                <a:cubicBezTo>
                  <a:pt x="2499424" y="2217580"/>
                  <a:pt x="2324956" y="2519586"/>
                  <a:pt x="2140962" y="2516791"/>
                </a:cubicBezTo>
                <a:lnTo>
                  <a:pt x="1017037" y="2273670"/>
                </a:lnTo>
                <a:cubicBezTo>
                  <a:pt x="875817" y="2066088"/>
                  <a:pt x="142232" y="1841723"/>
                  <a:pt x="1012" y="1634141"/>
                </a:cubicBezTo>
                <a:cubicBezTo>
                  <a:pt x="-14714" y="1442135"/>
                  <a:pt x="158245" y="959845"/>
                  <a:pt x="142519" y="767839"/>
                </a:cubicBezTo>
                <a:lnTo>
                  <a:pt x="79614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DEEBF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931" y="42038"/>
            <a:ext cx="4962574" cy="5163760"/>
          </a:xfrm>
          <a:prstGeom prst="rect">
            <a:avLst/>
          </a:prstGeom>
          <a:effectLst/>
        </p:spPr>
      </p:pic>
      <p:sp>
        <p:nvSpPr>
          <p:cNvPr id="47" name="Rectangle 9"/>
          <p:cNvSpPr/>
          <p:nvPr/>
        </p:nvSpPr>
        <p:spPr>
          <a:xfrm>
            <a:off x="5761926" y="2432853"/>
            <a:ext cx="1795649" cy="1920746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5649" h="1920746">
                <a:moveTo>
                  <a:pt x="0" y="115136"/>
                </a:moveTo>
                <a:lnTo>
                  <a:pt x="939552" y="0"/>
                </a:lnTo>
                <a:cubicBezTo>
                  <a:pt x="1204285" y="116367"/>
                  <a:pt x="1459493" y="270834"/>
                  <a:pt x="1595639" y="339577"/>
                </a:cubicBezTo>
                <a:cubicBezTo>
                  <a:pt x="1665489" y="356246"/>
                  <a:pt x="1651996" y="344340"/>
                  <a:pt x="1686127" y="363390"/>
                </a:cubicBezTo>
                <a:cubicBezTo>
                  <a:pt x="1720258" y="436414"/>
                  <a:pt x="1742483" y="442765"/>
                  <a:pt x="1748039" y="501502"/>
                </a:cubicBezTo>
                <a:cubicBezTo>
                  <a:pt x="1762327" y="643583"/>
                  <a:pt x="1745658" y="807096"/>
                  <a:pt x="1733752" y="949177"/>
                </a:cubicBezTo>
                <a:cubicBezTo>
                  <a:pt x="1816145" y="1117865"/>
                  <a:pt x="1796145" y="1243692"/>
                  <a:pt x="1785670" y="1624311"/>
                </a:cubicBezTo>
                <a:cubicBezTo>
                  <a:pt x="1601676" y="1621516"/>
                  <a:pt x="1427208" y="1923522"/>
                  <a:pt x="1243214" y="1920727"/>
                </a:cubicBezTo>
                <a:lnTo>
                  <a:pt x="714375" y="1619549"/>
                </a:lnTo>
                <a:cubicBezTo>
                  <a:pt x="573155" y="1411967"/>
                  <a:pt x="260484" y="1347259"/>
                  <a:pt x="119264" y="1139677"/>
                </a:cubicBezTo>
                <a:lnTo>
                  <a:pt x="0" y="11513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bang 5"/>
          <p:cNvSpPr/>
          <p:nvPr/>
        </p:nvSpPr>
        <p:spPr>
          <a:xfrm>
            <a:off x="3796713" y="-429699"/>
            <a:ext cx="2564571" cy="2456133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0 w 2039599"/>
              <a:gd name="connsiteY9" fmla="*/ 731061 h 1920746"/>
              <a:gd name="connsiteX10" fmla="*/ 243950 w 2039599"/>
              <a:gd name="connsiteY10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253723 w 2039599"/>
              <a:gd name="connsiteY9" fmla="*/ 1363350 h 1920746"/>
              <a:gd name="connsiteX10" fmla="*/ 0 w 2039599"/>
              <a:gd name="connsiteY10" fmla="*/ 731061 h 1920746"/>
              <a:gd name="connsiteX11" fmla="*/ 243950 w 2039599"/>
              <a:gd name="connsiteY11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253723 w 2039599"/>
              <a:gd name="connsiteY9" fmla="*/ 1363350 h 1920746"/>
              <a:gd name="connsiteX10" fmla="*/ 0 w 2039599"/>
              <a:gd name="connsiteY10" fmla="*/ 731061 h 1920746"/>
              <a:gd name="connsiteX11" fmla="*/ 243950 w 2039599"/>
              <a:gd name="connsiteY11" fmla="*/ 115136 h 1920746"/>
              <a:gd name="connsiteX0" fmla="*/ 141795 w 1937444"/>
              <a:gd name="connsiteY0" fmla="*/ 115136 h 1920746"/>
              <a:gd name="connsiteX1" fmla="*/ 1081347 w 1937444"/>
              <a:gd name="connsiteY1" fmla="*/ 0 h 1920746"/>
              <a:gd name="connsiteX2" fmla="*/ 1737434 w 1937444"/>
              <a:gd name="connsiteY2" fmla="*/ 339577 h 1920746"/>
              <a:gd name="connsiteX3" fmla="*/ 1827922 w 1937444"/>
              <a:gd name="connsiteY3" fmla="*/ 363390 h 1920746"/>
              <a:gd name="connsiteX4" fmla="*/ 1889834 w 1937444"/>
              <a:gd name="connsiteY4" fmla="*/ 501502 h 1920746"/>
              <a:gd name="connsiteX5" fmla="*/ 1875547 w 1937444"/>
              <a:gd name="connsiteY5" fmla="*/ 949177 h 1920746"/>
              <a:gd name="connsiteX6" fmla="*/ 1927465 w 1937444"/>
              <a:gd name="connsiteY6" fmla="*/ 1624311 h 1920746"/>
              <a:gd name="connsiteX7" fmla="*/ 1385009 w 1937444"/>
              <a:gd name="connsiteY7" fmla="*/ 1920727 h 1920746"/>
              <a:gd name="connsiteX8" fmla="*/ 856170 w 1937444"/>
              <a:gd name="connsiteY8" fmla="*/ 1619549 h 1920746"/>
              <a:gd name="connsiteX9" fmla="*/ 151568 w 1937444"/>
              <a:gd name="connsiteY9" fmla="*/ 1363350 h 1920746"/>
              <a:gd name="connsiteX10" fmla="*/ 0 w 1937444"/>
              <a:gd name="connsiteY10" fmla="*/ 685659 h 1920746"/>
              <a:gd name="connsiteX11" fmla="*/ 141795 w 1937444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867520 w 2005547"/>
              <a:gd name="connsiteY8" fmla="*/ 1426591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58324 w 2005547"/>
              <a:gd name="connsiteY8" fmla="*/ 1517396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58324 w 2005547"/>
              <a:gd name="connsiteY8" fmla="*/ 1517396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05547" h="1920746">
                <a:moveTo>
                  <a:pt x="209898" y="115136"/>
                </a:moveTo>
                <a:lnTo>
                  <a:pt x="1149450" y="0"/>
                </a:lnTo>
                <a:cubicBezTo>
                  <a:pt x="1414183" y="116367"/>
                  <a:pt x="1669391" y="270834"/>
                  <a:pt x="1805537" y="339577"/>
                </a:cubicBezTo>
                <a:cubicBezTo>
                  <a:pt x="1875387" y="356246"/>
                  <a:pt x="1861894" y="344340"/>
                  <a:pt x="1896025" y="363390"/>
                </a:cubicBezTo>
                <a:cubicBezTo>
                  <a:pt x="1930156" y="436414"/>
                  <a:pt x="1952381" y="442765"/>
                  <a:pt x="1957937" y="501502"/>
                </a:cubicBezTo>
                <a:cubicBezTo>
                  <a:pt x="1972225" y="643583"/>
                  <a:pt x="1955556" y="807096"/>
                  <a:pt x="1943650" y="949177"/>
                </a:cubicBezTo>
                <a:cubicBezTo>
                  <a:pt x="2026043" y="1117865"/>
                  <a:pt x="2006043" y="1243692"/>
                  <a:pt x="1995568" y="1624311"/>
                </a:cubicBezTo>
                <a:cubicBezTo>
                  <a:pt x="1811574" y="1621516"/>
                  <a:pt x="1637106" y="1923522"/>
                  <a:pt x="1453112" y="1920727"/>
                </a:cubicBezTo>
                <a:lnTo>
                  <a:pt x="958324" y="1517396"/>
                </a:lnTo>
                <a:cubicBezTo>
                  <a:pt x="775452" y="1380990"/>
                  <a:pt x="549649" y="1488731"/>
                  <a:pt x="219671" y="1363350"/>
                </a:cubicBezTo>
                <a:cubicBezTo>
                  <a:pt x="162103" y="1056362"/>
                  <a:pt x="137836" y="918288"/>
                  <a:pt x="0" y="685659"/>
                </a:cubicBezTo>
                <a:lnTo>
                  <a:pt x="209898" y="11513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45" name="bang 3"/>
          <p:cNvSpPr/>
          <p:nvPr/>
        </p:nvSpPr>
        <p:spPr>
          <a:xfrm rot="1066537">
            <a:off x="-15386" y="-577701"/>
            <a:ext cx="2338126" cy="2477828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314 w 1795649"/>
              <a:gd name="connsiteY9" fmla="*/ 73962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542925 w 1795649"/>
              <a:gd name="connsiteY8" fmla="*/ 174019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740199"/>
              <a:gd name="connsiteX1" fmla="*/ 939552 w 1795649"/>
              <a:gd name="connsiteY1" fmla="*/ 0 h 1740199"/>
              <a:gd name="connsiteX2" fmla="*/ 1595639 w 1795649"/>
              <a:gd name="connsiteY2" fmla="*/ 339577 h 1740199"/>
              <a:gd name="connsiteX3" fmla="*/ 1686127 w 1795649"/>
              <a:gd name="connsiteY3" fmla="*/ 363390 h 1740199"/>
              <a:gd name="connsiteX4" fmla="*/ 1748039 w 1795649"/>
              <a:gd name="connsiteY4" fmla="*/ 501502 h 1740199"/>
              <a:gd name="connsiteX5" fmla="*/ 1733752 w 1795649"/>
              <a:gd name="connsiteY5" fmla="*/ 949177 h 1740199"/>
              <a:gd name="connsiteX6" fmla="*/ 1785670 w 1795649"/>
              <a:gd name="connsiteY6" fmla="*/ 1624311 h 1740199"/>
              <a:gd name="connsiteX7" fmla="*/ 1173364 w 1795649"/>
              <a:gd name="connsiteY7" fmla="*/ 1685777 h 1740199"/>
              <a:gd name="connsiteX8" fmla="*/ 542925 w 1795649"/>
              <a:gd name="connsiteY8" fmla="*/ 1740199 h 1740199"/>
              <a:gd name="connsiteX9" fmla="*/ 212738 w 1795649"/>
              <a:gd name="connsiteY9" fmla="*/ 1272897 h 1740199"/>
              <a:gd name="connsiteX10" fmla="*/ 11314 w 1795649"/>
              <a:gd name="connsiteY10" fmla="*/ 739627 h 1740199"/>
              <a:gd name="connsiteX11" fmla="*/ 0 w 1795649"/>
              <a:gd name="connsiteY11" fmla="*/ 115136 h 1740199"/>
              <a:gd name="connsiteX0" fmla="*/ 0 w 1795649"/>
              <a:gd name="connsiteY0" fmla="*/ 115136 h 1819155"/>
              <a:gd name="connsiteX1" fmla="*/ 939552 w 1795649"/>
              <a:gd name="connsiteY1" fmla="*/ 0 h 1819155"/>
              <a:gd name="connsiteX2" fmla="*/ 1595639 w 1795649"/>
              <a:gd name="connsiteY2" fmla="*/ 339577 h 1819155"/>
              <a:gd name="connsiteX3" fmla="*/ 1686127 w 1795649"/>
              <a:gd name="connsiteY3" fmla="*/ 363390 h 1819155"/>
              <a:gd name="connsiteX4" fmla="*/ 1748039 w 1795649"/>
              <a:gd name="connsiteY4" fmla="*/ 501502 h 1819155"/>
              <a:gd name="connsiteX5" fmla="*/ 1733752 w 1795649"/>
              <a:gd name="connsiteY5" fmla="*/ 949177 h 1819155"/>
              <a:gd name="connsiteX6" fmla="*/ 1785670 w 1795649"/>
              <a:gd name="connsiteY6" fmla="*/ 1624311 h 1819155"/>
              <a:gd name="connsiteX7" fmla="*/ 1192414 w 1795649"/>
              <a:gd name="connsiteY7" fmla="*/ 1819127 h 1819155"/>
              <a:gd name="connsiteX8" fmla="*/ 542925 w 1795649"/>
              <a:gd name="connsiteY8" fmla="*/ 1740199 h 1819155"/>
              <a:gd name="connsiteX9" fmla="*/ 212738 w 1795649"/>
              <a:gd name="connsiteY9" fmla="*/ 1272897 h 1819155"/>
              <a:gd name="connsiteX10" fmla="*/ 11314 w 1795649"/>
              <a:gd name="connsiteY10" fmla="*/ 739627 h 1819155"/>
              <a:gd name="connsiteX11" fmla="*/ 0 w 1795649"/>
              <a:gd name="connsiteY11" fmla="*/ 115136 h 1819155"/>
              <a:gd name="connsiteX0" fmla="*/ 0 w 1820653"/>
              <a:gd name="connsiteY0" fmla="*/ 115136 h 1819143"/>
              <a:gd name="connsiteX1" fmla="*/ 939552 w 1820653"/>
              <a:gd name="connsiteY1" fmla="*/ 0 h 1819143"/>
              <a:gd name="connsiteX2" fmla="*/ 1595639 w 1820653"/>
              <a:gd name="connsiteY2" fmla="*/ 339577 h 1819143"/>
              <a:gd name="connsiteX3" fmla="*/ 1686127 w 1820653"/>
              <a:gd name="connsiteY3" fmla="*/ 363390 h 1819143"/>
              <a:gd name="connsiteX4" fmla="*/ 1748039 w 1820653"/>
              <a:gd name="connsiteY4" fmla="*/ 501502 h 1819143"/>
              <a:gd name="connsiteX5" fmla="*/ 1733752 w 1820653"/>
              <a:gd name="connsiteY5" fmla="*/ 949177 h 1819143"/>
              <a:gd name="connsiteX6" fmla="*/ 1817420 w 1820653"/>
              <a:gd name="connsiteY6" fmla="*/ 1471911 h 1819143"/>
              <a:gd name="connsiteX7" fmla="*/ 1192414 w 1820653"/>
              <a:gd name="connsiteY7" fmla="*/ 1819127 h 1819143"/>
              <a:gd name="connsiteX8" fmla="*/ 542925 w 1820653"/>
              <a:gd name="connsiteY8" fmla="*/ 1740199 h 1819143"/>
              <a:gd name="connsiteX9" fmla="*/ 212738 w 1820653"/>
              <a:gd name="connsiteY9" fmla="*/ 1272897 h 1819143"/>
              <a:gd name="connsiteX10" fmla="*/ 11314 w 1820653"/>
              <a:gd name="connsiteY10" fmla="*/ 739627 h 1819143"/>
              <a:gd name="connsiteX11" fmla="*/ 0 w 1820653"/>
              <a:gd name="connsiteY11" fmla="*/ 115136 h 1819143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748039 w 1820653"/>
              <a:gd name="connsiteY4" fmla="*/ 5015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98827 w 1820653"/>
              <a:gd name="connsiteY3" fmla="*/ 5030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749627 w 1820653"/>
              <a:gd name="connsiteY3" fmla="*/ 6681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521536 h 2225550"/>
              <a:gd name="connsiteX1" fmla="*/ 964952 w 1820653"/>
              <a:gd name="connsiteY1" fmla="*/ 0 h 2225550"/>
              <a:gd name="connsiteX2" fmla="*/ 1595639 w 1820653"/>
              <a:gd name="connsiteY2" fmla="*/ 745977 h 2225550"/>
              <a:gd name="connsiteX3" fmla="*/ 1749627 w 1820653"/>
              <a:gd name="connsiteY3" fmla="*/ 1074590 h 2225550"/>
              <a:gd name="connsiteX4" fmla="*/ 1481339 w 1820653"/>
              <a:gd name="connsiteY4" fmla="*/ 1022202 h 2225550"/>
              <a:gd name="connsiteX5" fmla="*/ 1733752 w 1820653"/>
              <a:gd name="connsiteY5" fmla="*/ 1355577 h 2225550"/>
              <a:gd name="connsiteX6" fmla="*/ 1817420 w 1820653"/>
              <a:gd name="connsiteY6" fmla="*/ 1878311 h 2225550"/>
              <a:gd name="connsiteX7" fmla="*/ 1192414 w 1820653"/>
              <a:gd name="connsiteY7" fmla="*/ 2225527 h 2225550"/>
              <a:gd name="connsiteX8" fmla="*/ 542925 w 1820653"/>
              <a:gd name="connsiteY8" fmla="*/ 2146599 h 2225550"/>
              <a:gd name="connsiteX9" fmla="*/ 212738 w 1820653"/>
              <a:gd name="connsiteY9" fmla="*/ 1679297 h 2225550"/>
              <a:gd name="connsiteX10" fmla="*/ 11314 w 1820653"/>
              <a:gd name="connsiteY10" fmla="*/ 1146027 h 2225550"/>
              <a:gd name="connsiteX11" fmla="*/ 0 w 1820653"/>
              <a:gd name="connsiteY11" fmla="*/ 521536 h 2225550"/>
              <a:gd name="connsiteX0" fmla="*/ 439536 w 1809339"/>
              <a:gd name="connsiteY0" fmla="*/ 546936 h 2225550"/>
              <a:gd name="connsiteX1" fmla="*/ 953638 w 1809339"/>
              <a:gd name="connsiteY1" fmla="*/ 0 h 2225550"/>
              <a:gd name="connsiteX2" fmla="*/ 1584325 w 1809339"/>
              <a:gd name="connsiteY2" fmla="*/ 745977 h 2225550"/>
              <a:gd name="connsiteX3" fmla="*/ 1738313 w 1809339"/>
              <a:gd name="connsiteY3" fmla="*/ 1074590 h 2225550"/>
              <a:gd name="connsiteX4" fmla="*/ 1470025 w 1809339"/>
              <a:gd name="connsiteY4" fmla="*/ 1022202 h 2225550"/>
              <a:gd name="connsiteX5" fmla="*/ 1722438 w 1809339"/>
              <a:gd name="connsiteY5" fmla="*/ 1355577 h 2225550"/>
              <a:gd name="connsiteX6" fmla="*/ 1806106 w 1809339"/>
              <a:gd name="connsiteY6" fmla="*/ 1878311 h 2225550"/>
              <a:gd name="connsiteX7" fmla="*/ 1181100 w 1809339"/>
              <a:gd name="connsiteY7" fmla="*/ 2225527 h 2225550"/>
              <a:gd name="connsiteX8" fmla="*/ 531611 w 1809339"/>
              <a:gd name="connsiteY8" fmla="*/ 2146599 h 2225550"/>
              <a:gd name="connsiteX9" fmla="*/ 201424 w 1809339"/>
              <a:gd name="connsiteY9" fmla="*/ 1679297 h 2225550"/>
              <a:gd name="connsiteX10" fmla="*/ 0 w 1809339"/>
              <a:gd name="connsiteY10" fmla="*/ 1146027 h 2225550"/>
              <a:gd name="connsiteX11" fmla="*/ 439536 w 1809339"/>
              <a:gd name="connsiteY11" fmla="*/ 546936 h 2225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09339" h="2225550">
                <a:moveTo>
                  <a:pt x="439536" y="546936"/>
                </a:moveTo>
                <a:lnTo>
                  <a:pt x="953638" y="0"/>
                </a:lnTo>
                <a:cubicBezTo>
                  <a:pt x="1218371" y="116367"/>
                  <a:pt x="1448179" y="677234"/>
                  <a:pt x="1584325" y="745977"/>
                </a:cubicBezTo>
                <a:cubicBezTo>
                  <a:pt x="1654175" y="762646"/>
                  <a:pt x="1704182" y="1055540"/>
                  <a:pt x="1738313" y="1074590"/>
                </a:cubicBezTo>
                <a:cubicBezTo>
                  <a:pt x="1772444" y="1147614"/>
                  <a:pt x="1464469" y="963465"/>
                  <a:pt x="1470025" y="1022202"/>
                </a:cubicBezTo>
                <a:cubicBezTo>
                  <a:pt x="1484313" y="1164283"/>
                  <a:pt x="1734344" y="1213496"/>
                  <a:pt x="1722438" y="1355577"/>
                </a:cubicBezTo>
                <a:cubicBezTo>
                  <a:pt x="1804831" y="1524265"/>
                  <a:pt x="1816581" y="1497692"/>
                  <a:pt x="1806106" y="1878311"/>
                </a:cubicBezTo>
                <a:cubicBezTo>
                  <a:pt x="1615762" y="1977116"/>
                  <a:pt x="1365094" y="2228322"/>
                  <a:pt x="1181100" y="2225527"/>
                </a:cubicBezTo>
                <a:lnTo>
                  <a:pt x="531611" y="2146599"/>
                </a:lnTo>
                <a:cubicBezTo>
                  <a:pt x="391615" y="2031219"/>
                  <a:pt x="458301" y="1743401"/>
                  <a:pt x="201424" y="1679297"/>
                </a:cubicBezTo>
                <a:cubicBezTo>
                  <a:pt x="-55453" y="1418343"/>
                  <a:pt x="67206" y="1331579"/>
                  <a:pt x="0" y="1146027"/>
                </a:cubicBezTo>
                <a:lnTo>
                  <a:pt x="439536" y="54693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191" y="-15766"/>
            <a:ext cx="4962574" cy="5163760"/>
          </a:xfrm>
          <a:prstGeom prst="rect">
            <a:avLst/>
          </a:prstGeom>
          <a:effectLst/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376" y="2566114"/>
            <a:ext cx="1731300" cy="17313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767186" y="2375049"/>
            <a:ext cx="1795649" cy="1920746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5649" h="1920746">
                <a:moveTo>
                  <a:pt x="0" y="115136"/>
                </a:moveTo>
                <a:lnTo>
                  <a:pt x="939552" y="0"/>
                </a:lnTo>
                <a:cubicBezTo>
                  <a:pt x="1204285" y="116367"/>
                  <a:pt x="1459493" y="270834"/>
                  <a:pt x="1595639" y="339577"/>
                </a:cubicBezTo>
                <a:cubicBezTo>
                  <a:pt x="1665489" y="356246"/>
                  <a:pt x="1651996" y="344340"/>
                  <a:pt x="1686127" y="363390"/>
                </a:cubicBezTo>
                <a:cubicBezTo>
                  <a:pt x="1720258" y="436414"/>
                  <a:pt x="1742483" y="442765"/>
                  <a:pt x="1748039" y="501502"/>
                </a:cubicBezTo>
                <a:cubicBezTo>
                  <a:pt x="1762327" y="643583"/>
                  <a:pt x="1745658" y="807096"/>
                  <a:pt x="1733752" y="949177"/>
                </a:cubicBezTo>
                <a:cubicBezTo>
                  <a:pt x="1816145" y="1117865"/>
                  <a:pt x="1796145" y="1243692"/>
                  <a:pt x="1785670" y="1624311"/>
                </a:cubicBezTo>
                <a:cubicBezTo>
                  <a:pt x="1601676" y="1621516"/>
                  <a:pt x="1427208" y="1923522"/>
                  <a:pt x="1243214" y="1920727"/>
                </a:cubicBezTo>
                <a:lnTo>
                  <a:pt x="714375" y="1619549"/>
                </a:lnTo>
                <a:cubicBezTo>
                  <a:pt x="573155" y="1411967"/>
                  <a:pt x="260484" y="1347259"/>
                  <a:pt x="119264" y="1139677"/>
                </a:cubicBezTo>
                <a:lnTo>
                  <a:pt x="0" y="1151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190" y="2690366"/>
            <a:ext cx="914400" cy="914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671" y="2375049"/>
            <a:ext cx="914400" cy="9144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050" y="3061031"/>
            <a:ext cx="914400" cy="914400"/>
          </a:xfrm>
          <a:prstGeom prst="rect">
            <a:avLst/>
          </a:prstGeom>
        </p:spPr>
      </p:pic>
      <p:sp>
        <p:nvSpPr>
          <p:cNvPr id="22" name="bang 3"/>
          <p:cNvSpPr/>
          <p:nvPr/>
        </p:nvSpPr>
        <p:spPr>
          <a:xfrm rot="1066537">
            <a:off x="-10126" y="-635505"/>
            <a:ext cx="2338126" cy="2477828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314 w 1795649"/>
              <a:gd name="connsiteY9" fmla="*/ 73962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542925 w 1795649"/>
              <a:gd name="connsiteY8" fmla="*/ 174019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740199"/>
              <a:gd name="connsiteX1" fmla="*/ 939552 w 1795649"/>
              <a:gd name="connsiteY1" fmla="*/ 0 h 1740199"/>
              <a:gd name="connsiteX2" fmla="*/ 1595639 w 1795649"/>
              <a:gd name="connsiteY2" fmla="*/ 339577 h 1740199"/>
              <a:gd name="connsiteX3" fmla="*/ 1686127 w 1795649"/>
              <a:gd name="connsiteY3" fmla="*/ 363390 h 1740199"/>
              <a:gd name="connsiteX4" fmla="*/ 1748039 w 1795649"/>
              <a:gd name="connsiteY4" fmla="*/ 501502 h 1740199"/>
              <a:gd name="connsiteX5" fmla="*/ 1733752 w 1795649"/>
              <a:gd name="connsiteY5" fmla="*/ 949177 h 1740199"/>
              <a:gd name="connsiteX6" fmla="*/ 1785670 w 1795649"/>
              <a:gd name="connsiteY6" fmla="*/ 1624311 h 1740199"/>
              <a:gd name="connsiteX7" fmla="*/ 1173364 w 1795649"/>
              <a:gd name="connsiteY7" fmla="*/ 1685777 h 1740199"/>
              <a:gd name="connsiteX8" fmla="*/ 542925 w 1795649"/>
              <a:gd name="connsiteY8" fmla="*/ 1740199 h 1740199"/>
              <a:gd name="connsiteX9" fmla="*/ 212738 w 1795649"/>
              <a:gd name="connsiteY9" fmla="*/ 1272897 h 1740199"/>
              <a:gd name="connsiteX10" fmla="*/ 11314 w 1795649"/>
              <a:gd name="connsiteY10" fmla="*/ 739627 h 1740199"/>
              <a:gd name="connsiteX11" fmla="*/ 0 w 1795649"/>
              <a:gd name="connsiteY11" fmla="*/ 115136 h 1740199"/>
              <a:gd name="connsiteX0" fmla="*/ 0 w 1795649"/>
              <a:gd name="connsiteY0" fmla="*/ 115136 h 1819155"/>
              <a:gd name="connsiteX1" fmla="*/ 939552 w 1795649"/>
              <a:gd name="connsiteY1" fmla="*/ 0 h 1819155"/>
              <a:gd name="connsiteX2" fmla="*/ 1595639 w 1795649"/>
              <a:gd name="connsiteY2" fmla="*/ 339577 h 1819155"/>
              <a:gd name="connsiteX3" fmla="*/ 1686127 w 1795649"/>
              <a:gd name="connsiteY3" fmla="*/ 363390 h 1819155"/>
              <a:gd name="connsiteX4" fmla="*/ 1748039 w 1795649"/>
              <a:gd name="connsiteY4" fmla="*/ 501502 h 1819155"/>
              <a:gd name="connsiteX5" fmla="*/ 1733752 w 1795649"/>
              <a:gd name="connsiteY5" fmla="*/ 949177 h 1819155"/>
              <a:gd name="connsiteX6" fmla="*/ 1785670 w 1795649"/>
              <a:gd name="connsiteY6" fmla="*/ 1624311 h 1819155"/>
              <a:gd name="connsiteX7" fmla="*/ 1192414 w 1795649"/>
              <a:gd name="connsiteY7" fmla="*/ 1819127 h 1819155"/>
              <a:gd name="connsiteX8" fmla="*/ 542925 w 1795649"/>
              <a:gd name="connsiteY8" fmla="*/ 1740199 h 1819155"/>
              <a:gd name="connsiteX9" fmla="*/ 212738 w 1795649"/>
              <a:gd name="connsiteY9" fmla="*/ 1272897 h 1819155"/>
              <a:gd name="connsiteX10" fmla="*/ 11314 w 1795649"/>
              <a:gd name="connsiteY10" fmla="*/ 739627 h 1819155"/>
              <a:gd name="connsiteX11" fmla="*/ 0 w 1795649"/>
              <a:gd name="connsiteY11" fmla="*/ 115136 h 1819155"/>
              <a:gd name="connsiteX0" fmla="*/ 0 w 1820653"/>
              <a:gd name="connsiteY0" fmla="*/ 115136 h 1819143"/>
              <a:gd name="connsiteX1" fmla="*/ 939552 w 1820653"/>
              <a:gd name="connsiteY1" fmla="*/ 0 h 1819143"/>
              <a:gd name="connsiteX2" fmla="*/ 1595639 w 1820653"/>
              <a:gd name="connsiteY2" fmla="*/ 339577 h 1819143"/>
              <a:gd name="connsiteX3" fmla="*/ 1686127 w 1820653"/>
              <a:gd name="connsiteY3" fmla="*/ 363390 h 1819143"/>
              <a:gd name="connsiteX4" fmla="*/ 1748039 w 1820653"/>
              <a:gd name="connsiteY4" fmla="*/ 501502 h 1819143"/>
              <a:gd name="connsiteX5" fmla="*/ 1733752 w 1820653"/>
              <a:gd name="connsiteY5" fmla="*/ 949177 h 1819143"/>
              <a:gd name="connsiteX6" fmla="*/ 1817420 w 1820653"/>
              <a:gd name="connsiteY6" fmla="*/ 1471911 h 1819143"/>
              <a:gd name="connsiteX7" fmla="*/ 1192414 w 1820653"/>
              <a:gd name="connsiteY7" fmla="*/ 1819127 h 1819143"/>
              <a:gd name="connsiteX8" fmla="*/ 542925 w 1820653"/>
              <a:gd name="connsiteY8" fmla="*/ 1740199 h 1819143"/>
              <a:gd name="connsiteX9" fmla="*/ 212738 w 1820653"/>
              <a:gd name="connsiteY9" fmla="*/ 1272897 h 1819143"/>
              <a:gd name="connsiteX10" fmla="*/ 11314 w 1820653"/>
              <a:gd name="connsiteY10" fmla="*/ 739627 h 1819143"/>
              <a:gd name="connsiteX11" fmla="*/ 0 w 1820653"/>
              <a:gd name="connsiteY11" fmla="*/ 115136 h 1819143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748039 w 1820653"/>
              <a:gd name="connsiteY4" fmla="*/ 5015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98827 w 1820653"/>
              <a:gd name="connsiteY3" fmla="*/ 5030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749627 w 1820653"/>
              <a:gd name="connsiteY3" fmla="*/ 6681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521536 h 2225550"/>
              <a:gd name="connsiteX1" fmla="*/ 964952 w 1820653"/>
              <a:gd name="connsiteY1" fmla="*/ 0 h 2225550"/>
              <a:gd name="connsiteX2" fmla="*/ 1595639 w 1820653"/>
              <a:gd name="connsiteY2" fmla="*/ 745977 h 2225550"/>
              <a:gd name="connsiteX3" fmla="*/ 1749627 w 1820653"/>
              <a:gd name="connsiteY3" fmla="*/ 1074590 h 2225550"/>
              <a:gd name="connsiteX4" fmla="*/ 1481339 w 1820653"/>
              <a:gd name="connsiteY4" fmla="*/ 1022202 h 2225550"/>
              <a:gd name="connsiteX5" fmla="*/ 1733752 w 1820653"/>
              <a:gd name="connsiteY5" fmla="*/ 1355577 h 2225550"/>
              <a:gd name="connsiteX6" fmla="*/ 1817420 w 1820653"/>
              <a:gd name="connsiteY6" fmla="*/ 1878311 h 2225550"/>
              <a:gd name="connsiteX7" fmla="*/ 1192414 w 1820653"/>
              <a:gd name="connsiteY7" fmla="*/ 2225527 h 2225550"/>
              <a:gd name="connsiteX8" fmla="*/ 542925 w 1820653"/>
              <a:gd name="connsiteY8" fmla="*/ 2146599 h 2225550"/>
              <a:gd name="connsiteX9" fmla="*/ 212738 w 1820653"/>
              <a:gd name="connsiteY9" fmla="*/ 1679297 h 2225550"/>
              <a:gd name="connsiteX10" fmla="*/ 11314 w 1820653"/>
              <a:gd name="connsiteY10" fmla="*/ 1146027 h 2225550"/>
              <a:gd name="connsiteX11" fmla="*/ 0 w 1820653"/>
              <a:gd name="connsiteY11" fmla="*/ 521536 h 2225550"/>
              <a:gd name="connsiteX0" fmla="*/ 439536 w 1809339"/>
              <a:gd name="connsiteY0" fmla="*/ 546936 h 2225550"/>
              <a:gd name="connsiteX1" fmla="*/ 953638 w 1809339"/>
              <a:gd name="connsiteY1" fmla="*/ 0 h 2225550"/>
              <a:gd name="connsiteX2" fmla="*/ 1584325 w 1809339"/>
              <a:gd name="connsiteY2" fmla="*/ 745977 h 2225550"/>
              <a:gd name="connsiteX3" fmla="*/ 1738313 w 1809339"/>
              <a:gd name="connsiteY3" fmla="*/ 1074590 h 2225550"/>
              <a:gd name="connsiteX4" fmla="*/ 1470025 w 1809339"/>
              <a:gd name="connsiteY4" fmla="*/ 1022202 h 2225550"/>
              <a:gd name="connsiteX5" fmla="*/ 1722438 w 1809339"/>
              <a:gd name="connsiteY5" fmla="*/ 1355577 h 2225550"/>
              <a:gd name="connsiteX6" fmla="*/ 1806106 w 1809339"/>
              <a:gd name="connsiteY6" fmla="*/ 1878311 h 2225550"/>
              <a:gd name="connsiteX7" fmla="*/ 1181100 w 1809339"/>
              <a:gd name="connsiteY7" fmla="*/ 2225527 h 2225550"/>
              <a:gd name="connsiteX8" fmla="*/ 531611 w 1809339"/>
              <a:gd name="connsiteY8" fmla="*/ 2146599 h 2225550"/>
              <a:gd name="connsiteX9" fmla="*/ 201424 w 1809339"/>
              <a:gd name="connsiteY9" fmla="*/ 1679297 h 2225550"/>
              <a:gd name="connsiteX10" fmla="*/ 0 w 1809339"/>
              <a:gd name="connsiteY10" fmla="*/ 1146027 h 2225550"/>
              <a:gd name="connsiteX11" fmla="*/ 439536 w 1809339"/>
              <a:gd name="connsiteY11" fmla="*/ 546936 h 2225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09339" h="2225550">
                <a:moveTo>
                  <a:pt x="439536" y="546936"/>
                </a:moveTo>
                <a:lnTo>
                  <a:pt x="953638" y="0"/>
                </a:lnTo>
                <a:cubicBezTo>
                  <a:pt x="1218371" y="116367"/>
                  <a:pt x="1448179" y="677234"/>
                  <a:pt x="1584325" y="745977"/>
                </a:cubicBezTo>
                <a:cubicBezTo>
                  <a:pt x="1654175" y="762646"/>
                  <a:pt x="1704182" y="1055540"/>
                  <a:pt x="1738313" y="1074590"/>
                </a:cubicBezTo>
                <a:cubicBezTo>
                  <a:pt x="1772444" y="1147614"/>
                  <a:pt x="1464469" y="963465"/>
                  <a:pt x="1470025" y="1022202"/>
                </a:cubicBezTo>
                <a:cubicBezTo>
                  <a:pt x="1484313" y="1164283"/>
                  <a:pt x="1734344" y="1213496"/>
                  <a:pt x="1722438" y="1355577"/>
                </a:cubicBezTo>
                <a:cubicBezTo>
                  <a:pt x="1804831" y="1524265"/>
                  <a:pt x="1816581" y="1497692"/>
                  <a:pt x="1806106" y="1878311"/>
                </a:cubicBezTo>
                <a:cubicBezTo>
                  <a:pt x="1615762" y="1977116"/>
                  <a:pt x="1365094" y="2228322"/>
                  <a:pt x="1181100" y="2225527"/>
                </a:cubicBezTo>
                <a:lnTo>
                  <a:pt x="531611" y="2146599"/>
                </a:lnTo>
                <a:cubicBezTo>
                  <a:pt x="391615" y="2031219"/>
                  <a:pt x="458301" y="1743401"/>
                  <a:pt x="201424" y="1679297"/>
                </a:cubicBezTo>
                <a:cubicBezTo>
                  <a:pt x="-55453" y="1418343"/>
                  <a:pt x="67206" y="1331579"/>
                  <a:pt x="0" y="1146027"/>
                </a:cubicBezTo>
                <a:lnTo>
                  <a:pt x="439536" y="546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bang 4"/>
          <p:cNvSpPr/>
          <p:nvPr/>
        </p:nvSpPr>
        <p:spPr>
          <a:xfrm>
            <a:off x="5961997" y="4843513"/>
            <a:ext cx="3072208" cy="2516810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755229 w 2550878"/>
              <a:gd name="connsiteY0" fmla="*/ 115136 h 1920746"/>
              <a:gd name="connsiteX1" fmla="*/ 1694781 w 2550878"/>
              <a:gd name="connsiteY1" fmla="*/ 0 h 1920746"/>
              <a:gd name="connsiteX2" fmla="*/ 2350868 w 2550878"/>
              <a:gd name="connsiteY2" fmla="*/ 339577 h 1920746"/>
              <a:gd name="connsiteX3" fmla="*/ 2441356 w 2550878"/>
              <a:gd name="connsiteY3" fmla="*/ 363390 h 1920746"/>
              <a:gd name="connsiteX4" fmla="*/ 2503268 w 2550878"/>
              <a:gd name="connsiteY4" fmla="*/ 501502 h 1920746"/>
              <a:gd name="connsiteX5" fmla="*/ 2488981 w 2550878"/>
              <a:gd name="connsiteY5" fmla="*/ 949177 h 1920746"/>
              <a:gd name="connsiteX6" fmla="*/ 2540899 w 2550878"/>
              <a:gd name="connsiteY6" fmla="*/ 1624311 h 1920746"/>
              <a:gd name="connsiteX7" fmla="*/ 1998443 w 2550878"/>
              <a:gd name="connsiteY7" fmla="*/ 1920727 h 1920746"/>
              <a:gd name="connsiteX8" fmla="*/ 1469604 w 2550878"/>
              <a:gd name="connsiteY8" fmla="*/ 1619549 h 1920746"/>
              <a:gd name="connsiteX9" fmla="*/ 874493 w 2550878"/>
              <a:gd name="connsiteY9" fmla="*/ 1139677 h 1920746"/>
              <a:gd name="connsiteX10" fmla="*/ 0 w 2550878"/>
              <a:gd name="connsiteY10" fmla="*/ 171775 h 1920746"/>
              <a:gd name="connsiteX11" fmla="*/ 755229 w 2550878"/>
              <a:gd name="connsiteY11" fmla="*/ 115136 h 1920746"/>
              <a:gd name="connsiteX0" fmla="*/ 653629 w 2550878"/>
              <a:gd name="connsiteY0" fmla="*/ 0 h 2516810"/>
              <a:gd name="connsiteX1" fmla="*/ 1694781 w 2550878"/>
              <a:gd name="connsiteY1" fmla="*/ 596064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653629 w 2550878"/>
              <a:gd name="connsiteY0" fmla="*/ 0 h 2516810"/>
              <a:gd name="connsiteX1" fmla="*/ 1985067 w 2550878"/>
              <a:gd name="connsiteY1" fmla="*/ 117092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612123 w 2693397"/>
              <a:gd name="connsiteY8" fmla="*/ 2215613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017037 w 2693397"/>
              <a:gd name="connsiteY8" fmla="*/ 2273670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3062668"/>
              <a:gd name="connsiteY0" fmla="*/ 0 h 2516810"/>
              <a:gd name="connsiteX1" fmla="*/ 2127586 w 3062668"/>
              <a:gd name="connsiteY1" fmla="*/ 117092 h 2516810"/>
              <a:gd name="connsiteX2" fmla="*/ 2493387 w 3062668"/>
              <a:gd name="connsiteY2" fmla="*/ 935641 h 2516810"/>
              <a:gd name="connsiteX3" fmla="*/ 2583875 w 3062668"/>
              <a:gd name="connsiteY3" fmla="*/ 959454 h 2516810"/>
              <a:gd name="connsiteX4" fmla="*/ 2645787 w 3062668"/>
              <a:gd name="connsiteY4" fmla="*/ 1097566 h 2516810"/>
              <a:gd name="connsiteX5" fmla="*/ 3052415 w 3062668"/>
              <a:gd name="connsiteY5" fmla="*/ 1559755 h 2516810"/>
              <a:gd name="connsiteX6" fmla="*/ 2683418 w 3062668"/>
              <a:gd name="connsiteY6" fmla="*/ 2220375 h 2516810"/>
              <a:gd name="connsiteX7" fmla="*/ 2140962 w 3062668"/>
              <a:gd name="connsiteY7" fmla="*/ 2516791 h 2516810"/>
              <a:gd name="connsiteX8" fmla="*/ 1017037 w 3062668"/>
              <a:gd name="connsiteY8" fmla="*/ 2273670 h 2516810"/>
              <a:gd name="connsiteX9" fmla="*/ 1012 w 3062668"/>
              <a:gd name="connsiteY9" fmla="*/ 1634141 h 2516810"/>
              <a:gd name="connsiteX10" fmla="*/ 142519 w 3062668"/>
              <a:gd name="connsiteY10" fmla="*/ 767839 h 2516810"/>
              <a:gd name="connsiteX11" fmla="*/ 796148 w 306266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2583875 w 3072208"/>
              <a:gd name="connsiteY3" fmla="*/ 959454 h 2516810"/>
              <a:gd name="connsiteX4" fmla="*/ 3066701 w 3072208"/>
              <a:gd name="connsiteY4" fmla="*/ 1097566 h 2516810"/>
              <a:gd name="connsiteX5" fmla="*/ 3052415 w 3072208"/>
              <a:gd name="connsiteY5" fmla="*/ 1559755 h 2516810"/>
              <a:gd name="connsiteX6" fmla="*/ 2683418 w 3072208"/>
              <a:gd name="connsiteY6" fmla="*/ 2220375 h 2516810"/>
              <a:gd name="connsiteX7" fmla="*/ 2140962 w 3072208"/>
              <a:gd name="connsiteY7" fmla="*/ 2516791 h 2516810"/>
              <a:gd name="connsiteX8" fmla="*/ 1017037 w 3072208"/>
              <a:gd name="connsiteY8" fmla="*/ 2273670 h 2516810"/>
              <a:gd name="connsiteX9" fmla="*/ 1012 w 3072208"/>
              <a:gd name="connsiteY9" fmla="*/ 1634141 h 2516810"/>
              <a:gd name="connsiteX10" fmla="*/ 142519 w 3072208"/>
              <a:gd name="connsiteY10" fmla="*/ 767839 h 2516810"/>
              <a:gd name="connsiteX11" fmla="*/ 796148 w 307220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3066701 w 3072208"/>
              <a:gd name="connsiteY3" fmla="*/ 1097566 h 2516810"/>
              <a:gd name="connsiteX4" fmla="*/ 3052415 w 3072208"/>
              <a:gd name="connsiteY4" fmla="*/ 1559755 h 2516810"/>
              <a:gd name="connsiteX5" fmla="*/ 2683418 w 3072208"/>
              <a:gd name="connsiteY5" fmla="*/ 2220375 h 2516810"/>
              <a:gd name="connsiteX6" fmla="*/ 2140962 w 3072208"/>
              <a:gd name="connsiteY6" fmla="*/ 2516791 h 2516810"/>
              <a:gd name="connsiteX7" fmla="*/ 1017037 w 3072208"/>
              <a:gd name="connsiteY7" fmla="*/ 2273670 h 2516810"/>
              <a:gd name="connsiteX8" fmla="*/ 1012 w 3072208"/>
              <a:gd name="connsiteY8" fmla="*/ 1634141 h 2516810"/>
              <a:gd name="connsiteX9" fmla="*/ 142519 w 3072208"/>
              <a:gd name="connsiteY9" fmla="*/ 767839 h 2516810"/>
              <a:gd name="connsiteX10" fmla="*/ 796148 w 3072208"/>
              <a:gd name="connsiteY10" fmla="*/ 0 h 25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72208" h="2516810">
                <a:moveTo>
                  <a:pt x="796148" y="0"/>
                </a:moveTo>
                <a:lnTo>
                  <a:pt x="2127586" y="117092"/>
                </a:lnTo>
                <a:cubicBezTo>
                  <a:pt x="2392319" y="233459"/>
                  <a:pt x="2357241" y="866898"/>
                  <a:pt x="2493387" y="935641"/>
                </a:cubicBezTo>
                <a:cubicBezTo>
                  <a:pt x="2649906" y="1099053"/>
                  <a:pt x="2973530" y="993547"/>
                  <a:pt x="3066701" y="1097566"/>
                </a:cubicBezTo>
                <a:cubicBezTo>
                  <a:pt x="3080989" y="1239647"/>
                  <a:pt x="3064321" y="1417674"/>
                  <a:pt x="3052415" y="1559755"/>
                </a:cubicBezTo>
                <a:cubicBezTo>
                  <a:pt x="3134808" y="1728443"/>
                  <a:pt x="2693893" y="1839756"/>
                  <a:pt x="2683418" y="2220375"/>
                </a:cubicBezTo>
                <a:cubicBezTo>
                  <a:pt x="2499424" y="2217580"/>
                  <a:pt x="2324956" y="2519586"/>
                  <a:pt x="2140962" y="2516791"/>
                </a:cubicBezTo>
                <a:lnTo>
                  <a:pt x="1017037" y="2273670"/>
                </a:lnTo>
                <a:cubicBezTo>
                  <a:pt x="875817" y="2066088"/>
                  <a:pt x="142232" y="1841723"/>
                  <a:pt x="1012" y="1634141"/>
                </a:cubicBezTo>
                <a:cubicBezTo>
                  <a:pt x="-14714" y="1442135"/>
                  <a:pt x="158245" y="959845"/>
                  <a:pt x="142519" y="767839"/>
                </a:cubicBezTo>
                <a:lnTo>
                  <a:pt x="79614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bang 5"/>
          <p:cNvSpPr/>
          <p:nvPr/>
        </p:nvSpPr>
        <p:spPr>
          <a:xfrm>
            <a:off x="3801973" y="-487503"/>
            <a:ext cx="2564571" cy="2456133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0 w 2039599"/>
              <a:gd name="connsiteY9" fmla="*/ 731061 h 1920746"/>
              <a:gd name="connsiteX10" fmla="*/ 243950 w 2039599"/>
              <a:gd name="connsiteY10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253723 w 2039599"/>
              <a:gd name="connsiteY9" fmla="*/ 1363350 h 1920746"/>
              <a:gd name="connsiteX10" fmla="*/ 0 w 2039599"/>
              <a:gd name="connsiteY10" fmla="*/ 731061 h 1920746"/>
              <a:gd name="connsiteX11" fmla="*/ 243950 w 2039599"/>
              <a:gd name="connsiteY11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253723 w 2039599"/>
              <a:gd name="connsiteY9" fmla="*/ 1363350 h 1920746"/>
              <a:gd name="connsiteX10" fmla="*/ 0 w 2039599"/>
              <a:gd name="connsiteY10" fmla="*/ 731061 h 1920746"/>
              <a:gd name="connsiteX11" fmla="*/ 243950 w 2039599"/>
              <a:gd name="connsiteY11" fmla="*/ 115136 h 1920746"/>
              <a:gd name="connsiteX0" fmla="*/ 141795 w 1937444"/>
              <a:gd name="connsiteY0" fmla="*/ 115136 h 1920746"/>
              <a:gd name="connsiteX1" fmla="*/ 1081347 w 1937444"/>
              <a:gd name="connsiteY1" fmla="*/ 0 h 1920746"/>
              <a:gd name="connsiteX2" fmla="*/ 1737434 w 1937444"/>
              <a:gd name="connsiteY2" fmla="*/ 339577 h 1920746"/>
              <a:gd name="connsiteX3" fmla="*/ 1827922 w 1937444"/>
              <a:gd name="connsiteY3" fmla="*/ 363390 h 1920746"/>
              <a:gd name="connsiteX4" fmla="*/ 1889834 w 1937444"/>
              <a:gd name="connsiteY4" fmla="*/ 501502 h 1920746"/>
              <a:gd name="connsiteX5" fmla="*/ 1875547 w 1937444"/>
              <a:gd name="connsiteY5" fmla="*/ 949177 h 1920746"/>
              <a:gd name="connsiteX6" fmla="*/ 1927465 w 1937444"/>
              <a:gd name="connsiteY6" fmla="*/ 1624311 h 1920746"/>
              <a:gd name="connsiteX7" fmla="*/ 1385009 w 1937444"/>
              <a:gd name="connsiteY7" fmla="*/ 1920727 h 1920746"/>
              <a:gd name="connsiteX8" fmla="*/ 856170 w 1937444"/>
              <a:gd name="connsiteY8" fmla="*/ 1619549 h 1920746"/>
              <a:gd name="connsiteX9" fmla="*/ 151568 w 1937444"/>
              <a:gd name="connsiteY9" fmla="*/ 1363350 h 1920746"/>
              <a:gd name="connsiteX10" fmla="*/ 0 w 1937444"/>
              <a:gd name="connsiteY10" fmla="*/ 685659 h 1920746"/>
              <a:gd name="connsiteX11" fmla="*/ 141795 w 1937444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867520 w 2005547"/>
              <a:gd name="connsiteY8" fmla="*/ 1426591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58324 w 2005547"/>
              <a:gd name="connsiteY8" fmla="*/ 1517396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58324 w 2005547"/>
              <a:gd name="connsiteY8" fmla="*/ 1517396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05547" h="1920746">
                <a:moveTo>
                  <a:pt x="209898" y="115136"/>
                </a:moveTo>
                <a:lnTo>
                  <a:pt x="1149450" y="0"/>
                </a:lnTo>
                <a:cubicBezTo>
                  <a:pt x="1414183" y="116367"/>
                  <a:pt x="1669391" y="270834"/>
                  <a:pt x="1805537" y="339577"/>
                </a:cubicBezTo>
                <a:cubicBezTo>
                  <a:pt x="1875387" y="356246"/>
                  <a:pt x="1861894" y="344340"/>
                  <a:pt x="1896025" y="363390"/>
                </a:cubicBezTo>
                <a:cubicBezTo>
                  <a:pt x="1930156" y="436414"/>
                  <a:pt x="1952381" y="442765"/>
                  <a:pt x="1957937" y="501502"/>
                </a:cubicBezTo>
                <a:cubicBezTo>
                  <a:pt x="1972225" y="643583"/>
                  <a:pt x="1955556" y="807096"/>
                  <a:pt x="1943650" y="949177"/>
                </a:cubicBezTo>
                <a:cubicBezTo>
                  <a:pt x="2026043" y="1117865"/>
                  <a:pt x="2006043" y="1243692"/>
                  <a:pt x="1995568" y="1624311"/>
                </a:cubicBezTo>
                <a:cubicBezTo>
                  <a:pt x="1811574" y="1621516"/>
                  <a:pt x="1637106" y="1923522"/>
                  <a:pt x="1453112" y="1920727"/>
                </a:cubicBezTo>
                <a:lnTo>
                  <a:pt x="958324" y="1517396"/>
                </a:lnTo>
                <a:cubicBezTo>
                  <a:pt x="775452" y="1380990"/>
                  <a:pt x="549649" y="1488731"/>
                  <a:pt x="219671" y="1363350"/>
                </a:cubicBezTo>
                <a:cubicBezTo>
                  <a:pt x="162103" y="1056362"/>
                  <a:pt x="137836" y="918288"/>
                  <a:pt x="0" y="685659"/>
                </a:cubicBezTo>
                <a:lnTo>
                  <a:pt x="209898" y="1151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237000" y="5344494"/>
            <a:ext cx="2955000" cy="1513506"/>
          </a:xfrm>
          <a:custGeom>
            <a:avLst/>
            <a:gdLst>
              <a:gd name="connsiteX0" fmla="*/ 0 w 2955000"/>
              <a:gd name="connsiteY0" fmla="*/ 0 h 1299411"/>
              <a:gd name="connsiteX1" fmla="*/ 2955000 w 2955000"/>
              <a:gd name="connsiteY1" fmla="*/ 0 h 1299411"/>
              <a:gd name="connsiteX2" fmla="*/ 2955000 w 2955000"/>
              <a:gd name="connsiteY2" fmla="*/ 1299411 h 1299411"/>
              <a:gd name="connsiteX3" fmla="*/ 0 w 2955000"/>
              <a:gd name="connsiteY3" fmla="*/ 1299411 h 1299411"/>
              <a:gd name="connsiteX4" fmla="*/ 0 w 2955000"/>
              <a:gd name="connsiteY4" fmla="*/ 0 h 1299411"/>
              <a:gd name="connsiteX0" fmla="*/ 0 w 2955000"/>
              <a:gd name="connsiteY0" fmla="*/ 214095 h 1513506"/>
              <a:gd name="connsiteX1" fmla="*/ 1325897 w 2955000"/>
              <a:gd name="connsiteY1" fmla="*/ 16 h 1513506"/>
              <a:gd name="connsiteX2" fmla="*/ 2955000 w 2955000"/>
              <a:gd name="connsiteY2" fmla="*/ 214095 h 1513506"/>
              <a:gd name="connsiteX3" fmla="*/ 2955000 w 2955000"/>
              <a:gd name="connsiteY3" fmla="*/ 1513506 h 1513506"/>
              <a:gd name="connsiteX4" fmla="*/ 0 w 2955000"/>
              <a:gd name="connsiteY4" fmla="*/ 1513506 h 1513506"/>
              <a:gd name="connsiteX5" fmla="*/ 0 w 2955000"/>
              <a:gd name="connsiteY5" fmla="*/ 214095 h 1513506"/>
              <a:gd name="connsiteX0" fmla="*/ 0 w 2955000"/>
              <a:gd name="connsiteY0" fmla="*/ 214095 h 1513506"/>
              <a:gd name="connsiteX1" fmla="*/ 1325897 w 2955000"/>
              <a:gd name="connsiteY1" fmla="*/ 16 h 1513506"/>
              <a:gd name="connsiteX2" fmla="*/ 2955000 w 2955000"/>
              <a:gd name="connsiteY2" fmla="*/ 214095 h 1513506"/>
              <a:gd name="connsiteX3" fmla="*/ 2955000 w 2955000"/>
              <a:gd name="connsiteY3" fmla="*/ 1513506 h 1513506"/>
              <a:gd name="connsiteX4" fmla="*/ 0 w 2955000"/>
              <a:gd name="connsiteY4" fmla="*/ 1513506 h 1513506"/>
              <a:gd name="connsiteX5" fmla="*/ 190779 w 2955000"/>
              <a:gd name="connsiteY5" fmla="*/ 930182 h 1513506"/>
              <a:gd name="connsiteX6" fmla="*/ 0 w 2955000"/>
              <a:gd name="connsiteY6" fmla="*/ 214095 h 1513506"/>
              <a:gd name="connsiteX0" fmla="*/ 0 w 2955000"/>
              <a:gd name="connsiteY0" fmla="*/ 214095 h 1513506"/>
              <a:gd name="connsiteX1" fmla="*/ 1325897 w 2955000"/>
              <a:gd name="connsiteY1" fmla="*/ 16 h 1513506"/>
              <a:gd name="connsiteX2" fmla="*/ 2461014 w 2955000"/>
              <a:gd name="connsiteY2" fmla="*/ 126140 h 1513506"/>
              <a:gd name="connsiteX3" fmla="*/ 2955000 w 2955000"/>
              <a:gd name="connsiteY3" fmla="*/ 214095 h 1513506"/>
              <a:gd name="connsiteX4" fmla="*/ 2955000 w 2955000"/>
              <a:gd name="connsiteY4" fmla="*/ 1513506 h 1513506"/>
              <a:gd name="connsiteX5" fmla="*/ 0 w 2955000"/>
              <a:gd name="connsiteY5" fmla="*/ 1513506 h 1513506"/>
              <a:gd name="connsiteX6" fmla="*/ 190779 w 2955000"/>
              <a:gd name="connsiteY6" fmla="*/ 930182 h 1513506"/>
              <a:gd name="connsiteX7" fmla="*/ 0 w 2955000"/>
              <a:gd name="connsiteY7" fmla="*/ 214095 h 1513506"/>
              <a:gd name="connsiteX0" fmla="*/ 0 w 2955000"/>
              <a:gd name="connsiteY0" fmla="*/ 214095 h 1513506"/>
              <a:gd name="connsiteX1" fmla="*/ 1325897 w 2955000"/>
              <a:gd name="connsiteY1" fmla="*/ 16 h 1513506"/>
              <a:gd name="connsiteX2" fmla="*/ 2397952 w 2955000"/>
              <a:gd name="connsiteY2" fmla="*/ 16 h 1513506"/>
              <a:gd name="connsiteX3" fmla="*/ 2955000 w 2955000"/>
              <a:gd name="connsiteY3" fmla="*/ 214095 h 1513506"/>
              <a:gd name="connsiteX4" fmla="*/ 2955000 w 2955000"/>
              <a:gd name="connsiteY4" fmla="*/ 1513506 h 1513506"/>
              <a:gd name="connsiteX5" fmla="*/ 0 w 2955000"/>
              <a:gd name="connsiteY5" fmla="*/ 1513506 h 1513506"/>
              <a:gd name="connsiteX6" fmla="*/ 190779 w 2955000"/>
              <a:gd name="connsiteY6" fmla="*/ 930182 h 1513506"/>
              <a:gd name="connsiteX7" fmla="*/ 0 w 2955000"/>
              <a:gd name="connsiteY7" fmla="*/ 214095 h 151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55000" h="1513506">
                <a:moveTo>
                  <a:pt x="0" y="214095"/>
                </a:moveTo>
                <a:cubicBezTo>
                  <a:pt x="420945" y="216308"/>
                  <a:pt x="904952" y="-2197"/>
                  <a:pt x="1325897" y="16"/>
                </a:cubicBezTo>
                <a:lnTo>
                  <a:pt x="2397952" y="16"/>
                </a:lnTo>
                <a:lnTo>
                  <a:pt x="2955000" y="214095"/>
                </a:lnTo>
                <a:lnTo>
                  <a:pt x="2955000" y="1513506"/>
                </a:lnTo>
                <a:lnTo>
                  <a:pt x="0" y="1513506"/>
                </a:lnTo>
                <a:cubicBezTo>
                  <a:pt x="531" y="1292789"/>
                  <a:pt x="190248" y="1150899"/>
                  <a:pt x="190779" y="930182"/>
                </a:cubicBezTo>
                <a:lnTo>
                  <a:pt x="0" y="2140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dirty="0">
                <a:solidFill>
                  <a:srgbClr val="5B9BD5">
                    <a:lumMod val="40000"/>
                    <a:lumOff val="60000"/>
                  </a:srgbClr>
                </a:solidFill>
                <a:latin typeface="Calibri" panose="020F0502020204030204"/>
              </a:rPr>
              <a:t>P</a:t>
            </a:r>
            <a:r>
              <a:rPr kumimoji="0" lang="en-US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lay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014906" y="3201205"/>
            <a:ext cx="8873134" cy="1862048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500" b="1" dirty="0" err="1" smtClean="0">
                <a:ln w="317500"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4472C4">
                    <a:lumMod val="60000"/>
                    <a:lumOff val="40000"/>
                  </a:srgbClr>
                </a:solidFill>
                <a:latin typeface="Calibri" panose="020F0502020204030204"/>
              </a:rPr>
              <a:t>Tảng</a:t>
            </a:r>
            <a:r>
              <a:rPr lang="en-US" sz="11500" b="1" dirty="0" smtClean="0">
                <a:ln w="317500"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4472C4">
                    <a:lumMod val="60000"/>
                    <a:lumOff val="40000"/>
                  </a:srgbClr>
                </a:solidFill>
                <a:latin typeface="Calibri" panose="020F0502020204030204"/>
              </a:rPr>
              <a:t> </a:t>
            </a:r>
            <a:r>
              <a:rPr lang="en-US" sz="11500" b="1" dirty="0" err="1" smtClean="0">
                <a:ln w="317500"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4472C4">
                    <a:lumMod val="60000"/>
                    <a:lumOff val="40000"/>
                  </a:srgbClr>
                </a:solidFill>
                <a:latin typeface="Calibri" panose="020F0502020204030204"/>
              </a:rPr>
              <a:t>băng</a:t>
            </a:r>
            <a:r>
              <a:rPr lang="en-US" sz="11500" b="1" dirty="0" smtClean="0">
                <a:ln w="317500"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4472C4">
                    <a:lumMod val="60000"/>
                    <a:lumOff val="40000"/>
                  </a:srgbClr>
                </a:solidFill>
                <a:latin typeface="Calibri" panose="020F0502020204030204"/>
              </a:rPr>
              <a:t> </a:t>
            </a:r>
            <a:r>
              <a:rPr lang="en-US" sz="11500" b="1" dirty="0" err="1" smtClean="0">
                <a:ln w="317500">
                  <a:solidFill>
                    <a:schemeClr val="bg2">
                      <a:lumMod val="75000"/>
                    </a:schemeClr>
                  </a:solidFill>
                </a:ln>
                <a:solidFill>
                  <a:srgbClr val="4472C4">
                    <a:lumMod val="60000"/>
                    <a:lumOff val="40000"/>
                  </a:srgbClr>
                </a:solidFill>
                <a:latin typeface="Calibri" panose="020F0502020204030204"/>
              </a:rPr>
              <a:t>trôi</a:t>
            </a:r>
            <a:endParaRPr kumimoji="0" lang="en-US" sz="59500" b="1" i="0" u="none" strike="noStrike" kern="1200" cap="none" spc="0" normalizeH="0" baseline="0" noProof="0" dirty="0">
              <a:ln w="317500">
                <a:solidFill>
                  <a:schemeClr val="bg2">
                    <a:lumMod val="75000"/>
                  </a:schemeClr>
                </a:solidFill>
              </a:ln>
              <a:solidFill>
                <a:srgbClr val="4472C4">
                  <a:lumMod val="60000"/>
                  <a:lumOff val="40000"/>
                </a:srgbClr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728637" y="6704308"/>
            <a:ext cx="2666158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Design by TRO GIANG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youtube.com/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trogiang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60000"/>
                  <a:lumOff val="4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4" name="Bucket_List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00" end="56281.6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553662" y="2222649"/>
            <a:ext cx="609600" cy="609600"/>
          </a:xfrm>
          <a:prstGeom prst="rect">
            <a:avLst/>
          </a:prstGeom>
        </p:spPr>
      </p:pic>
      <p:pic>
        <p:nvPicPr>
          <p:cNvPr id="52" name="crack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2750.487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460319" y="298609"/>
            <a:ext cx="609600" cy="6096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235183" y="302560"/>
            <a:ext cx="7827640" cy="2009061"/>
          </a:xfrm>
          <a:prstGeom prst="wedgeRoundRectCallout">
            <a:avLst>
              <a:gd name="adj1" fmla="val 34282"/>
              <a:gd name="adj2" fmla="val 72136"/>
              <a:gd name="adj3" fmla="val 16667"/>
            </a:avLst>
          </a:prstGeom>
          <a:solidFill>
            <a:srgbClr val="FF3300"/>
          </a:solidFill>
          <a:ln w="1905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Trái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đất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nóng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lên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28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băng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ở Nam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Cực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đang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tang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dần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Chú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chim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cánh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cụt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nhỏ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bị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lạc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đàn</a:t>
            </a:r>
            <a:r>
              <a:rPr lang="en-US" sz="28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bởi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tảng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băng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trôi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trả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lời</a:t>
            </a:r>
            <a:r>
              <a:rPr lang="en-US" sz="28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đúng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hỏi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giúp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chú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trở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đàn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mình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nhé</a:t>
            </a:r>
            <a:r>
              <a:rPr lang="en-US" sz="28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 </a:t>
            </a:r>
            <a:endParaRPr lang="en-US" sz="28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014906" y="3160856"/>
            <a:ext cx="8873134" cy="1862048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500" b="1" dirty="0" err="1" smtClean="0">
                <a:ln w="3810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bg1"/>
                </a:solidFill>
                <a:latin typeface="Calibri" panose="020F0502020204030204"/>
              </a:rPr>
              <a:t>Tảng</a:t>
            </a:r>
            <a:r>
              <a:rPr lang="en-US" sz="11500" b="1" dirty="0" smtClean="0">
                <a:ln w="3810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bg1"/>
                </a:solidFill>
                <a:latin typeface="Calibri" panose="020F0502020204030204"/>
              </a:rPr>
              <a:t> </a:t>
            </a:r>
            <a:r>
              <a:rPr lang="en-US" sz="11500" b="1" dirty="0" err="1" smtClean="0">
                <a:ln w="3810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bg1"/>
                </a:solidFill>
                <a:latin typeface="Calibri" panose="020F0502020204030204"/>
              </a:rPr>
              <a:t>băng</a:t>
            </a:r>
            <a:r>
              <a:rPr lang="en-US" sz="11500" b="1" dirty="0" smtClean="0">
                <a:ln w="3810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bg1"/>
                </a:solidFill>
                <a:latin typeface="Calibri" panose="020F0502020204030204"/>
              </a:rPr>
              <a:t> </a:t>
            </a:r>
            <a:r>
              <a:rPr lang="en-US" sz="11500" b="1" dirty="0" err="1" smtClean="0">
                <a:ln w="3810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bg1"/>
                </a:solidFill>
                <a:latin typeface="Calibri" panose="020F0502020204030204"/>
              </a:rPr>
              <a:t>trôi</a:t>
            </a:r>
            <a:endParaRPr kumimoji="0" lang="en-US" sz="59500" b="1" i="0" u="none" strike="noStrike" kern="1200" cap="none" spc="0" normalizeH="0" baseline="0" noProof="0" dirty="0"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  <a:solidFill>
                <a:schemeClr val="bg1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35" name="camap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435" y="2140080"/>
            <a:ext cx="1925258" cy="15176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77" y="2099122"/>
            <a:ext cx="3212870" cy="102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46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2" presetClass="emph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265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65"/>
                            </p:stCondLst>
                            <p:childTnLst>
                              <p:par>
                                <p:cTn id="2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2.59259E-6 L -0.47161 0.37477 " pathEditMode="relative" rAng="0" ptsTypes="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81" y="1872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07407E-6 L -0.47161 0.37476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81" y="1872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22222E-6 L -0.4375 0.32916 " pathEditMode="relative" rAng="0" ptsTypes="AA">
                                      <p:cBhvr>
                                        <p:cTn id="2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75" y="1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35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35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35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40373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4" presetID="3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6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6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6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3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7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7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7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3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  <p:bldLst>
      <p:bldP spid="49" grpId="0" animBg="1"/>
      <p:bldP spid="47" grpId="0" animBg="1"/>
      <p:bldP spid="47" grpId="1" animBg="1"/>
      <p:bldP spid="46" grpId="0" animBg="1"/>
      <p:bldP spid="45" grpId="0" animBg="1"/>
      <p:bldP spid="10" grpId="0" animBg="1"/>
      <p:bldP spid="10" grpId="1" animBg="1"/>
      <p:bldP spid="22" grpId="0" animBg="1"/>
      <p:bldP spid="23" grpId="0" animBg="1"/>
      <p:bldP spid="24" grpId="0" animBg="1"/>
      <p:bldP spid="25" grpId="0" animBg="1"/>
      <p:bldP spid="25" grpId="1" animBg="1"/>
      <p:bldP spid="27" grpId="0"/>
      <p:bldP spid="27" grpId="1"/>
      <p:bldP spid="29" grpId="0"/>
      <p:bldP spid="29" grpId="1"/>
      <p:bldP spid="26" grpId="0" animBg="1"/>
      <p:bldP spid="26" grpId="1" animBg="1"/>
      <p:bldP spid="30" grpId="0"/>
      <p:bldP spid="3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camap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371" y="1517595"/>
            <a:ext cx="1925258" cy="1517694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DEEBF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931" y="42038"/>
            <a:ext cx="4962574" cy="5163760"/>
          </a:xfrm>
          <a:prstGeom prst="rect">
            <a:avLst/>
          </a:prstGeom>
          <a:effectLst/>
        </p:spPr>
      </p:pic>
      <p:sp>
        <p:nvSpPr>
          <p:cNvPr id="38" name="bang 4"/>
          <p:cNvSpPr/>
          <p:nvPr/>
        </p:nvSpPr>
        <p:spPr>
          <a:xfrm>
            <a:off x="5956737" y="4901317"/>
            <a:ext cx="3072208" cy="2516810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755229 w 2550878"/>
              <a:gd name="connsiteY0" fmla="*/ 115136 h 1920746"/>
              <a:gd name="connsiteX1" fmla="*/ 1694781 w 2550878"/>
              <a:gd name="connsiteY1" fmla="*/ 0 h 1920746"/>
              <a:gd name="connsiteX2" fmla="*/ 2350868 w 2550878"/>
              <a:gd name="connsiteY2" fmla="*/ 339577 h 1920746"/>
              <a:gd name="connsiteX3" fmla="*/ 2441356 w 2550878"/>
              <a:gd name="connsiteY3" fmla="*/ 363390 h 1920746"/>
              <a:gd name="connsiteX4" fmla="*/ 2503268 w 2550878"/>
              <a:gd name="connsiteY4" fmla="*/ 501502 h 1920746"/>
              <a:gd name="connsiteX5" fmla="*/ 2488981 w 2550878"/>
              <a:gd name="connsiteY5" fmla="*/ 949177 h 1920746"/>
              <a:gd name="connsiteX6" fmla="*/ 2540899 w 2550878"/>
              <a:gd name="connsiteY6" fmla="*/ 1624311 h 1920746"/>
              <a:gd name="connsiteX7" fmla="*/ 1998443 w 2550878"/>
              <a:gd name="connsiteY7" fmla="*/ 1920727 h 1920746"/>
              <a:gd name="connsiteX8" fmla="*/ 1469604 w 2550878"/>
              <a:gd name="connsiteY8" fmla="*/ 1619549 h 1920746"/>
              <a:gd name="connsiteX9" fmla="*/ 874493 w 2550878"/>
              <a:gd name="connsiteY9" fmla="*/ 1139677 h 1920746"/>
              <a:gd name="connsiteX10" fmla="*/ 0 w 2550878"/>
              <a:gd name="connsiteY10" fmla="*/ 171775 h 1920746"/>
              <a:gd name="connsiteX11" fmla="*/ 755229 w 2550878"/>
              <a:gd name="connsiteY11" fmla="*/ 115136 h 1920746"/>
              <a:gd name="connsiteX0" fmla="*/ 653629 w 2550878"/>
              <a:gd name="connsiteY0" fmla="*/ 0 h 2516810"/>
              <a:gd name="connsiteX1" fmla="*/ 1694781 w 2550878"/>
              <a:gd name="connsiteY1" fmla="*/ 596064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653629 w 2550878"/>
              <a:gd name="connsiteY0" fmla="*/ 0 h 2516810"/>
              <a:gd name="connsiteX1" fmla="*/ 1985067 w 2550878"/>
              <a:gd name="connsiteY1" fmla="*/ 117092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612123 w 2693397"/>
              <a:gd name="connsiteY8" fmla="*/ 2215613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017037 w 2693397"/>
              <a:gd name="connsiteY8" fmla="*/ 2273670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3062668"/>
              <a:gd name="connsiteY0" fmla="*/ 0 h 2516810"/>
              <a:gd name="connsiteX1" fmla="*/ 2127586 w 3062668"/>
              <a:gd name="connsiteY1" fmla="*/ 117092 h 2516810"/>
              <a:gd name="connsiteX2" fmla="*/ 2493387 w 3062668"/>
              <a:gd name="connsiteY2" fmla="*/ 935641 h 2516810"/>
              <a:gd name="connsiteX3" fmla="*/ 2583875 w 3062668"/>
              <a:gd name="connsiteY3" fmla="*/ 959454 h 2516810"/>
              <a:gd name="connsiteX4" fmla="*/ 2645787 w 3062668"/>
              <a:gd name="connsiteY4" fmla="*/ 1097566 h 2516810"/>
              <a:gd name="connsiteX5" fmla="*/ 3052415 w 3062668"/>
              <a:gd name="connsiteY5" fmla="*/ 1559755 h 2516810"/>
              <a:gd name="connsiteX6" fmla="*/ 2683418 w 3062668"/>
              <a:gd name="connsiteY6" fmla="*/ 2220375 h 2516810"/>
              <a:gd name="connsiteX7" fmla="*/ 2140962 w 3062668"/>
              <a:gd name="connsiteY7" fmla="*/ 2516791 h 2516810"/>
              <a:gd name="connsiteX8" fmla="*/ 1017037 w 3062668"/>
              <a:gd name="connsiteY8" fmla="*/ 2273670 h 2516810"/>
              <a:gd name="connsiteX9" fmla="*/ 1012 w 3062668"/>
              <a:gd name="connsiteY9" fmla="*/ 1634141 h 2516810"/>
              <a:gd name="connsiteX10" fmla="*/ 142519 w 3062668"/>
              <a:gd name="connsiteY10" fmla="*/ 767839 h 2516810"/>
              <a:gd name="connsiteX11" fmla="*/ 796148 w 306266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2583875 w 3072208"/>
              <a:gd name="connsiteY3" fmla="*/ 959454 h 2516810"/>
              <a:gd name="connsiteX4" fmla="*/ 3066701 w 3072208"/>
              <a:gd name="connsiteY4" fmla="*/ 1097566 h 2516810"/>
              <a:gd name="connsiteX5" fmla="*/ 3052415 w 3072208"/>
              <a:gd name="connsiteY5" fmla="*/ 1559755 h 2516810"/>
              <a:gd name="connsiteX6" fmla="*/ 2683418 w 3072208"/>
              <a:gd name="connsiteY6" fmla="*/ 2220375 h 2516810"/>
              <a:gd name="connsiteX7" fmla="*/ 2140962 w 3072208"/>
              <a:gd name="connsiteY7" fmla="*/ 2516791 h 2516810"/>
              <a:gd name="connsiteX8" fmla="*/ 1017037 w 3072208"/>
              <a:gd name="connsiteY8" fmla="*/ 2273670 h 2516810"/>
              <a:gd name="connsiteX9" fmla="*/ 1012 w 3072208"/>
              <a:gd name="connsiteY9" fmla="*/ 1634141 h 2516810"/>
              <a:gd name="connsiteX10" fmla="*/ 142519 w 3072208"/>
              <a:gd name="connsiteY10" fmla="*/ 767839 h 2516810"/>
              <a:gd name="connsiteX11" fmla="*/ 796148 w 307220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3066701 w 3072208"/>
              <a:gd name="connsiteY3" fmla="*/ 1097566 h 2516810"/>
              <a:gd name="connsiteX4" fmla="*/ 3052415 w 3072208"/>
              <a:gd name="connsiteY4" fmla="*/ 1559755 h 2516810"/>
              <a:gd name="connsiteX5" fmla="*/ 2683418 w 3072208"/>
              <a:gd name="connsiteY5" fmla="*/ 2220375 h 2516810"/>
              <a:gd name="connsiteX6" fmla="*/ 2140962 w 3072208"/>
              <a:gd name="connsiteY6" fmla="*/ 2516791 h 2516810"/>
              <a:gd name="connsiteX7" fmla="*/ 1017037 w 3072208"/>
              <a:gd name="connsiteY7" fmla="*/ 2273670 h 2516810"/>
              <a:gd name="connsiteX8" fmla="*/ 1012 w 3072208"/>
              <a:gd name="connsiteY8" fmla="*/ 1634141 h 2516810"/>
              <a:gd name="connsiteX9" fmla="*/ 142519 w 3072208"/>
              <a:gd name="connsiteY9" fmla="*/ 767839 h 2516810"/>
              <a:gd name="connsiteX10" fmla="*/ 796148 w 3072208"/>
              <a:gd name="connsiteY10" fmla="*/ 0 h 25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72208" h="2516810">
                <a:moveTo>
                  <a:pt x="796148" y="0"/>
                </a:moveTo>
                <a:lnTo>
                  <a:pt x="2127586" y="117092"/>
                </a:lnTo>
                <a:cubicBezTo>
                  <a:pt x="2392319" y="233459"/>
                  <a:pt x="2357241" y="866898"/>
                  <a:pt x="2493387" y="935641"/>
                </a:cubicBezTo>
                <a:cubicBezTo>
                  <a:pt x="2649906" y="1099053"/>
                  <a:pt x="2973530" y="993547"/>
                  <a:pt x="3066701" y="1097566"/>
                </a:cubicBezTo>
                <a:cubicBezTo>
                  <a:pt x="3080989" y="1239647"/>
                  <a:pt x="3064321" y="1417674"/>
                  <a:pt x="3052415" y="1559755"/>
                </a:cubicBezTo>
                <a:cubicBezTo>
                  <a:pt x="3134808" y="1728443"/>
                  <a:pt x="2693893" y="1839756"/>
                  <a:pt x="2683418" y="2220375"/>
                </a:cubicBezTo>
                <a:cubicBezTo>
                  <a:pt x="2499424" y="2217580"/>
                  <a:pt x="2324956" y="2519586"/>
                  <a:pt x="2140962" y="2516791"/>
                </a:cubicBezTo>
                <a:lnTo>
                  <a:pt x="1017037" y="2273670"/>
                </a:lnTo>
                <a:cubicBezTo>
                  <a:pt x="875817" y="2066088"/>
                  <a:pt x="142232" y="1841723"/>
                  <a:pt x="1012" y="1634141"/>
                </a:cubicBezTo>
                <a:cubicBezTo>
                  <a:pt x="-14714" y="1442135"/>
                  <a:pt x="158245" y="959845"/>
                  <a:pt x="142519" y="767839"/>
                </a:cubicBezTo>
                <a:lnTo>
                  <a:pt x="79614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37" name="bang 2"/>
          <p:cNvSpPr/>
          <p:nvPr/>
        </p:nvSpPr>
        <p:spPr>
          <a:xfrm>
            <a:off x="-5260" y="5000068"/>
            <a:ext cx="1795649" cy="1920746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5649" h="1920746">
                <a:moveTo>
                  <a:pt x="0" y="115136"/>
                </a:moveTo>
                <a:lnTo>
                  <a:pt x="939552" y="0"/>
                </a:lnTo>
                <a:cubicBezTo>
                  <a:pt x="1204285" y="116367"/>
                  <a:pt x="1459493" y="270834"/>
                  <a:pt x="1595639" y="339577"/>
                </a:cubicBezTo>
                <a:cubicBezTo>
                  <a:pt x="1665489" y="356246"/>
                  <a:pt x="1651996" y="344340"/>
                  <a:pt x="1686127" y="363390"/>
                </a:cubicBezTo>
                <a:cubicBezTo>
                  <a:pt x="1720258" y="436414"/>
                  <a:pt x="1742483" y="442765"/>
                  <a:pt x="1748039" y="501502"/>
                </a:cubicBezTo>
                <a:cubicBezTo>
                  <a:pt x="1762327" y="643583"/>
                  <a:pt x="1745658" y="807096"/>
                  <a:pt x="1733752" y="949177"/>
                </a:cubicBezTo>
                <a:cubicBezTo>
                  <a:pt x="1816145" y="1117865"/>
                  <a:pt x="1796145" y="1243692"/>
                  <a:pt x="1785670" y="1624311"/>
                </a:cubicBezTo>
                <a:cubicBezTo>
                  <a:pt x="1601676" y="1621516"/>
                  <a:pt x="1427208" y="1923522"/>
                  <a:pt x="1243214" y="1920727"/>
                </a:cubicBezTo>
                <a:lnTo>
                  <a:pt x="714375" y="1619549"/>
                </a:lnTo>
                <a:cubicBezTo>
                  <a:pt x="573155" y="1411967"/>
                  <a:pt x="260484" y="1347259"/>
                  <a:pt x="119264" y="1139677"/>
                </a:cubicBezTo>
                <a:lnTo>
                  <a:pt x="0" y="11513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bang 3"/>
          <p:cNvSpPr/>
          <p:nvPr/>
        </p:nvSpPr>
        <p:spPr>
          <a:xfrm rot="1066537">
            <a:off x="-15386" y="-577701"/>
            <a:ext cx="2338126" cy="2477828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314 w 1795649"/>
              <a:gd name="connsiteY9" fmla="*/ 73962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542925 w 1795649"/>
              <a:gd name="connsiteY8" fmla="*/ 174019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740199"/>
              <a:gd name="connsiteX1" fmla="*/ 939552 w 1795649"/>
              <a:gd name="connsiteY1" fmla="*/ 0 h 1740199"/>
              <a:gd name="connsiteX2" fmla="*/ 1595639 w 1795649"/>
              <a:gd name="connsiteY2" fmla="*/ 339577 h 1740199"/>
              <a:gd name="connsiteX3" fmla="*/ 1686127 w 1795649"/>
              <a:gd name="connsiteY3" fmla="*/ 363390 h 1740199"/>
              <a:gd name="connsiteX4" fmla="*/ 1748039 w 1795649"/>
              <a:gd name="connsiteY4" fmla="*/ 501502 h 1740199"/>
              <a:gd name="connsiteX5" fmla="*/ 1733752 w 1795649"/>
              <a:gd name="connsiteY5" fmla="*/ 949177 h 1740199"/>
              <a:gd name="connsiteX6" fmla="*/ 1785670 w 1795649"/>
              <a:gd name="connsiteY6" fmla="*/ 1624311 h 1740199"/>
              <a:gd name="connsiteX7" fmla="*/ 1173364 w 1795649"/>
              <a:gd name="connsiteY7" fmla="*/ 1685777 h 1740199"/>
              <a:gd name="connsiteX8" fmla="*/ 542925 w 1795649"/>
              <a:gd name="connsiteY8" fmla="*/ 1740199 h 1740199"/>
              <a:gd name="connsiteX9" fmla="*/ 212738 w 1795649"/>
              <a:gd name="connsiteY9" fmla="*/ 1272897 h 1740199"/>
              <a:gd name="connsiteX10" fmla="*/ 11314 w 1795649"/>
              <a:gd name="connsiteY10" fmla="*/ 739627 h 1740199"/>
              <a:gd name="connsiteX11" fmla="*/ 0 w 1795649"/>
              <a:gd name="connsiteY11" fmla="*/ 115136 h 1740199"/>
              <a:gd name="connsiteX0" fmla="*/ 0 w 1795649"/>
              <a:gd name="connsiteY0" fmla="*/ 115136 h 1819155"/>
              <a:gd name="connsiteX1" fmla="*/ 939552 w 1795649"/>
              <a:gd name="connsiteY1" fmla="*/ 0 h 1819155"/>
              <a:gd name="connsiteX2" fmla="*/ 1595639 w 1795649"/>
              <a:gd name="connsiteY2" fmla="*/ 339577 h 1819155"/>
              <a:gd name="connsiteX3" fmla="*/ 1686127 w 1795649"/>
              <a:gd name="connsiteY3" fmla="*/ 363390 h 1819155"/>
              <a:gd name="connsiteX4" fmla="*/ 1748039 w 1795649"/>
              <a:gd name="connsiteY4" fmla="*/ 501502 h 1819155"/>
              <a:gd name="connsiteX5" fmla="*/ 1733752 w 1795649"/>
              <a:gd name="connsiteY5" fmla="*/ 949177 h 1819155"/>
              <a:gd name="connsiteX6" fmla="*/ 1785670 w 1795649"/>
              <a:gd name="connsiteY6" fmla="*/ 1624311 h 1819155"/>
              <a:gd name="connsiteX7" fmla="*/ 1192414 w 1795649"/>
              <a:gd name="connsiteY7" fmla="*/ 1819127 h 1819155"/>
              <a:gd name="connsiteX8" fmla="*/ 542925 w 1795649"/>
              <a:gd name="connsiteY8" fmla="*/ 1740199 h 1819155"/>
              <a:gd name="connsiteX9" fmla="*/ 212738 w 1795649"/>
              <a:gd name="connsiteY9" fmla="*/ 1272897 h 1819155"/>
              <a:gd name="connsiteX10" fmla="*/ 11314 w 1795649"/>
              <a:gd name="connsiteY10" fmla="*/ 739627 h 1819155"/>
              <a:gd name="connsiteX11" fmla="*/ 0 w 1795649"/>
              <a:gd name="connsiteY11" fmla="*/ 115136 h 1819155"/>
              <a:gd name="connsiteX0" fmla="*/ 0 w 1820653"/>
              <a:gd name="connsiteY0" fmla="*/ 115136 h 1819143"/>
              <a:gd name="connsiteX1" fmla="*/ 939552 w 1820653"/>
              <a:gd name="connsiteY1" fmla="*/ 0 h 1819143"/>
              <a:gd name="connsiteX2" fmla="*/ 1595639 w 1820653"/>
              <a:gd name="connsiteY2" fmla="*/ 339577 h 1819143"/>
              <a:gd name="connsiteX3" fmla="*/ 1686127 w 1820653"/>
              <a:gd name="connsiteY3" fmla="*/ 363390 h 1819143"/>
              <a:gd name="connsiteX4" fmla="*/ 1748039 w 1820653"/>
              <a:gd name="connsiteY4" fmla="*/ 501502 h 1819143"/>
              <a:gd name="connsiteX5" fmla="*/ 1733752 w 1820653"/>
              <a:gd name="connsiteY5" fmla="*/ 949177 h 1819143"/>
              <a:gd name="connsiteX6" fmla="*/ 1817420 w 1820653"/>
              <a:gd name="connsiteY6" fmla="*/ 1471911 h 1819143"/>
              <a:gd name="connsiteX7" fmla="*/ 1192414 w 1820653"/>
              <a:gd name="connsiteY7" fmla="*/ 1819127 h 1819143"/>
              <a:gd name="connsiteX8" fmla="*/ 542925 w 1820653"/>
              <a:gd name="connsiteY8" fmla="*/ 1740199 h 1819143"/>
              <a:gd name="connsiteX9" fmla="*/ 212738 w 1820653"/>
              <a:gd name="connsiteY9" fmla="*/ 1272897 h 1819143"/>
              <a:gd name="connsiteX10" fmla="*/ 11314 w 1820653"/>
              <a:gd name="connsiteY10" fmla="*/ 739627 h 1819143"/>
              <a:gd name="connsiteX11" fmla="*/ 0 w 1820653"/>
              <a:gd name="connsiteY11" fmla="*/ 115136 h 1819143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748039 w 1820653"/>
              <a:gd name="connsiteY4" fmla="*/ 5015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98827 w 1820653"/>
              <a:gd name="connsiteY3" fmla="*/ 5030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749627 w 1820653"/>
              <a:gd name="connsiteY3" fmla="*/ 6681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521536 h 2225550"/>
              <a:gd name="connsiteX1" fmla="*/ 964952 w 1820653"/>
              <a:gd name="connsiteY1" fmla="*/ 0 h 2225550"/>
              <a:gd name="connsiteX2" fmla="*/ 1595639 w 1820653"/>
              <a:gd name="connsiteY2" fmla="*/ 745977 h 2225550"/>
              <a:gd name="connsiteX3" fmla="*/ 1749627 w 1820653"/>
              <a:gd name="connsiteY3" fmla="*/ 1074590 h 2225550"/>
              <a:gd name="connsiteX4" fmla="*/ 1481339 w 1820653"/>
              <a:gd name="connsiteY4" fmla="*/ 1022202 h 2225550"/>
              <a:gd name="connsiteX5" fmla="*/ 1733752 w 1820653"/>
              <a:gd name="connsiteY5" fmla="*/ 1355577 h 2225550"/>
              <a:gd name="connsiteX6" fmla="*/ 1817420 w 1820653"/>
              <a:gd name="connsiteY6" fmla="*/ 1878311 h 2225550"/>
              <a:gd name="connsiteX7" fmla="*/ 1192414 w 1820653"/>
              <a:gd name="connsiteY7" fmla="*/ 2225527 h 2225550"/>
              <a:gd name="connsiteX8" fmla="*/ 542925 w 1820653"/>
              <a:gd name="connsiteY8" fmla="*/ 2146599 h 2225550"/>
              <a:gd name="connsiteX9" fmla="*/ 212738 w 1820653"/>
              <a:gd name="connsiteY9" fmla="*/ 1679297 h 2225550"/>
              <a:gd name="connsiteX10" fmla="*/ 11314 w 1820653"/>
              <a:gd name="connsiteY10" fmla="*/ 1146027 h 2225550"/>
              <a:gd name="connsiteX11" fmla="*/ 0 w 1820653"/>
              <a:gd name="connsiteY11" fmla="*/ 521536 h 2225550"/>
              <a:gd name="connsiteX0" fmla="*/ 439536 w 1809339"/>
              <a:gd name="connsiteY0" fmla="*/ 546936 h 2225550"/>
              <a:gd name="connsiteX1" fmla="*/ 953638 w 1809339"/>
              <a:gd name="connsiteY1" fmla="*/ 0 h 2225550"/>
              <a:gd name="connsiteX2" fmla="*/ 1584325 w 1809339"/>
              <a:gd name="connsiteY2" fmla="*/ 745977 h 2225550"/>
              <a:gd name="connsiteX3" fmla="*/ 1738313 w 1809339"/>
              <a:gd name="connsiteY3" fmla="*/ 1074590 h 2225550"/>
              <a:gd name="connsiteX4" fmla="*/ 1470025 w 1809339"/>
              <a:gd name="connsiteY4" fmla="*/ 1022202 h 2225550"/>
              <a:gd name="connsiteX5" fmla="*/ 1722438 w 1809339"/>
              <a:gd name="connsiteY5" fmla="*/ 1355577 h 2225550"/>
              <a:gd name="connsiteX6" fmla="*/ 1806106 w 1809339"/>
              <a:gd name="connsiteY6" fmla="*/ 1878311 h 2225550"/>
              <a:gd name="connsiteX7" fmla="*/ 1181100 w 1809339"/>
              <a:gd name="connsiteY7" fmla="*/ 2225527 h 2225550"/>
              <a:gd name="connsiteX8" fmla="*/ 531611 w 1809339"/>
              <a:gd name="connsiteY8" fmla="*/ 2146599 h 2225550"/>
              <a:gd name="connsiteX9" fmla="*/ 201424 w 1809339"/>
              <a:gd name="connsiteY9" fmla="*/ 1679297 h 2225550"/>
              <a:gd name="connsiteX10" fmla="*/ 0 w 1809339"/>
              <a:gd name="connsiteY10" fmla="*/ 1146027 h 2225550"/>
              <a:gd name="connsiteX11" fmla="*/ 439536 w 1809339"/>
              <a:gd name="connsiteY11" fmla="*/ 546936 h 2225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09339" h="2225550">
                <a:moveTo>
                  <a:pt x="439536" y="546936"/>
                </a:moveTo>
                <a:lnTo>
                  <a:pt x="953638" y="0"/>
                </a:lnTo>
                <a:cubicBezTo>
                  <a:pt x="1218371" y="116367"/>
                  <a:pt x="1448179" y="677234"/>
                  <a:pt x="1584325" y="745977"/>
                </a:cubicBezTo>
                <a:cubicBezTo>
                  <a:pt x="1654175" y="762646"/>
                  <a:pt x="1704182" y="1055540"/>
                  <a:pt x="1738313" y="1074590"/>
                </a:cubicBezTo>
                <a:cubicBezTo>
                  <a:pt x="1772444" y="1147614"/>
                  <a:pt x="1464469" y="963465"/>
                  <a:pt x="1470025" y="1022202"/>
                </a:cubicBezTo>
                <a:cubicBezTo>
                  <a:pt x="1484313" y="1164283"/>
                  <a:pt x="1734344" y="1213496"/>
                  <a:pt x="1722438" y="1355577"/>
                </a:cubicBezTo>
                <a:cubicBezTo>
                  <a:pt x="1804831" y="1524265"/>
                  <a:pt x="1816581" y="1497692"/>
                  <a:pt x="1806106" y="1878311"/>
                </a:cubicBezTo>
                <a:cubicBezTo>
                  <a:pt x="1615762" y="1977116"/>
                  <a:pt x="1365094" y="2228322"/>
                  <a:pt x="1181100" y="2225527"/>
                </a:cubicBezTo>
                <a:lnTo>
                  <a:pt x="531611" y="2146599"/>
                </a:lnTo>
                <a:cubicBezTo>
                  <a:pt x="391615" y="2031219"/>
                  <a:pt x="458301" y="1743401"/>
                  <a:pt x="201424" y="1679297"/>
                </a:cubicBezTo>
                <a:cubicBezTo>
                  <a:pt x="-55453" y="1418343"/>
                  <a:pt x="67206" y="1331579"/>
                  <a:pt x="0" y="1146027"/>
                </a:cubicBezTo>
                <a:lnTo>
                  <a:pt x="439536" y="54693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191" y="-15766"/>
            <a:ext cx="4962574" cy="5163760"/>
          </a:xfrm>
          <a:prstGeom prst="rect">
            <a:avLst/>
          </a:prstGeom>
          <a:effectLst/>
        </p:spPr>
      </p:pic>
      <p:pic>
        <p:nvPicPr>
          <p:cNvPr id="12" name="chimcanhcut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671" y="2375049"/>
            <a:ext cx="914400" cy="914400"/>
          </a:xfrm>
          <a:prstGeom prst="rect">
            <a:avLst/>
          </a:prstGeom>
        </p:spPr>
      </p:pic>
      <p:pic>
        <p:nvPicPr>
          <p:cNvPr id="14" name="chim canhcut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050" y="3061031"/>
            <a:ext cx="914400" cy="914400"/>
          </a:xfrm>
          <a:prstGeom prst="rect">
            <a:avLst/>
          </a:prstGeom>
        </p:spPr>
      </p:pic>
      <p:sp>
        <p:nvSpPr>
          <p:cNvPr id="11" name="bang 2"/>
          <p:cNvSpPr/>
          <p:nvPr/>
        </p:nvSpPr>
        <p:spPr>
          <a:xfrm>
            <a:off x="0" y="4942264"/>
            <a:ext cx="1795649" cy="1920746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5649" h="1920746">
                <a:moveTo>
                  <a:pt x="0" y="115136"/>
                </a:moveTo>
                <a:lnTo>
                  <a:pt x="939552" y="0"/>
                </a:lnTo>
                <a:cubicBezTo>
                  <a:pt x="1204285" y="116367"/>
                  <a:pt x="1459493" y="270834"/>
                  <a:pt x="1595639" y="339577"/>
                </a:cubicBezTo>
                <a:cubicBezTo>
                  <a:pt x="1665489" y="356246"/>
                  <a:pt x="1651996" y="344340"/>
                  <a:pt x="1686127" y="363390"/>
                </a:cubicBezTo>
                <a:cubicBezTo>
                  <a:pt x="1720258" y="436414"/>
                  <a:pt x="1742483" y="442765"/>
                  <a:pt x="1748039" y="501502"/>
                </a:cubicBezTo>
                <a:cubicBezTo>
                  <a:pt x="1762327" y="643583"/>
                  <a:pt x="1745658" y="807096"/>
                  <a:pt x="1733752" y="949177"/>
                </a:cubicBezTo>
                <a:cubicBezTo>
                  <a:pt x="1816145" y="1117865"/>
                  <a:pt x="1796145" y="1243692"/>
                  <a:pt x="1785670" y="1624311"/>
                </a:cubicBezTo>
                <a:cubicBezTo>
                  <a:pt x="1601676" y="1621516"/>
                  <a:pt x="1427208" y="1923522"/>
                  <a:pt x="1243214" y="1920727"/>
                </a:cubicBezTo>
                <a:lnTo>
                  <a:pt x="714375" y="1619549"/>
                </a:lnTo>
                <a:cubicBezTo>
                  <a:pt x="573155" y="1411967"/>
                  <a:pt x="260484" y="1347259"/>
                  <a:pt x="119264" y="1139677"/>
                </a:cubicBezTo>
                <a:lnTo>
                  <a:pt x="0" y="1151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bang 3"/>
          <p:cNvSpPr/>
          <p:nvPr/>
        </p:nvSpPr>
        <p:spPr>
          <a:xfrm rot="1066537">
            <a:off x="-10126" y="-635505"/>
            <a:ext cx="2338126" cy="2477828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314 w 1795649"/>
              <a:gd name="connsiteY9" fmla="*/ 73962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542925 w 1795649"/>
              <a:gd name="connsiteY8" fmla="*/ 174019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740199"/>
              <a:gd name="connsiteX1" fmla="*/ 939552 w 1795649"/>
              <a:gd name="connsiteY1" fmla="*/ 0 h 1740199"/>
              <a:gd name="connsiteX2" fmla="*/ 1595639 w 1795649"/>
              <a:gd name="connsiteY2" fmla="*/ 339577 h 1740199"/>
              <a:gd name="connsiteX3" fmla="*/ 1686127 w 1795649"/>
              <a:gd name="connsiteY3" fmla="*/ 363390 h 1740199"/>
              <a:gd name="connsiteX4" fmla="*/ 1748039 w 1795649"/>
              <a:gd name="connsiteY4" fmla="*/ 501502 h 1740199"/>
              <a:gd name="connsiteX5" fmla="*/ 1733752 w 1795649"/>
              <a:gd name="connsiteY5" fmla="*/ 949177 h 1740199"/>
              <a:gd name="connsiteX6" fmla="*/ 1785670 w 1795649"/>
              <a:gd name="connsiteY6" fmla="*/ 1624311 h 1740199"/>
              <a:gd name="connsiteX7" fmla="*/ 1173364 w 1795649"/>
              <a:gd name="connsiteY7" fmla="*/ 1685777 h 1740199"/>
              <a:gd name="connsiteX8" fmla="*/ 542925 w 1795649"/>
              <a:gd name="connsiteY8" fmla="*/ 1740199 h 1740199"/>
              <a:gd name="connsiteX9" fmla="*/ 212738 w 1795649"/>
              <a:gd name="connsiteY9" fmla="*/ 1272897 h 1740199"/>
              <a:gd name="connsiteX10" fmla="*/ 11314 w 1795649"/>
              <a:gd name="connsiteY10" fmla="*/ 739627 h 1740199"/>
              <a:gd name="connsiteX11" fmla="*/ 0 w 1795649"/>
              <a:gd name="connsiteY11" fmla="*/ 115136 h 1740199"/>
              <a:gd name="connsiteX0" fmla="*/ 0 w 1795649"/>
              <a:gd name="connsiteY0" fmla="*/ 115136 h 1819155"/>
              <a:gd name="connsiteX1" fmla="*/ 939552 w 1795649"/>
              <a:gd name="connsiteY1" fmla="*/ 0 h 1819155"/>
              <a:gd name="connsiteX2" fmla="*/ 1595639 w 1795649"/>
              <a:gd name="connsiteY2" fmla="*/ 339577 h 1819155"/>
              <a:gd name="connsiteX3" fmla="*/ 1686127 w 1795649"/>
              <a:gd name="connsiteY3" fmla="*/ 363390 h 1819155"/>
              <a:gd name="connsiteX4" fmla="*/ 1748039 w 1795649"/>
              <a:gd name="connsiteY4" fmla="*/ 501502 h 1819155"/>
              <a:gd name="connsiteX5" fmla="*/ 1733752 w 1795649"/>
              <a:gd name="connsiteY5" fmla="*/ 949177 h 1819155"/>
              <a:gd name="connsiteX6" fmla="*/ 1785670 w 1795649"/>
              <a:gd name="connsiteY6" fmla="*/ 1624311 h 1819155"/>
              <a:gd name="connsiteX7" fmla="*/ 1192414 w 1795649"/>
              <a:gd name="connsiteY7" fmla="*/ 1819127 h 1819155"/>
              <a:gd name="connsiteX8" fmla="*/ 542925 w 1795649"/>
              <a:gd name="connsiteY8" fmla="*/ 1740199 h 1819155"/>
              <a:gd name="connsiteX9" fmla="*/ 212738 w 1795649"/>
              <a:gd name="connsiteY9" fmla="*/ 1272897 h 1819155"/>
              <a:gd name="connsiteX10" fmla="*/ 11314 w 1795649"/>
              <a:gd name="connsiteY10" fmla="*/ 739627 h 1819155"/>
              <a:gd name="connsiteX11" fmla="*/ 0 w 1795649"/>
              <a:gd name="connsiteY11" fmla="*/ 115136 h 1819155"/>
              <a:gd name="connsiteX0" fmla="*/ 0 w 1820653"/>
              <a:gd name="connsiteY0" fmla="*/ 115136 h 1819143"/>
              <a:gd name="connsiteX1" fmla="*/ 939552 w 1820653"/>
              <a:gd name="connsiteY1" fmla="*/ 0 h 1819143"/>
              <a:gd name="connsiteX2" fmla="*/ 1595639 w 1820653"/>
              <a:gd name="connsiteY2" fmla="*/ 339577 h 1819143"/>
              <a:gd name="connsiteX3" fmla="*/ 1686127 w 1820653"/>
              <a:gd name="connsiteY3" fmla="*/ 363390 h 1819143"/>
              <a:gd name="connsiteX4" fmla="*/ 1748039 w 1820653"/>
              <a:gd name="connsiteY4" fmla="*/ 501502 h 1819143"/>
              <a:gd name="connsiteX5" fmla="*/ 1733752 w 1820653"/>
              <a:gd name="connsiteY5" fmla="*/ 949177 h 1819143"/>
              <a:gd name="connsiteX6" fmla="*/ 1817420 w 1820653"/>
              <a:gd name="connsiteY6" fmla="*/ 1471911 h 1819143"/>
              <a:gd name="connsiteX7" fmla="*/ 1192414 w 1820653"/>
              <a:gd name="connsiteY7" fmla="*/ 1819127 h 1819143"/>
              <a:gd name="connsiteX8" fmla="*/ 542925 w 1820653"/>
              <a:gd name="connsiteY8" fmla="*/ 1740199 h 1819143"/>
              <a:gd name="connsiteX9" fmla="*/ 212738 w 1820653"/>
              <a:gd name="connsiteY9" fmla="*/ 1272897 h 1819143"/>
              <a:gd name="connsiteX10" fmla="*/ 11314 w 1820653"/>
              <a:gd name="connsiteY10" fmla="*/ 739627 h 1819143"/>
              <a:gd name="connsiteX11" fmla="*/ 0 w 1820653"/>
              <a:gd name="connsiteY11" fmla="*/ 115136 h 1819143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748039 w 1820653"/>
              <a:gd name="connsiteY4" fmla="*/ 5015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98827 w 1820653"/>
              <a:gd name="connsiteY3" fmla="*/ 5030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749627 w 1820653"/>
              <a:gd name="connsiteY3" fmla="*/ 6681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521536 h 2225550"/>
              <a:gd name="connsiteX1" fmla="*/ 964952 w 1820653"/>
              <a:gd name="connsiteY1" fmla="*/ 0 h 2225550"/>
              <a:gd name="connsiteX2" fmla="*/ 1595639 w 1820653"/>
              <a:gd name="connsiteY2" fmla="*/ 745977 h 2225550"/>
              <a:gd name="connsiteX3" fmla="*/ 1749627 w 1820653"/>
              <a:gd name="connsiteY3" fmla="*/ 1074590 h 2225550"/>
              <a:gd name="connsiteX4" fmla="*/ 1481339 w 1820653"/>
              <a:gd name="connsiteY4" fmla="*/ 1022202 h 2225550"/>
              <a:gd name="connsiteX5" fmla="*/ 1733752 w 1820653"/>
              <a:gd name="connsiteY5" fmla="*/ 1355577 h 2225550"/>
              <a:gd name="connsiteX6" fmla="*/ 1817420 w 1820653"/>
              <a:gd name="connsiteY6" fmla="*/ 1878311 h 2225550"/>
              <a:gd name="connsiteX7" fmla="*/ 1192414 w 1820653"/>
              <a:gd name="connsiteY7" fmla="*/ 2225527 h 2225550"/>
              <a:gd name="connsiteX8" fmla="*/ 542925 w 1820653"/>
              <a:gd name="connsiteY8" fmla="*/ 2146599 h 2225550"/>
              <a:gd name="connsiteX9" fmla="*/ 212738 w 1820653"/>
              <a:gd name="connsiteY9" fmla="*/ 1679297 h 2225550"/>
              <a:gd name="connsiteX10" fmla="*/ 11314 w 1820653"/>
              <a:gd name="connsiteY10" fmla="*/ 1146027 h 2225550"/>
              <a:gd name="connsiteX11" fmla="*/ 0 w 1820653"/>
              <a:gd name="connsiteY11" fmla="*/ 521536 h 2225550"/>
              <a:gd name="connsiteX0" fmla="*/ 439536 w 1809339"/>
              <a:gd name="connsiteY0" fmla="*/ 546936 h 2225550"/>
              <a:gd name="connsiteX1" fmla="*/ 953638 w 1809339"/>
              <a:gd name="connsiteY1" fmla="*/ 0 h 2225550"/>
              <a:gd name="connsiteX2" fmla="*/ 1584325 w 1809339"/>
              <a:gd name="connsiteY2" fmla="*/ 745977 h 2225550"/>
              <a:gd name="connsiteX3" fmla="*/ 1738313 w 1809339"/>
              <a:gd name="connsiteY3" fmla="*/ 1074590 h 2225550"/>
              <a:gd name="connsiteX4" fmla="*/ 1470025 w 1809339"/>
              <a:gd name="connsiteY4" fmla="*/ 1022202 h 2225550"/>
              <a:gd name="connsiteX5" fmla="*/ 1722438 w 1809339"/>
              <a:gd name="connsiteY5" fmla="*/ 1355577 h 2225550"/>
              <a:gd name="connsiteX6" fmla="*/ 1806106 w 1809339"/>
              <a:gd name="connsiteY6" fmla="*/ 1878311 h 2225550"/>
              <a:gd name="connsiteX7" fmla="*/ 1181100 w 1809339"/>
              <a:gd name="connsiteY7" fmla="*/ 2225527 h 2225550"/>
              <a:gd name="connsiteX8" fmla="*/ 531611 w 1809339"/>
              <a:gd name="connsiteY8" fmla="*/ 2146599 h 2225550"/>
              <a:gd name="connsiteX9" fmla="*/ 201424 w 1809339"/>
              <a:gd name="connsiteY9" fmla="*/ 1679297 h 2225550"/>
              <a:gd name="connsiteX10" fmla="*/ 0 w 1809339"/>
              <a:gd name="connsiteY10" fmla="*/ 1146027 h 2225550"/>
              <a:gd name="connsiteX11" fmla="*/ 439536 w 1809339"/>
              <a:gd name="connsiteY11" fmla="*/ 546936 h 2225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09339" h="2225550">
                <a:moveTo>
                  <a:pt x="439536" y="546936"/>
                </a:moveTo>
                <a:lnTo>
                  <a:pt x="953638" y="0"/>
                </a:lnTo>
                <a:cubicBezTo>
                  <a:pt x="1218371" y="116367"/>
                  <a:pt x="1448179" y="677234"/>
                  <a:pt x="1584325" y="745977"/>
                </a:cubicBezTo>
                <a:cubicBezTo>
                  <a:pt x="1654175" y="762646"/>
                  <a:pt x="1704182" y="1055540"/>
                  <a:pt x="1738313" y="1074590"/>
                </a:cubicBezTo>
                <a:cubicBezTo>
                  <a:pt x="1772444" y="1147614"/>
                  <a:pt x="1464469" y="963465"/>
                  <a:pt x="1470025" y="1022202"/>
                </a:cubicBezTo>
                <a:cubicBezTo>
                  <a:pt x="1484313" y="1164283"/>
                  <a:pt x="1734344" y="1213496"/>
                  <a:pt x="1722438" y="1355577"/>
                </a:cubicBezTo>
                <a:cubicBezTo>
                  <a:pt x="1804831" y="1524265"/>
                  <a:pt x="1816581" y="1497692"/>
                  <a:pt x="1806106" y="1878311"/>
                </a:cubicBezTo>
                <a:cubicBezTo>
                  <a:pt x="1615762" y="1977116"/>
                  <a:pt x="1365094" y="2228322"/>
                  <a:pt x="1181100" y="2225527"/>
                </a:cubicBezTo>
                <a:lnTo>
                  <a:pt x="531611" y="2146599"/>
                </a:lnTo>
                <a:cubicBezTo>
                  <a:pt x="391615" y="2031219"/>
                  <a:pt x="458301" y="1743401"/>
                  <a:pt x="201424" y="1679297"/>
                </a:cubicBezTo>
                <a:cubicBezTo>
                  <a:pt x="-55453" y="1418343"/>
                  <a:pt x="67206" y="1331579"/>
                  <a:pt x="0" y="1146027"/>
                </a:cubicBezTo>
                <a:lnTo>
                  <a:pt x="439536" y="546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bang 4"/>
          <p:cNvSpPr/>
          <p:nvPr/>
        </p:nvSpPr>
        <p:spPr>
          <a:xfrm>
            <a:off x="5961997" y="4843513"/>
            <a:ext cx="3072208" cy="2516810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755229 w 2550878"/>
              <a:gd name="connsiteY0" fmla="*/ 115136 h 1920746"/>
              <a:gd name="connsiteX1" fmla="*/ 1694781 w 2550878"/>
              <a:gd name="connsiteY1" fmla="*/ 0 h 1920746"/>
              <a:gd name="connsiteX2" fmla="*/ 2350868 w 2550878"/>
              <a:gd name="connsiteY2" fmla="*/ 339577 h 1920746"/>
              <a:gd name="connsiteX3" fmla="*/ 2441356 w 2550878"/>
              <a:gd name="connsiteY3" fmla="*/ 363390 h 1920746"/>
              <a:gd name="connsiteX4" fmla="*/ 2503268 w 2550878"/>
              <a:gd name="connsiteY4" fmla="*/ 501502 h 1920746"/>
              <a:gd name="connsiteX5" fmla="*/ 2488981 w 2550878"/>
              <a:gd name="connsiteY5" fmla="*/ 949177 h 1920746"/>
              <a:gd name="connsiteX6" fmla="*/ 2540899 w 2550878"/>
              <a:gd name="connsiteY6" fmla="*/ 1624311 h 1920746"/>
              <a:gd name="connsiteX7" fmla="*/ 1998443 w 2550878"/>
              <a:gd name="connsiteY7" fmla="*/ 1920727 h 1920746"/>
              <a:gd name="connsiteX8" fmla="*/ 1469604 w 2550878"/>
              <a:gd name="connsiteY8" fmla="*/ 1619549 h 1920746"/>
              <a:gd name="connsiteX9" fmla="*/ 874493 w 2550878"/>
              <a:gd name="connsiteY9" fmla="*/ 1139677 h 1920746"/>
              <a:gd name="connsiteX10" fmla="*/ 0 w 2550878"/>
              <a:gd name="connsiteY10" fmla="*/ 171775 h 1920746"/>
              <a:gd name="connsiteX11" fmla="*/ 755229 w 2550878"/>
              <a:gd name="connsiteY11" fmla="*/ 115136 h 1920746"/>
              <a:gd name="connsiteX0" fmla="*/ 653629 w 2550878"/>
              <a:gd name="connsiteY0" fmla="*/ 0 h 2516810"/>
              <a:gd name="connsiteX1" fmla="*/ 1694781 w 2550878"/>
              <a:gd name="connsiteY1" fmla="*/ 596064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653629 w 2550878"/>
              <a:gd name="connsiteY0" fmla="*/ 0 h 2516810"/>
              <a:gd name="connsiteX1" fmla="*/ 1985067 w 2550878"/>
              <a:gd name="connsiteY1" fmla="*/ 117092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612123 w 2693397"/>
              <a:gd name="connsiteY8" fmla="*/ 2215613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017037 w 2693397"/>
              <a:gd name="connsiteY8" fmla="*/ 2273670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3062668"/>
              <a:gd name="connsiteY0" fmla="*/ 0 h 2516810"/>
              <a:gd name="connsiteX1" fmla="*/ 2127586 w 3062668"/>
              <a:gd name="connsiteY1" fmla="*/ 117092 h 2516810"/>
              <a:gd name="connsiteX2" fmla="*/ 2493387 w 3062668"/>
              <a:gd name="connsiteY2" fmla="*/ 935641 h 2516810"/>
              <a:gd name="connsiteX3" fmla="*/ 2583875 w 3062668"/>
              <a:gd name="connsiteY3" fmla="*/ 959454 h 2516810"/>
              <a:gd name="connsiteX4" fmla="*/ 2645787 w 3062668"/>
              <a:gd name="connsiteY4" fmla="*/ 1097566 h 2516810"/>
              <a:gd name="connsiteX5" fmla="*/ 3052415 w 3062668"/>
              <a:gd name="connsiteY5" fmla="*/ 1559755 h 2516810"/>
              <a:gd name="connsiteX6" fmla="*/ 2683418 w 3062668"/>
              <a:gd name="connsiteY6" fmla="*/ 2220375 h 2516810"/>
              <a:gd name="connsiteX7" fmla="*/ 2140962 w 3062668"/>
              <a:gd name="connsiteY7" fmla="*/ 2516791 h 2516810"/>
              <a:gd name="connsiteX8" fmla="*/ 1017037 w 3062668"/>
              <a:gd name="connsiteY8" fmla="*/ 2273670 h 2516810"/>
              <a:gd name="connsiteX9" fmla="*/ 1012 w 3062668"/>
              <a:gd name="connsiteY9" fmla="*/ 1634141 h 2516810"/>
              <a:gd name="connsiteX10" fmla="*/ 142519 w 3062668"/>
              <a:gd name="connsiteY10" fmla="*/ 767839 h 2516810"/>
              <a:gd name="connsiteX11" fmla="*/ 796148 w 306266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2583875 w 3072208"/>
              <a:gd name="connsiteY3" fmla="*/ 959454 h 2516810"/>
              <a:gd name="connsiteX4" fmla="*/ 3066701 w 3072208"/>
              <a:gd name="connsiteY4" fmla="*/ 1097566 h 2516810"/>
              <a:gd name="connsiteX5" fmla="*/ 3052415 w 3072208"/>
              <a:gd name="connsiteY5" fmla="*/ 1559755 h 2516810"/>
              <a:gd name="connsiteX6" fmla="*/ 2683418 w 3072208"/>
              <a:gd name="connsiteY6" fmla="*/ 2220375 h 2516810"/>
              <a:gd name="connsiteX7" fmla="*/ 2140962 w 3072208"/>
              <a:gd name="connsiteY7" fmla="*/ 2516791 h 2516810"/>
              <a:gd name="connsiteX8" fmla="*/ 1017037 w 3072208"/>
              <a:gd name="connsiteY8" fmla="*/ 2273670 h 2516810"/>
              <a:gd name="connsiteX9" fmla="*/ 1012 w 3072208"/>
              <a:gd name="connsiteY9" fmla="*/ 1634141 h 2516810"/>
              <a:gd name="connsiteX10" fmla="*/ 142519 w 3072208"/>
              <a:gd name="connsiteY10" fmla="*/ 767839 h 2516810"/>
              <a:gd name="connsiteX11" fmla="*/ 796148 w 307220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3066701 w 3072208"/>
              <a:gd name="connsiteY3" fmla="*/ 1097566 h 2516810"/>
              <a:gd name="connsiteX4" fmla="*/ 3052415 w 3072208"/>
              <a:gd name="connsiteY4" fmla="*/ 1559755 h 2516810"/>
              <a:gd name="connsiteX5" fmla="*/ 2683418 w 3072208"/>
              <a:gd name="connsiteY5" fmla="*/ 2220375 h 2516810"/>
              <a:gd name="connsiteX6" fmla="*/ 2140962 w 3072208"/>
              <a:gd name="connsiteY6" fmla="*/ 2516791 h 2516810"/>
              <a:gd name="connsiteX7" fmla="*/ 1017037 w 3072208"/>
              <a:gd name="connsiteY7" fmla="*/ 2273670 h 2516810"/>
              <a:gd name="connsiteX8" fmla="*/ 1012 w 3072208"/>
              <a:gd name="connsiteY8" fmla="*/ 1634141 h 2516810"/>
              <a:gd name="connsiteX9" fmla="*/ 142519 w 3072208"/>
              <a:gd name="connsiteY9" fmla="*/ 767839 h 2516810"/>
              <a:gd name="connsiteX10" fmla="*/ 796148 w 3072208"/>
              <a:gd name="connsiteY10" fmla="*/ 0 h 25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72208" h="2516810">
                <a:moveTo>
                  <a:pt x="796148" y="0"/>
                </a:moveTo>
                <a:lnTo>
                  <a:pt x="2127586" y="117092"/>
                </a:lnTo>
                <a:cubicBezTo>
                  <a:pt x="2392319" y="233459"/>
                  <a:pt x="2357241" y="866898"/>
                  <a:pt x="2493387" y="935641"/>
                </a:cubicBezTo>
                <a:cubicBezTo>
                  <a:pt x="2649906" y="1099053"/>
                  <a:pt x="2973530" y="993547"/>
                  <a:pt x="3066701" y="1097566"/>
                </a:cubicBezTo>
                <a:cubicBezTo>
                  <a:pt x="3080989" y="1239647"/>
                  <a:pt x="3064321" y="1417674"/>
                  <a:pt x="3052415" y="1559755"/>
                </a:cubicBezTo>
                <a:cubicBezTo>
                  <a:pt x="3134808" y="1728443"/>
                  <a:pt x="2693893" y="1839756"/>
                  <a:pt x="2683418" y="2220375"/>
                </a:cubicBezTo>
                <a:cubicBezTo>
                  <a:pt x="2499424" y="2217580"/>
                  <a:pt x="2324956" y="2519586"/>
                  <a:pt x="2140962" y="2516791"/>
                </a:cubicBezTo>
                <a:lnTo>
                  <a:pt x="1017037" y="2273670"/>
                </a:lnTo>
                <a:cubicBezTo>
                  <a:pt x="875817" y="2066088"/>
                  <a:pt x="142232" y="1841723"/>
                  <a:pt x="1012" y="1634141"/>
                </a:cubicBezTo>
                <a:cubicBezTo>
                  <a:pt x="-14714" y="1442135"/>
                  <a:pt x="158245" y="959845"/>
                  <a:pt x="142519" y="767839"/>
                </a:cubicBezTo>
                <a:lnTo>
                  <a:pt x="79614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ound Same Side Corner Rectangle 1"/>
          <p:cNvSpPr/>
          <p:nvPr/>
        </p:nvSpPr>
        <p:spPr>
          <a:xfrm>
            <a:off x="1631210" y="474372"/>
            <a:ext cx="7954140" cy="1582058"/>
          </a:xfrm>
          <a:prstGeom prst="round2SameRect">
            <a:avLst/>
          </a:prstGeom>
          <a:solidFill>
            <a:srgbClr val="00B0F0"/>
          </a:solidFill>
          <a:ln>
            <a:solidFill>
              <a:srgbClr val="00206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Dòng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đúng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chính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tả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357926" y="2280453"/>
            <a:ext cx="4185908" cy="109432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Gấu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gế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gạch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gà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9" name="Rectangle 24"/>
          <p:cNvSpPr/>
          <p:nvPr/>
        </p:nvSpPr>
        <p:spPr>
          <a:xfrm>
            <a:off x="9237000" y="5344494"/>
            <a:ext cx="2955000" cy="1513506"/>
          </a:xfrm>
          <a:custGeom>
            <a:avLst/>
            <a:gdLst>
              <a:gd name="connsiteX0" fmla="*/ 0 w 2955000"/>
              <a:gd name="connsiteY0" fmla="*/ 0 h 1299411"/>
              <a:gd name="connsiteX1" fmla="*/ 2955000 w 2955000"/>
              <a:gd name="connsiteY1" fmla="*/ 0 h 1299411"/>
              <a:gd name="connsiteX2" fmla="*/ 2955000 w 2955000"/>
              <a:gd name="connsiteY2" fmla="*/ 1299411 h 1299411"/>
              <a:gd name="connsiteX3" fmla="*/ 0 w 2955000"/>
              <a:gd name="connsiteY3" fmla="*/ 1299411 h 1299411"/>
              <a:gd name="connsiteX4" fmla="*/ 0 w 2955000"/>
              <a:gd name="connsiteY4" fmla="*/ 0 h 1299411"/>
              <a:gd name="connsiteX0" fmla="*/ 0 w 2955000"/>
              <a:gd name="connsiteY0" fmla="*/ 214095 h 1513506"/>
              <a:gd name="connsiteX1" fmla="*/ 1325897 w 2955000"/>
              <a:gd name="connsiteY1" fmla="*/ 16 h 1513506"/>
              <a:gd name="connsiteX2" fmla="*/ 2955000 w 2955000"/>
              <a:gd name="connsiteY2" fmla="*/ 214095 h 1513506"/>
              <a:gd name="connsiteX3" fmla="*/ 2955000 w 2955000"/>
              <a:gd name="connsiteY3" fmla="*/ 1513506 h 1513506"/>
              <a:gd name="connsiteX4" fmla="*/ 0 w 2955000"/>
              <a:gd name="connsiteY4" fmla="*/ 1513506 h 1513506"/>
              <a:gd name="connsiteX5" fmla="*/ 0 w 2955000"/>
              <a:gd name="connsiteY5" fmla="*/ 214095 h 1513506"/>
              <a:gd name="connsiteX0" fmla="*/ 0 w 2955000"/>
              <a:gd name="connsiteY0" fmla="*/ 214095 h 1513506"/>
              <a:gd name="connsiteX1" fmla="*/ 1325897 w 2955000"/>
              <a:gd name="connsiteY1" fmla="*/ 16 h 1513506"/>
              <a:gd name="connsiteX2" fmla="*/ 2955000 w 2955000"/>
              <a:gd name="connsiteY2" fmla="*/ 214095 h 1513506"/>
              <a:gd name="connsiteX3" fmla="*/ 2955000 w 2955000"/>
              <a:gd name="connsiteY3" fmla="*/ 1513506 h 1513506"/>
              <a:gd name="connsiteX4" fmla="*/ 0 w 2955000"/>
              <a:gd name="connsiteY4" fmla="*/ 1513506 h 1513506"/>
              <a:gd name="connsiteX5" fmla="*/ 190779 w 2955000"/>
              <a:gd name="connsiteY5" fmla="*/ 930182 h 1513506"/>
              <a:gd name="connsiteX6" fmla="*/ 0 w 2955000"/>
              <a:gd name="connsiteY6" fmla="*/ 214095 h 1513506"/>
              <a:gd name="connsiteX0" fmla="*/ 0 w 2955000"/>
              <a:gd name="connsiteY0" fmla="*/ 214095 h 1513506"/>
              <a:gd name="connsiteX1" fmla="*/ 1325897 w 2955000"/>
              <a:gd name="connsiteY1" fmla="*/ 16 h 1513506"/>
              <a:gd name="connsiteX2" fmla="*/ 2461014 w 2955000"/>
              <a:gd name="connsiteY2" fmla="*/ 126140 h 1513506"/>
              <a:gd name="connsiteX3" fmla="*/ 2955000 w 2955000"/>
              <a:gd name="connsiteY3" fmla="*/ 214095 h 1513506"/>
              <a:gd name="connsiteX4" fmla="*/ 2955000 w 2955000"/>
              <a:gd name="connsiteY4" fmla="*/ 1513506 h 1513506"/>
              <a:gd name="connsiteX5" fmla="*/ 0 w 2955000"/>
              <a:gd name="connsiteY5" fmla="*/ 1513506 h 1513506"/>
              <a:gd name="connsiteX6" fmla="*/ 190779 w 2955000"/>
              <a:gd name="connsiteY6" fmla="*/ 930182 h 1513506"/>
              <a:gd name="connsiteX7" fmla="*/ 0 w 2955000"/>
              <a:gd name="connsiteY7" fmla="*/ 214095 h 1513506"/>
              <a:gd name="connsiteX0" fmla="*/ 0 w 2955000"/>
              <a:gd name="connsiteY0" fmla="*/ 214095 h 1513506"/>
              <a:gd name="connsiteX1" fmla="*/ 1325897 w 2955000"/>
              <a:gd name="connsiteY1" fmla="*/ 16 h 1513506"/>
              <a:gd name="connsiteX2" fmla="*/ 2397952 w 2955000"/>
              <a:gd name="connsiteY2" fmla="*/ 16 h 1513506"/>
              <a:gd name="connsiteX3" fmla="*/ 2955000 w 2955000"/>
              <a:gd name="connsiteY3" fmla="*/ 214095 h 1513506"/>
              <a:gd name="connsiteX4" fmla="*/ 2955000 w 2955000"/>
              <a:gd name="connsiteY4" fmla="*/ 1513506 h 1513506"/>
              <a:gd name="connsiteX5" fmla="*/ 0 w 2955000"/>
              <a:gd name="connsiteY5" fmla="*/ 1513506 h 1513506"/>
              <a:gd name="connsiteX6" fmla="*/ 190779 w 2955000"/>
              <a:gd name="connsiteY6" fmla="*/ 930182 h 1513506"/>
              <a:gd name="connsiteX7" fmla="*/ 0 w 2955000"/>
              <a:gd name="connsiteY7" fmla="*/ 214095 h 151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55000" h="1513506">
                <a:moveTo>
                  <a:pt x="0" y="214095"/>
                </a:moveTo>
                <a:cubicBezTo>
                  <a:pt x="420945" y="216308"/>
                  <a:pt x="904952" y="-2197"/>
                  <a:pt x="1325897" y="16"/>
                </a:cubicBezTo>
                <a:lnTo>
                  <a:pt x="2397952" y="16"/>
                </a:lnTo>
                <a:lnTo>
                  <a:pt x="2955000" y="214095"/>
                </a:lnTo>
                <a:lnTo>
                  <a:pt x="2955000" y="1513506"/>
                </a:lnTo>
                <a:lnTo>
                  <a:pt x="0" y="1513506"/>
                </a:lnTo>
                <a:cubicBezTo>
                  <a:pt x="531" y="1292789"/>
                  <a:pt x="190248" y="1150899"/>
                  <a:pt x="190779" y="930182"/>
                </a:cubicBezTo>
                <a:lnTo>
                  <a:pt x="0" y="2140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</a:t>
            </a:r>
          </a:p>
        </p:txBody>
      </p:sp>
      <p:pic>
        <p:nvPicPr>
          <p:cNvPr id="19" name="chimcanhcut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66" y="4949886"/>
            <a:ext cx="914400" cy="914400"/>
          </a:xfrm>
          <a:prstGeom prst="rect">
            <a:avLst/>
          </a:prstGeom>
        </p:spPr>
      </p:pic>
      <p:pic>
        <p:nvPicPr>
          <p:cNvPr id="3" name="yeah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6" end="166.187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296650" y="-1028416"/>
            <a:ext cx="609600" cy="60960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376" y="2566114"/>
            <a:ext cx="1731300" cy="1731300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3357925" y="3633662"/>
            <a:ext cx="4185908" cy="109432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B.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Gấu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ghế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ghạch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gà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3346096" y="4928840"/>
            <a:ext cx="4197737" cy="109432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C.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Gấu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ghế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gạch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gà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3326521" y="5171213"/>
            <a:ext cx="616125" cy="609575"/>
          </a:xfrm>
          <a:prstGeom prst="ellipse">
            <a:avLst/>
          </a:prstGeom>
          <a:noFill/>
          <a:ln w="762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01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44444E-6 L 0.11354 -0.00416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77" y="-208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96296E-6 L 0.05977 0.50672 " pathEditMode="relative" rAng="0" ptsTypes="AA">
                                      <p:cBhvr>
                                        <p:cTn id="64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82" y="25324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3.7037E-6 L 0.05977 0.50671 " pathEditMode="relative" rAng="0" ptsTypes="AA">
                                      <p:cBhvr>
                                        <p:cTn id="66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82" y="2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0"/>
                            </p:stCondLst>
                            <p:childTnLst>
                              <p:par>
                                <p:cTn id="6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07407E-6 L 0.08789 -0.22061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8" y="-1104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44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471"/>
                            </p:stCondLst>
                            <p:childTnLst>
                              <p:par>
                                <p:cTn id="7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971"/>
                            </p:stCondLst>
                            <p:childTnLst>
                              <p:par>
                                <p:cTn id="8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8" grpId="0" animBg="1"/>
      <p:bldP spid="36" grpId="0" animBg="1"/>
      <p:bldP spid="36" grpId="1" animBg="1"/>
      <p:bldP spid="22" grpId="0" animBg="1"/>
      <p:bldP spid="22" grpId="1" animBg="1"/>
      <p:bldP spid="23" grpId="0" animBg="1"/>
      <p:bldP spid="2" grpId="0" animBg="1"/>
      <p:bldP spid="2" grpId="1" animBg="1"/>
      <p:bldP spid="25" grpId="0" animBg="1"/>
      <p:bldP spid="25" grpId="1" animBg="1"/>
      <p:bldP spid="29" grpId="0" animBg="1"/>
      <p:bldP spid="29" grpId="1" animBg="1"/>
      <p:bldP spid="21" grpId="0" animBg="1"/>
      <p:bldP spid="21" grpId="1" animBg="1"/>
      <p:bldP spid="24" grpId="0" animBg="1"/>
      <p:bldP spid="24" grpId="1" animBg="1"/>
      <p:bldP spid="26" grpId="0" animBg="1"/>
      <p:bldP spid="2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camap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971" y="1498545"/>
            <a:ext cx="1925258" cy="151769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DEEBF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931" y="42038"/>
            <a:ext cx="4962574" cy="5163760"/>
          </a:xfrm>
          <a:prstGeom prst="rect">
            <a:avLst/>
          </a:prstGeom>
          <a:effectLst/>
        </p:spPr>
      </p:pic>
      <p:sp>
        <p:nvSpPr>
          <p:cNvPr id="40" name="bang 4"/>
          <p:cNvSpPr/>
          <p:nvPr/>
        </p:nvSpPr>
        <p:spPr>
          <a:xfrm>
            <a:off x="5956737" y="4901317"/>
            <a:ext cx="3072208" cy="2516810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755229 w 2550878"/>
              <a:gd name="connsiteY0" fmla="*/ 115136 h 1920746"/>
              <a:gd name="connsiteX1" fmla="*/ 1694781 w 2550878"/>
              <a:gd name="connsiteY1" fmla="*/ 0 h 1920746"/>
              <a:gd name="connsiteX2" fmla="*/ 2350868 w 2550878"/>
              <a:gd name="connsiteY2" fmla="*/ 339577 h 1920746"/>
              <a:gd name="connsiteX3" fmla="*/ 2441356 w 2550878"/>
              <a:gd name="connsiteY3" fmla="*/ 363390 h 1920746"/>
              <a:gd name="connsiteX4" fmla="*/ 2503268 w 2550878"/>
              <a:gd name="connsiteY4" fmla="*/ 501502 h 1920746"/>
              <a:gd name="connsiteX5" fmla="*/ 2488981 w 2550878"/>
              <a:gd name="connsiteY5" fmla="*/ 949177 h 1920746"/>
              <a:gd name="connsiteX6" fmla="*/ 2540899 w 2550878"/>
              <a:gd name="connsiteY6" fmla="*/ 1624311 h 1920746"/>
              <a:gd name="connsiteX7" fmla="*/ 1998443 w 2550878"/>
              <a:gd name="connsiteY7" fmla="*/ 1920727 h 1920746"/>
              <a:gd name="connsiteX8" fmla="*/ 1469604 w 2550878"/>
              <a:gd name="connsiteY8" fmla="*/ 1619549 h 1920746"/>
              <a:gd name="connsiteX9" fmla="*/ 874493 w 2550878"/>
              <a:gd name="connsiteY9" fmla="*/ 1139677 h 1920746"/>
              <a:gd name="connsiteX10" fmla="*/ 0 w 2550878"/>
              <a:gd name="connsiteY10" fmla="*/ 171775 h 1920746"/>
              <a:gd name="connsiteX11" fmla="*/ 755229 w 2550878"/>
              <a:gd name="connsiteY11" fmla="*/ 115136 h 1920746"/>
              <a:gd name="connsiteX0" fmla="*/ 653629 w 2550878"/>
              <a:gd name="connsiteY0" fmla="*/ 0 h 2516810"/>
              <a:gd name="connsiteX1" fmla="*/ 1694781 w 2550878"/>
              <a:gd name="connsiteY1" fmla="*/ 596064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653629 w 2550878"/>
              <a:gd name="connsiteY0" fmla="*/ 0 h 2516810"/>
              <a:gd name="connsiteX1" fmla="*/ 1985067 w 2550878"/>
              <a:gd name="connsiteY1" fmla="*/ 117092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612123 w 2693397"/>
              <a:gd name="connsiteY8" fmla="*/ 2215613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017037 w 2693397"/>
              <a:gd name="connsiteY8" fmla="*/ 2273670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3062668"/>
              <a:gd name="connsiteY0" fmla="*/ 0 h 2516810"/>
              <a:gd name="connsiteX1" fmla="*/ 2127586 w 3062668"/>
              <a:gd name="connsiteY1" fmla="*/ 117092 h 2516810"/>
              <a:gd name="connsiteX2" fmla="*/ 2493387 w 3062668"/>
              <a:gd name="connsiteY2" fmla="*/ 935641 h 2516810"/>
              <a:gd name="connsiteX3" fmla="*/ 2583875 w 3062668"/>
              <a:gd name="connsiteY3" fmla="*/ 959454 h 2516810"/>
              <a:gd name="connsiteX4" fmla="*/ 2645787 w 3062668"/>
              <a:gd name="connsiteY4" fmla="*/ 1097566 h 2516810"/>
              <a:gd name="connsiteX5" fmla="*/ 3052415 w 3062668"/>
              <a:gd name="connsiteY5" fmla="*/ 1559755 h 2516810"/>
              <a:gd name="connsiteX6" fmla="*/ 2683418 w 3062668"/>
              <a:gd name="connsiteY6" fmla="*/ 2220375 h 2516810"/>
              <a:gd name="connsiteX7" fmla="*/ 2140962 w 3062668"/>
              <a:gd name="connsiteY7" fmla="*/ 2516791 h 2516810"/>
              <a:gd name="connsiteX8" fmla="*/ 1017037 w 3062668"/>
              <a:gd name="connsiteY8" fmla="*/ 2273670 h 2516810"/>
              <a:gd name="connsiteX9" fmla="*/ 1012 w 3062668"/>
              <a:gd name="connsiteY9" fmla="*/ 1634141 h 2516810"/>
              <a:gd name="connsiteX10" fmla="*/ 142519 w 3062668"/>
              <a:gd name="connsiteY10" fmla="*/ 767839 h 2516810"/>
              <a:gd name="connsiteX11" fmla="*/ 796148 w 306266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2583875 w 3072208"/>
              <a:gd name="connsiteY3" fmla="*/ 959454 h 2516810"/>
              <a:gd name="connsiteX4" fmla="*/ 3066701 w 3072208"/>
              <a:gd name="connsiteY4" fmla="*/ 1097566 h 2516810"/>
              <a:gd name="connsiteX5" fmla="*/ 3052415 w 3072208"/>
              <a:gd name="connsiteY5" fmla="*/ 1559755 h 2516810"/>
              <a:gd name="connsiteX6" fmla="*/ 2683418 w 3072208"/>
              <a:gd name="connsiteY6" fmla="*/ 2220375 h 2516810"/>
              <a:gd name="connsiteX7" fmla="*/ 2140962 w 3072208"/>
              <a:gd name="connsiteY7" fmla="*/ 2516791 h 2516810"/>
              <a:gd name="connsiteX8" fmla="*/ 1017037 w 3072208"/>
              <a:gd name="connsiteY8" fmla="*/ 2273670 h 2516810"/>
              <a:gd name="connsiteX9" fmla="*/ 1012 w 3072208"/>
              <a:gd name="connsiteY9" fmla="*/ 1634141 h 2516810"/>
              <a:gd name="connsiteX10" fmla="*/ 142519 w 3072208"/>
              <a:gd name="connsiteY10" fmla="*/ 767839 h 2516810"/>
              <a:gd name="connsiteX11" fmla="*/ 796148 w 307220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3066701 w 3072208"/>
              <a:gd name="connsiteY3" fmla="*/ 1097566 h 2516810"/>
              <a:gd name="connsiteX4" fmla="*/ 3052415 w 3072208"/>
              <a:gd name="connsiteY4" fmla="*/ 1559755 h 2516810"/>
              <a:gd name="connsiteX5" fmla="*/ 2683418 w 3072208"/>
              <a:gd name="connsiteY5" fmla="*/ 2220375 h 2516810"/>
              <a:gd name="connsiteX6" fmla="*/ 2140962 w 3072208"/>
              <a:gd name="connsiteY6" fmla="*/ 2516791 h 2516810"/>
              <a:gd name="connsiteX7" fmla="*/ 1017037 w 3072208"/>
              <a:gd name="connsiteY7" fmla="*/ 2273670 h 2516810"/>
              <a:gd name="connsiteX8" fmla="*/ 1012 w 3072208"/>
              <a:gd name="connsiteY8" fmla="*/ 1634141 h 2516810"/>
              <a:gd name="connsiteX9" fmla="*/ 142519 w 3072208"/>
              <a:gd name="connsiteY9" fmla="*/ 767839 h 2516810"/>
              <a:gd name="connsiteX10" fmla="*/ 796148 w 3072208"/>
              <a:gd name="connsiteY10" fmla="*/ 0 h 25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72208" h="2516810">
                <a:moveTo>
                  <a:pt x="796148" y="0"/>
                </a:moveTo>
                <a:lnTo>
                  <a:pt x="2127586" y="117092"/>
                </a:lnTo>
                <a:cubicBezTo>
                  <a:pt x="2392319" y="233459"/>
                  <a:pt x="2357241" y="866898"/>
                  <a:pt x="2493387" y="935641"/>
                </a:cubicBezTo>
                <a:cubicBezTo>
                  <a:pt x="2649906" y="1099053"/>
                  <a:pt x="2973530" y="993547"/>
                  <a:pt x="3066701" y="1097566"/>
                </a:cubicBezTo>
                <a:cubicBezTo>
                  <a:pt x="3080989" y="1239647"/>
                  <a:pt x="3064321" y="1417674"/>
                  <a:pt x="3052415" y="1559755"/>
                </a:cubicBezTo>
                <a:cubicBezTo>
                  <a:pt x="3134808" y="1728443"/>
                  <a:pt x="2693893" y="1839756"/>
                  <a:pt x="2683418" y="2220375"/>
                </a:cubicBezTo>
                <a:cubicBezTo>
                  <a:pt x="2499424" y="2217580"/>
                  <a:pt x="2324956" y="2519586"/>
                  <a:pt x="2140962" y="2516791"/>
                </a:cubicBezTo>
                <a:lnTo>
                  <a:pt x="1017037" y="2273670"/>
                </a:lnTo>
                <a:cubicBezTo>
                  <a:pt x="875817" y="2066088"/>
                  <a:pt x="142232" y="1841723"/>
                  <a:pt x="1012" y="1634141"/>
                </a:cubicBezTo>
                <a:cubicBezTo>
                  <a:pt x="-14714" y="1442135"/>
                  <a:pt x="158245" y="959845"/>
                  <a:pt x="142519" y="767839"/>
                </a:cubicBezTo>
                <a:lnTo>
                  <a:pt x="79614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39" name="bang 5"/>
          <p:cNvSpPr/>
          <p:nvPr/>
        </p:nvSpPr>
        <p:spPr>
          <a:xfrm>
            <a:off x="3796713" y="-429699"/>
            <a:ext cx="2564571" cy="2456133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0 w 2039599"/>
              <a:gd name="connsiteY9" fmla="*/ 731061 h 1920746"/>
              <a:gd name="connsiteX10" fmla="*/ 243950 w 2039599"/>
              <a:gd name="connsiteY10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253723 w 2039599"/>
              <a:gd name="connsiteY9" fmla="*/ 1363350 h 1920746"/>
              <a:gd name="connsiteX10" fmla="*/ 0 w 2039599"/>
              <a:gd name="connsiteY10" fmla="*/ 731061 h 1920746"/>
              <a:gd name="connsiteX11" fmla="*/ 243950 w 2039599"/>
              <a:gd name="connsiteY11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253723 w 2039599"/>
              <a:gd name="connsiteY9" fmla="*/ 1363350 h 1920746"/>
              <a:gd name="connsiteX10" fmla="*/ 0 w 2039599"/>
              <a:gd name="connsiteY10" fmla="*/ 731061 h 1920746"/>
              <a:gd name="connsiteX11" fmla="*/ 243950 w 2039599"/>
              <a:gd name="connsiteY11" fmla="*/ 115136 h 1920746"/>
              <a:gd name="connsiteX0" fmla="*/ 141795 w 1937444"/>
              <a:gd name="connsiteY0" fmla="*/ 115136 h 1920746"/>
              <a:gd name="connsiteX1" fmla="*/ 1081347 w 1937444"/>
              <a:gd name="connsiteY1" fmla="*/ 0 h 1920746"/>
              <a:gd name="connsiteX2" fmla="*/ 1737434 w 1937444"/>
              <a:gd name="connsiteY2" fmla="*/ 339577 h 1920746"/>
              <a:gd name="connsiteX3" fmla="*/ 1827922 w 1937444"/>
              <a:gd name="connsiteY3" fmla="*/ 363390 h 1920746"/>
              <a:gd name="connsiteX4" fmla="*/ 1889834 w 1937444"/>
              <a:gd name="connsiteY4" fmla="*/ 501502 h 1920746"/>
              <a:gd name="connsiteX5" fmla="*/ 1875547 w 1937444"/>
              <a:gd name="connsiteY5" fmla="*/ 949177 h 1920746"/>
              <a:gd name="connsiteX6" fmla="*/ 1927465 w 1937444"/>
              <a:gd name="connsiteY6" fmla="*/ 1624311 h 1920746"/>
              <a:gd name="connsiteX7" fmla="*/ 1385009 w 1937444"/>
              <a:gd name="connsiteY7" fmla="*/ 1920727 h 1920746"/>
              <a:gd name="connsiteX8" fmla="*/ 856170 w 1937444"/>
              <a:gd name="connsiteY8" fmla="*/ 1619549 h 1920746"/>
              <a:gd name="connsiteX9" fmla="*/ 151568 w 1937444"/>
              <a:gd name="connsiteY9" fmla="*/ 1363350 h 1920746"/>
              <a:gd name="connsiteX10" fmla="*/ 0 w 1937444"/>
              <a:gd name="connsiteY10" fmla="*/ 685659 h 1920746"/>
              <a:gd name="connsiteX11" fmla="*/ 141795 w 1937444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867520 w 2005547"/>
              <a:gd name="connsiteY8" fmla="*/ 1426591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58324 w 2005547"/>
              <a:gd name="connsiteY8" fmla="*/ 1517396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58324 w 2005547"/>
              <a:gd name="connsiteY8" fmla="*/ 1517396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05547" h="1920746">
                <a:moveTo>
                  <a:pt x="209898" y="115136"/>
                </a:moveTo>
                <a:lnTo>
                  <a:pt x="1149450" y="0"/>
                </a:lnTo>
                <a:cubicBezTo>
                  <a:pt x="1414183" y="116367"/>
                  <a:pt x="1669391" y="270834"/>
                  <a:pt x="1805537" y="339577"/>
                </a:cubicBezTo>
                <a:cubicBezTo>
                  <a:pt x="1875387" y="356246"/>
                  <a:pt x="1861894" y="344340"/>
                  <a:pt x="1896025" y="363390"/>
                </a:cubicBezTo>
                <a:cubicBezTo>
                  <a:pt x="1930156" y="436414"/>
                  <a:pt x="1952381" y="442765"/>
                  <a:pt x="1957937" y="501502"/>
                </a:cubicBezTo>
                <a:cubicBezTo>
                  <a:pt x="1972225" y="643583"/>
                  <a:pt x="1955556" y="807096"/>
                  <a:pt x="1943650" y="949177"/>
                </a:cubicBezTo>
                <a:cubicBezTo>
                  <a:pt x="2026043" y="1117865"/>
                  <a:pt x="2006043" y="1243692"/>
                  <a:pt x="1995568" y="1624311"/>
                </a:cubicBezTo>
                <a:cubicBezTo>
                  <a:pt x="1811574" y="1621516"/>
                  <a:pt x="1637106" y="1923522"/>
                  <a:pt x="1453112" y="1920727"/>
                </a:cubicBezTo>
                <a:lnTo>
                  <a:pt x="958324" y="1517396"/>
                </a:lnTo>
                <a:cubicBezTo>
                  <a:pt x="775452" y="1380990"/>
                  <a:pt x="549649" y="1488731"/>
                  <a:pt x="219671" y="1363350"/>
                </a:cubicBezTo>
                <a:cubicBezTo>
                  <a:pt x="162103" y="1056362"/>
                  <a:pt x="137836" y="918288"/>
                  <a:pt x="0" y="685659"/>
                </a:cubicBezTo>
                <a:lnTo>
                  <a:pt x="209898" y="11513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37" name="bang 3"/>
          <p:cNvSpPr/>
          <p:nvPr/>
        </p:nvSpPr>
        <p:spPr>
          <a:xfrm rot="1066537">
            <a:off x="712470" y="2900732"/>
            <a:ext cx="2338126" cy="2477828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314 w 1795649"/>
              <a:gd name="connsiteY9" fmla="*/ 73962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542925 w 1795649"/>
              <a:gd name="connsiteY8" fmla="*/ 174019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740199"/>
              <a:gd name="connsiteX1" fmla="*/ 939552 w 1795649"/>
              <a:gd name="connsiteY1" fmla="*/ 0 h 1740199"/>
              <a:gd name="connsiteX2" fmla="*/ 1595639 w 1795649"/>
              <a:gd name="connsiteY2" fmla="*/ 339577 h 1740199"/>
              <a:gd name="connsiteX3" fmla="*/ 1686127 w 1795649"/>
              <a:gd name="connsiteY3" fmla="*/ 363390 h 1740199"/>
              <a:gd name="connsiteX4" fmla="*/ 1748039 w 1795649"/>
              <a:gd name="connsiteY4" fmla="*/ 501502 h 1740199"/>
              <a:gd name="connsiteX5" fmla="*/ 1733752 w 1795649"/>
              <a:gd name="connsiteY5" fmla="*/ 949177 h 1740199"/>
              <a:gd name="connsiteX6" fmla="*/ 1785670 w 1795649"/>
              <a:gd name="connsiteY6" fmla="*/ 1624311 h 1740199"/>
              <a:gd name="connsiteX7" fmla="*/ 1173364 w 1795649"/>
              <a:gd name="connsiteY7" fmla="*/ 1685777 h 1740199"/>
              <a:gd name="connsiteX8" fmla="*/ 542925 w 1795649"/>
              <a:gd name="connsiteY8" fmla="*/ 1740199 h 1740199"/>
              <a:gd name="connsiteX9" fmla="*/ 212738 w 1795649"/>
              <a:gd name="connsiteY9" fmla="*/ 1272897 h 1740199"/>
              <a:gd name="connsiteX10" fmla="*/ 11314 w 1795649"/>
              <a:gd name="connsiteY10" fmla="*/ 739627 h 1740199"/>
              <a:gd name="connsiteX11" fmla="*/ 0 w 1795649"/>
              <a:gd name="connsiteY11" fmla="*/ 115136 h 1740199"/>
              <a:gd name="connsiteX0" fmla="*/ 0 w 1795649"/>
              <a:gd name="connsiteY0" fmla="*/ 115136 h 1819155"/>
              <a:gd name="connsiteX1" fmla="*/ 939552 w 1795649"/>
              <a:gd name="connsiteY1" fmla="*/ 0 h 1819155"/>
              <a:gd name="connsiteX2" fmla="*/ 1595639 w 1795649"/>
              <a:gd name="connsiteY2" fmla="*/ 339577 h 1819155"/>
              <a:gd name="connsiteX3" fmla="*/ 1686127 w 1795649"/>
              <a:gd name="connsiteY3" fmla="*/ 363390 h 1819155"/>
              <a:gd name="connsiteX4" fmla="*/ 1748039 w 1795649"/>
              <a:gd name="connsiteY4" fmla="*/ 501502 h 1819155"/>
              <a:gd name="connsiteX5" fmla="*/ 1733752 w 1795649"/>
              <a:gd name="connsiteY5" fmla="*/ 949177 h 1819155"/>
              <a:gd name="connsiteX6" fmla="*/ 1785670 w 1795649"/>
              <a:gd name="connsiteY6" fmla="*/ 1624311 h 1819155"/>
              <a:gd name="connsiteX7" fmla="*/ 1192414 w 1795649"/>
              <a:gd name="connsiteY7" fmla="*/ 1819127 h 1819155"/>
              <a:gd name="connsiteX8" fmla="*/ 542925 w 1795649"/>
              <a:gd name="connsiteY8" fmla="*/ 1740199 h 1819155"/>
              <a:gd name="connsiteX9" fmla="*/ 212738 w 1795649"/>
              <a:gd name="connsiteY9" fmla="*/ 1272897 h 1819155"/>
              <a:gd name="connsiteX10" fmla="*/ 11314 w 1795649"/>
              <a:gd name="connsiteY10" fmla="*/ 739627 h 1819155"/>
              <a:gd name="connsiteX11" fmla="*/ 0 w 1795649"/>
              <a:gd name="connsiteY11" fmla="*/ 115136 h 1819155"/>
              <a:gd name="connsiteX0" fmla="*/ 0 w 1820653"/>
              <a:gd name="connsiteY0" fmla="*/ 115136 h 1819143"/>
              <a:gd name="connsiteX1" fmla="*/ 939552 w 1820653"/>
              <a:gd name="connsiteY1" fmla="*/ 0 h 1819143"/>
              <a:gd name="connsiteX2" fmla="*/ 1595639 w 1820653"/>
              <a:gd name="connsiteY2" fmla="*/ 339577 h 1819143"/>
              <a:gd name="connsiteX3" fmla="*/ 1686127 w 1820653"/>
              <a:gd name="connsiteY3" fmla="*/ 363390 h 1819143"/>
              <a:gd name="connsiteX4" fmla="*/ 1748039 w 1820653"/>
              <a:gd name="connsiteY4" fmla="*/ 501502 h 1819143"/>
              <a:gd name="connsiteX5" fmla="*/ 1733752 w 1820653"/>
              <a:gd name="connsiteY5" fmla="*/ 949177 h 1819143"/>
              <a:gd name="connsiteX6" fmla="*/ 1817420 w 1820653"/>
              <a:gd name="connsiteY6" fmla="*/ 1471911 h 1819143"/>
              <a:gd name="connsiteX7" fmla="*/ 1192414 w 1820653"/>
              <a:gd name="connsiteY7" fmla="*/ 1819127 h 1819143"/>
              <a:gd name="connsiteX8" fmla="*/ 542925 w 1820653"/>
              <a:gd name="connsiteY8" fmla="*/ 1740199 h 1819143"/>
              <a:gd name="connsiteX9" fmla="*/ 212738 w 1820653"/>
              <a:gd name="connsiteY9" fmla="*/ 1272897 h 1819143"/>
              <a:gd name="connsiteX10" fmla="*/ 11314 w 1820653"/>
              <a:gd name="connsiteY10" fmla="*/ 739627 h 1819143"/>
              <a:gd name="connsiteX11" fmla="*/ 0 w 1820653"/>
              <a:gd name="connsiteY11" fmla="*/ 115136 h 1819143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748039 w 1820653"/>
              <a:gd name="connsiteY4" fmla="*/ 5015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98827 w 1820653"/>
              <a:gd name="connsiteY3" fmla="*/ 5030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749627 w 1820653"/>
              <a:gd name="connsiteY3" fmla="*/ 6681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521536 h 2225550"/>
              <a:gd name="connsiteX1" fmla="*/ 964952 w 1820653"/>
              <a:gd name="connsiteY1" fmla="*/ 0 h 2225550"/>
              <a:gd name="connsiteX2" fmla="*/ 1595639 w 1820653"/>
              <a:gd name="connsiteY2" fmla="*/ 745977 h 2225550"/>
              <a:gd name="connsiteX3" fmla="*/ 1749627 w 1820653"/>
              <a:gd name="connsiteY3" fmla="*/ 1074590 h 2225550"/>
              <a:gd name="connsiteX4" fmla="*/ 1481339 w 1820653"/>
              <a:gd name="connsiteY4" fmla="*/ 1022202 h 2225550"/>
              <a:gd name="connsiteX5" fmla="*/ 1733752 w 1820653"/>
              <a:gd name="connsiteY5" fmla="*/ 1355577 h 2225550"/>
              <a:gd name="connsiteX6" fmla="*/ 1817420 w 1820653"/>
              <a:gd name="connsiteY6" fmla="*/ 1878311 h 2225550"/>
              <a:gd name="connsiteX7" fmla="*/ 1192414 w 1820653"/>
              <a:gd name="connsiteY7" fmla="*/ 2225527 h 2225550"/>
              <a:gd name="connsiteX8" fmla="*/ 542925 w 1820653"/>
              <a:gd name="connsiteY8" fmla="*/ 2146599 h 2225550"/>
              <a:gd name="connsiteX9" fmla="*/ 212738 w 1820653"/>
              <a:gd name="connsiteY9" fmla="*/ 1679297 h 2225550"/>
              <a:gd name="connsiteX10" fmla="*/ 11314 w 1820653"/>
              <a:gd name="connsiteY10" fmla="*/ 1146027 h 2225550"/>
              <a:gd name="connsiteX11" fmla="*/ 0 w 1820653"/>
              <a:gd name="connsiteY11" fmla="*/ 521536 h 2225550"/>
              <a:gd name="connsiteX0" fmla="*/ 439536 w 1809339"/>
              <a:gd name="connsiteY0" fmla="*/ 546936 h 2225550"/>
              <a:gd name="connsiteX1" fmla="*/ 953638 w 1809339"/>
              <a:gd name="connsiteY1" fmla="*/ 0 h 2225550"/>
              <a:gd name="connsiteX2" fmla="*/ 1584325 w 1809339"/>
              <a:gd name="connsiteY2" fmla="*/ 745977 h 2225550"/>
              <a:gd name="connsiteX3" fmla="*/ 1738313 w 1809339"/>
              <a:gd name="connsiteY3" fmla="*/ 1074590 h 2225550"/>
              <a:gd name="connsiteX4" fmla="*/ 1470025 w 1809339"/>
              <a:gd name="connsiteY4" fmla="*/ 1022202 h 2225550"/>
              <a:gd name="connsiteX5" fmla="*/ 1722438 w 1809339"/>
              <a:gd name="connsiteY5" fmla="*/ 1355577 h 2225550"/>
              <a:gd name="connsiteX6" fmla="*/ 1806106 w 1809339"/>
              <a:gd name="connsiteY6" fmla="*/ 1878311 h 2225550"/>
              <a:gd name="connsiteX7" fmla="*/ 1181100 w 1809339"/>
              <a:gd name="connsiteY7" fmla="*/ 2225527 h 2225550"/>
              <a:gd name="connsiteX8" fmla="*/ 531611 w 1809339"/>
              <a:gd name="connsiteY8" fmla="*/ 2146599 h 2225550"/>
              <a:gd name="connsiteX9" fmla="*/ 201424 w 1809339"/>
              <a:gd name="connsiteY9" fmla="*/ 1679297 h 2225550"/>
              <a:gd name="connsiteX10" fmla="*/ 0 w 1809339"/>
              <a:gd name="connsiteY10" fmla="*/ 1146027 h 2225550"/>
              <a:gd name="connsiteX11" fmla="*/ 439536 w 1809339"/>
              <a:gd name="connsiteY11" fmla="*/ 546936 h 2225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09339" h="2225550">
                <a:moveTo>
                  <a:pt x="439536" y="546936"/>
                </a:moveTo>
                <a:lnTo>
                  <a:pt x="953638" y="0"/>
                </a:lnTo>
                <a:cubicBezTo>
                  <a:pt x="1218371" y="116367"/>
                  <a:pt x="1448179" y="677234"/>
                  <a:pt x="1584325" y="745977"/>
                </a:cubicBezTo>
                <a:cubicBezTo>
                  <a:pt x="1654175" y="762646"/>
                  <a:pt x="1704182" y="1055540"/>
                  <a:pt x="1738313" y="1074590"/>
                </a:cubicBezTo>
                <a:cubicBezTo>
                  <a:pt x="1772444" y="1147614"/>
                  <a:pt x="1464469" y="963465"/>
                  <a:pt x="1470025" y="1022202"/>
                </a:cubicBezTo>
                <a:cubicBezTo>
                  <a:pt x="1484313" y="1164283"/>
                  <a:pt x="1734344" y="1213496"/>
                  <a:pt x="1722438" y="1355577"/>
                </a:cubicBezTo>
                <a:cubicBezTo>
                  <a:pt x="1804831" y="1524265"/>
                  <a:pt x="1816581" y="1497692"/>
                  <a:pt x="1806106" y="1878311"/>
                </a:cubicBezTo>
                <a:cubicBezTo>
                  <a:pt x="1615762" y="1977116"/>
                  <a:pt x="1365094" y="2228322"/>
                  <a:pt x="1181100" y="2225527"/>
                </a:cubicBezTo>
                <a:lnTo>
                  <a:pt x="531611" y="2146599"/>
                </a:lnTo>
                <a:cubicBezTo>
                  <a:pt x="391615" y="2031219"/>
                  <a:pt x="458301" y="1743401"/>
                  <a:pt x="201424" y="1679297"/>
                </a:cubicBezTo>
                <a:cubicBezTo>
                  <a:pt x="-55453" y="1418343"/>
                  <a:pt x="67206" y="1331579"/>
                  <a:pt x="0" y="1146027"/>
                </a:cubicBezTo>
                <a:lnTo>
                  <a:pt x="439536" y="54693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6" name="bang 2"/>
          <p:cNvSpPr/>
          <p:nvPr/>
        </p:nvSpPr>
        <p:spPr>
          <a:xfrm>
            <a:off x="-5260" y="5000068"/>
            <a:ext cx="1795649" cy="1920746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5649" h="1920746">
                <a:moveTo>
                  <a:pt x="0" y="115136"/>
                </a:moveTo>
                <a:lnTo>
                  <a:pt x="939552" y="0"/>
                </a:lnTo>
                <a:cubicBezTo>
                  <a:pt x="1204285" y="116367"/>
                  <a:pt x="1459493" y="270834"/>
                  <a:pt x="1595639" y="339577"/>
                </a:cubicBezTo>
                <a:cubicBezTo>
                  <a:pt x="1665489" y="356246"/>
                  <a:pt x="1651996" y="344340"/>
                  <a:pt x="1686127" y="363390"/>
                </a:cubicBezTo>
                <a:cubicBezTo>
                  <a:pt x="1720258" y="436414"/>
                  <a:pt x="1742483" y="442765"/>
                  <a:pt x="1748039" y="501502"/>
                </a:cubicBezTo>
                <a:cubicBezTo>
                  <a:pt x="1762327" y="643583"/>
                  <a:pt x="1745658" y="807096"/>
                  <a:pt x="1733752" y="949177"/>
                </a:cubicBezTo>
                <a:cubicBezTo>
                  <a:pt x="1816145" y="1117865"/>
                  <a:pt x="1796145" y="1243692"/>
                  <a:pt x="1785670" y="1624311"/>
                </a:cubicBezTo>
                <a:cubicBezTo>
                  <a:pt x="1601676" y="1621516"/>
                  <a:pt x="1427208" y="1923522"/>
                  <a:pt x="1243214" y="1920727"/>
                </a:cubicBezTo>
                <a:lnTo>
                  <a:pt x="714375" y="1619549"/>
                </a:lnTo>
                <a:cubicBezTo>
                  <a:pt x="573155" y="1411967"/>
                  <a:pt x="260484" y="1347259"/>
                  <a:pt x="119264" y="1139677"/>
                </a:cubicBezTo>
                <a:lnTo>
                  <a:pt x="0" y="11513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bang 3"/>
          <p:cNvSpPr/>
          <p:nvPr/>
        </p:nvSpPr>
        <p:spPr>
          <a:xfrm rot="1066537">
            <a:off x="717730" y="2842928"/>
            <a:ext cx="2338126" cy="2477828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314 w 1795649"/>
              <a:gd name="connsiteY9" fmla="*/ 73962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542925 w 1795649"/>
              <a:gd name="connsiteY8" fmla="*/ 174019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740199"/>
              <a:gd name="connsiteX1" fmla="*/ 939552 w 1795649"/>
              <a:gd name="connsiteY1" fmla="*/ 0 h 1740199"/>
              <a:gd name="connsiteX2" fmla="*/ 1595639 w 1795649"/>
              <a:gd name="connsiteY2" fmla="*/ 339577 h 1740199"/>
              <a:gd name="connsiteX3" fmla="*/ 1686127 w 1795649"/>
              <a:gd name="connsiteY3" fmla="*/ 363390 h 1740199"/>
              <a:gd name="connsiteX4" fmla="*/ 1748039 w 1795649"/>
              <a:gd name="connsiteY4" fmla="*/ 501502 h 1740199"/>
              <a:gd name="connsiteX5" fmla="*/ 1733752 w 1795649"/>
              <a:gd name="connsiteY5" fmla="*/ 949177 h 1740199"/>
              <a:gd name="connsiteX6" fmla="*/ 1785670 w 1795649"/>
              <a:gd name="connsiteY6" fmla="*/ 1624311 h 1740199"/>
              <a:gd name="connsiteX7" fmla="*/ 1173364 w 1795649"/>
              <a:gd name="connsiteY7" fmla="*/ 1685777 h 1740199"/>
              <a:gd name="connsiteX8" fmla="*/ 542925 w 1795649"/>
              <a:gd name="connsiteY8" fmla="*/ 1740199 h 1740199"/>
              <a:gd name="connsiteX9" fmla="*/ 212738 w 1795649"/>
              <a:gd name="connsiteY9" fmla="*/ 1272897 h 1740199"/>
              <a:gd name="connsiteX10" fmla="*/ 11314 w 1795649"/>
              <a:gd name="connsiteY10" fmla="*/ 739627 h 1740199"/>
              <a:gd name="connsiteX11" fmla="*/ 0 w 1795649"/>
              <a:gd name="connsiteY11" fmla="*/ 115136 h 1740199"/>
              <a:gd name="connsiteX0" fmla="*/ 0 w 1795649"/>
              <a:gd name="connsiteY0" fmla="*/ 115136 h 1819155"/>
              <a:gd name="connsiteX1" fmla="*/ 939552 w 1795649"/>
              <a:gd name="connsiteY1" fmla="*/ 0 h 1819155"/>
              <a:gd name="connsiteX2" fmla="*/ 1595639 w 1795649"/>
              <a:gd name="connsiteY2" fmla="*/ 339577 h 1819155"/>
              <a:gd name="connsiteX3" fmla="*/ 1686127 w 1795649"/>
              <a:gd name="connsiteY3" fmla="*/ 363390 h 1819155"/>
              <a:gd name="connsiteX4" fmla="*/ 1748039 w 1795649"/>
              <a:gd name="connsiteY4" fmla="*/ 501502 h 1819155"/>
              <a:gd name="connsiteX5" fmla="*/ 1733752 w 1795649"/>
              <a:gd name="connsiteY5" fmla="*/ 949177 h 1819155"/>
              <a:gd name="connsiteX6" fmla="*/ 1785670 w 1795649"/>
              <a:gd name="connsiteY6" fmla="*/ 1624311 h 1819155"/>
              <a:gd name="connsiteX7" fmla="*/ 1192414 w 1795649"/>
              <a:gd name="connsiteY7" fmla="*/ 1819127 h 1819155"/>
              <a:gd name="connsiteX8" fmla="*/ 542925 w 1795649"/>
              <a:gd name="connsiteY8" fmla="*/ 1740199 h 1819155"/>
              <a:gd name="connsiteX9" fmla="*/ 212738 w 1795649"/>
              <a:gd name="connsiteY9" fmla="*/ 1272897 h 1819155"/>
              <a:gd name="connsiteX10" fmla="*/ 11314 w 1795649"/>
              <a:gd name="connsiteY10" fmla="*/ 739627 h 1819155"/>
              <a:gd name="connsiteX11" fmla="*/ 0 w 1795649"/>
              <a:gd name="connsiteY11" fmla="*/ 115136 h 1819155"/>
              <a:gd name="connsiteX0" fmla="*/ 0 w 1820653"/>
              <a:gd name="connsiteY0" fmla="*/ 115136 h 1819143"/>
              <a:gd name="connsiteX1" fmla="*/ 939552 w 1820653"/>
              <a:gd name="connsiteY1" fmla="*/ 0 h 1819143"/>
              <a:gd name="connsiteX2" fmla="*/ 1595639 w 1820653"/>
              <a:gd name="connsiteY2" fmla="*/ 339577 h 1819143"/>
              <a:gd name="connsiteX3" fmla="*/ 1686127 w 1820653"/>
              <a:gd name="connsiteY3" fmla="*/ 363390 h 1819143"/>
              <a:gd name="connsiteX4" fmla="*/ 1748039 w 1820653"/>
              <a:gd name="connsiteY4" fmla="*/ 501502 h 1819143"/>
              <a:gd name="connsiteX5" fmla="*/ 1733752 w 1820653"/>
              <a:gd name="connsiteY5" fmla="*/ 949177 h 1819143"/>
              <a:gd name="connsiteX6" fmla="*/ 1817420 w 1820653"/>
              <a:gd name="connsiteY6" fmla="*/ 1471911 h 1819143"/>
              <a:gd name="connsiteX7" fmla="*/ 1192414 w 1820653"/>
              <a:gd name="connsiteY7" fmla="*/ 1819127 h 1819143"/>
              <a:gd name="connsiteX8" fmla="*/ 542925 w 1820653"/>
              <a:gd name="connsiteY8" fmla="*/ 1740199 h 1819143"/>
              <a:gd name="connsiteX9" fmla="*/ 212738 w 1820653"/>
              <a:gd name="connsiteY9" fmla="*/ 1272897 h 1819143"/>
              <a:gd name="connsiteX10" fmla="*/ 11314 w 1820653"/>
              <a:gd name="connsiteY10" fmla="*/ 739627 h 1819143"/>
              <a:gd name="connsiteX11" fmla="*/ 0 w 1820653"/>
              <a:gd name="connsiteY11" fmla="*/ 115136 h 1819143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748039 w 1820653"/>
              <a:gd name="connsiteY4" fmla="*/ 5015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98827 w 1820653"/>
              <a:gd name="connsiteY3" fmla="*/ 5030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749627 w 1820653"/>
              <a:gd name="connsiteY3" fmla="*/ 6681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521536 h 2225550"/>
              <a:gd name="connsiteX1" fmla="*/ 964952 w 1820653"/>
              <a:gd name="connsiteY1" fmla="*/ 0 h 2225550"/>
              <a:gd name="connsiteX2" fmla="*/ 1595639 w 1820653"/>
              <a:gd name="connsiteY2" fmla="*/ 745977 h 2225550"/>
              <a:gd name="connsiteX3" fmla="*/ 1749627 w 1820653"/>
              <a:gd name="connsiteY3" fmla="*/ 1074590 h 2225550"/>
              <a:gd name="connsiteX4" fmla="*/ 1481339 w 1820653"/>
              <a:gd name="connsiteY4" fmla="*/ 1022202 h 2225550"/>
              <a:gd name="connsiteX5" fmla="*/ 1733752 w 1820653"/>
              <a:gd name="connsiteY5" fmla="*/ 1355577 h 2225550"/>
              <a:gd name="connsiteX6" fmla="*/ 1817420 w 1820653"/>
              <a:gd name="connsiteY6" fmla="*/ 1878311 h 2225550"/>
              <a:gd name="connsiteX7" fmla="*/ 1192414 w 1820653"/>
              <a:gd name="connsiteY7" fmla="*/ 2225527 h 2225550"/>
              <a:gd name="connsiteX8" fmla="*/ 542925 w 1820653"/>
              <a:gd name="connsiteY8" fmla="*/ 2146599 h 2225550"/>
              <a:gd name="connsiteX9" fmla="*/ 212738 w 1820653"/>
              <a:gd name="connsiteY9" fmla="*/ 1679297 h 2225550"/>
              <a:gd name="connsiteX10" fmla="*/ 11314 w 1820653"/>
              <a:gd name="connsiteY10" fmla="*/ 1146027 h 2225550"/>
              <a:gd name="connsiteX11" fmla="*/ 0 w 1820653"/>
              <a:gd name="connsiteY11" fmla="*/ 521536 h 2225550"/>
              <a:gd name="connsiteX0" fmla="*/ 439536 w 1809339"/>
              <a:gd name="connsiteY0" fmla="*/ 546936 h 2225550"/>
              <a:gd name="connsiteX1" fmla="*/ 953638 w 1809339"/>
              <a:gd name="connsiteY1" fmla="*/ 0 h 2225550"/>
              <a:gd name="connsiteX2" fmla="*/ 1584325 w 1809339"/>
              <a:gd name="connsiteY2" fmla="*/ 745977 h 2225550"/>
              <a:gd name="connsiteX3" fmla="*/ 1738313 w 1809339"/>
              <a:gd name="connsiteY3" fmla="*/ 1074590 h 2225550"/>
              <a:gd name="connsiteX4" fmla="*/ 1470025 w 1809339"/>
              <a:gd name="connsiteY4" fmla="*/ 1022202 h 2225550"/>
              <a:gd name="connsiteX5" fmla="*/ 1722438 w 1809339"/>
              <a:gd name="connsiteY5" fmla="*/ 1355577 h 2225550"/>
              <a:gd name="connsiteX6" fmla="*/ 1806106 w 1809339"/>
              <a:gd name="connsiteY6" fmla="*/ 1878311 h 2225550"/>
              <a:gd name="connsiteX7" fmla="*/ 1181100 w 1809339"/>
              <a:gd name="connsiteY7" fmla="*/ 2225527 h 2225550"/>
              <a:gd name="connsiteX8" fmla="*/ 531611 w 1809339"/>
              <a:gd name="connsiteY8" fmla="*/ 2146599 h 2225550"/>
              <a:gd name="connsiteX9" fmla="*/ 201424 w 1809339"/>
              <a:gd name="connsiteY9" fmla="*/ 1679297 h 2225550"/>
              <a:gd name="connsiteX10" fmla="*/ 0 w 1809339"/>
              <a:gd name="connsiteY10" fmla="*/ 1146027 h 2225550"/>
              <a:gd name="connsiteX11" fmla="*/ 439536 w 1809339"/>
              <a:gd name="connsiteY11" fmla="*/ 546936 h 2225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09339" h="2225550">
                <a:moveTo>
                  <a:pt x="439536" y="546936"/>
                </a:moveTo>
                <a:lnTo>
                  <a:pt x="953638" y="0"/>
                </a:lnTo>
                <a:cubicBezTo>
                  <a:pt x="1218371" y="116367"/>
                  <a:pt x="1448179" y="677234"/>
                  <a:pt x="1584325" y="745977"/>
                </a:cubicBezTo>
                <a:cubicBezTo>
                  <a:pt x="1654175" y="762646"/>
                  <a:pt x="1704182" y="1055540"/>
                  <a:pt x="1738313" y="1074590"/>
                </a:cubicBezTo>
                <a:cubicBezTo>
                  <a:pt x="1772444" y="1147614"/>
                  <a:pt x="1464469" y="963465"/>
                  <a:pt x="1470025" y="1022202"/>
                </a:cubicBezTo>
                <a:cubicBezTo>
                  <a:pt x="1484313" y="1164283"/>
                  <a:pt x="1734344" y="1213496"/>
                  <a:pt x="1722438" y="1355577"/>
                </a:cubicBezTo>
                <a:cubicBezTo>
                  <a:pt x="1804831" y="1524265"/>
                  <a:pt x="1816581" y="1497692"/>
                  <a:pt x="1806106" y="1878311"/>
                </a:cubicBezTo>
                <a:cubicBezTo>
                  <a:pt x="1615762" y="1977116"/>
                  <a:pt x="1365094" y="2228322"/>
                  <a:pt x="1181100" y="2225527"/>
                </a:cubicBezTo>
                <a:lnTo>
                  <a:pt x="531611" y="2146599"/>
                </a:lnTo>
                <a:cubicBezTo>
                  <a:pt x="391615" y="2031219"/>
                  <a:pt x="458301" y="1743401"/>
                  <a:pt x="201424" y="1679297"/>
                </a:cubicBezTo>
                <a:cubicBezTo>
                  <a:pt x="-55453" y="1418343"/>
                  <a:pt x="67206" y="1331579"/>
                  <a:pt x="0" y="1146027"/>
                </a:cubicBezTo>
                <a:lnTo>
                  <a:pt x="439536" y="546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bang 5"/>
          <p:cNvSpPr/>
          <p:nvPr/>
        </p:nvSpPr>
        <p:spPr>
          <a:xfrm>
            <a:off x="3801973" y="-487503"/>
            <a:ext cx="2564571" cy="2456133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0 w 2039599"/>
              <a:gd name="connsiteY9" fmla="*/ 731061 h 1920746"/>
              <a:gd name="connsiteX10" fmla="*/ 243950 w 2039599"/>
              <a:gd name="connsiteY10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253723 w 2039599"/>
              <a:gd name="connsiteY9" fmla="*/ 1363350 h 1920746"/>
              <a:gd name="connsiteX10" fmla="*/ 0 w 2039599"/>
              <a:gd name="connsiteY10" fmla="*/ 731061 h 1920746"/>
              <a:gd name="connsiteX11" fmla="*/ 243950 w 2039599"/>
              <a:gd name="connsiteY11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253723 w 2039599"/>
              <a:gd name="connsiteY9" fmla="*/ 1363350 h 1920746"/>
              <a:gd name="connsiteX10" fmla="*/ 0 w 2039599"/>
              <a:gd name="connsiteY10" fmla="*/ 731061 h 1920746"/>
              <a:gd name="connsiteX11" fmla="*/ 243950 w 2039599"/>
              <a:gd name="connsiteY11" fmla="*/ 115136 h 1920746"/>
              <a:gd name="connsiteX0" fmla="*/ 141795 w 1937444"/>
              <a:gd name="connsiteY0" fmla="*/ 115136 h 1920746"/>
              <a:gd name="connsiteX1" fmla="*/ 1081347 w 1937444"/>
              <a:gd name="connsiteY1" fmla="*/ 0 h 1920746"/>
              <a:gd name="connsiteX2" fmla="*/ 1737434 w 1937444"/>
              <a:gd name="connsiteY2" fmla="*/ 339577 h 1920746"/>
              <a:gd name="connsiteX3" fmla="*/ 1827922 w 1937444"/>
              <a:gd name="connsiteY3" fmla="*/ 363390 h 1920746"/>
              <a:gd name="connsiteX4" fmla="*/ 1889834 w 1937444"/>
              <a:gd name="connsiteY4" fmla="*/ 501502 h 1920746"/>
              <a:gd name="connsiteX5" fmla="*/ 1875547 w 1937444"/>
              <a:gd name="connsiteY5" fmla="*/ 949177 h 1920746"/>
              <a:gd name="connsiteX6" fmla="*/ 1927465 w 1937444"/>
              <a:gd name="connsiteY6" fmla="*/ 1624311 h 1920746"/>
              <a:gd name="connsiteX7" fmla="*/ 1385009 w 1937444"/>
              <a:gd name="connsiteY7" fmla="*/ 1920727 h 1920746"/>
              <a:gd name="connsiteX8" fmla="*/ 856170 w 1937444"/>
              <a:gd name="connsiteY8" fmla="*/ 1619549 h 1920746"/>
              <a:gd name="connsiteX9" fmla="*/ 151568 w 1937444"/>
              <a:gd name="connsiteY9" fmla="*/ 1363350 h 1920746"/>
              <a:gd name="connsiteX10" fmla="*/ 0 w 1937444"/>
              <a:gd name="connsiteY10" fmla="*/ 685659 h 1920746"/>
              <a:gd name="connsiteX11" fmla="*/ 141795 w 1937444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867520 w 2005547"/>
              <a:gd name="connsiteY8" fmla="*/ 1426591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58324 w 2005547"/>
              <a:gd name="connsiteY8" fmla="*/ 1517396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58324 w 2005547"/>
              <a:gd name="connsiteY8" fmla="*/ 1517396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05547" h="1920746">
                <a:moveTo>
                  <a:pt x="209898" y="115136"/>
                </a:moveTo>
                <a:lnTo>
                  <a:pt x="1149450" y="0"/>
                </a:lnTo>
                <a:cubicBezTo>
                  <a:pt x="1414183" y="116367"/>
                  <a:pt x="1669391" y="270834"/>
                  <a:pt x="1805537" y="339577"/>
                </a:cubicBezTo>
                <a:cubicBezTo>
                  <a:pt x="1875387" y="356246"/>
                  <a:pt x="1861894" y="344340"/>
                  <a:pt x="1896025" y="363390"/>
                </a:cubicBezTo>
                <a:cubicBezTo>
                  <a:pt x="1930156" y="436414"/>
                  <a:pt x="1952381" y="442765"/>
                  <a:pt x="1957937" y="501502"/>
                </a:cubicBezTo>
                <a:cubicBezTo>
                  <a:pt x="1972225" y="643583"/>
                  <a:pt x="1955556" y="807096"/>
                  <a:pt x="1943650" y="949177"/>
                </a:cubicBezTo>
                <a:cubicBezTo>
                  <a:pt x="2026043" y="1117865"/>
                  <a:pt x="2006043" y="1243692"/>
                  <a:pt x="1995568" y="1624311"/>
                </a:cubicBezTo>
                <a:cubicBezTo>
                  <a:pt x="1811574" y="1621516"/>
                  <a:pt x="1637106" y="1923522"/>
                  <a:pt x="1453112" y="1920727"/>
                </a:cubicBezTo>
                <a:lnTo>
                  <a:pt x="958324" y="1517396"/>
                </a:lnTo>
                <a:cubicBezTo>
                  <a:pt x="775452" y="1380990"/>
                  <a:pt x="549649" y="1488731"/>
                  <a:pt x="219671" y="1363350"/>
                </a:cubicBezTo>
                <a:cubicBezTo>
                  <a:pt x="162103" y="1056362"/>
                  <a:pt x="137836" y="918288"/>
                  <a:pt x="0" y="685659"/>
                </a:cubicBezTo>
                <a:lnTo>
                  <a:pt x="209898" y="1151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191" y="-15766"/>
            <a:ext cx="4962574" cy="5163760"/>
          </a:xfrm>
          <a:prstGeom prst="rect">
            <a:avLst/>
          </a:prstGeom>
          <a:effectLst/>
        </p:spPr>
      </p:pic>
      <p:pic>
        <p:nvPicPr>
          <p:cNvPr id="12" name="chimcanhcut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671" y="2375049"/>
            <a:ext cx="914400" cy="914400"/>
          </a:xfrm>
          <a:prstGeom prst="rect">
            <a:avLst/>
          </a:prstGeom>
        </p:spPr>
      </p:pic>
      <p:pic>
        <p:nvPicPr>
          <p:cNvPr id="14" name="chim canhcut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050" y="3061031"/>
            <a:ext cx="914400" cy="914400"/>
          </a:xfrm>
          <a:prstGeom prst="rect">
            <a:avLst/>
          </a:prstGeom>
        </p:spPr>
      </p:pic>
      <p:sp>
        <p:nvSpPr>
          <p:cNvPr id="23" name="bang 4"/>
          <p:cNvSpPr/>
          <p:nvPr/>
        </p:nvSpPr>
        <p:spPr>
          <a:xfrm>
            <a:off x="5961997" y="4843513"/>
            <a:ext cx="3072208" cy="2516810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755229 w 2550878"/>
              <a:gd name="connsiteY0" fmla="*/ 115136 h 1920746"/>
              <a:gd name="connsiteX1" fmla="*/ 1694781 w 2550878"/>
              <a:gd name="connsiteY1" fmla="*/ 0 h 1920746"/>
              <a:gd name="connsiteX2" fmla="*/ 2350868 w 2550878"/>
              <a:gd name="connsiteY2" fmla="*/ 339577 h 1920746"/>
              <a:gd name="connsiteX3" fmla="*/ 2441356 w 2550878"/>
              <a:gd name="connsiteY3" fmla="*/ 363390 h 1920746"/>
              <a:gd name="connsiteX4" fmla="*/ 2503268 w 2550878"/>
              <a:gd name="connsiteY4" fmla="*/ 501502 h 1920746"/>
              <a:gd name="connsiteX5" fmla="*/ 2488981 w 2550878"/>
              <a:gd name="connsiteY5" fmla="*/ 949177 h 1920746"/>
              <a:gd name="connsiteX6" fmla="*/ 2540899 w 2550878"/>
              <a:gd name="connsiteY6" fmla="*/ 1624311 h 1920746"/>
              <a:gd name="connsiteX7" fmla="*/ 1998443 w 2550878"/>
              <a:gd name="connsiteY7" fmla="*/ 1920727 h 1920746"/>
              <a:gd name="connsiteX8" fmla="*/ 1469604 w 2550878"/>
              <a:gd name="connsiteY8" fmla="*/ 1619549 h 1920746"/>
              <a:gd name="connsiteX9" fmla="*/ 874493 w 2550878"/>
              <a:gd name="connsiteY9" fmla="*/ 1139677 h 1920746"/>
              <a:gd name="connsiteX10" fmla="*/ 0 w 2550878"/>
              <a:gd name="connsiteY10" fmla="*/ 171775 h 1920746"/>
              <a:gd name="connsiteX11" fmla="*/ 755229 w 2550878"/>
              <a:gd name="connsiteY11" fmla="*/ 115136 h 1920746"/>
              <a:gd name="connsiteX0" fmla="*/ 653629 w 2550878"/>
              <a:gd name="connsiteY0" fmla="*/ 0 h 2516810"/>
              <a:gd name="connsiteX1" fmla="*/ 1694781 w 2550878"/>
              <a:gd name="connsiteY1" fmla="*/ 596064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653629 w 2550878"/>
              <a:gd name="connsiteY0" fmla="*/ 0 h 2516810"/>
              <a:gd name="connsiteX1" fmla="*/ 1985067 w 2550878"/>
              <a:gd name="connsiteY1" fmla="*/ 117092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612123 w 2693397"/>
              <a:gd name="connsiteY8" fmla="*/ 2215613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017037 w 2693397"/>
              <a:gd name="connsiteY8" fmla="*/ 2273670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3062668"/>
              <a:gd name="connsiteY0" fmla="*/ 0 h 2516810"/>
              <a:gd name="connsiteX1" fmla="*/ 2127586 w 3062668"/>
              <a:gd name="connsiteY1" fmla="*/ 117092 h 2516810"/>
              <a:gd name="connsiteX2" fmla="*/ 2493387 w 3062668"/>
              <a:gd name="connsiteY2" fmla="*/ 935641 h 2516810"/>
              <a:gd name="connsiteX3" fmla="*/ 2583875 w 3062668"/>
              <a:gd name="connsiteY3" fmla="*/ 959454 h 2516810"/>
              <a:gd name="connsiteX4" fmla="*/ 2645787 w 3062668"/>
              <a:gd name="connsiteY4" fmla="*/ 1097566 h 2516810"/>
              <a:gd name="connsiteX5" fmla="*/ 3052415 w 3062668"/>
              <a:gd name="connsiteY5" fmla="*/ 1559755 h 2516810"/>
              <a:gd name="connsiteX6" fmla="*/ 2683418 w 3062668"/>
              <a:gd name="connsiteY6" fmla="*/ 2220375 h 2516810"/>
              <a:gd name="connsiteX7" fmla="*/ 2140962 w 3062668"/>
              <a:gd name="connsiteY7" fmla="*/ 2516791 h 2516810"/>
              <a:gd name="connsiteX8" fmla="*/ 1017037 w 3062668"/>
              <a:gd name="connsiteY8" fmla="*/ 2273670 h 2516810"/>
              <a:gd name="connsiteX9" fmla="*/ 1012 w 3062668"/>
              <a:gd name="connsiteY9" fmla="*/ 1634141 h 2516810"/>
              <a:gd name="connsiteX10" fmla="*/ 142519 w 3062668"/>
              <a:gd name="connsiteY10" fmla="*/ 767839 h 2516810"/>
              <a:gd name="connsiteX11" fmla="*/ 796148 w 306266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2583875 w 3072208"/>
              <a:gd name="connsiteY3" fmla="*/ 959454 h 2516810"/>
              <a:gd name="connsiteX4" fmla="*/ 3066701 w 3072208"/>
              <a:gd name="connsiteY4" fmla="*/ 1097566 h 2516810"/>
              <a:gd name="connsiteX5" fmla="*/ 3052415 w 3072208"/>
              <a:gd name="connsiteY5" fmla="*/ 1559755 h 2516810"/>
              <a:gd name="connsiteX6" fmla="*/ 2683418 w 3072208"/>
              <a:gd name="connsiteY6" fmla="*/ 2220375 h 2516810"/>
              <a:gd name="connsiteX7" fmla="*/ 2140962 w 3072208"/>
              <a:gd name="connsiteY7" fmla="*/ 2516791 h 2516810"/>
              <a:gd name="connsiteX8" fmla="*/ 1017037 w 3072208"/>
              <a:gd name="connsiteY8" fmla="*/ 2273670 h 2516810"/>
              <a:gd name="connsiteX9" fmla="*/ 1012 w 3072208"/>
              <a:gd name="connsiteY9" fmla="*/ 1634141 h 2516810"/>
              <a:gd name="connsiteX10" fmla="*/ 142519 w 3072208"/>
              <a:gd name="connsiteY10" fmla="*/ 767839 h 2516810"/>
              <a:gd name="connsiteX11" fmla="*/ 796148 w 307220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3066701 w 3072208"/>
              <a:gd name="connsiteY3" fmla="*/ 1097566 h 2516810"/>
              <a:gd name="connsiteX4" fmla="*/ 3052415 w 3072208"/>
              <a:gd name="connsiteY4" fmla="*/ 1559755 h 2516810"/>
              <a:gd name="connsiteX5" fmla="*/ 2683418 w 3072208"/>
              <a:gd name="connsiteY5" fmla="*/ 2220375 h 2516810"/>
              <a:gd name="connsiteX6" fmla="*/ 2140962 w 3072208"/>
              <a:gd name="connsiteY6" fmla="*/ 2516791 h 2516810"/>
              <a:gd name="connsiteX7" fmla="*/ 1017037 w 3072208"/>
              <a:gd name="connsiteY7" fmla="*/ 2273670 h 2516810"/>
              <a:gd name="connsiteX8" fmla="*/ 1012 w 3072208"/>
              <a:gd name="connsiteY8" fmla="*/ 1634141 h 2516810"/>
              <a:gd name="connsiteX9" fmla="*/ 142519 w 3072208"/>
              <a:gd name="connsiteY9" fmla="*/ 767839 h 2516810"/>
              <a:gd name="connsiteX10" fmla="*/ 796148 w 3072208"/>
              <a:gd name="connsiteY10" fmla="*/ 0 h 25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72208" h="2516810">
                <a:moveTo>
                  <a:pt x="796148" y="0"/>
                </a:moveTo>
                <a:lnTo>
                  <a:pt x="2127586" y="117092"/>
                </a:lnTo>
                <a:cubicBezTo>
                  <a:pt x="2392319" y="233459"/>
                  <a:pt x="2357241" y="866898"/>
                  <a:pt x="2493387" y="935641"/>
                </a:cubicBezTo>
                <a:cubicBezTo>
                  <a:pt x="2649906" y="1099053"/>
                  <a:pt x="2973530" y="993547"/>
                  <a:pt x="3066701" y="1097566"/>
                </a:cubicBezTo>
                <a:cubicBezTo>
                  <a:pt x="3080989" y="1239647"/>
                  <a:pt x="3064321" y="1417674"/>
                  <a:pt x="3052415" y="1559755"/>
                </a:cubicBezTo>
                <a:cubicBezTo>
                  <a:pt x="3134808" y="1728443"/>
                  <a:pt x="2693893" y="1839756"/>
                  <a:pt x="2683418" y="2220375"/>
                </a:cubicBezTo>
                <a:cubicBezTo>
                  <a:pt x="2499424" y="2217580"/>
                  <a:pt x="2324956" y="2519586"/>
                  <a:pt x="2140962" y="2516791"/>
                </a:cubicBezTo>
                <a:lnTo>
                  <a:pt x="1017037" y="2273670"/>
                </a:lnTo>
                <a:cubicBezTo>
                  <a:pt x="875817" y="2066088"/>
                  <a:pt x="142232" y="1841723"/>
                  <a:pt x="1012" y="1634141"/>
                </a:cubicBezTo>
                <a:cubicBezTo>
                  <a:pt x="-14714" y="1442135"/>
                  <a:pt x="158245" y="959845"/>
                  <a:pt x="142519" y="767839"/>
                </a:cubicBezTo>
                <a:lnTo>
                  <a:pt x="79614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ound Same Side Corner Rectangle 1"/>
          <p:cNvSpPr/>
          <p:nvPr/>
        </p:nvSpPr>
        <p:spPr>
          <a:xfrm>
            <a:off x="1461039" y="467710"/>
            <a:ext cx="8142668" cy="1582058"/>
          </a:xfrm>
          <a:prstGeom prst="round2SameRect">
            <a:avLst/>
          </a:prstGeom>
          <a:solidFill>
            <a:srgbClr val="00B0F0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Dòng</a:t>
            </a:r>
            <a:r>
              <a:rPr lang="en-US" sz="32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32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32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đúng</a:t>
            </a:r>
            <a:r>
              <a:rPr lang="en-US" sz="32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chính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tả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971552" y="2195126"/>
            <a:ext cx="5258024" cy="109432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Báo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gấm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bé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gái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gà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4"/>
          <p:cNvSpPr/>
          <p:nvPr/>
        </p:nvSpPr>
        <p:spPr>
          <a:xfrm>
            <a:off x="9237000" y="5344494"/>
            <a:ext cx="2955000" cy="1513506"/>
          </a:xfrm>
          <a:custGeom>
            <a:avLst/>
            <a:gdLst>
              <a:gd name="connsiteX0" fmla="*/ 0 w 2955000"/>
              <a:gd name="connsiteY0" fmla="*/ 0 h 1299411"/>
              <a:gd name="connsiteX1" fmla="*/ 2955000 w 2955000"/>
              <a:gd name="connsiteY1" fmla="*/ 0 h 1299411"/>
              <a:gd name="connsiteX2" fmla="*/ 2955000 w 2955000"/>
              <a:gd name="connsiteY2" fmla="*/ 1299411 h 1299411"/>
              <a:gd name="connsiteX3" fmla="*/ 0 w 2955000"/>
              <a:gd name="connsiteY3" fmla="*/ 1299411 h 1299411"/>
              <a:gd name="connsiteX4" fmla="*/ 0 w 2955000"/>
              <a:gd name="connsiteY4" fmla="*/ 0 h 1299411"/>
              <a:gd name="connsiteX0" fmla="*/ 0 w 2955000"/>
              <a:gd name="connsiteY0" fmla="*/ 214095 h 1513506"/>
              <a:gd name="connsiteX1" fmla="*/ 1325897 w 2955000"/>
              <a:gd name="connsiteY1" fmla="*/ 16 h 1513506"/>
              <a:gd name="connsiteX2" fmla="*/ 2955000 w 2955000"/>
              <a:gd name="connsiteY2" fmla="*/ 214095 h 1513506"/>
              <a:gd name="connsiteX3" fmla="*/ 2955000 w 2955000"/>
              <a:gd name="connsiteY3" fmla="*/ 1513506 h 1513506"/>
              <a:gd name="connsiteX4" fmla="*/ 0 w 2955000"/>
              <a:gd name="connsiteY4" fmla="*/ 1513506 h 1513506"/>
              <a:gd name="connsiteX5" fmla="*/ 0 w 2955000"/>
              <a:gd name="connsiteY5" fmla="*/ 214095 h 1513506"/>
              <a:gd name="connsiteX0" fmla="*/ 0 w 2955000"/>
              <a:gd name="connsiteY0" fmla="*/ 214095 h 1513506"/>
              <a:gd name="connsiteX1" fmla="*/ 1325897 w 2955000"/>
              <a:gd name="connsiteY1" fmla="*/ 16 h 1513506"/>
              <a:gd name="connsiteX2" fmla="*/ 2955000 w 2955000"/>
              <a:gd name="connsiteY2" fmla="*/ 214095 h 1513506"/>
              <a:gd name="connsiteX3" fmla="*/ 2955000 w 2955000"/>
              <a:gd name="connsiteY3" fmla="*/ 1513506 h 1513506"/>
              <a:gd name="connsiteX4" fmla="*/ 0 w 2955000"/>
              <a:gd name="connsiteY4" fmla="*/ 1513506 h 1513506"/>
              <a:gd name="connsiteX5" fmla="*/ 190779 w 2955000"/>
              <a:gd name="connsiteY5" fmla="*/ 930182 h 1513506"/>
              <a:gd name="connsiteX6" fmla="*/ 0 w 2955000"/>
              <a:gd name="connsiteY6" fmla="*/ 214095 h 1513506"/>
              <a:gd name="connsiteX0" fmla="*/ 0 w 2955000"/>
              <a:gd name="connsiteY0" fmla="*/ 214095 h 1513506"/>
              <a:gd name="connsiteX1" fmla="*/ 1325897 w 2955000"/>
              <a:gd name="connsiteY1" fmla="*/ 16 h 1513506"/>
              <a:gd name="connsiteX2" fmla="*/ 2461014 w 2955000"/>
              <a:gd name="connsiteY2" fmla="*/ 126140 h 1513506"/>
              <a:gd name="connsiteX3" fmla="*/ 2955000 w 2955000"/>
              <a:gd name="connsiteY3" fmla="*/ 214095 h 1513506"/>
              <a:gd name="connsiteX4" fmla="*/ 2955000 w 2955000"/>
              <a:gd name="connsiteY4" fmla="*/ 1513506 h 1513506"/>
              <a:gd name="connsiteX5" fmla="*/ 0 w 2955000"/>
              <a:gd name="connsiteY5" fmla="*/ 1513506 h 1513506"/>
              <a:gd name="connsiteX6" fmla="*/ 190779 w 2955000"/>
              <a:gd name="connsiteY6" fmla="*/ 930182 h 1513506"/>
              <a:gd name="connsiteX7" fmla="*/ 0 w 2955000"/>
              <a:gd name="connsiteY7" fmla="*/ 214095 h 1513506"/>
              <a:gd name="connsiteX0" fmla="*/ 0 w 2955000"/>
              <a:gd name="connsiteY0" fmla="*/ 214095 h 1513506"/>
              <a:gd name="connsiteX1" fmla="*/ 1325897 w 2955000"/>
              <a:gd name="connsiteY1" fmla="*/ 16 h 1513506"/>
              <a:gd name="connsiteX2" fmla="*/ 2397952 w 2955000"/>
              <a:gd name="connsiteY2" fmla="*/ 16 h 1513506"/>
              <a:gd name="connsiteX3" fmla="*/ 2955000 w 2955000"/>
              <a:gd name="connsiteY3" fmla="*/ 214095 h 1513506"/>
              <a:gd name="connsiteX4" fmla="*/ 2955000 w 2955000"/>
              <a:gd name="connsiteY4" fmla="*/ 1513506 h 1513506"/>
              <a:gd name="connsiteX5" fmla="*/ 0 w 2955000"/>
              <a:gd name="connsiteY5" fmla="*/ 1513506 h 1513506"/>
              <a:gd name="connsiteX6" fmla="*/ 190779 w 2955000"/>
              <a:gd name="connsiteY6" fmla="*/ 930182 h 1513506"/>
              <a:gd name="connsiteX7" fmla="*/ 0 w 2955000"/>
              <a:gd name="connsiteY7" fmla="*/ 214095 h 151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55000" h="1513506">
                <a:moveTo>
                  <a:pt x="0" y="214095"/>
                </a:moveTo>
                <a:cubicBezTo>
                  <a:pt x="420945" y="216308"/>
                  <a:pt x="904952" y="-2197"/>
                  <a:pt x="1325897" y="16"/>
                </a:cubicBezTo>
                <a:lnTo>
                  <a:pt x="2397952" y="16"/>
                </a:lnTo>
                <a:lnTo>
                  <a:pt x="2955000" y="214095"/>
                </a:lnTo>
                <a:lnTo>
                  <a:pt x="2955000" y="1513506"/>
                </a:lnTo>
                <a:lnTo>
                  <a:pt x="0" y="1513506"/>
                </a:lnTo>
                <a:cubicBezTo>
                  <a:pt x="531" y="1292789"/>
                  <a:pt x="190248" y="1150899"/>
                  <a:pt x="190779" y="930182"/>
                </a:cubicBezTo>
                <a:lnTo>
                  <a:pt x="0" y="2140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Next</a:t>
            </a:r>
          </a:p>
        </p:txBody>
      </p:sp>
      <p:pic>
        <p:nvPicPr>
          <p:cNvPr id="26" name="chimcanhcut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469" y="3439260"/>
            <a:ext cx="914400" cy="914400"/>
          </a:xfrm>
          <a:prstGeom prst="rect">
            <a:avLst/>
          </a:prstGeom>
        </p:spPr>
      </p:pic>
      <p:pic>
        <p:nvPicPr>
          <p:cNvPr id="30" name="yeah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6" end="166.187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296650" y="-1028416"/>
            <a:ext cx="609600" cy="609600"/>
          </a:xfrm>
          <a:prstGeom prst="rect">
            <a:avLst/>
          </a:prstGeom>
        </p:spPr>
      </p:pic>
      <p:sp>
        <p:nvSpPr>
          <p:cNvPr id="11" name="bang 2"/>
          <p:cNvSpPr/>
          <p:nvPr/>
        </p:nvSpPr>
        <p:spPr>
          <a:xfrm>
            <a:off x="0" y="4942264"/>
            <a:ext cx="1795649" cy="1920746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5649" h="1920746">
                <a:moveTo>
                  <a:pt x="0" y="115136"/>
                </a:moveTo>
                <a:lnTo>
                  <a:pt x="939552" y="0"/>
                </a:lnTo>
                <a:cubicBezTo>
                  <a:pt x="1204285" y="116367"/>
                  <a:pt x="1459493" y="270834"/>
                  <a:pt x="1595639" y="339577"/>
                </a:cubicBezTo>
                <a:cubicBezTo>
                  <a:pt x="1665489" y="356246"/>
                  <a:pt x="1651996" y="344340"/>
                  <a:pt x="1686127" y="363390"/>
                </a:cubicBezTo>
                <a:cubicBezTo>
                  <a:pt x="1720258" y="436414"/>
                  <a:pt x="1742483" y="442765"/>
                  <a:pt x="1748039" y="501502"/>
                </a:cubicBezTo>
                <a:cubicBezTo>
                  <a:pt x="1762327" y="643583"/>
                  <a:pt x="1745658" y="807096"/>
                  <a:pt x="1733752" y="949177"/>
                </a:cubicBezTo>
                <a:cubicBezTo>
                  <a:pt x="1816145" y="1117865"/>
                  <a:pt x="1796145" y="1243692"/>
                  <a:pt x="1785670" y="1624311"/>
                </a:cubicBezTo>
                <a:cubicBezTo>
                  <a:pt x="1601676" y="1621516"/>
                  <a:pt x="1427208" y="1923522"/>
                  <a:pt x="1243214" y="1920727"/>
                </a:cubicBezTo>
                <a:lnTo>
                  <a:pt x="714375" y="1619549"/>
                </a:lnTo>
                <a:cubicBezTo>
                  <a:pt x="573155" y="1411967"/>
                  <a:pt x="260484" y="1347259"/>
                  <a:pt x="119264" y="1139677"/>
                </a:cubicBezTo>
                <a:lnTo>
                  <a:pt x="0" y="1151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376" y="2566114"/>
            <a:ext cx="1731300" cy="1731300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2971552" y="3439260"/>
            <a:ext cx="5258024" cy="109432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Nền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gạch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cái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gế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gấu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mẹ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3020035" y="4727985"/>
            <a:ext cx="5258024" cy="109432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>
                <a:solidFill>
                  <a:prstClr val="white"/>
                </a:solidFill>
                <a:latin typeface="Calibri" panose="020F0502020204030204"/>
              </a:rPr>
              <a:t>C.  </a:t>
            </a:r>
            <a:r>
              <a:rPr lang="en-US" sz="3200" dirty="0" err="1" smtClean="0">
                <a:solidFill>
                  <a:prstClr val="white"/>
                </a:solidFill>
                <a:latin typeface="Calibri" panose="020F0502020204030204"/>
              </a:rPr>
              <a:t>Gấu</a:t>
            </a:r>
            <a:r>
              <a:rPr lang="en-US" sz="3200" dirty="0" smtClean="0">
                <a:solidFill>
                  <a:prstClr val="white"/>
                </a:solidFill>
                <a:latin typeface="Calibri" panose="020F0502020204030204"/>
              </a:rPr>
              <a:t> con, </a:t>
            </a:r>
            <a:r>
              <a:rPr lang="en-US" sz="3200" dirty="0" err="1" smtClean="0">
                <a:solidFill>
                  <a:prstClr val="white"/>
                </a:solidFill>
                <a:latin typeface="Calibri" panose="020F0502020204030204"/>
              </a:rPr>
              <a:t>gà</a:t>
            </a:r>
            <a:r>
              <a:rPr lang="en-US" sz="3200" dirty="0" smtClean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Calibri" panose="020F0502020204030204"/>
              </a:rPr>
              <a:t>ri</a:t>
            </a:r>
            <a:r>
              <a:rPr lang="en-US" sz="3200" dirty="0" smtClean="0">
                <a:solidFill>
                  <a:prstClr val="white"/>
                </a:solidFill>
                <a:latin typeface="Calibri" panose="020F0502020204030204"/>
              </a:rPr>
              <a:t>, </a:t>
            </a:r>
            <a:r>
              <a:rPr lang="en-US" sz="3200" dirty="0" err="1" smtClean="0">
                <a:solidFill>
                  <a:prstClr val="white"/>
                </a:solidFill>
                <a:latin typeface="Calibri" panose="020F0502020204030204"/>
              </a:rPr>
              <a:t>cái</a:t>
            </a:r>
            <a:r>
              <a:rPr lang="en-US" sz="3200" dirty="0" smtClean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Calibri" panose="020F0502020204030204"/>
              </a:rPr>
              <a:t>ghế</a:t>
            </a:r>
            <a:r>
              <a:rPr lang="en-US" sz="3200" dirty="0" smtClean="0">
                <a:solidFill>
                  <a:prstClr val="white"/>
                </a:solidFill>
                <a:latin typeface="Calibri" panose="020F0502020204030204"/>
              </a:rPr>
              <a:t>. 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2901345" y="3703930"/>
            <a:ext cx="616125" cy="609575"/>
          </a:xfrm>
          <a:prstGeom prst="ellipse">
            <a:avLst/>
          </a:prstGeom>
          <a:noFill/>
          <a:ln w="762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72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33333E-6 L -0.2638 -0.1743 " pathEditMode="relative" rAng="0" ptsTypes="AA">
                                      <p:cBhvr>
                                        <p:cTn id="54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90" y="-8727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85185E-6 L -0.2638 -0.17431 " pathEditMode="relative" rAng="0" ptsTypes="AA">
                                      <p:cBhvr>
                                        <p:cTn id="56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90" y="-8727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33333E-6 L -0.2224 -0.04028 " pathEditMode="relative" rAng="0" ptsTypes="AA">
                                      <p:cBhvr>
                                        <p:cTn id="58" dur="4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20" y="-2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C 0.02187 0.01319 -0.01433 0.11088 0.00833 0.1243 C 0.02187 0.13333 0.07643 0.17546 0.10429 0.17199 C 0.1319 0.16828 0.15976 0.11203 0.17409 0.103 C 0.19661 0.08981 0.20573 0.16412 0.22851 0.15092 " pathEditMode="relative" rAng="0" ptsTypes="AAAAA">
                                      <p:cBhvr>
                                        <p:cTn id="6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19" y="8611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447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971"/>
                            </p:stCondLst>
                            <p:childTnLst>
                              <p:par>
                                <p:cTn id="6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471"/>
                            </p:stCondLst>
                            <p:childTnLst>
                              <p:par>
                                <p:cTn id="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40" grpId="0" animBg="1"/>
      <p:bldP spid="39" grpId="0" animBg="1"/>
      <p:bldP spid="28" grpId="0" animBg="1"/>
      <p:bldP spid="23" grpId="0" animBg="1"/>
      <p:bldP spid="2" grpId="0" animBg="1"/>
      <p:bldP spid="2" grpId="1" animBg="1"/>
      <p:bldP spid="25" grpId="0" animBg="1"/>
      <p:bldP spid="25" grpId="1" animBg="1"/>
      <p:bldP spid="21" grpId="0" animBg="1"/>
      <p:bldP spid="21" grpId="1" animBg="1"/>
      <p:bldP spid="22" grpId="0" animBg="1"/>
      <p:bldP spid="22" grpId="1" animBg="1"/>
      <p:bldP spid="24" grpId="0" animBg="1"/>
      <p:bldP spid="24" grpId="1" animBg="1"/>
      <p:bldP spid="29" grpId="0" animBg="1"/>
      <p:bldP spid="2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camap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21" y="1231845"/>
            <a:ext cx="1925258" cy="1517694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DEEBF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931" y="42038"/>
            <a:ext cx="4962574" cy="5163760"/>
          </a:xfrm>
          <a:prstGeom prst="rect">
            <a:avLst/>
          </a:prstGeom>
          <a:effectLst/>
        </p:spPr>
      </p:pic>
      <p:sp>
        <p:nvSpPr>
          <p:cNvPr id="31" name="bang 4"/>
          <p:cNvSpPr/>
          <p:nvPr/>
        </p:nvSpPr>
        <p:spPr>
          <a:xfrm>
            <a:off x="2754823" y="3711120"/>
            <a:ext cx="3072208" cy="2516810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755229 w 2550878"/>
              <a:gd name="connsiteY0" fmla="*/ 115136 h 1920746"/>
              <a:gd name="connsiteX1" fmla="*/ 1694781 w 2550878"/>
              <a:gd name="connsiteY1" fmla="*/ 0 h 1920746"/>
              <a:gd name="connsiteX2" fmla="*/ 2350868 w 2550878"/>
              <a:gd name="connsiteY2" fmla="*/ 339577 h 1920746"/>
              <a:gd name="connsiteX3" fmla="*/ 2441356 w 2550878"/>
              <a:gd name="connsiteY3" fmla="*/ 363390 h 1920746"/>
              <a:gd name="connsiteX4" fmla="*/ 2503268 w 2550878"/>
              <a:gd name="connsiteY4" fmla="*/ 501502 h 1920746"/>
              <a:gd name="connsiteX5" fmla="*/ 2488981 w 2550878"/>
              <a:gd name="connsiteY5" fmla="*/ 949177 h 1920746"/>
              <a:gd name="connsiteX6" fmla="*/ 2540899 w 2550878"/>
              <a:gd name="connsiteY6" fmla="*/ 1624311 h 1920746"/>
              <a:gd name="connsiteX7" fmla="*/ 1998443 w 2550878"/>
              <a:gd name="connsiteY7" fmla="*/ 1920727 h 1920746"/>
              <a:gd name="connsiteX8" fmla="*/ 1469604 w 2550878"/>
              <a:gd name="connsiteY8" fmla="*/ 1619549 h 1920746"/>
              <a:gd name="connsiteX9" fmla="*/ 874493 w 2550878"/>
              <a:gd name="connsiteY9" fmla="*/ 1139677 h 1920746"/>
              <a:gd name="connsiteX10" fmla="*/ 0 w 2550878"/>
              <a:gd name="connsiteY10" fmla="*/ 171775 h 1920746"/>
              <a:gd name="connsiteX11" fmla="*/ 755229 w 2550878"/>
              <a:gd name="connsiteY11" fmla="*/ 115136 h 1920746"/>
              <a:gd name="connsiteX0" fmla="*/ 653629 w 2550878"/>
              <a:gd name="connsiteY0" fmla="*/ 0 h 2516810"/>
              <a:gd name="connsiteX1" fmla="*/ 1694781 w 2550878"/>
              <a:gd name="connsiteY1" fmla="*/ 596064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653629 w 2550878"/>
              <a:gd name="connsiteY0" fmla="*/ 0 h 2516810"/>
              <a:gd name="connsiteX1" fmla="*/ 1985067 w 2550878"/>
              <a:gd name="connsiteY1" fmla="*/ 117092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612123 w 2693397"/>
              <a:gd name="connsiteY8" fmla="*/ 2215613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017037 w 2693397"/>
              <a:gd name="connsiteY8" fmla="*/ 2273670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3062668"/>
              <a:gd name="connsiteY0" fmla="*/ 0 h 2516810"/>
              <a:gd name="connsiteX1" fmla="*/ 2127586 w 3062668"/>
              <a:gd name="connsiteY1" fmla="*/ 117092 h 2516810"/>
              <a:gd name="connsiteX2" fmla="*/ 2493387 w 3062668"/>
              <a:gd name="connsiteY2" fmla="*/ 935641 h 2516810"/>
              <a:gd name="connsiteX3" fmla="*/ 2583875 w 3062668"/>
              <a:gd name="connsiteY3" fmla="*/ 959454 h 2516810"/>
              <a:gd name="connsiteX4" fmla="*/ 2645787 w 3062668"/>
              <a:gd name="connsiteY4" fmla="*/ 1097566 h 2516810"/>
              <a:gd name="connsiteX5" fmla="*/ 3052415 w 3062668"/>
              <a:gd name="connsiteY5" fmla="*/ 1559755 h 2516810"/>
              <a:gd name="connsiteX6" fmla="*/ 2683418 w 3062668"/>
              <a:gd name="connsiteY6" fmla="*/ 2220375 h 2516810"/>
              <a:gd name="connsiteX7" fmla="*/ 2140962 w 3062668"/>
              <a:gd name="connsiteY7" fmla="*/ 2516791 h 2516810"/>
              <a:gd name="connsiteX8" fmla="*/ 1017037 w 3062668"/>
              <a:gd name="connsiteY8" fmla="*/ 2273670 h 2516810"/>
              <a:gd name="connsiteX9" fmla="*/ 1012 w 3062668"/>
              <a:gd name="connsiteY9" fmla="*/ 1634141 h 2516810"/>
              <a:gd name="connsiteX10" fmla="*/ 142519 w 3062668"/>
              <a:gd name="connsiteY10" fmla="*/ 767839 h 2516810"/>
              <a:gd name="connsiteX11" fmla="*/ 796148 w 306266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2583875 w 3072208"/>
              <a:gd name="connsiteY3" fmla="*/ 959454 h 2516810"/>
              <a:gd name="connsiteX4" fmla="*/ 3066701 w 3072208"/>
              <a:gd name="connsiteY4" fmla="*/ 1097566 h 2516810"/>
              <a:gd name="connsiteX5" fmla="*/ 3052415 w 3072208"/>
              <a:gd name="connsiteY5" fmla="*/ 1559755 h 2516810"/>
              <a:gd name="connsiteX6" fmla="*/ 2683418 w 3072208"/>
              <a:gd name="connsiteY6" fmla="*/ 2220375 h 2516810"/>
              <a:gd name="connsiteX7" fmla="*/ 2140962 w 3072208"/>
              <a:gd name="connsiteY7" fmla="*/ 2516791 h 2516810"/>
              <a:gd name="connsiteX8" fmla="*/ 1017037 w 3072208"/>
              <a:gd name="connsiteY8" fmla="*/ 2273670 h 2516810"/>
              <a:gd name="connsiteX9" fmla="*/ 1012 w 3072208"/>
              <a:gd name="connsiteY9" fmla="*/ 1634141 h 2516810"/>
              <a:gd name="connsiteX10" fmla="*/ 142519 w 3072208"/>
              <a:gd name="connsiteY10" fmla="*/ 767839 h 2516810"/>
              <a:gd name="connsiteX11" fmla="*/ 796148 w 307220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3066701 w 3072208"/>
              <a:gd name="connsiteY3" fmla="*/ 1097566 h 2516810"/>
              <a:gd name="connsiteX4" fmla="*/ 3052415 w 3072208"/>
              <a:gd name="connsiteY4" fmla="*/ 1559755 h 2516810"/>
              <a:gd name="connsiteX5" fmla="*/ 2683418 w 3072208"/>
              <a:gd name="connsiteY5" fmla="*/ 2220375 h 2516810"/>
              <a:gd name="connsiteX6" fmla="*/ 2140962 w 3072208"/>
              <a:gd name="connsiteY6" fmla="*/ 2516791 h 2516810"/>
              <a:gd name="connsiteX7" fmla="*/ 1017037 w 3072208"/>
              <a:gd name="connsiteY7" fmla="*/ 2273670 h 2516810"/>
              <a:gd name="connsiteX8" fmla="*/ 1012 w 3072208"/>
              <a:gd name="connsiteY8" fmla="*/ 1634141 h 2516810"/>
              <a:gd name="connsiteX9" fmla="*/ 142519 w 3072208"/>
              <a:gd name="connsiteY9" fmla="*/ 767839 h 2516810"/>
              <a:gd name="connsiteX10" fmla="*/ 796148 w 3072208"/>
              <a:gd name="connsiteY10" fmla="*/ 0 h 25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72208" h="2516810">
                <a:moveTo>
                  <a:pt x="796148" y="0"/>
                </a:moveTo>
                <a:lnTo>
                  <a:pt x="2127586" y="117092"/>
                </a:lnTo>
                <a:cubicBezTo>
                  <a:pt x="2392319" y="233459"/>
                  <a:pt x="2357241" y="866898"/>
                  <a:pt x="2493387" y="935641"/>
                </a:cubicBezTo>
                <a:cubicBezTo>
                  <a:pt x="2649906" y="1099053"/>
                  <a:pt x="2973530" y="993547"/>
                  <a:pt x="3066701" y="1097566"/>
                </a:cubicBezTo>
                <a:cubicBezTo>
                  <a:pt x="3080989" y="1239647"/>
                  <a:pt x="3064321" y="1417674"/>
                  <a:pt x="3052415" y="1559755"/>
                </a:cubicBezTo>
                <a:cubicBezTo>
                  <a:pt x="3134808" y="1728443"/>
                  <a:pt x="2693893" y="1839756"/>
                  <a:pt x="2683418" y="2220375"/>
                </a:cubicBezTo>
                <a:cubicBezTo>
                  <a:pt x="2499424" y="2217580"/>
                  <a:pt x="2324956" y="2519586"/>
                  <a:pt x="2140962" y="2516791"/>
                </a:cubicBezTo>
                <a:lnTo>
                  <a:pt x="1017037" y="2273670"/>
                </a:lnTo>
                <a:cubicBezTo>
                  <a:pt x="875817" y="2066088"/>
                  <a:pt x="142232" y="1841723"/>
                  <a:pt x="1012" y="1634141"/>
                </a:cubicBezTo>
                <a:cubicBezTo>
                  <a:pt x="-14714" y="1442135"/>
                  <a:pt x="158245" y="959845"/>
                  <a:pt x="142519" y="767839"/>
                </a:cubicBezTo>
                <a:lnTo>
                  <a:pt x="796148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30" name="bang 5"/>
          <p:cNvSpPr/>
          <p:nvPr/>
        </p:nvSpPr>
        <p:spPr>
          <a:xfrm>
            <a:off x="3796713" y="-429699"/>
            <a:ext cx="2564571" cy="2456133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0 w 2039599"/>
              <a:gd name="connsiteY9" fmla="*/ 731061 h 1920746"/>
              <a:gd name="connsiteX10" fmla="*/ 243950 w 2039599"/>
              <a:gd name="connsiteY10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253723 w 2039599"/>
              <a:gd name="connsiteY9" fmla="*/ 1363350 h 1920746"/>
              <a:gd name="connsiteX10" fmla="*/ 0 w 2039599"/>
              <a:gd name="connsiteY10" fmla="*/ 731061 h 1920746"/>
              <a:gd name="connsiteX11" fmla="*/ 243950 w 2039599"/>
              <a:gd name="connsiteY11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253723 w 2039599"/>
              <a:gd name="connsiteY9" fmla="*/ 1363350 h 1920746"/>
              <a:gd name="connsiteX10" fmla="*/ 0 w 2039599"/>
              <a:gd name="connsiteY10" fmla="*/ 731061 h 1920746"/>
              <a:gd name="connsiteX11" fmla="*/ 243950 w 2039599"/>
              <a:gd name="connsiteY11" fmla="*/ 115136 h 1920746"/>
              <a:gd name="connsiteX0" fmla="*/ 141795 w 1937444"/>
              <a:gd name="connsiteY0" fmla="*/ 115136 h 1920746"/>
              <a:gd name="connsiteX1" fmla="*/ 1081347 w 1937444"/>
              <a:gd name="connsiteY1" fmla="*/ 0 h 1920746"/>
              <a:gd name="connsiteX2" fmla="*/ 1737434 w 1937444"/>
              <a:gd name="connsiteY2" fmla="*/ 339577 h 1920746"/>
              <a:gd name="connsiteX3" fmla="*/ 1827922 w 1937444"/>
              <a:gd name="connsiteY3" fmla="*/ 363390 h 1920746"/>
              <a:gd name="connsiteX4" fmla="*/ 1889834 w 1937444"/>
              <a:gd name="connsiteY4" fmla="*/ 501502 h 1920746"/>
              <a:gd name="connsiteX5" fmla="*/ 1875547 w 1937444"/>
              <a:gd name="connsiteY5" fmla="*/ 949177 h 1920746"/>
              <a:gd name="connsiteX6" fmla="*/ 1927465 w 1937444"/>
              <a:gd name="connsiteY6" fmla="*/ 1624311 h 1920746"/>
              <a:gd name="connsiteX7" fmla="*/ 1385009 w 1937444"/>
              <a:gd name="connsiteY7" fmla="*/ 1920727 h 1920746"/>
              <a:gd name="connsiteX8" fmla="*/ 856170 w 1937444"/>
              <a:gd name="connsiteY8" fmla="*/ 1619549 h 1920746"/>
              <a:gd name="connsiteX9" fmla="*/ 151568 w 1937444"/>
              <a:gd name="connsiteY9" fmla="*/ 1363350 h 1920746"/>
              <a:gd name="connsiteX10" fmla="*/ 0 w 1937444"/>
              <a:gd name="connsiteY10" fmla="*/ 685659 h 1920746"/>
              <a:gd name="connsiteX11" fmla="*/ 141795 w 1937444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867520 w 2005547"/>
              <a:gd name="connsiteY8" fmla="*/ 1426591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58324 w 2005547"/>
              <a:gd name="connsiteY8" fmla="*/ 1517396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58324 w 2005547"/>
              <a:gd name="connsiteY8" fmla="*/ 1517396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05547" h="1920746">
                <a:moveTo>
                  <a:pt x="209898" y="115136"/>
                </a:moveTo>
                <a:lnTo>
                  <a:pt x="1149450" y="0"/>
                </a:lnTo>
                <a:cubicBezTo>
                  <a:pt x="1414183" y="116367"/>
                  <a:pt x="1669391" y="270834"/>
                  <a:pt x="1805537" y="339577"/>
                </a:cubicBezTo>
                <a:cubicBezTo>
                  <a:pt x="1875387" y="356246"/>
                  <a:pt x="1861894" y="344340"/>
                  <a:pt x="1896025" y="363390"/>
                </a:cubicBezTo>
                <a:cubicBezTo>
                  <a:pt x="1930156" y="436414"/>
                  <a:pt x="1952381" y="442765"/>
                  <a:pt x="1957937" y="501502"/>
                </a:cubicBezTo>
                <a:cubicBezTo>
                  <a:pt x="1972225" y="643583"/>
                  <a:pt x="1955556" y="807096"/>
                  <a:pt x="1943650" y="949177"/>
                </a:cubicBezTo>
                <a:cubicBezTo>
                  <a:pt x="2026043" y="1117865"/>
                  <a:pt x="2006043" y="1243692"/>
                  <a:pt x="1995568" y="1624311"/>
                </a:cubicBezTo>
                <a:cubicBezTo>
                  <a:pt x="1811574" y="1621516"/>
                  <a:pt x="1637106" y="1923522"/>
                  <a:pt x="1453112" y="1920727"/>
                </a:cubicBezTo>
                <a:lnTo>
                  <a:pt x="958324" y="1517396"/>
                </a:lnTo>
                <a:cubicBezTo>
                  <a:pt x="775452" y="1380990"/>
                  <a:pt x="549649" y="1488731"/>
                  <a:pt x="219671" y="1363350"/>
                </a:cubicBezTo>
                <a:cubicBezTo>
                  <a:pt x="162103" y="1056362"/>
                  <a:pt x="137836" y="918288"/>
                  <a:pt x="0" y="685659"/>
                </a:cubicBezTo>
                <a:lnTo>
                  <a:pt x="209898" y="11513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9" name="bang 3"/>
          <p:cNvSpPr/>
          <p:nvPr/>
        </p:nvSpPr>
        <p:spPr>
          <a:xfrm rot="1066537">
            <a:off x="712470" y="2900732"/>
            <a:ext cx="2338126" cy="2477828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314 w 1795649"/>
              <a:gd name="connsiteY9" fmla="*/ 73962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542925 w 1795649"/>
              <a:gd name="connsiteY8" fmla="*/ 174019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740199"/>
              <a:gd name="connsiteX1" fmla="*/ 939552 w 1795649"/>
              <a:gd name="connsiteY1" fmla="*/ 0 h 1740199"/>
              <a:gd name="connsiteX2" fmla="*/ 1595639 w 1795649"/>
              <a:gd name="connsiteY2" fmla="*/ 339577 h 1740199"/>
              <a:gd name="connsiteX3" fmla="*/ 1686127 w 1795649"/>
              <a:gd name="connsiteY3" fmla="*/ 363390 h 1740199"/>
              <a:gd name="connsiteX4" fmla="*/ 1748039 w 1795649"/>
              <a:gd name="connsiteY4" fmla="*/ 501502 h 1740199"/>
              <a:gd name="connsiteX5" fmla="*/ 1733752 w 1795649"/>
              <a:gd name="connsiteY5" fmla="*/ 949177 h 1740199"/>
              <a:gd name="connsiteX6" fmla="*/ 1785670 w 1795649"/>
              <a:gd name="connsiteY6" fmla="*/ 1624311 h 1740199"/>
              <a:gd name="connsiteX7" fmla="*/ 1173364 w 1795649"/>
              <a:gd name="connsiteY7" fmla="*/ 1685777 h 1740199"/>
              <a:gd name="connsiteX8" fmla="*/ 542925 w 1795649"/>
              <a:gd name="connsiteY8" fmla="*/ 1740199 h 1740199"/>
              <a:gd name="connsiteX9" fmla="*/ 212738 w 1795649"/>
              <a:gd name="connsiteY9" fmla="*/ 1272897 h 1740199"/>
              <a:gd name="connsiteX10" fmla="*/ 11314 w 1795649"/>
              <a:gd name="connsiteY10" fmla="*/ 739627 h 1740199"/>
              <a:gd name="connsiteX11" fmla="*/ 0 w 1795649"/>
              <a:gd name="connsiteY11" fmla="*/ 115136 h 1740199"/>
              <a:gd name="connsiteX0" fmla="*/ 0 w 1795649"/>
              <a:gd name="connsiteY0" fmla="*/ 115136 h 1819155"/>
              <a:gd name="connsiteX1" fmla="*/ 939552 w 1795649"/>
              <a:gd name="connsiteY1" fmla="*/ 0 h 1819155"/>
              <a:gd name="connsiteX2" fmla="*/ 1595639 w 1795649"/>
              <a:gd name="connsiteY2" fmla="*/ 339577 h 1819155"/>
              <a:gd name="connsiteX3" fmla="*/ 1686127 w 1795649"/>
              <a:gd name="connsiteY3" fmla="*/ 363390 h 1819155"/>
              <a:gd name="connsiteX4" fmla="*/ 1748039 w 1795649"/>
              <a:gd name="connsiteY4" fmla="*/ 501502 h 1819155"/>
              <a:gd name="connsiteX5" fmla="*/ 1733752 w 1795649"/>
              <a:gd name="connsiteY5" fmla="*/ 949177 h 1819155"/>
              <a:gd name="connsiteX6" fmla="*/ 1785670 w 1795649"/>
              <a:gd name="connsiteY6" fmla="*/ 1624311 h 1819155"/>
              <a:gd name="connsiteX7" fmla="*/ 1192414 w 1795649"/>
              <a:gd name="connsiteY7" fmla="*/ 1819127 h 1819155"/>
              <a:gd name="connsiteX8" fmla="*/ 542925 w 1795649"/>
              <a:gd name="connsiteY8" fmla="*/ 1740199 h 1819155"/>
              <a:gd name="connsiteX9" fmla="*/ 212738 w 1795649"/>
              <a:gd name="connsiteY9" fmla="*/ 1272897 h 1819155"/>
              <a:gd name="connsiteX10" fmla="*/ 11314 w 1795649"/>
              <a:gd name="connsiteY10" fmla="*/ 739627 h 1819155"/>
              <a:gd name="connsiteX11" fmla="*/ 0 w 1795649"/>
              <a:gd name="connsiteY11" fmla="*/ 115136 h 1819155"/>
              <a:gd name="connsiteX0" fmla="*/ 0 w 1820653"/>
              <a:gd name="connsiteY0" fmla="*/ 115136 h 1819143"/>
              <a:gd name="connsiteX1" fmla="*/ 939552 w 1820653"/>
              <a:gd name="connsiteY1" fmla="*/ 0 h 1819143"/>
              <a:gd name="connsiteX2" fmla="*/ 1595639 w 1820653"/>
              <a:gd name="connsiteY2" fmla="*/ 339577 h 1819143"/>
              <a:gd name="connsiteX3" fmla="*/ 1686127 w 1820653"/>
              <a:gd name="connsiteY3" fmla="*/ 363390 h 1819143"/>
              <a:gd name="connsiteX4" fmla="*/ 1748039 w 1820653"/>
              <a:gd name="connsiteY4" fmla="*/ 501502 h 1819143"/>
              <a:gd name="connsiteX5" fmla="*/ 1733752 w 1820653"/>
              <a:gd name="connsiteY5" fmla="*/ 949177 h 1819143"/>
              <a:gd name="connsiteX6" fmla="*/ 1817420 w 1820653"/>
              <a:gd name="connsiteY6" fmla="*/ 1471911 h 1819143"/>
              <a:gd name="connsiteX7" fmla="*/ 1192414 w 1820653"/>
              <a:gd name="connsiteY7" fmla="*/ 1819127 h 1819143"/>
              <a:gd name="connsiteX8" fmla="*/ 542925 w 1820653"/>
              <a:gd name="connsiteY8" fmla="*/ 1740199 h 1819143"/>
              <a:gd name="connsiteX9" fmla="*/ 212738 w 1820653"/>
              <a:gd name="connsiteY9" fmla="*/ 1272897 h 1819143"/>
              <a:gd name="connsiteX10" fmla="*/ 11314 w 1820653"/>
              <a:gd name="connsiteY10" fmla="*/ 739627 h 1819143"/>
              <a:gd name="connsiteX11" fmla="*/ 0 w 1820653"/>
              <a:gd name="connsiteY11" fmla="*/ 115136 h 1819143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748039 w 1820653"/>
              <a:gd name="connsiteY4" fmla="*/ 5015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98827 w 1820653"/>
              <a:gd name="connsiteY3" fmla="*/ 5030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749627 w 1820653"/>
              <a:gd name="connsiteY3" fmla="*/ 6681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521536 h 2225550"/>
              <a:gd name="connsiteX1" fmla="*/ 964952 w 1820653"/>
              <a:gd name="connsiteY1" fmla="*/ 0 h 2225550"/>
              <a:gd name="connsiteX2" fmla="*/ 1595639 w 1820653"/>
              <a:gd name="connsiteY2" fmla="*/ 745977 h 2225550"/>
              <a:gd name="connsiteX3" fmla="*/ 1749627 w 1820653"/>
              <a:gd name="connsiteY3" fmla="*/ 1074590 h 2225550"/>
              <a:gd name="connsiteX4" fmla="*/ 1481339 w 1820653"/>
              <a:gd name="connsiteY4" fmla="*/ 1022202 h 2225550"/>
              <a:gd name="connsiteX5" fmla="*/ 1733752 w 1820653"/>
              <a:gd name="connsiteY5" fmla="*/ 1355577 h 2225550"/>
              <a:gd name="connsiteX6" fmla="*/ 1817420 w 1820653"/>
              <a:gd name="connsiteY6" fmla="*/ 1878311 h 2225550"/>
              <a:gd name="connsiteX7" fmla="*/ 1192414 w 1820653"/>
              <a:gd name="connsiteY7" fmla="*/ 2225527 h 2225550"/>
              <a:gd name="connsiteX8" fmla="*/ 542925 w 1820653"/>
              <a:gd name="connsiteY8" fmla="*/ 2146599 h 2225550"/>
              <a:gd name="connsiteX9" fmla="*/ 212738 w 1820653"/>
              <a:gd name="connsiteY9" fmla="*/ 1679297 h 2225550"/>
              <a:gd name="connsiteX10" fmla="*/ 11314 w 1820653"/>
              <a:gd name="connsiteY10" fmla="*/ 1146027 h 2225550"/>
              <a:gd name="connsiteX11" fmla="*/ 0 w 1820653"/>
              <a:gd name="connsiteY11" fmla="*/ 521536 h 2225550"/>
              <a:gd name="connsiteX0" fmla="*/ 439536 w 1809339"/>
              <a:gd name="connsiteY0" fmla="*/ 546936 h 2225550"/>
              <a:gd name="connsiteX1" fmla="*/ 953638 w 1809339"/>
              <a:gd name="connsiteY1" fmla="*/ 0 h 2225550"/>
              <a:gd name="connsiteX2" fmla="*/ 1584325 w 1809339"/>
              <a:gd name="connsiteY2" fmla="*/ 745977 h 2225550"/>
              <a:gd name="connsiteX3" fmla="*/ 1738313 w 1809339"/>
              <a:gd name="connsiteY3" fmla="*/ 1074590 h 2225550"/>
              <a:gd name="connsiteX4" fmla="*/ 1470025 w 1809339"/>
              <a:gd name="connsiteY4" fmla="*/ 1022202 h 2225550"/>
              <a:gd name="connsiteX5" fmla="*/ 1722438 w 1809339"/>
              <a:gd name="connsiteY5" fmla="*/ 1355577 h 2225550"/>
              <a:gd name="connsiteX6" fmla="*/ 1806106 w 1809339"/>
              <a:gd name="connsiteY6" fmla="*/ 1878311 h 2225550"/>
              <a:gd name="connsiteX7" fmla="*/ 1181100 w 1809339"/>
              <a:gd name="connsiteY7" fmla="*/ 2225527 h 2225550"/>
              <a:gd name="connsiteX8" fmla="*/ 531611 w 1809339"/>
              <a:gd name="connsiteY8" fmla="*/ 2146599 h 2225550"/>
              <a:gd name="connsiteX9" fmla="*/ 201424 w 1809339"/>
              <a:gd name="connsiteY9" fmla="*/ 1679297 h 2225550"/>
              <a:gd name="connsiteX10" fmla="*/ 0 w 1809339"/>
              <a:gd name="connsiteY10" fmla="*/ 1146027 h 2225550"/>
              <a:gd name="connsiteX11" fmla="*/ 439536 w 1809339"/>
              <a:gd name="connsiteY11" fmla="*/ 546936 h 2225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09339" h="2225550">
                <a:moveTo>
                  <a:pt x="439536" y="546936"/>
                </a:moveTo>
                <a:lnTo>
                  <a:pt x="953638" y="0"/>
                </a:lnTo>
                <a:cubicBezTo>
                  <a:pt x="1218371" y="116367"/>
                  <a:pt x="1448179" y="677234"/>
                  <a:pt x="1584325" y="745977"/>
                </a:cubicBezTo>
                <a:cubicBezTo>
                  <a:pt x="1654175" y="762646"/>
                  <a:pt x="1704182" y="1055540"/>
                  <a:pt x="1738313" y="1074590"/>
                </a:cubicBezTo>
                <a:cubicBezTo>
                  <a:pt x="1772444" y="1147614"/>
                  <a:pt x="1464469" y="963465"/>
                  <a:pt x="1470025" y="1022202"/>
                </a:cubicBezTo>
                <a:cubicBezTo>
                  <a:pt x="1484313" y="1164283"/>
                  <a:pt x="1734344" y="1213496"/>
                  <a:pt x="1722438" y="1355577"/>
                </a:cubicBezTo>
                <a:cubicBezTo>
                  <a:pt x="1804831" y="1524265"/>
                  <a:pt x="1816581" y="1497692"/>
                  <a:pt x="1806106" y="1878311"/>
                </a:cubicBezTo>
                <a:cubicBezTo>
                  <a:pt x="1615762" y="1977116"/>
                  <a:pt x="1365094" y="2228322"/>
                  <a:pt x="1181100" y="2225527"/>
                </a:cubicBezTo>
                <a:lnTo>
                  <a:pt x="531611" y="2146599"/>
                </a:lnTo>
                <a:cubicBezTo>
                  <a:pt x="391615" y="2031219"/>
                  <a:pt x="458301" y="1743401"/>
                  <a:pt x="201424" y="1679297"/>
                </a:cubicBezTo>
                <a:cubicBezTo>
                  <a:pt x="-55453" y="1418343"/>
                  <a:pt x="67206" y="1331579"/>
                  <a:pt x="0" y="1146027"/>
                </a:cubicBezTo>
                <a:lnTo>
                  <a:pt x="439536" y="54693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8" name="bang 2"/>
          <p:cNvSpPr/>
          <p:nvPr/>
        </p:nvSpPr>
        <p:spPr>
          <a:xfrm>
            <a:off x="-5260" y="5000068"/>
            <a:ext cx="1795649" cy="1920746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5649" h="1920746">
                <a:moveTo>
                  <a:pt x="0" y="115136"/>
                </a:moveTo>
                <a:lnTo>
                  <a:pt x="939552" y="0"/>
                </a:lnTo>
                <a:cubicBezTo>
                  <a:pt x="1204285" y="116367"/>
                  <a:pt x="1459493" y="270834"/>
                  <a:pt x="1595639" y="339577"/>
                </a:cubicBezTo>
                <a:cubicBezTo>
                  <a:pt x="1665489" y="356246"/>
                  <a:pt x="1651996" y="344340"/>
                  <a:pt x="1686127" y="363390"/>
                </a:cubicBezTo>
                <a:cubicBezTo>
                  <a:pt x="1720258" y="436414"/>
                  <a:pt x="1742483" y="442765"/>
                  <a:pt x="1748039" y="501502"/>
                </a:cubicBezTo>
                <a:cubicBezTo>
                  <a:pt x="1762327" y="643583"/>
                  <a:pt x="1745658" y="807096"/>
                  <a:pt x="1733752" y="949177"/>
                </a:cubicBezTo>
                <a:cubicBezTo>
                  <a:pt x="1816145" y="1117865"/>
                  <a:pt x="1796145" y="1243692"/>
                  <a:pt x="1785670" y="1624311"/>
                </a:cubicBezTo>
                <a:cubicBezTo>
                  <a:pt x="1601676" y="1621516"/>
                  <a:pt x="1427208" y="1923522"/>
                  <a:pt x="1243214" y="1920727"/>
                </a:cubicBezTo>
                <a:lnTo>
                  <a:pt x="714375" y="1619549"/>
                </a:lnTo>
                <a:cubicBezTo>
                  <a:pt x="573155" y="1411967"/>
                  <a:pt x="260484" y="1347259"/>
                  <a:pt x="119264" y="1139677"/>
                </a:cubicBezTo>
                <a:lnTo>
                  <a:pt x="0" y="11513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191" y="-15766"/>
            <a:ext cx="4962574" cy="5163760"/>
          </a:xfrm>
          <a:prstGeom prst="rect">
            <a:avLst/>
          </a:prstGeom>
          <a:effectLst/>
        </p:spPr>
      </p:pic>
      <p:sp>
        <p:nvSpPr>
          <p:cNvPr id="16" name="bang 4"/>
          <p:cNvSpPr/>
          <p:nvPr/>
        </p:nvSpPr>
        <p:spPr>
          <a:xfrm>
            <a:off x="2760083" y="3653316"/>
            <a:ext cx="3072208" cy="2516810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755229 w 2550878"/>
              <a:gd name="connsiteY0" fmla="*/ 115136 h 1920746"/>
              <a:gd name="connsiteX1" fmla="*/ 1694781 w 2550878"/>
              <a:gd name="connsiteY1" fmla="*/ 0 h 1920746"/>
              <a:gd name="connsiteX2" fmla="*/ 2350868 w 2550878"/>
              <a:gd name="connsiteY2" fmla="*/ 339577 h 1920746"/>
              <a:gd name="connsiteX3" fmla="*/ 2441356 w 2550878"/>
              <a:gd name="connsiteY3" fmla="*/ 363390 h 1920746"/>
              <a:gd name="connsiteX4" fmla="*/ 2503268 w 2550878"/>
              <a:gd name="connsiteY4" fmla="*/ 501502 h 1920746"/>
              <a:gd name="connsiteX5" fmla="*/ 2488981 w 2550878"/>
              <a:gd name="connsiteY5" fmla="*/ 949177 h 1920746"/>
              <a:gd name="connsiteX6" fmla="*/ 2540899 w 2550878"/>
              <a:gd name="connsiteY6" fmla="*/ 1624311 h 1920746"/>
              <a:gd name="connsiteX7" fmla="*/ 1998443 w 2550878"/>
              <a:gd name="connsiteY7" fmla="*/ 1920727 h 1920746"/>
              <a:gd name="connsiteX8" fmla="*/ 1469604 w 2550878"/>
              <a:gd name="connsiteY8" fmla="*/ 1619549 h 1920746"/>
              <a:gd name="connsiteX9" fmla="*/ 874493 w 2550878"/>
              <a:gd name="connsiteY9" fmla="*/ 1139677 h 1920746"/>
              <a:gd name="connsiteX10" fmla="*/ 0 w 2550878"/>
              <a:gd name="connsiteY10" fmla="*/ 171775 h 1920746"/>
              <a:gd name="connsiteX11" fmla="*/ 755229 w 2550878"/>
              <a:gd name="connsiteY11" fmla="*/ 115136 h 1920746"/>
              <a:gd name="connsiteX0" fmla="*/ 653629 w 2550878"/>
              <a:gd name="connsiteY0" fmla="*/ 0 h 2516810"/>
              <a:gd name="connsiteX1" fmla="*/ 1694781 w 2550878"/>
              <a:gd name="connsiteY1" fmla="*/ 596064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653629 w 2550878"/>
              <a:gd name="connsiteY0" fmla="*/ 0 h 2516810"/>
              <a:gd name="connsiteX1" fmla="*/ 1985067 w 2550878"/>
              <a:gd name="connsiteY1" fmla="*/ 117092 h 2516810"/>
              <a:gd name="connsiteX2" fmla="*/ 2350868 w 2550878"/>
              <a:gd name="connsiteY2" fmla="*/ 935641 h 2516810"/>
              <a:gd name="connsiteX3" fmla="*/ 2441356 w 2550878"/>
              <a:gd name="connsiteY3" fmla="*/ 959454 h 2516810"/>
              <a:gd name="connsiteX4" fmla="*/ 2503268 w 2550878"/>
              <a:gd name="connsiteY4" fmla="*/ 1097566 h 2516810"/>
              <a:gd name="connsiteX5" fmla="*/ 2488981 w 2550878"/>
              <a:gd name="connsiteY5" fmla="*/ 1545241 h 2516810"/>
              <a:gd name="connsiteX6" fmla="*/ 2540899 w 2550878"/>
              <a:gd name="connsiteY6" fmla="*/ 2220375 h 2516810"/>
              <a:gd name="connsiteX7" fmla="*/ 1998443 w 2550878"/>
              <a:gd name="connsiteY7" fmla="*/ 2516791 h 2516810"/>
              <a:gd name="connsiteX8" fmla="*/ 1469604 w 2550878"/>
              <a:gd name="connsiteY8" fmla="*/ 2215613 h 2516810"/>
              <a:gd name="connsiteX9" fmla="*/ 874493 w 2550878"/>
              <a:gd name="connsiteY9" fmla="*/ 1735741 h 2516810"/>
              <a:gd name="connsiteX10" fmla="*/ 0 w 2550878"/>
              <a:gd name="connsiteY10" fmla="*/ 767839 h 2516810"/>
              <a:gd name="connsiteX11" fmla="*/ 653629 w 2550878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612123 w 2693397"/>
              <a:gd name="connsiteY8" fmla="*/ 2215613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2693397"/>
              <a:gd name="connsiteY0" fmla="*/ 0 h 2516810"/>
              <a:gd name="connsiteX1" fmla="*/ 2127586 w 2693397"/>
              <a:gd name="connsiteY1" fmla="*/ 117092 h 2516810"/>
              <a:gd name="connsiteX2" fmla="*/ 2493387 w 2693397"/>
              <a:gd name="connsiteY2" fmla="*/ 935641 h 2516810"/>
              <a:gd name="connsiteX3" fmla="*/ 2583875 w 2693397"/>
              <a:gd name="connsiteY3" fmla="*/ 959454 h 2516810"/>
              <a:gd name="connsiteX4" fmla="*/ 2645787 w 2693397"/>
              <a:gd name="connsiteY4" fmla="*/ 1097566 h 2516810"/>
              <a:gd name="connsiteX5" fmla="*/ 2631500 w 2693397"/>
              <a:gd name="connsiteY5" fmla="*/ 1545241 h 2516810"/>
              <a:gd name="connsiteX6" fmla="*/ 2683418 w 2693397"/>
              <a:gd name="connsiteY6" fmla="*/ 2220375 h 2516810"/>
              <a:gd name="connsiteX7" fmla="*/ 2140962 w 2693397"/>
              <a:gd name="connsiteY7" fmla="*/ 2516791 h 2516810"/>
              <a:gd name="connsiteX8" fmla="*/ 1017037 w 2693397"/>
              <a:gd name="connsiteY8" fmla="*/ 2273670 h 2516810"/>
              <a:gd name="connsiteX9" fmla="*/ 1012 w 2693397"/>
              <a:gd name="connsiteY9" fmla="*/ 1634141 h 2516810"/>
              <a:gd name="connsiteX10" fmla="*/ 142519 w 2693397"/>
              <a:gd name="connsiteY10" fmla="*/ 767839 h 2516810"/>
              <a:gd name="connsiteX11" fmla="*/ 796148 w 2693397"/>
              <a:gd name="connsiteY11" fmla="*/ 0 h 2516810"/>
              <a:gd name="connsiteX0" fmla="*/ 796148 w 3062668"/>
              <a:gd name="connsiteY0" fmla="*/ 0 h 2516810"/>
              <a:gd name="connsiteX1" fmla="*/ 2127586 w 3062668"/>
              <a:gd name="connsiteY1" fmla="*/ 117092 h 2516810"/>
              <a:gd name="connsiteX2" fmla="*/ 2493387 w 3062668"/>
              <a:gd name="connsiteY2" fmla="*/ 935641 h 2516810"/>
              <a:gd name="connsiteX3" fmla="*/ 2583875 w 3062668"/>
              <a:gd name="connsiteY3" fmla="*/ 959454 h 2516810"/>
              <a:gd name="connsiteX4" fmla="*/ 2645787 w 3062668"/>
              <a:gd name="connsiteY4" fmla="*/ 1097566 h 2516810"/>
              <a:gd name="connsiteX5" fmla="*/ 3052415 w 3062668"/>
              <a:gd name="connsiteY5" fmla="*/ 1559755 h 2516810"/>
              <a:gd name="connsiteX6" fmla="*/ 2683418 w 3062668"/>
              <a:gd name="connsiteY6" fmla="*/ 2220375 h 2516810"/>
              <a:gd name="connsiteX7" fmla="*/ 2140962 w 3062668"/>
              <a:gd name="connsiteY7" fmla="*/ 2516791 h 2516810"/>
              <a:gd name="connsiteX8" fmla="*/ 1017037 w 3062668"/>
              <a:gd name="connsiteY8" fmla="*/ 2273670 h 2516810"/>
              <a:gd name="connsiteX9" fmla="*/ 1012 w 3062668"/>
              <a:gd name="connsiteY9" fmla="*/ 1634141 h 2516810"/>
              <a:gd name="connsiteX10" fmla="*/ 142519 w 3062668"/>
              <a:gd name="connsiteY10" fmla="*/ 767839 h 2516810"/>
              <a:gd name="connsiteX11" fmla="*/ 796148 w 306266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2583875 w 3072208"/>
              <a:gd name="connsiteY3" fmla="*/ 959454 h 2516810"/>
              <a:gd name="connsiteX4" fmla="*/ 3066701 w 3072208"/>
              <a:gd name="connsiteY4" fmla="*/ 1097566 h 2516810"/>
              <a:gd name="connsiteX5" fmla="*/ 3052415 w 3072208"/>
              <a:gd name="connsiteY5" fmla="*/ 1559755 h 2516810"/>
              <a:gd name="connsiteX6" fmla="*/ 2683418 w 3072208"/>
              <a:gd name="connsiteY6" fmla="*/ 2220375 h 2516810"/>
              <a:gd name="connsiteX7" fmla="*/ 2140962 w 3072208"/>
              <a:gd name="connsiteY7" fmla="*/ 2516791 h 2516810"/>
              <a:gd name="connsiteX8" fmla="*/ 1017037 w 3072208"/>
              <a:gd name="connsiteY8" fmla="*/ 2273670 h 2516810"/>
              <a:gd name="connsiteX9" fmla="*/ 1012 w 3072208"/>
              <a:gd name="connsiteY9" fmla="*/ 1634141 h 2516810"/>
              <a:gd name="connsiteX10" fmla="*/ 142519 w 3072208"/>
              <a:gd name="connsiteY10" fmla="*/ 767839 h 2516810"/>
              <a:gd name="connsiteX11" fmla="*/ 796148 w 3072208"/>
              <a:gd name="connsiteY11" fmla="*/ 0 h 2516810"/>
              <a:gd name="connsiteX0" fmla="*/ 796148 w 3072208"/>
              <a:gd name="connsiteY0" fmla="*/ 0 h 2516810"/>
              <a:gd name="connsiteX1" fmla="*/ 2127586 w 3072208"/>
              <a:gd name="connsiteY1" fmla="*/ 117092 h 2516810"/>
              <a:gd name="connsiteX2" fmla="*/ 2493387 w 3072208"/>
              <a:gd name="connsiteY2" fmla="*/ 935641 h 2516810"/>
              <a:gd name="connsiteX3" fmla="*/ 3066701 w 3072208"/>
              <a:gd name="connsiteY3" fmla="*/ 1097566 h 2516810"/>
              <a:gd name="connsiteX4" fmla="*/ 3052415 w 3072208"/>
              <a:gd name="connsiteY4" fmla="*/ 1559755 h 2516810"/>
              <a:gd name="connsiteX5" fmla="*/ 2683418 w 3072208"/>
              <a:gd name="connsiteY5" fmla="*/ 2220375 h 2516810"/>
              <a:gd name="connsiteX6" fmla="*/ 2140962 w 3072208"/>
              <a:gd name="connsiteY6" fmla="*/ 2516791 h 2516810"/>
              <a:gd name="connsiteX7" fmla="*/ 1017037 w 3072208"/>
              <a:gd name="connsiteY7" fmla="*/ 2273670 h 2516810"/>
              <a:gd name="connsiteX8" fmla="*/ 1012 w 3072208"/>
              <a:gd name="connsiteY8" fmla="*/ 1634141 h 2516810"/>
              <a:gd name="connsiteX9" fmla="*/ 142519 w 3072208"/>
              <a:gd name="connsiteY9" fmla="*/ 767839 h 2516810"/>
              <a:gd name="connsiteX10" fmla="*/ 796148 w 3072208"/>
              <a:gd name="connsiteY10" fmla="*/ 0 h 25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72208" h="2516810">
                <a:moveTo>
                  <a:pt x="796148" y="0"/>
                </a:moveTo>
                <a:lnTo>
                  <a:pt x="2127586" y="117092"/>
                </a:lnTo>
                <a:cubicBezTo>
                  <a:pt x="2392319" y="233459"/>
                  <a:pt x="2357241" y="866898"/>
                  <a:pt x="2493387" y="935641"/>
                </a:cubicBezTo>
                <a:cubicBezTo>
                  <a:pt x="2649906" y="1099053"/>
                  <a:pt x="2973530" y="993547"/>
                  <a:pt x="3066701" y="1097566"/>
                </a:cubicBezTo>
                <a:cubicBezTo>
                  <a:pt x="3080989" y="1239647"/>
                  <a:pt x="3064321" y="1417674"/>
                  <a:pt x="3052415" y="1559755"/>
                </a:cubicBezTo>
                <a:cubicBezTo>
                  <a:pt x="3134808" y="1728443"/>
                  <a:pt x="2693893" y="1839756"/>
                  <a:pt x="2683418" y="2220375"/>
                </a:cubicBezTo>
                <a:cubicBezTo>
                  <a:pt x="2499424" y="2217580"/>
                  <a:pt x="2324956" y="2519586"/>
                  <a:pt x="2140962" y="2516791"/>
                </a:cubicBezTo>
                <a:lnTo>
                  <a:pt x="1017037" y="2273670"/>
                </a:lnTo>
                <a:cubicBezTo>
                  <a:pt x="875817" y="2066088"/>
                  <a:pt x="142232" y="1841723"/>
                  <a:pt x="1012" y="1634141"/>
                </a:cubicBezTo>
                <a:cubicBezTo>
                  <a:pt x="-14714" y="1442135"/>
                  <a:pt x="158245" y="959845"/>
                  <a:pt x="142519" y="767839"/>
                </a:cubicBezTo>
                <a:lnTo>
                  <a:pt x="79614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bang 3"/>
          <p:cNvSpPr/>
          <p:nvPr/>
        </p:nvSpPr>
        <p:spPr>
          <a:xfrm rot="1066537">
            <a:off x="717730" y="2842928"/>
            <a:ext cx="2338126" cy="2477828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314 w 1795649"/>
              <a:gd name="connsiteY9" fmla="*/ 739627 h 1920746"/>
              <a:gd name="connsiteX10" fmla="*/ 0 w 1795649"/>
              <a:gd name="connsiteY10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542925 w 1795649"/>
              <a:gd name="connsiteY8" fmla="*/ 1740199 h 1920746"/>
              <a:gd name="connsiteX9" fmla="*/ 212738 w 1795649"/>
              <a:gd name="connsiteY9" fmla="*/ 1272897 h 1920746"/>
              <a:gd name="connsiteX10" fmla="*/ 11314 w 1795649"/>
              <a:gd name="connsiteY10" fmla="*/ 739627 h 1920746"/>
              <a:gd name="connsiteX11" fmla="*/ 0 w 1795649"/>
              <a:gd name="connsiteY11" fmla="*/ 115136 h 1920746"/>
              <a:gd name="connsiteX0" fmla="*/ 0 w 1795649"/>
              <a:gd name="connsiteY0" fmla="*/ 115136 h 1740199"/>
              <a:gd name="connsiteX1" fmla="*/ 939552 w 1795649"/>
              <a:gd name="connsiteY1" fmla="*/ 0 h 1740199"/>
              <a:gd name="connsiteX2" fmla="*/ 1595639 w 1795649"/>
              <a:gd name="connsiteY2" fmla="*/ 339577 h 1740199"/>
              <a:gd name="connsiteX3" fmla="*/ 1686127 w 1795649"/>
              <a:gd name="connsiteY3" fmla="*/ 363390 h 1740199"/>
              <a:gd name="connsiteX4" fmla="*/ 1748039 w 1795649"/>
              <a:gd name="connsiteY4" fmla="*/ 501502 h 1740199"/>
              <a:gd name="connsiteX5" fmla="*/ 1733752 w 1795649"/>
              <a:gd name="connsiteY5" fmla="*/ 949177 h 1740199"/>
              <a:gd name="connsiteX6" fmla="*/ 1785670 w 1795649"/>
              <a:gd name="connsiteY6" fmla="*/ 1624311 h 1740199"/>
              <a:gd name="connsiteX7" fmla="*/ 1173364 w 1795649"/>
              <a:gd name="connsiteY7" fmla="*/ 1685777 h 1740199"/>
              <a:gd name="connsiteX8" fmla="*/ 542925 w 1795649"/>
              <a:gd name="connsiteY8" fmla="*/ 1740199 h 1740199"/>
              <a:gd name="connsiteX9" fmla="*/ 212738 w 1795649"/>
              <a:gd name="connsiteY9" fmla="*/ 1272897 h 1740199"/>
              <a:gd name="connsiteX10" fmla="*/ 11314 w 1795649"/>
              <a:gd name="connsiteY10" fmla="*/ 739627 h 1740199"/>
              <a:gd name="connsiteX11" fmla="*/ 0 w 1795649"/>
              <a:gd name="connsiteY11" fmla="*/ 115136 h 1740199"/>
              <a:gd name="connsiteX0" fmla="*/ 0 w 1795649"/>
              <a:gd name="connsiteY0" fmla="*/ 115136 h 1819155"/>
              <a:gd name="connsiteX1" fmla="*/ 939552 w 1795649"/>
              <a:gd name="connsiteY1" fmla="*/ 0 h 1819155"/>
              <a:gd name="connsiteX2" fmla="*/ 1595639 w 1795649"/>
              <a:gd name="connsiteY2" fmla="*/ 339577 h 1819155"/>
              <a:gd name="connsiteX3" fmla="*/ 1686127 w 1795649"/>
              <a:gd name="connsiteY3" fmla="*/ 363390 h 1819155"/>
              <a:gd name="connsiteX4" fmla="*/ 1748039 w 1795649"/>
              <a:gd name="connsiteY4" fmla="*/ 501502 h 1819155"/>
              <a:gd name="connsiteX5" fmla="*/ 1733752 w 1795649"/>
              <a:gd name="connsiteY5" fmla="*/ 949177 h 1819155"/>
              <a:gd name="connsiteX6" fmla="*/ 1785670 w 1795649"/>
              <a:gd name="connsiteY6" fmla="*/ 1624311 h 1819155"/>
              <a:gd name="connsiteX7" fmla="*/ 1192414 w 1795649"/>
              <a:gd name="connsiteY7" fmla="*/ 1819127 h 1819155"/>
              <a:gd name="connsiteX8" fmla="*/ 542925 w 1795649"/>
              <a:gd name="connsiteY8" fmla="*/ 1740199 h 1819155"/>
              <a:gd name="connsiteX9" fmla="*/ 212738 w 1795649"/>
              <a:gd name="connsiteY9" fmla="*/ 1272897 h 1819155"/>
              <a:gd name="connsiteX10" fmla="*/ 11314 w 1795649"/>
              <a:gd name="connsiteY10" fmla="*/ 739627 h 1819155"/>
              <a:gd name="connsiteX11" fmla="*/ 0 w 1795649"/>
              <a:gd name="connsiteY11" fmla="*/ 115136 h 1819155"/>
              <a:gd name="connsiteX0" fmla="*/ 0 w 1820653"/>
              <a:gd name="connsiteY0" fmla="*/ 115136 h 1819143"/>
              <a:gd name="connsiteX1" fmla="*/ 939552 w 1820653"/>
              <a:gd name="connsiteY1" fmla="*/ 0 h 1819143"/>
              <a:gd name="connsiteX2" fmla="*/ 1595639 w 1820653"/>
              <a:gd name="connsiteY2" fmla="*/ 339577 h 1819143"/>
              <a:gd name="connsiteX3" fmla="*/ 1686127 w 1820653"/>
              <a:gd name="connsiteY3" fmla="*/ 363390 h 1819143"/>
              <a:gd name="connsiteX4" fmla="*/ 1748039 w 1820653"/>
              <a:gd name="connsiteY4" fmla="*/ 501502 h 1819143"/>
              <a:gd name="connsiteX5" fmla="*/ 1733752 w 1820653"/>
              <a:gd name="connsiteY5" fmla="*/ 949177 h 1819143"/>
              <a:gd name="connsiteX6" fmla="*/ 1817420 w 1820653"/>
              <a:gd name="connsiteY6" fmla="*/ 1471911 h 1819143"/>
              <a:gd name="connsiteX7" fmla="*/ 1192414 w 1820653"/>
              <a:gd name="connsiteY7" fmla="*/ 1819127 h 1819143"/>
              <a:gd name="connsiteX8" fmla="*/ 542925 w 1820653"/>
              <a:gd name="connsiteY8" fmla="*/ 1740199 h 1819143"/>
              <a:gd name="connsiteX9" fmla="*/ 212738 w 1820653"/>
              <a:gd name="connsiteY9" fmla="*/ 1272897 h 1819143"/>
              <a:gd name="connsiteX10" fmla="*/ 11314 w 1820653"/>
              <a:gd name="connsiteY10" fmla="*/ 739627 h 1819143"/>
              <a:gd name="connsiteX11" fmla="*/ 0 w 1820653"/>
              <a:gd name="connsiteY11" fmla="*/ 115136 h 1819143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748039 w 1820653"/>
              <a:gd name="connsiteY4" fmla="*/ 5015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86127 w 1820653"/>
              <a:gd name="connsiteY3" fmla="*/ 3633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698827 w 1820653"/>
              <a:gd name="connsiteY3" fmla="*/ 5030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115136 h 1819150"/>
              <a:gd name="connsiteX1" fmla="*/ 939552 w 1820653"/>
              <a:gd name="connsiteY1" fmla="*/ 0 h 1819150"/>
              <a:gd name="connsiteX2" fmla="*/ 1595639 w 1820653"/>
              <a:gd name="connsiteY2" fmla="*/ 339577 h 1819150"/>
              <a:gd name="connsiteX3" fmla="*/ 1749627 w 1820653"/>
              <a:gd name="connsiteY3" fmla="*/ 668190 h 1819150"/>
              <a:gd name="connsiteX4" fmla="*/ 1481339 w 1820653"/>
              <a:gd name="connsiteY4" fmla="*/ 615802 h 1819150"/>
              <a:gd name="connsiteX5" fmla="*/ 1733752 w 1820653"/>
              <a:gd name="connsiteY5" fmla="*/ 949177 h 1819150"/>
              <a:gd name="connsiteX6" fmla="*/ 1817420 w 1820653"/>
              <a:gd name="connsiteY6" fmla="*/ 1471911 h 1819150"/>
              <a:gd name="connsiteX7" fmla="*/ 1192414 w 1820653"/>
              <a:gd name="connsiteY7" fmla="*/ 1819127 h 1819150"/>
              <a:gd name="connsiteX8" fmla="*/ 542925 w 1820653"/>
              <a:gd name="connsiteY8" fmla="*/ 1740199 h 1819150"/>
              <a:gd name="connsiteX9" fmla="*/ 212738 w 1820653"/>
              <a:gd name="connsiteY9" fmla="*/ 1272897 h 1819150"/>
              <a:gd name="connsiteX10" fmla="*/ 11314 w 1820653"/>
              <a:gd name="connsiteY10" fmla="*/ 739627 h 1819150"/>
              <a:gd name="connsiteX11" fmla="*/ 0 w 1820653"/>
              <a:gd name="connsiteY11" fmla="*/ 115136 h 1819150"/>
              <a:gd name="connsiteX0" fmla="*/ 0 w 1820653"/>
              <a:gd name="connsiteY0" fmla="*/ 521536 h 2225550"/>
              <a:gd name="connsiteX1" fmla="*/ 964952 w 1820653"/>
              <a:gd name="connsiteY1" fmla="*/ 0 h 2225550"/>
              <a:gd name="connsiteX2" fmla="*/ 1595639 w 1820653"/>
              <a:gd name="connsiteY2" fmla="*/ 745977 h 2225550"/>
              <a:gd name="connsiteX3" fmla="*/ 1749627 w 1820653"/>
              <a:gd name="connsiteY3" fmla="*/ 1074590 h 2225550"/>
              <a:gd name="connsiteX4" fmla="*/ 1481339 w 1820653"/>
              <a:gd name="connsiteY4" fmla="*/ 1022202 h 2225550"/>
              <a:gd name="connsiteX5" fmla="*/ 1733752 w 1820653"/>
              <a:gd name="connsiteY5" fmla="*/ 1355577 h 2225550"/>
              <a:gd name="connsiteX6" fmla="*/ 1817420 w 1820653"/>
              <a:gd name="connsiteY6" fmla="*/ 1878311 h 2225550"/>
              <a:gd name="connsiteX7" fmla="*/ 1192414 w 1820653"/>
              <a:gd name="connsiteY7" fmla="*/ 2225527 h 2225550"/>
              <a:gd name="connsiteX8" fmla="*/ 542925 w 1820653"/>
              <a:gd name="connsiteY8" fmla="*/ 2146599 h 2225550"/>
              <a:gd name="connsiteX9" fmla="*/ 212738 w 1820653"/>
              <a:gd name="connsiteY9" fmla="*/ 1679297 h 2225550"/>
              <a:gd name="connsiteX10" fmla="*/ 11314 w 1820653"/>
              <a:gd name="connsiteY10" fmla="*/ 1146027 h 2225550"/>
              <a:gd name="connsiteX11" fmla="*/ 0 w 1820653"/>
              <a:gd name="connsiteY11" fmla="*/ 521536 h 2225550"/>
              <a:gd name="connsiteX0" fmla="*/ 439536 w 1809339"/>
              <a:gd name="connsiteY0" fmla="*/ 546936 h 2225550"/>
              <a:gd name="connsiteX1" fmla="*/ 953638 w 1809339"/>
              <a:gd name="connsiteY1" fmla="*/ 0 h 2225550"/>
              <a:gd name="connsiteX2" fmla="*/ 1584325 w 1809339"/>
              <a:gd name="connsiteY2" fmla="*/ 745977 h 2225550"/>
              <a:gd name="connsiteX3" fmla="*/ 1738313 w 1809339"/>
              <a:gd name="connsiteY3" fmla="*/ 1074590 h 2225550"/>
              <a:gd name="connsiteX4" fmla="*/ 1470025 w 1809339"/>
              <a:gd name="connsiteY4" fmla="*/ 1022202 h 2225550"/>
              <a:gd name="connsiteX5" fmla="*/ 1722438 w 1809339"/>
              <a:gd name="connsiteY5" fmla="*/ 1355577 h 2225550"/>
              <a:gd name="connsiteX6" fmla="*/ 1806106 w 1809339"/>
              <a:gd name="connsiteY6" fmla="*/ 1878311 h 2225550"/>
              <a:gd name="connsiteX7" fmla="*/ 1181100 w 1809339"/>
              <a:gd name="connsiteY7" fmla="*/ 2225527 h 2225550"/>
              <a:gd name="connsiteX8" fmla="*/ 531611 w 1809339"/>
              <a:gd name="connsiteY8" fmla="*/ 2146599 h 2225550"/>
              <a:gd name="connsiteX9" fmla="*/ 201424 w 1809339"/>
              <a:gd name="connsiteY9" fmla="*/ 1679297 h 2225550"/>
              <a:gd name="connsiteX10" fmla="*/ 0 w 1809339"/>
              <a:gd name="connsiteY10" fmla="*/ 1146027 h 2225550"/>
              <a:gd name="connsiteX11" fmla="*/ 439536 w 1809339"/>
              <a:gd name="connsiteY11" fmla="*/ 546936 h 2225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09339" h="2225550">
                <a:moveTo>
                  <a:pt x="439536" y="546936"/>
                </a:moveTo>
                <a:lnTo>
                  <a:pt x="953638" y="0"/>
                </a:lnTo>
                <a:cubicBezTo>
                  <a:pt x="1218371" y="116367"/>
                  <a:pt x="1448179" y="677234"/>
                  <a:pt x="1584325" y="745977"/>
                </a:cubicBezTo>
                <a:cubicBezTo>
                  <a:pt x="1654175" y="762646"/>
                  <a:pt x="1704182" y="1055540"/>
                  <a:pt x="1738313" y="1074590"/>
                </a:cubicBezTo>
                <a:cubicBezTo>
                  <a:pt x="1772444" y="1147614"/>
                  <a:pt x="1464469" y="963465"/>
                  <a:pt x="1470025" y="1022202"/>
                </a:cubicBezTo>
                <a:cubicBezTo>
                  <a:pt x="1484313" y="1164283"/>
                  <a:pt x="1734344" y="1213496"/>
                  <a:pt x="1722438" y="1355577"/>
                </a:cubicBezTo>
                <a:cubicBezTo>
                  <a:pt x="1804831" y="1524265"/>
                  <a:pt x="1816581" y="1497692"/>
                  <a:pt x="1806106" y="1878311"/>
                </a:cubicBezTo>
                <a:cubicBezTo>
                  <a:pt x="1615762" y="1977116"/>
                  <a:pt x="1365094" y="2228322"/>
                  <a:pt x="1181100" y="2225527"/>
                </a:cubicBezTo>
                <a:lnTo>
                  <a:pt x="531611" y="2146599"/>
                </a:lnTo>
                <a:cubicBezTo>
                  <a:pt x="391615" y="2031219"/>
                  <a:pt x="458301" y="1743401"/>
                  <a:pt x="201424" y="1679297"/>
                </a:cubicBezTo>
                <a:cubicBezTo>
                  <a:pt x="-55453" y="1418343"/>
                  <a:pt x="67206" y="1331579"/>
                  <a:pt x="0" y="1146027"/>
                </a:cubicBezTo>
                <a:lnTo>
                  <a:pt x="439536" y="546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chimcanhcut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671" y="2375049"/>
            <a:ext cx="914400" cy="914400"/>
          </a:xfrm>
          <a:prstGeom prst="rect">
            <a:avLst/>
          </a:prstGeom>
        </p:spPr>
      </p:pic>
      <p:pic>
        <p:nvPicPr>
          <p:cNvPr id="14" name="chim canhcut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050" y="3061031"/>
            <a:ext cx="914400" cy="914400"/>
          </a:xfrm>
          <a:prstGeom prst="rect">
            <a:avLst/>
          </a:prstGeom>
        </p:spPr>
      </p:pic>
      <p:sp>
        <p:nvSpPr>
          <p:cNvPr id="11" name="bang 2"/>
          <p:cNvSpPr/>
          <p:nvPr/>
        </p:nvSpPr>
        <p:spPr>
          <a:xfrm>
            <a:off x="0" y="4942264"/>
            <a:ext cx="1795649" cy="1920746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5649" h="1920746">
                <a:moveTo>
                  <a:pt x="0" y="115136"/>
                </a:moveTo>
                <a:lnTo>
                  <a:pt x="939552" y="0"/>
                </a:lnTo>
                <a:cubicBezTo>
                  <a:pt x="1204285" y="116367"/>
                  <a:pt x="1459493" y="270834"/>
                  <a:pt x="1595639" y="339577"/>
                </a:cubicBezTo>
                <a:cubicBezTo>
                  <a:pt x="1665489" y="356246"/>
                  <a:pt x="1651996" y="344340"/>
                  <a:pt x="1686127" y="363390"/>
                </a:cubicBezTo>
                <a:cubicBezTo>
                  <a:pt x="1720258" y="436414"/>
                  <a:pt x="1742483" y="442765"/>
                  <a:pt x="1748039" y="501502"/>
                </a:cubicBezTo>
                <a:cubicBezTo>
                  <a:pt x="1762327" y="643583"/>
                  <a:pt x="1745658" y="807096"/>
                  <a:pt x="1733752" y="949177"/>
                </a:cubicBezTo>
                <a:cubicBezTo>
                  <a:pt x="1816145" y="1117865"/>
                  <a:pt x="1796145" y="1243692"/>
                  <a:pt x="1785670" y="1624311"/>
                </a:cubicBezTo>
                <a:cubicBezTo>
                  <a:pt x="1601676" y="1621516"/>
                  <a:pt x="1427208" y="1923522"/>
                  <a:pt x="1243214" y="1920727"/>
                </a:cubicBezTo>
                <a:lnTo>
                  <a:pt x="714375" y="1619549"/>
                </a:lnTo>
                <a:cubicBezTo>
                  <a:pt x="573155" y="1411967"/>
                  <a:pt x="260484" y="1347259"/>
                  <a:pt x="119264" y="1139677"/>
                </a:cubicBezTo>
                <a:lnTo>
                  <a:pt x="0" y="1151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bang 5"/>
          <p:cNvSpPr/>
          <p:nvPr/>
        </p:nvSpPr>
        <p:spPr>
          <a:xfrm>
            <a:off x="3801973" y="-487503"/>
            <a:ext cx="2564571" cy="2456133"/>
          </a:xfrm>
          <a:custGeom>
            <a:avLst/>
            <a:gdLst>
              <a:gd name="connsiteX0" fmla="*/ 0 w 2266682"/>
              <a:gd name="connsiteY0" fmla="*/ 0 h 1790163"/>
              <a:gd name="connsiteX1" fmla="*/ 2266682 w 2266682"/>
              <a:gd name="connsiteY1" fmla="*/ 0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184857 w 2266682"/>
              <a:gd name="connsiteY1" fmla="*/ 309093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266682 w 2266682"/>
              <a:gd name="connsiteY2" fmla="*/ 1790163 h 1790163"/>
              <a:gd name="connsiteX3" fmla="*/ 0 w 2266682"/>
              <a:gd name="connsiteY3" fmla="*/ 1790163 h 1790163"/>
              <a:gd name="connsiteX4" fmla="*/ 0 w 2266682"/>
              <a:gd name="connsiteY4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2086177 w 2266682"/>
              <a:gd name="connsiteY2" fmla="*/ 4054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266682 w 2266682"/>
              <a:gd name="connsiteY3" fmla="*/ 1790163 h 1790163"/>
              <a:gd name="connsiteX4" fmla="*/ 0 w 2266682"/>
              <a:gd name="connsiteY4" fmla="*/ 1790163 h 1790163"/>
              <a:gd name="connsiteX5" fmla="*/ 0 w 2266682"/>
              <a:gd name="connsiteY5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266682 w 2266682"/>
              <a:gd name="connsiteY4" fmla="*/ 1790163 h 1790163"/>
              <a:gd name="connsiteX5" fmla="*/ 0 w 2266682"/>
              <a:gd name="connsiteY5" fmla="*/ 1790163 h 1790163"/>
              <a:gd name="connsiteX6" fmla="*/ 0 w 2266682"/>
              <a:gd name="connsiteY6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266682 w 2266682"/>
              <a:gd name="connsiteY5" fmla="*/ 1790163 h 1790163"/>
              <a:gd name="connsiteX6" fmla="*/ 0 w 2266682"/>
              <a:gd name="connsiteY6" fmla="*/ 1790163 h 1790163"/>
              <a:gd name="connsiteX7" fmla="*/ 0 w 2266682"/>
              <a:gd name="connsiteY7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266682"/>
              <a:gd name="connsiteY0" fmla="*/ 0 h 1790163"/>
              <a:gd name="connsiteX1" fmla="*/ 1339602 w 2266682"/>
              <a:gd name="connsiteY1" fmla="*/ 27739 h 1790163"/>
              <a:gd name="connsiteX2" fmla="*/ 1995689 w 2266682"/>
              <a:gd name="connsiteY2" fmla="*/ 367316 h 1790163"/>
              <a:gd name="connsiteX3" fmla="*/ 2086177 w 2266682"/>
              <a:gd name="connsiteY3" fmla="*/ 391129 h 1790163"/>
              <a:gd name="connsiteX4" fmla="*/ 2148089 w 2266682"/>
              <a:gd name="connsiteY4" fmla="*/ 529241 h 1790163"/>
              <a:gd name="connsiteX5" fmla="*/ 2133802 w 2266682"/>
              <a:gd name="connsiteY5" fmla="*/ 976916 h 1790163"/>
              <a:gd name="connsiteX6" fmla="*/ 2266682 w 2266682"/>
              <a:gd name="connsiteY6" fmla="*/ 1790163 h 1790163"/>
              <a:gd name="connsiteX7" fmla="*/ 0 w 2266682"/>
              <a:gd name="connsiteY7" fmla="*/ 1790163 h 1790163"/>
              <a:gd name="connsiteX8" fmla="*/ 0 w 2266682"/>
              <a:gd name="connsiteY8" fmla="*/ 0 h 1790163"/>
              <a:gd name="connsiteX0" fmla="*/ 0 w 2197626"/>
              <a:gd name="connsiteY0" fmla="*/ 0 h 1790163"/>
              <a:gd name="connsiteX1" fmla="*/ 1339602 w 2197626"/>
              <a:gd name="connsiteY1" fmla="*/ 27739 h 1790163"/>
              <a:gd name="connsiteX2" fmla="*/ 1995689 w 2197626"/>
              <a:gd name="connsiteY2" fmla="*/ 367316 h 1790163"/>
              <a:gd name="connsiteX3" fmla="*/ 2086177 w 2197626"/>
              <a:gd name="connsiteY3" fmla="*/ 391129 h 1790163"/>
              <a:gd name="connsiteX4" fmla="*/ 2148089 w 2197626"/>
              <a:gd name="connsiteY4" fmla="*/ 529241 h 1790163"/>
              <a:gd name="connsiteX5" fmla="*/ 2133802 w 2197626"/>
              <a:gd name="connsiteY5" fmla="*/ 976916 h 1790163"/>
              <a:gd name="connsiteX6" fmla="*/ 2197626 w 2197626"/>
              <a:gd name="connsiteY6" fmla="*/ 1759207 h 1790163"/>
              <a:gd name="connsiteX7" fmla="*/ 0 w 2197626"/>
              <a:gd name="connsiteY7" fmla="*/ 1790163 h 1790163"/>
              <a:gd name="connsiteX8" fmla="*/ 0 w 2197626"/>
              <a:gd name="connsiteY8" fmla="*/ 0 h 1790163"/>
              <a:gd name="connsiteX0" fmla="*/ 0 w 2204063"/>
              <a:gd name="connsiteY0" fmla="*/ 0 h 1790163"/>
              <a:gd name="connsiteX1" fmla="*/ 1339602 w 2204063"/>
              <a:gd name="connsiteY1" fmla="*/ 27739 h 1790163"/>
              <a:gd name="connsiteX2" fmla="*/ 1995689 w 2204063"/>
              <a:gd name="connsiteY2" fmla="*/ 367316 h 1790163"/>
              <a:gd name="connsiteX3" fmla="*/ 2086177 w 2204063"/>
              <a:gd name="connsiteY3" fmla="*/ 391129 h 1790163"/>
              <a:gd name="connsiteX4" fmla="*/ 2148089 w 2204063"/>
              <a:gd name="connsiteY4" fmla="*/ 529241 h 1790163"/>
              <a:gd name="connsiteX5" fmla="*/ 2133802 w 2204063"/>
              <a:gd name="connsiteY5" fmla="*/ 976916 h 1790163"/>
              <a:gd name="connsiteX6" fmla="*/ 2197626 w 2204063"/>
              <a:gd name="connsiteY6" fmla="*/ 1759207 h 1790163"/>
              <a:gd name="connsiteX7" fmla="*/ 0 w 2204063"/>
              <a:gd name="connsiteY7" fmla="*/ 1790163 h 1790163"/>
              <a:gd name="connsiteX8" fmla="*/ 0 w 2204063"/>
              <a:gd name="connsiteY8" fmla="*/ 0 h 1790163"/>
              <a:gd name="connsiteX0" fmla="*/ 0 w 2195699"/>
              <a:gd name="connsiteY0" fmla="*/ 0 h 1790163"/>
              <a:gd name="connsiteX1" fmla="*/ 1339602 w 2195699"/>
              <a:gd name="connsiteY1" fmla="*/ 27739 h 1790163"/>
              <a:gd name="connsiteX2" fmla="*/ 1995689 w 2195699"/>
              <a:gd name="connsiteY2" fmla="*/ 367316 h 1790163"/>
              <a:gd name="connsiteX3" fmla="*/ 2086177 w 2195699"/>
              <a:gd name="connsiteY3" fmla="*/ 391129 h 1790163"/>
              <a:gd name="connsiteX4" fmla="*/ 2148089 w 2195699"/>
              <a:gd name="connsiteY4" fmla="*/ 529241 h 1790163"/>
              <a:gd name="connsiteX5" fmla="*/ 2133802 w 2195699"/>
              <a:gd name="connsiteY5" fmla="*/ 976916 h 1790163"/>
              <a:gd name="connsiteX6" fmla="*/ 2185720 w 2195699"/>
              <a:gd name="connsiteY6" fmla="*/ 1652050 h 1790163"/>
              <a:gd name="connsiteX7" fmla="*/ 0 w 2195699"/>
              <a:gd name="connsiteY7" fmla="*/ 1790163 h 1790163"/>
              <a:gd name="connsiteX8" fmla="*/ 0 w 2195699"/>
              <a:gd name="connsiteY8" fmla="*/ 0 h 1790163"/>
              <a:gd name="connsiteX0" fmla="*/ 0 w 2195699"/>
              <a:gd name="connsiteY0" fmla="*/ 0 h 1652050"/>
              <a:gd name="connsiteX1" fmla="*/ 1339602 w 2195699"/>
              <a:gd name="connsiteY1" fmla="*/ 27739 h 1652050"/>
              <a:gd name="connsiteX2" fmla="*/ 1995689 w 2195699"/>
              <a:gd name="connsiteY2" fmla="*/ 367316 h 1652050"/>
              <a:gd name="connsiteX3" fmla="*/ 2086177 w 2195699"/>
              <a:gd name="connsiteY3" fmla="*/ 391129 h 1652050"/>
              <a:gd name="connsiteX4" fmla="*/ 2148089 w 2195699"/>
              <a:gd name="connsiteY4" fmla="*/ 529241 h 1652050"/>
              <a:gd name="connsiteX5" fmla="*/ 2133802 w 2195699"/>
              <a:gd name="connsiteY5" fmla="*/ 976916 h 1652050"/>
              <a:gd name="connsiteX6" fmla="*/ 2185720 w 2195699"/>
              <a:gd name="connsiteY6" fmla="*/ 1652050 h 1652050"/>
              <a:gd name="connsiteX7" fmla="*/ 1114425 w 2195699"/>
              <a:gd name="connsiteY7" fmla="*/ 1647288 h 1652050"/>
              <a:gd name="connsiteX8" fmla="*/ 0 w 2195699"/>
              <a:gd name="connsiteY8" fmla="*/ 0 h 1652050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0 w 2195699"/>
              <a:gd name="connsiteY9" fmla="*/ 0 h 1948485"/>
              <a:gd name="connsiteX0" fmla="*/ 0 w 2195699"/>
              <a:gd name="connsiteY0" fmla="*/ 0 h 1948485"/>
              <a:gd name="connsiteX1" fmla="*/ 1339602 w 2195699"/>
              <a:gd name="connsiteY1" fmla="*/ 27739 h 1948485"/>
              <a:gd name="connsiteX2" fmla="*/ 1995689 w 2195699"/>
              <a:gd name="connsiteY2" fmla="*/ 367316 h 1948485"/>
              <a:gd name="connsiteX3" fmla="*/ 2086177 w 2195699"/>
              <a:gd name="connsiteY3" fmla="*/ 391129 h 1948485"/>
              <a:gd name="connsiteX4" fmla="*/ 2148089 w 2195699"/>
              <a:gd name="connsiteY4" fmla="*/ 529241 h 1948485"/>
              <a:gd name="connsiteX5" fmla="*/ 2133802 w 2195699"/>
              <a:gd name="connsiteY5" fmla="*/ 976916 h 1948485"/>
              <a:gd name="connsiteX6" fmla="*/ 2185720 w 2195699"/>
              <a:gd name="connsiteY6" fmla="*/ 1652050 h 1948485"/>
              <a:gd name="connsiteX7" fmla="*/ 1643264 w 2195699"/>
              <a:gd name="connsiteY7" fmla="*/ 1948466 h 1948485"/>
              <a:gd name="connsiteX8" fmla="*/ 1114425 w 2195699"/>
              <a:gd name="connsiteY8" fmla="*/ 1647288 h 1948485"/>
              <a:gd name="connsiteX9" fmla="*/ 519314 w 2195699"/>
              <a:gd name="connsiteY9" fmla="*/ 1167416 h 1948485"/>
              <a:gd name="connsiteX10" fmla="*/ 0 w 2195699"/>
              <a:gd name="connsiteY10" fmla="*/ 0 h 1948485"/>
              <a:gd name="connsiteX0" fmla="*/ 0 w 1795649"/>
              <a:gd name="connsiteY0" fmla="*/ 115136 h 1920746"/>
              <a:gd name="connsiteX1" fmla="*/ 939552 w 1795649"/>
              <a:gd name="connsiteY1" fmla="*/ 0 h 1920746"/>
              <a:gd name="connsiteX2" fmla="*/ 1595639 w 1795649"/>
              <a:gd name="connsiteY2" fmla="*/ 339577 h 1920746"/>
              <a:gd name="connsiteX3" fmla="*/ 1686127 w 1795649"/>
              <a:gd name="connsiteY3" fmla="*/ 363390 h 1920746"/>
              <a:gd name="connsiteX4" fmla="*/ 1748039 w 1795649"/>
              <a:gd name="connsiteY4" fmla="*/ 501502 h 1920746"/>
              <a:gd name="connsiteX5" fmla="*/ 1733752 w 1795649"/>
              <a:gd name="connsiteY5" fmla="*/ 949177 h 1920746"/>
              <a:gd name="connsiteX6" fmla="*/ 1785670 w 1795649"/>
              <a:gd name="connsiteY6" fmla="*/ 1624311 h 1920746"/>
              <a:gd name="connsiteX7" fmla="*/ 1243214 w 1795649"/>
              <a:gd name="connsiteY7" fmla="*/ 1920727 h 1920746"/>
              <a:gd name="connsiteX8" fmla="*/ 714375 w 1795649"/>
              <a:gd name="connsiteY8" fmla="*/ 1619549 h 1920746"/>
              <a:gd name="connsiteX9" fmla="*/ 119264 w 1795649"/>
              <a:gd name="connsiteY9" fmla="*/ 1139677 h 1920746"/>
              <a:gd name="connsiteX10" fmla="*/ 0 w 1795649"/>
              <a:gd name="connsiteY10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0 w 2039599"/>
              <a:gd name="connsiteY9" fmla="*/ 731061 h 1920746"/>
              <a:gd name="connsiteX10" fmla="*/ 243950 w 2039599"/>
              <a:gd name="connsiteY10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253723 w 2039599"/>
              <a:gd name="connsiteY9" fmla="*/ 1363350 h 1920746"/>
              <a:gd name="connsiteX10" fmla="*/ 0 w 2039599"/>
              <a:gd name="connsiteY10" fmla="*/ 731061 h 1920746"/>
              <a:gd name="connsiteX11" fmla="*/ 243950 w 2039599"/>
              <a:gd name="connsiteY11" fmla="*/ 115136 h 1920746"/>
              <a:gd name="connsiteX0" fmla="*/ 243950 w 2039599"/>
              <a:gd name="connsiteY0" fmla="*/ 115136 h 1920746"/>
              <a:gd name="connsiteX1" fmla="*/ 1183502 w 2039599"/>
              <a:gd name="connsiteY1" fmla="*/ 0 h 1920746"/>
              <a:gd name="connsiteX2" fmla="*/ 1839589 w 2039599"/>
              <a:gd name="connsiteY2" fmla="*/ 339577 h 1920746"/>
              <a:gd name="connsiteX3" fmla="*/ 1930077 w 2039599"/>
              <a:gd name="connsiteY3" fmla="*/ 363390 h 1920746"/>
              <a:gd name="connsiteX4" fmla="*/ 1991989 w 2039599"/>
              <a:gd name="connsiteY4" fmla="*/ 501502 h 1920746"/>
              <a:gd name="connsiteX5" fmla="*/ 1977702 w 2039599"/>
              <a:gd name="connsiteY5" fmla="*/ 949177 h 1920746"/>
              <a:gd name="connsiteX6" fmla="*/ 2029620 w 2039599"/>
              <a:gd name="connsiteY6" fmla="*/ 1624311 h 1920746"/>
              <a:gd name="connsiteX7" fmla="*/ 1487164 w 2039599"/>
              <a:gd name="connsiteY7" fmla="*/ 1920727 h 1920746"/>
              <a:gd name="connsiteX8" fmla="*/ 958325 w 2039599"/>
              <a:gd name="connsiteY8" fmla="*/ 1619549 h 1920746"/>
              <a:gd name="connsiteX9" fmla="*/ 253723 w 2039599"/>
              <a:gd name="connsiteY9" fmla="*/ 1363350 h 1920746"/>
              <a:gd name="connsiteX10" fmla="*/ 0 w 2039599"/>
              <a:gd name="connsiteY10" fmla="*/ 731061 h 1920746"/>
              <a:gd name="connsiteX11" fmla="*/ 243950 w 2039599"/>
              <a:gd name="connsiteY11" fmla="*/ 115136 h 1920746"/>
              <a:gd name="connsiteX0" fmla="*/ 141795 w 1937444"/>
              <a:gd name="connsiteY0" fmla="*/ 115136 h 1920746"/>
              <a:gd name="connsiteX1" fmla="*/ 1081347 w 1937444"/>
              <a:gd name="connsiteY1" fmla="*/ 0 h 1920746"/>
              <a:gd name="connsiteX2" fmla="*/ 1737434 w 1937444"/>
              <a:gd name="connsiteY2" fmla="*/ 339577 h 1920746"/>
              <a:gd name="connsiteX3" fmla="*/ 1827922 w 1937444"/>
              <a:gd name="connsiteY3" fmla="*/ 363390 h 1920746"/>
              <a:gd name="connsiteX4" fmla="*/ 1889834 w 1937444"/>
              <a:gd name="connsiteY4" fmla="*/ 501502 h 1920746"/>
              <a:gd name="connsiteX5" fmla="*/ 1875547 w 1937444"/>
              <a:gd name="connsiteY5" fmla="*/ 949177 h 1920746"/>
              <a:gd name="connsiteX6" fmla="*/ 1927465 w 1937444"/>
              <a:gd name="connsiteY6" fmla="*/ 1624311 h 1920746"/>
              <a:gd name="connsiteX7" fmla="*/ 1385009 w 1937444"/>
              <a:gd name="connsiteY7" fmla="*/ 1920727 h 1920746"/>
              <a:gd name="connsiteX8" fmla="*/ 856170 w 1937444"/>
              <a:gd name="connsiteY8" fmla="*/ 1619549 h 1920746"/>
              <a:gd name="connsiteX9" fmla="*/ 151568 w 1937444"/>
              <a:gd name="connsiteY9" fmla="*/ 1363350 h 1920746"/>
              <a:gd name="connsiteX10" fmla="*/ 0 w 1937444"/>
              <a:gd name="connsiteY10" fmla="*/ 685659 h 1920746"/>
              <a:gd name="connsiteX11" fmla="*/ 141795 w 1937444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24273 w 2005547"/>
              <a:gd name="connsiteY8" fmla="*/ 1619549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867520 w 2005547"/>
              <a:gd name="connsiteY8" fmla="*/ 1426591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58324 w 2005547"/>
              <a:gd name="connsiteY8" fmla="*/ 1517396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  <a:gd name="connsiteX0" fmla="*/ 209898 w 2005547"/>
              <a:gd name="connsiteY0" fmla="*/ 115136 h 1920746"/>
              <a:gd name="connsiteX1" fmla="*/ 1149450 w 2005547"/>
              <a:gd name="connsiteY1" fmla="*/ 0 h 1920746"/>
              <a:gd name="connsiteX2" fmla="*/ 1805537 w 2005547"/>
              <a:gd name="connsiteY2" fmla="*/ 339577 h 1920746"/>
              <a:gd name="connsiteX3" fmla="*/ 1896025 w 2005547"/>
              <a:gd name="connsiteY3" fmla="*/ 363390 h 1920746"/>
              <a:gd name="connsiteX4" fmla="*/ 1957937 w 2005547"/>
              <a:gd name="connsiteY4" fmla="*/ 501502 h 1920746"/>
              <a:gd name="connsiteX5" fmla="*/ 1943650 w 2005547"/>
              <a:gd name="connsiteY5" fmla="*/ 949177 h 1920746"/>
              <a:gd name="connsiteX6" fmla="*/ 1995568 w 2005547"/>
              <a:gd name="connsiteY6" fmla="*/ 1624311 h 1920746"/>
              <a:gd name="connsiteX7" fmla="*/ 1453112 w 2005547"/>
              <a:gd name="connsiteY7" fmla="*/ 1920727 h 1920746"/>
              <a:gd name="connsiteX8" fmla="*/ 958324 w 2005547"/>
              <a:gd name="connsiteY8" fmla="*/ 1517396 h 1920746"/>
              <a:gd name="connsiteX9" fmla="*/ 219671 w 2005547"/>
              <a:gd name="connsiteY9" fmla="*/ 1363350 h 1920746"/>
              <a:gd name="connsiteX10" fmla="*/ 0 w 2005547"/>
              <a:gd name="connsiteY10" fmla="*/ 685659 h 1920746"/>
              <a:gd name="connsiteX11" fmla="*/ 209898 w 2005547"/>
              <a:gd name="connsiteY11" fmla="*/ 115136 h 192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05547" h="1920746">
                <a:moveTo>
                  <a:pt x="209898" y="115136"/>
                </a:moveTo>
                <a:lnTo>
                  <a:pt x="1149450" y="0"/>
                </a:lnTo>
                <a:cubicBezTo>
                  <a:pt x="1414183" y="116367"/>
                  <a:pt x="1669391" y="270834"/>
                  <a:pt x="1805537" y="339577"/>
                </a:cubicBezTo>
                <a:cubicBezTo>
                  <a:pt x="1875387" y="356246"/>
                  <a:pt x="1861894" y="344340"/>
                  <a:pt x="1896025" y="363390"/>
                </a:cubicBezTo>
                <a:cubicBezTo>
                  <a:pt x="1930156" y="436414"/>
                  <a:pt x="1952381" y="442765"/>
                  <a:pt x="1957937" y="501502"/>
                </a:cubicBezTo>
                <a:cubicBezTo>
                  <a:pt x="1972225" y="643583"/>
                  <a:pt x="1955556" y="807096"/>
                  <a:pt x="1943650" y="949177"/>
                </a:cubicBezTo>
                <a:cubicBezTo>
                  <a:pt x="2026043" y="1117865"/>
                  <a:pt x="2006043" y="1243692"/>
                  <a:pt x="1995568" y="1624311"/>
                </a:cubicBezTo>
                <a:cubicBezTo>
                  <a:pt x="1811574" y="1621516"/>
                  <a:pt x="1637106" y="1923522"/>
                  <a:pt x="1453112" y="1920727"/>
                </a:cubicBezTo>
                <a:lnTo>
                  <a:pt x="958324" y="1517396"/>
                </a:lnTo>
                <a:cubicBezTo>
                  <a:pt x="775452" y="1380990"/>
                  <a:pt x="549649" y="1488731"/>
                  <a:pt x="219671" y="1363350"/>
                </a:cubicBezTo>
                <a:cubicBezTo>
                  <a:pt x="162103" y="1056362"/>
                  <a:pt x="137836" y="918288"/>
                  <a:pt x="0" y="685659"/>
                </a:cubicBezTo>
                <a:lnTo>
                  <a:pt x="209898" y="1151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ound Same Side Corner Rectangle 1"/>
          <p:cNvSpPr/>
          <p:nvPr/>
        </p:nvSpPr>
        <p:spPr>
          <a:xfrm>
            <a:off x="5940373" y="107009"/>
            <a:ext cx="6212114" cy="1582058"/>
          </a:xfrm>
          <a:prstGeom prst="round2SameRect">
            <a:avLst/>
          </a:prstGeom>
          <a:solidFill>
            <a:srgbClr val="00B0F0"/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đúng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chính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tả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417418" y="1802065"/>
            <a:ext cx="5258024" cy="109432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 </a:t>
            </a:r>
            <a:r>
              <a:rPr lang="en-US" sz="3200" noProof="0" dirty="0" err="1" smtClean="0">
                <a:solidFill>
                  <a:prstClr val="white"/>
                </a:solidFill>
                <a:latin typeface="Calibri" panose="020F0502020204030204"/>
              </a:rPr>
              <a:t>Bầy</a:t>
            </a:r>
            <a:r>
              <a:rPr lang="en-US" sz="3200" noProof="0" dirty="0" smtClean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noProof="0" dirty="0" err="1" smtClean="0">
                <a:solidFill>
                  <a:prstClr val="white"/>
                </a:solidFill>
                <a:latin typeface="Calibri" panose="020F0502020204030204"/>
              </a:rPr>
              <a:t>vượn</a:t>
            </a:r>
            <a:r>
              <a:rPr lang="en-US" sz="3200" noProof="0" dirty="0" smtClean="0">
                <a:solidFill>
                  <a:prstClr val="white"/>
                </a:solidFill>
                <a:latin typeface="Calibri" panose="020F0502020204030204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429" y="1279583"/>
            <a:ext cx="2200275" cy="7524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chimcanhcut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069" y="4485064"/>
            <a:ext cx="914400" cy="914400"/>
          </a:xfrm>
          <a:prstGeom prst="rect">
            <a:avLst/>
          </a:prstGeom>
        </p:spPr>
      </p:pic>
      <p:pic>
        <p:nvPicPr>
          <p:cNvPr id="5" name="Bucket_List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00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432712" y="4276870"/>
            <a:ext cx="609600" cy="609600"/>
          </a:xfrm>
          <a:prstGeom prst="rect">
            <a:avLst/>
          </a:prstGeom>
        </p:spPr>
      </p:pic>
      <p:pic>
        <p:nvPicPr>
          <p:cNvPr id="22" name="yeah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326" end="166.1875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296650" y="-1028416"/>
            <a:ext cx="609600" cy="6096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376" y="2566114"/>
            <a:ext cx="1731300" cy="1731300"/>
          </a:xfrm>
          <a:prstGeom prst="rect">
            <a:avLst/>
          </a:prstGeom>
        </p:spPr>
      </p:pic>
      <p:sp>
        <p:nvSpPr>
          <p:cNvPr id="23" name="Rounded Rectangle 22"/>
          <p:cNvSpPr/>
          <p:nvPr/>
        </p:nvSpPr>
        <p:spPr>
          <a:xfrm>
            <a:off x="6417418" y="3045323"/>
            <a:ext cx="5258024" cy="109432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Bầy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vượng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417418" y="4305141"/>
            <a:ext cx="5258024" cy="109432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 </a:t>
            </a:r>
            <a:r>
              <a:rPr lang="en-US" sz="3200" dirty="0" err="1" smtClean="0">
                <a:solidFill>
                  <a:prstClr val="white"/>
                </a:solidFill>
                <a:latin typeface="Calibri" panose="020F0502020204030204"/>
              </a:rPr>
              <a:t>Bày</a:t>
            </a:r>
            <a:r>
              <a:rPr lang="en-US" sz="3200" dirty="0" smtClean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Calibri" panose="020F0502020204030204"/>
              </a:rPr>
              <a:t>vượn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6407714" y="2044438"/>
            <a:ext cx="616125" cy="609575"/>
          </a:xfrm>
          <a:prstGeom prst="ellipse">
            <a:avLst/>
          </a:prstGeom>
          <a:noFill/>
          <a:ln w="762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17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3.7037E-7 L 0.10208 0.49537 " pathEditMode="relative" rAng="0" ptsTypes="AA">
                                      <p:cBhvr>
                                        <p:cTn id="54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4" y="24769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7037E-6 L 0.10208 0.49537 " pathEditMode="relative" rAng="0" ptsTypes="AA">
                                      <p:cBhvr>
                                        <p:cTn id="56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4" y="2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0.00092 C 0.02214 0.0125 0.01563 -0.1169 0.03802 -0.1037 C 0.05209 -0.09421 0.07227 -0.10926 0.09649 -0.11666 C 0.12045 -0.12407 0.16875 -0.14028 0.18242 -0.1493 C 0.20495 -0.16273 0.27774 -0.1993 0.30039 -0.21157 " pathEditMode="relative" rAng="0" ptsTypes="AAAAA">
                                      <p:cBhvr>
                                        <p:cTn id="59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13" y="-10486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966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30" grpId="0" animBg="1"/>
      <p:bldP spid="24" grpId="0" animBg="1"/>
      <p:bldP spid="2" grpId="0" animBg="1"/>
      <p:bldP spid="2" grpId="1" animBg="1"/>
      <p:bldP spid="25" grpId="0" animBg="1"/>
      <p:bldP spid="25" grpId="1" animBg="1"/>
      <p:bldP spid="23" grpId="0" animBg="1"/>
      <p:bldP spid="23" grpId="1" animBg="1"/>
      <p:bldP spid="26" grpId="0" animBg="1"/>
      <p:bldP spid="26" grpId="1" animBg="1"/>
      <p:bldP spid="27" grpId="0" animBg="1"/>
      <p:bldP spid="2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anh mục 5 bộ sách giáo khoa lớp 1 mới | Bộ sách lớp 1 mớ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4309" y="95947"/>
            <a:ext cx="2365351" cy="208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-95242" y="51435"/>
            <a:ext cx="3293713" cy="3088348"/>
            <a:chOff x="-253408" y="429150"/>
            <a:chExt cx="3293713" cy="3088348"/>
          </a:xfrm>
        </p:grpSpPr>
        <p:grpSp>
          <p:nvGrpSpPr>
            <p:cNvPr id="13" name="Group 12"/>
            <p:cNvGrpSpPr/>
            <p:nvPr/>
          </p:nvGrpSpPr>
          <p:grpSpPr>
            <a:xfrm>
              <a:off x="-253408" y="429150"/>
              <a:ext cx="3293713" cy="3088348"/>
              <a:chOff x="3615086" y="290454"/>
              <a:chExt cx="3188097" cy="2973650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3615086" y="290454"/>
                <a:ext cx="3188097" cy="2973650"/>
                <a:chOff x="4295658" y="4231"/>
                <a:chExt cx="3188097" cy="2973650"/>
              </a:xfrm>
            </p:grpSpPr>
            <p:sp>
              <p:nvSpPr>
                <p:cNvPr id="17" name="Rounded Rectangle 16"/>
                <p:cNvSpPr/>
                <p:nvPr/>
              </p:nvSpPr>
              <p:spPr>
                <a:xfrm>
                  <a:off x="4704080" y="955040"/>
                  <a:ext cx="2371254" cy="1442699"/>
                </a:xfrm>
                <a:prstGeom prst="roundRect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pic>
              <p:nvPicPr>
                <p:cNvPr id="18" name="图片 9">
                  <a:extLst>
                    <a:ext uri="{FF2B5EF4-FFF2-40B4-BE49-F238E27FC236}">
                      <a16:creationId xmlns:a16="http://schemas.microsoft.com/office/drawing/2014/main" id="{CC55B24C-292B-43E3-9A98-6B732EFD07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rightnessContrast bright="-40000"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95658" y="4231"/>
                  <a:ext cx="3188097" cy="2973650"/>
                </a:xfrm>
                <a:prstGeom prst="rect">
                  <a:avLst/>
                </a:prstGeom>
              </p:spPr>
            </p:pic>
          </p:grpSp>
          <p:sp>
            <p:nvSpPr>
              <p:cNvPr id="16" name="TextBox 15"/>
              <p:cNvSpPr txBox="1"/>
              <p:nvPr/>
            </p:nvSpPr>
            <p:spPr>
              <a:xfrm>
                <a:off x="4142729" y="1632247"/>
                <a:ext cx="2055562" cy="12002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500" dirty="0" err="1" smtClean="0">
                    <a:solidFill>
                      <a:schemeClr val="bg1"/>
                    </a:solidFill>
                    <a:latin typeface="SVN-Mutlu" panose="00000400000000000000" pitchFamily="2" charset="0"/>
                  </a:rPr>
                  <a:t>Viết</a:t>
                </a:r>
                <a:endParaRPr lang="en-US" sz="7500" dirty="0">
                  <a:solidFill>
                    <a:schemeClr val="bg1"/>
                  </a:solidFill>
                  <a:latin typeface="SVN-Mutlu" panose="00000400000000000000" pitchFamily="2" charset="0"/>
                </a:endParaRP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210433" y="780810"/>
              <a:ext cx="24079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 smtClean="0">
                  <a:solidFill>
                    <a:schemeClr val="accent1">
                      <a:lumMod val="50000"/>
                    </a:schemeClr>
                  </a:solidFill>
                  <a:latin typeface="#9Slide07 Deepika" panose="02000507000000020004" pitchFamily="2" charset="0"/>
                </a:rPr>
                <a:t>Tiếng</a:t>
              </a:r>
              <a:r>
                <a:rPr lang="en-US" sz="2800" dirty="0" smtClean="0">
                  <a:solidFill>
                    <a:schemeClr val="accent1">
                      <a:lumMod val="50000"/>
                    </a:schemeClr>
                  </a:solidFill>
                  <a:latin typeface="#9Slide07 Deepika" panose="02000507000000020004" pitchFamily="2" charset="0"/>
                </a:rPr>
                <a:t> </a:t>
              </a:r>
              <a:r>
                <a:rPr lang="en-US" sz="2800" dirty="0" err="1" smtClean="0">
                  <a:solidFill>
                    <a:schemeClr val="accent1">
                      <a:lumMod val="50000"/>
                    </a:schemeClr>
                  </a:solidFill>
                  <a:latin typeface="#9Slide07 Deepika" panose="02000507000000020004" pitchFamily="2" charset="0"/>
                </a:rPr>
                <a:t>Việt</a:t>
              </a:r>
              <a:r>
                <a:rPr lang="en-US" sz="2800" dirty="0" smtClean="0">
                  <a:solidFill>
                    <a:schemeClr val="accent1">
                      <a:lumMod val="50000"/>
                    </a:schemeClr>
                  </a:solidFill>
                  <a:latin typeface="#9Slide07 Deepika" panose="02000507000000020004" pitchFamily="2" charset="0"/>
                </a:rPr>
                <a:t> 3</a:t>
              </a:r>
              <a:endParaRPr lang="en-US" sz="2800" dirty="0">
                <a:solidFill>
                  <a:schemeClr val="accent1">
                    <a:lumMod val="50000"/>
                  </a:schemeClr>
                </a:solidFill>
                <a:latin typeface="#9Slide07 Deepika" panose="02000507000000020004" pitchFamily="2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8599" y="1595609"/>
            <a:ext cx="11638273" cy="448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81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3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3"/>
          <p:cNvSpPr/>
          <p:nvPr/>
        </p:nvSpPr>
        <p:spPr>
          <a:xfrm>
            <a:off x="304800" y="817420"/>
            <a:ext cx="11582400" cy="5954886"/>
          </a:xfrm>
          <a:custGeom>
            <a:avLst/>
            <a:gdLst>
              <a:gd name="connsiteX0" fmla="*/ 0 w 5538087"/>
              <a:gd name="connsiteY0" fmla="*/ 526811 h 1488166"/>
              <a:gd name="connsiteX1" fmla="*/ 526811 w 5538087"/>
              <a:gd name="connsiteY1" fmla="*/ 0 h 1488166"/>
              <a:gd name="connsiteX2" fmla="*/ 1167449 w 5538087"/>
              <a:gd name="connsiteY2" fmla="*/ 0 h 1488166"/>
              <a:gd name="connsiteX3" fmla="*/ 1808087 w 5538087"/>
              <a:gd name="connsiteY3" fmla="*/ 0 h 1488166"/>
              <a:gd name="connsiteX4" fmla="*/ 2448725 w 5538087"/>
              <a:gd name="connsiteY4" fmla="*/ 0 h 1488166"/>
              <a:gd name="connsiteX5" fmla="*/ 3044518 w 5538087"/>
              <a:gd name="connsiteY5" fmla="*/ 0 h 1488166"/>
              <a:gd name="connsiteX6" fmla="*/ 3774845 w 5538087"/>
              <a:gd name="connsiteY6" fmla="*/ 0 h 1488166"/>
              <a:gd name="connsiteX7" fmla="*/ 4325793 w 5538087"/>
              <a:gd name="connsiteY7" fmla="*/ 0 h 1488166"/>
              <a:gd name="connsiteX8" fmla="*/ 5011276 w 5538087"/>
              <a:gd name="connsiteY8" fmla="*/ 0 h 1488166"/>
              <a:gd name="connsiteX9" fmla="*/ 5538087 w 5538087"/>
              <a:gd name="connsiteY9" fmla="*/ 526811 h 1488166"/>
              <a:gd name="connsiteX10" fmla="*/ 5538087 w 5538087"/>
              <a:gd name="connsiteY10" fmla="*/ 961355 h 1488166"/>
              <a:gd name="connsiteX11" fmla="*/ 5011276 w 5538087"/>
              <a:gd name="connsiteY11" fmla="*/ 1488166 h 1488166"/>
              <a:gd name="connsiteX12" fmla="*/ 4460327 w 5538087"/>
              <a:gd name="connsiteY12" fmla="*/ 1488166 h 1488166"/>
              <a:gd name="connsiteX13" fmla="*/ 3819690 w 5538087"/>
              <a:gd name="connsiteY13" fmla="*/ 1488166 h 1488166"/>
              <a:gd name="connsiteX14" fmla="*/ 3313586 w 5538087"/>
              <a:gd name="connsiteY14" fmla="*/ 1488166 h 1488166"/>
              <a:gd name="connsiteX15" fmla="*/ 2672948 w 5538087"/>
              <a:gd name="connsiteY15" fmla="*/ 1488166 h 1488166"/>
              <a:gd name="connsiteX16" fmla="*/ 1987465 w 5538087"/>
              <a:gd name="connsiteY16" fmla="*/ 1488166 h 1488166"/>
              <a:gd name="connsiteX17" fmla="*/ 1301983 w 5538087"/>
              <a:gd name="connsiteY17" fmla="*/ 1488166 h 1488166"/>
              <a:gd name="connsiteX18" fmla="*/ 526811 w 5538087"/>
              <a:gd name="connsiteY18" fmla="*/ 1488166 h 1488166"/>
              <a:gd name="connsiteX19" fmla="*/ 0 w 5538087"/>
              <a:gd name="connsiteY19" fmla="*/ 961355 h 1488166"/>
              <a:gd name="connsiteX20" fmla="*/ 0 w 5538087"/>
              <a:gd name="connsiteY20" fmla="*/ 526811 h 1488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538087" h="1488166" fill="none" extrusionOk="0">
                <a:moveTo>
                  <a:pt x="0" y="526811"/>
                </a:moveTo>
                <a:cubicBezTo>
                  <a:pt x="25961" y="223717"/>
                  <a:pt x="225585" y="-30731"/>
                  <a:pt x="526811" y="0"/>
                </a:cubicBezTo>
                <a:cubicBezTo>
                  <a:pt x="846848" y="15387"/>
                  <a:pt x="1009412" y="26790"/>
                  <a:pt x="1167449" y="0"/>
                </a:cubicBezTo>
                <a:cubicBezTo>
                  <a:pt x="1325486" y="-26790"/>
                  <a:pt x="1639624" y="-12226"/>
                  <a:pt x="1808087" y="0"/>
                </a:cubicBezTo>
                <a:cubicBezTo>
                  <a:pt x="1976550" y="12226"/>
                  <a:pt x="2209993" y="-3999"/>
                  <a:pt x="2448725" y="0"/>
                </a:cubicBezTo>
                <a:cubicBezTo>
                  <a:pt x="2687457" y="3999"/>
                  <a:pt x="2887074" y="16047"/>
                  <a:pt x="3044518" y="0"/>
                </a:cubicBezTo>
                <a:cubicBezTo>
                  <a:pt x="3201962" y="-16047"/>
                  <a:pt x="3508713" y="47"/>
                  <a:pt x="3774845" y="0"/>
                </a:cubicBezTo>
                <a:cubicBezTo>
                  <a:pt x="4040977" y="-47"/>
                  <a:pt x="4175704" y="-23876"/>
                  <a:pt x="4325793" y="0"/>
                </a:cubicBezTo>
                <a:cubicBezTo>
                  <a:pt x="4475882" y="23876"/>
                  <a:pt x="4737957" y="11821"/>
                  <a:pt x="5011276" y="0"/>
                </a:cubicBezTo>
                <a:cubicBezTo>
                  <a:pt x="5318727" y="-16935"/>
                  <a:pt x="5522707" y="229204"/>
                  <a:pt x="5538087" y="526811"/>
                </a:cubicBezTo>
                <a:cubicBezTo>
                  <a:pt x="5545074" y="700027"/>
                  <a:pt x="5548538" y="782965"/>
                  <a:pt x="5538087" y="961355"/>
                </a:cubicBezTo>
                <a:cubicBezTo>
                  <a:pt x="5598159" y="1262498"/>
                  <a:pt x="5262143" y="1532519"/>
                  <a:pt x="5011276" y="1488166"/>
                </a:cubicBezTo>
                <a:cubicBezTo>
                  <a:pt x="4846267" y="1506415"/>
                  <a:pt x="4603005" y="1484651"/>
                  <a:pt x="4460327" y="1488166"/>
                </a:cubicBezTo>
                <a:cubicBezTo>
                  <a:pt x="4317649" y="1491681"/>
                  <a:pt x="4099852" y="1456792"/>
                  <a:pt x="3819690" y="1488166"/>
                </a:cubicBezTo>
                <a:cubicBezTo>
                  <a:pt x="3539528" y="1519540"/>
                  <a:pt x="3564210" y="1482021"/>
                  <a:pt x="3313586" y="1488166"/>
                </a:cubicBezTo>
                <a:cubicBezTo>
                  <a:pt x="3062962" y="1494311"/>
                  <a:pt x="2851720" y="1458861"/>
                  <a:pt x="2672948" y="1488166"/>
                </a:cubicBezTo>
                <a:cubicBezTo>
                  <a:pt x="2494176" y="1517471"/>
                  <a:pt x="2249310" y="1484301"/>
                  <a:pt x="1987465" y="1488166"/>
                </a:cubicBezTo>
                <a:cubicBezTo>
                  <a:pt x="1725620" y="1492031"/>
                  <a:pt x="1621880" y="1497999"/>
                  <a:pt x="1301983" y="1488166"/>
                </a:cubicBezTo>
                <a:cubicBezTo>
                  <a:pt x="982086" y="1478333"/>
                  <a:pt x="824912" y="1520359"/>
                  <a:pt x="526811" y="1488166"/>
                </a:cubicBezTo>
                <a:cubicBezTo>
                  <a:pt x="244573" y="1472292"/>
                  <a:pt x="-11026" y="1321313"/>
                  <a:pt x="0" y="961355"/>
                </a:cubicBezTo>
                <a:cubicBezTo>
                  <a:pt x="14192" y="835032"/>
                  <a:pt x="-15120" y="698968"/>
                  <a:pt x="0" y="526811"/>
                </a:cubicBezTo>
                <a:close/>
              </a:path>
              <a:path w="5538087" h="1488166" stroke="0" extrusionOk="0">
                <a:moveTo>
                  <a:pt x="0" y="526811"/>
                </a:moveTo>
                <a:cubicBezTo>
                  <a:pt x="-14809" y="218442"/>
                  <a:pt x="211554" y="-31951"/>
                  <a:pt x="526811" y="0"/>
                </a:cubicBezTo>
                <a:cubicBezTo>
                  <a:pt x="770076" y="25946"/>
                  <a:pt x="920332" y="27117"/>
                  <a:pt x="1077760" y="0"/>
                </a:cubicBezTo>
                <a:cubicBezTo>
                  <a:pt x="1235188" y="-27117"/>
                  <a:pt x="1473325" y="10319"/>
                  <a:pt x="1763242" y="0"/>
                </a:cubicBezTo>
                <a:cubicBezTo>
                  <a:pt x="2053159" y="-10319"/>
                  <a:pt x="2161335" y="-8128"/>
                  <a:pt x="2269346" y="0"/>
                </a:cubicBezTo>
                <a:cubicBezTo>
                  <a:pt x="2377357" y="8128"/>
                  <a:pt x="2672881" y="-10373"/>
                  <a:pt x="2909984" y="0"/>
                </a:cubicBezTo>
                <a:cubicBezTo>
                  <a:pt x="3147087" y="10373"/>
                  <a:pt x="3189552" y="-229"/>
                  <a:pt x="3460932" y="0"/>
                </a:cubicBezTo>
                <a:cubicBezTo>
                  <a:pt x="3732312" y="229"/>
                  <a:pt x="3985047" y="-26615"/>
                  <a:pt x="4191260" y="0"/>
                </a:cubicBezTo>
                <a:cubicBezTo>
                  <a:pt x="4397473" y="26615"/>
                  <a:pt x="4830427" y="32988"/>
                  <a:pt x="5011276" y="0"/>
                </a:cubicBezTo>
                <a:cubicBezTo>
                  <a:pt x="5265588" y="-15896"/>
                  <a:pt x="5550715" y="238401"/>
                  <a:pt x="5538087" y="526811"/>
                </a:cubicBezTo>
                <a:cubicBezTo>
                  <a:pt x="5534211" y="721273"/>
                  <a:pt x="5540309" y="830123"/>
                  <a:pt x="5538087" y="961355"/>
                </a:cubicBezTo>
                <a:cubicBezTo>
                  <a:pt x="5532618" y="1185524"/>
                  <a:pt x="5287590" y="1493284"/>
                  <a:pt x="5011276" y="1488166"/>
                </a:cubicBezTo>
                <a:cubicBezTo>
                  <a:pt x="4778352" y="1501087"/>
                  <a:pt x="4698793" y="1473664"/>
                  <a:pt x="4460327" y="1488166"/>
                </a:cubicBezTo>
                <a:cubicBezTo>
                  <a:pt x="4221861" y="1502668"/>
                  <a:pt x="4109904" y="1512301"/>
                  <a:pt x="3864534" y="1488166"/>
                </a:cubicBezTo>
                <a:cubicBezTo>
                  <a:pt x="3619164" y="1464031"/>
                  <a:pt x="3535327" y="1475228"/>
                  <a:pt x="3268741" y="1488166"/>
                </a:cubicBezTo>
                <a:cubicBezTo>
                  <a:pt x="3002155" y="1501104"/>
                  <a:pt x="2864284" y="1501304"/>
                  <a:pt x="2628103" y="1488166"/>
                </a:cubicBezTo>
                <a:cubicBezTo>
                  <a:pt x="2391922" y="1475028"/>
                  <a:pt x="2367678" y="1485128"/>
                  <a:pt x="2121999" y="1488166"/>
                </a:cubicBezTo>
                <a:cubicBezTo>
                  <a:pt x="1876320" y="1491204"/>
                  <a:pt x="1727052" y="1459528"/>
                  <a:pt x="1481361" y="1488166"/>
                </a:cubicBezTo>
                <a:cubicBezTo>
                  <a:pt x="1235670" y="1516804"/>
                  <a:pt x="961382" y="1528263"/>
                  <a:pt x="526811" y="1488166"/>
                </a:cubicBezTo>
                <a:cubicBezTo>
                  <a:pt x="210050" y="1453487"/>
                  <a:pt x="9933" y="1239955"/>
                  <a:pt x="0" y="961355"/>
                </a:cubicBezTo>
                <a:cubicBezTo>
                  <a:pt x="-8318" y="749823"/>
                  <a:pt x="8943" y="694689"/>
                  <a:pt x="0" y="526811"/>
                </a:cubicBezTo>
                <a:close/>
              </a:path>
            </a:pathLst>
          </a:custGeom>
          <a:solidFill>
            <a:schemeClr val="bg1">
              <a:alpha val="87000"/>
            </a:schemeClr>
          </a:solidFill>
          <a:ln>
            <a:solidFill>
              <a:schemeClr val="accent6">
                <a:lumMod val="20000"/>
                <a:lumOff val="80000"/>
                <a:alpha val="50000"/>
              </a:schemeClr>
            </a:solidFill>
          </a:ln>
          <a:effectLst>
            <a:innerShdw blurRad="101600">
              <a:schemeClr val="bg1"/>
            </a:innerShdw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>
                <a:outerShdw blurRad="50800" dist="50800" dir="5400000" algn="ctr" rotWithShape="0">
                  <a:srgbClr val="FFFF00"/>
                </a:outerShdw>
              </a:effectLst>
              <a:uLnTx/>
              <a:uFillTx/>
              <a:latin typeface="字魂70号-灵悦黑体" panose="00000500000000000000" pitchFamily="2" charset="-122"/>
              <a:ea typeface="字魂70号-灵悦黑体" panose="00000500000000000000" pitchFamily="2" charset="-122"/>
              <a:cs typeface="+mn-ea"/>
              <a:sym typeface="字魂70号-灵悦黑体" panose="00000500000000000000" pitchFamily="2" charset="-122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3808069" y="1419290"/>
            <a:ext cx="401641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vi-VN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Chào mặt trời nhỏ</a:t>
            </a:r>
          </a:p>
          <a:p>
            <a:pPr fontAlgn="t"/>
            <a:r>
              <a:rPr lang="vi-VN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Thắp lửa trên cây</a:t>
            </a:r>
          </a:p>
          <a:p>
            <a:pPr fontAlgn="t"/>
            <a:r>
              <a:rPr lang="vi-VN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Má đỏ hây hây</a:t>
            </a:r>
          </a:p>
          <a:p>
            <a:pPr fontAlgn="t"/>
            <a:r>
              <a:rPr lang="vi-VN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Đung đưa trưa nắng</a:t>
            </a:r>
            <a:r>
              <a:rPr lang="en-US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3200" b="0" dirty="0" smtClean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r>
              <a:rPr lang="en-US" sz="3200" b="0" dirty="0" err="1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Quả</a:t>
            </a:r>
            <a:r>
              <a:rPr lang="en-US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dirty="0" err="1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tròn</a:t>
            </a:r>
            <a:r>
              <a:rPr lang="en-US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dirty="0" err="1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cùi</a:t>
            </a:r>
            <a:r>
              <a:rPr lang="en-US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dirty="0" err="1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trắng</a:t>
            </a:r>
            <a:endParaRPr lang="en-US" sz="3200" b="0" dirty="0" smtClean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r>
              <a:rPr lang="en-US" sz="3200" b="0" dirty="0" err="1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Hạt</a:t>
            </a:r>
            <a:r>
              <a:rPr lang="en-US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dirty="0" err="1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dirty="0" err="1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màu</a:t>
            </a:r>
            <a:r>
              <a:rPr lang="en-US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dirty="0" err="1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nâu</a:t>
            </a:r>
            <a:endParaRPr lang="en-US" sz="3200" b="0" dirty="0" smtClean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r>
              <a:rPr lang="en-US" sz="3200" b="0" dirty="0" err="1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Áo</a:t>
            </a:r>
            <a:r>
              <a:rPr lang="en-US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dirty="0" err="1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đỏ</a:t>
            </a:r>
            <a:r>
              <a:rPr lang="en-US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dirty="0" err="1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mặt</a:t>
            </a:r>
            <a:r>
              <a:rPr lang="en-US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dirty="0" err="1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bầu</a:t>
            </a:r>
            <a:endParaRPr lang="en-US" sz="3200" b="0" dirty="0" smtClean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r>
              <a:rPr lang="en-US" sz="3200" b="0" dirty="0" err="1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Rủ</a:t>
            </a:r>
            <a:r>
              <a:rPr lang="en-US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dirty="0" err="1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dirty="0" err="1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gà</a:t>
            </a:r>
            <a:r>
              <a:rPr lang="en-US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dirty="0" err="1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gật</a:t>
            </a:r>
            <a:r>
              <a:rPr lang="en-US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3200" b="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785931" y="1664108"/>
            <a:ext cx="37505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vi-VN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Gọi ong ủ mật</a:t>
            </a:r>
          </a:p>
          <a:p>
            <a:pPr fontAlgn="t"/>
            <a:r>
              <a:rPr lang="vi-VN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Rủ ve chơi đàn</a:t>
            </a:r>
          </a:p>
          <a:p>
            <a:pPr fontAlgn="t"/>
            <a:r>
              <a:rPr lang="vi-VN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Tu hú kêu vang</a:t>
            </a:r>
          </a:p>
          <a:p>
            <a:pPr fontAlgn="t"/>
            <a:r>
              <a:rPr lang="vi-VN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Mùa hè rực rỡ</a:t>
            </a:r>
            <a:r>
              <a:rPr lang="en-US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3200" b="0" dirty="0" smtClean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endParaRPr lang="en-US" sz="3200" b="0" dirty="0" smtClean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fontAlgn="t"/>
            <a:r>
              <a:rPr lang="vi-VN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Mặt trời hớn hở</a:t>
            </a:r>
          </a:p>
          <a:p>
            <a:pPr fontAlgn="t"/>
            <a:r>
              <a:rPr lang="vi-VN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Đếm bạn cùng chơi</a:t>
            </a:r>
          </a:p>
          <a:p>
            <a:pPr fontAlgn="t"/>
            <a:r>
              <a:rPr lang="vi-VN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Bối rối phì cười</a:t>
            </a:r>
          </a:p>
          <a:p>
            <a:pPr fontAlgn="t"/>
            <a:r>
              <a:rPr lang="vi-VN" sz="3200" b="0" dirty="0" smtClean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“Ôi sao nhiều thế!”</a:t>
            </a:r>
            <a:endParaRPr lang="en-US" sz="3200" b="0" dirty="0" smtClean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179793" y="1354588"/>
            <a:ext cx="19604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fontAlgn="t"/>
            <a:r>
              <a:rPr lang="vi-VN" sz="3200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(My Linh)</a:t>
            </a:r>
          </a:p>
        </p:txBody>
      </p:sp>
      <p:sp>
        <p:nvSpPr>
          <p:cNvPr id="19" name="TextBox 17">
            <a:extLst>
              <a:ext uri="{FF2B5EF4-FFF2-40B4-BE49-F238E27FC236}">
                <a16:creationId xmlns:a16="http://schemas.microsoft.com/office/drawing/2014/main" id="{C01584E2-E31C-4EA5-9941-E6EED1035444}"/>
              </a:ext>
            </a:extLst>
          </p:cNvPr>
          <p:cNvSpPr txBox="1"/>
          <p:nvPr/>
        </p:nvSpPr>
        <p:spPr>
          <a:xfrm>
            <a:off x="1869766" y="547336"/>
            <a:ext cx="2344536" cy="681033"/>
          </a:xfrm>
          <a:prstGeom prst="roundRect">
            <a:avLst/>
          </a:prstGeom>
          <a:solidFill>
            <a:srgbClr val="00B050"/>
          </a:solidFill>
        </p:spPr>
        <p:txBody>
          <a:bodyPr wrap="none" lIns="121917" tIns="60958" rIns="121917" bIns="60958" rtlCol="0">
            <a:spAutoFit/>
          </a:bodyPr>
          <a:lstStyle/>
          <a:p>
            <a:pPr algn="r"/>
            <a:r>
              <a:rPr lang="en-US" altLang="zh-CN" sz="3200" b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Nghe</a:t>
            </a:r>
            <a:r>
              <a:rPr lang="en-US" altLang="zh-CN" sz="32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</a:t>
            </a:r>
            <a:r>
              <a:rPr lang="en-US" altLang="zh-CN" sz="3200" b="1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endParaRPr lang="en-US" sz="32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35405" y="290321"/>
            <a:ext cx="1650936" cy="1356655"/>
            <a:chOff x="208345" y="62636"/>
            <a:chExt cx="1650936" cy="1356655"/>
          </a:xfrm>
        </p:grpSpPr>
        <p:grpSp>
          <p:nvGrpSpPr>
            <p:cNvPr id="16" name="Group 15"/>
            <p:cNvGrpSpPr/>
            <p:nvPr/>
          </p:nvGrpSpPr>
          <p:grpSpPr>
            <a:xfrm>
              <a:off x="208345" y="80531"/>
              <a:ext cx="1650936" cy="1338760"/>
              <a:chOff x="4616167" y="1219247"/>
              <a:chExt cx="3162854" cy="3000454"/>
            </a:xfrm>
          </p:grpSpPr>
          <p:sp>
            <p:nvSpPr>
              <p:cNvPr id="14" name="Freeform 8">
                <a:extLst>
                  <a:ext uri="{FF2B5EF4-FFF2-40B4-BE49-F238E27FC236}">
                    <a16:creationId xmlns:a16="http://schemas.microsoft.com/office/drawing/2014/main" id="{03C40C8F-3D4D-4E4E-B5AD-02E0F65FA4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6167" y="1267009"/>
                <a:ext cx="2955876" cy="2952692"/>
              </a:xfrm>
              <a:custGeom>
                <a:avLst/>
                <a:gdLst>
                  <a:gd name="T0" fmla="*/ 929 w 1857"/>
                  <a:gd name="T1" fmla="*/ 0 h 1855"/>
                  <a:gd name="T2" fmla="*/ 1857 w 1857"/>
                  <a:gd name="T3" fmla="*/ 928 h 1855"/>
                  <a:gd name="T4" fmla="*/ 929 w 1857"/>
                  <a:gd name="T5" fmla="*/ 1855 h 1855"/>
                  <a:gd name="T6" fmla="*/ 0 w 1857"/>
                  <a:gd name="T7" fmla="*/ 928 h 1855"/>
                  <a:gd name="T8" fmla="*/ 929 w 1857"/>
                  <a:gd name="T9" fmla="*/ 0 h 18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57" h="1855">
                    <a:moveTo>
                      <a:pt x="929" y="0"/>
                    </a:moveTo>
                    <a:lnTo>
                      <a:pt x="1857" y="928"/>
                    </a:lnTo>
                    <a:lnTo>
                      <a:pt x="929" y="1855"/>
                    </a:lnTo>
                    <a:lnTo>
                      <a:pt x="0" y="928"/>
                    </a:lnTo>
                    <a:lnTo>
                      <a:pt x="929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21906" tIns="60953" rIns="121906" bIns="60953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896" dirty="0">
                  <a:latin typeface="字魂70号-灵悦黑体" panose="00000500000000000000" pitchFamily="2" charset="-122"/>
                  <a:ea typeface="字魂70号-灵悦黑体" panose="00000500000000000000" pitchFamily="2" charset="-122"/>
                </a:endParaRPr>
              </a:p>
            </p:txBody>
          </p:sp>
          <p:sp>
            <p:nvSpPr>
              <p:cNvPr id="15" name="Freeform 8">
                <a:extLst>
                  <a:ext uri="{FF2B5EF4-FFF2-40B4-BE49-F238E27FC236}">
                    <a16:creationId xmlns:a16="http://schemas.microsoft.com/office/drawing/2014/main" id="{8B13F120-265A-418B-A4D1-0D71A05CE3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3145" y="1219247"/>
                <a:ext cx="2955876" cy="2952692"/>
              </a:xfrm>
              <a:custGeom>
                <a:avLst/>
                <a:gdLst>
                  <a:gd name="T0" fmla="*/ 929 w 1857"/>
                  <a:gd name="T1" fmla="*/ 0 h 1855"/>
                  <a:gd name="T2" fmla="*/ 1857 w 1857"/>
                  <a:gd name="T3" fmla="*/ 928 h 1855"/>
                  <a:gd name="T4" fmla="*/ 929 w 1857"/>
                  <a:gd name="T5" fmla="*/ 1855 h 1855"/>
                  <a:gd name="T6" fmla="*/ 0 w 1857"/>
                  <a:gd name="T7" fmla="*/ 928 h 1855"/>
                  <a:gd name="T8" fmla="*/ 929 w 1857"/>
                  <a:gd name="T9" fmla="*/ 0 h 18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57" h="1855">
                    <a:moveTo>
                      <a:pt x="929" y="0"/>
                    </a:moveTo>
                    <a:lnTo>
                      <a:pt x="1857" y="928"/>
                    </a:lnTo>
                    <a:lnTo>
                      <a:pt x="929" y="1855"/>
                    </a:lnTo>
                    <a:lnTo>
                      <a:pt x="0" y="928"/>
                    </a:lnTo>
                    <a:lnTo>
                      <a:pt x="929" y="0"/>
                    </a:lnTo>
                    <a:close/>
                  </a:path>
                </a:pathLst>
              </a:custGeom>
              <a:solidFill>
                <a:srgbClr val="00B05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121906" tIns="60953" rIns="121906" bIns="60953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896" dirty="0">
                  <a:latin typeface="字魂70号-灵悦黑体" panose="00000500000000000000" pitchFamily="2" charset="-122"/>
                  <a:ea typeface="字魂70号-灵悦黑体" panose="00000500000000000000" pitchFamily="2" charset="-122"/>
                </a:endParaRP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648244" y="62636"/>
              <a:ext cx="97843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200" dirty="0" smtClean="0">
                  <a:latin typeface="#9Slide07 Cadena" panose="02000503000000020004" pitchFamily="2" charset="0"/>
                </a:rPr>
                <a:t>1.</a:t>
              </a:r>
              <a:endParaRPr lang="en-US" sz="7200" dirty="0">
                <a:latin typeface="#9Slide07 Cadena" panose="02000503000000020004" pitchFamily="2" charset="0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2203342" y="4521393"/>
            <a:ext cx="387780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en-US" sz="3200" b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Quả</a:t>
            </a:r>
            <a:r>
              <a:rPr lang="en-US" sz="3200" b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tròn</a:t>
            </a:r>
            <a:r>
              <a:rPr lang="en-US" sz="3200" b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cùi</a:t>
            </a:r>
            <a:r>
              <a:rPr lang="en-US" sz="3200" b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trắng</a:t>
            </a:r>
            <a:endParaRPr lang="en-US" sz="3200" b="0" dirty="0" smtClean="0">
              <a:solidFill>
                <a:srgbClr val="0070C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fontAlgn="t"/>
            <a:r>
              <a:rPr lang="en-US" sz="3200" b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Hạt</a:t>
            </a:r>
            <a:r>
              <a:rPr lang="en-US" sz="3200" b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3200" b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màu</a:t>
            </a:r>
            <a:r>
              <a:rPr lang="en-US" sz="3200" b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nâu</a:t>
            </a:r>
            <a:endParaRPr lang="en-US" sz="3200" b="0" dirty="0" smtClean="0">
              <a:solidFill>
                <a:srgbClr val="0070C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fontAlgn="t"/>
            <a:r>
              <a:rPr lang="en-US" sz="3200" b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Áo</a:t>
            </a:r>
            <a:r>
              <a:rPr lang="en-US" sz="3200" b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đỏ</a:t>
            </a:r>
            <a:r>
              <a:rPr lang="en-US" sz="3200" b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mặt</a:t>
            </a:r>
            <a:r>
              <a:rPr lang="en-US" sz="3200" b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bầu</a:t>
            </a:r>
            <a:endParaRPr lang="en-US" sz="3200" b="0" dirty="0" smtClean="0">
              <a:solidFill>
                <a:srgbClr val="0070C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fontAlgn="t"/>
            <a:r>
              <a:rPr lang="en-US" sz="3200" b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Rủ</a:t>
            </a:r>
            <a:r>
              <a:rPr lang="en-US" sz="3200" b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3200" b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gà</a:t>
            </a:r>
            <a:r>
              <a:rPr lang="en-US" sz="3200" b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gật</a:t>
            </a:r>
            <a:r>
              <a:rPr lang="en-US" sz="3200" b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3200" b="0" dirty="0">
              <a:solidFill>
                <a:srgbClr val="0070C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710684" y="4521393"/>
            <a:ext cx="37505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vi-VN" sz="3200" b="0" dirty="0" smtClean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Mặt trời hớn hở</a:t>
            </a:r>
          </a:p>
          <a:p>
            <a:pPr algn="just" fontAlgn="t"/>
            <a:r>
              <a:rPr lang="vi-VN" sz="3200" b="0" dirty="0" smtClean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Đếm bạn cùng chơi</a:t>
            </a:r>
          </a:p>
          <a:p>
            <a:pPr algn="just" fontAlgn="t"/>
            <a:r>
              <a:rPr lang="vi-VN" sz="3200" b="0" dirty="0" smtClean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Bối rối phì cười</a:t>
            </a:r>
          </a:p>
          <a:p>
            <a:pPr algn="just" fontAlgn="t"/>
            <a:r>
              <a:rPr lang="vi-VN" sz="3200" b="0" dirty="0" smtClean="0">
                <a:solidFill>
                  <a:srgbClr val="7030A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“Ôi sao nhiều thế!”</a:t>
            </a:r>
            <a:endParaRPr lang="en-US" sz="3200" b="0" dirty="0" smtClean="0">
              <a:solidFill>
                <a:srgbClr val="7030A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203342" y="2021890"/>
            <a:ext cx="398584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t"/>
            <a:r>
              <a:rPr lang="vi-VN" sz="3200" dirty="0">
                <a:solidFill>
                  <a:srgbClr val="ED7D31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Chào mặt trời nhỏ</a:t>
            </a:r>
          </a:p>
          <a:p>
            <a:pPr lvl="0" algn="just" fontAlgn="t"/>
            <a:r>
              <a:rPr lang="vi-VN" sz="3200" dirty="0">
                <a:solidFill>
                  <a:srgbClr val="ED7D31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Thắp lửa trên cây</a:t>
            </a:r>
          </a:p>
          <a:p>
            <a:pPr lvl="0" algn="just" fontAlgn="t"/>
            <a:r>
              <a:rPr lang="vi-VN" sz="3200" dirty="0">
                <a:solidFill>
                  <a:srgbClr val="ED7D31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Má đỏ hây hây</a:t>
            </a:r>
          </a:p>
          <a:p>
            <a:pPr lvl="0" algn="just" fontAlgn="t"/>
            <a:r>
              <a:rPr lang="vi-VN" sz="3200" dirty="0">
                <a:solidFill>
                  <a:srgbClr val="ED7D31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Đung đưa trưa nắng</a:t>
            </a:r>
            <a:r>
              <a:rPr lang="en-US" sz="3200" dirty="0">
                <a:solidFill>
                  <a:srgbClr val="ED7D31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3200" dirty="0">
              <a:solidFill>
                <a:srgbClr val="ED7D31">
                  <a:lumMod val="75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710684" y="2021890"/>
            <a:ext cx="37505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vi-VN" sz="3200" b="0" dirty="0" smtClean="0">
                <a:solidFill>
                  <a:srgbClr val="FF006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Gọi ong ủ mật</a:t>
            </a:r>
          </a:p>
          <a:p>
            <a:pPr algn="just" fontAlgn="t"/>
            <a:r>
              <a:rPr lang="vi-VN" sz="3200" b="0" dirty="0" smtClean="0">
                <a:solidFill>
                  <a:srgbClr val="FF006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Rủ ve chơi đàn</a:t>
            </a:r>
          </a:p>
          <a:p>
            <a:pPr algn="just" fontAlgn="t"/>
            <a:r>
              <a:rPr lang="vi-VN" sz="3200" b="0" dirty="0" smtClean="0">
                <a:solidFill>
                  <a:srgbClr val="FF006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Tu hú kêu vang</a:t>
            </a:r>
          </a:p>
          <a:p>
            <a:pPr algn="just" fontAlgn="t"/>
            <a:r>
              <a:rPr lang="vi-VN" sz="3200" b="0" dirty="0" smtClean="0">
                <a:solidFill>
                  <a:srgbClr val="FF006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Mùa hè rực rỡ</a:t>
            </a:r>
            <a:r>
              <a:rPr lang="en-US" sz="3200" b="0" dirty="0" smtClean="0">
                <a:solidFill>
                  <a:srgbClr val="FF0066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3200" b="0" dirty="0" smtClean="0">
              <a:solidFill>
                <a:srgbClr val="FF0066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5" b="98626" l="0" r="98697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76000" y="4946979"/>
            <a:ext cx="1706828" cy="199325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54" b="98289" l="3524" r="1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17657" y="211626"/>
            <a:ext cx="2530220" cy="236811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4816" y="65045"/>
            <a:ext cx="6224555" cy="153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88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44444E-6 L 0.49336 0.0988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61" y="49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0.0044 L -0.48997 0.0666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05" y="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21" grpId="0"/>
      <p:bldP spid="21" grpId="1"/>
      <p:bldP spid="22" grpId="0"/>
      <p:bldP spid="22" grpId="1"/>
      <p:bldP spid="27" grpId="0"/>
      <p:bldP spid="27" grpId="1"/>
      <p:bldP spid="28" grpId="0"/>
      <p:bldP spid="28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73916134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Naver">
      <a:dk1>
        <a:srgbClr val="1E1E1C"/>
      </a:dk1>
      <a:lt1>
        <a:srgbClr val="FEF8EA"/>
      </a:lt1>
      <a:dk2>
        <a:srgbClr val="C57C45"/>
      </a:dk2>
      <a:lt2>
        <a:srgbClr val="F5E7CC"/>
      </a:lt2>
      <a:accent1>
        <a:srgbClr val="BDDAE2"/>
      </a:accent1>
      <a:accent2>
        <a:srgbClr val="E0D2B5"/>
      </a:accent2>
      <a:accent3>
        <a:srgbClr val="F07C6D"/>
      </a:accent3>
      <a:accent4>
        <a:srgbClr val="FBD556"/>
      </a:accent4>
      <a:accent5>
        <a:srgbClr val="003744"/>
      </a:accent5>
      <a:accent6>
        <a:srgbClr val="107F92"/>
      </a:accent6>
      <a:hlink>
        <a:srgbClr val="EDBCA0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</TotalTime>
  <Words>671</Words>
  <Application>Microsoft Office PowerPoint</Application>
  <PresentationFormat>Widescreen</PresentationFormat>
  <Paragraphs>140</Paragraphs>
  <Slides>18</Slides>
  <Notes>5</Notes>
  <HiddenSlides>0</HiddenSlides>
  <MMClips>6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42" baseType="lpstr">
      <vt:lpstr>#9Slide07 Deepika</vt:lpstr>
      <vt:lpstr>#9Slide07 IcielPony</vt:lpstr>
      <vt:lpstr>#9Slide07 Cadena</vt:lpstr>
      <vt:lpstr>Calibri</vt:lpstr>
      <vt:lpstr>SVN-Newton</vt:lpstr>
      <vt:lpstr>#9Slide05 Bodega Script</vt:lpstr>
      <vt:lpstr>SVN-Poky's</vt:lpstr>
      <vt:lpstr>#9Slide07 IcielBC Cubano Normal</vt:lpstr>
      <vt:lpstr>UTM Avo</vt:lpstr>
      <vt:lpstr>等线</vt:lpstr>
      <vt:lpstr>#9Slide07 HoneyCream</vt:lpstr>
      <vt:lpstr>UTM Diana</vt:lpstr>
      <vt:lpstr>UVN Buc Thu</vt:lpstr>
      <vt:lpstr>Cambria</vt:lpstr>
      <vt:lpstr>SVN-Dancing Script</vt:lpstr>
      <vt:lpstr>SVN-Gretoon</vt:lpstr>
      <vt:lpstr>Calibri Light</vt:lpstr>
      <vt:lpstr>#9Slide07 SVNDessert Menu Scrip</vt:lpstr>
      <vt:lpstr>SVN-Mutlu</vt:lpstr>
      <vt:lpstr>Times New Roman</vt:lpstr>
      <vt:lpstr>Arial</vt:lpstr>
      <vt:lpstr>字魂70号-灵悦黑体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 T&amp;T</dc:creator>
  <cp:lastModifiedBy>Nguyễn Thị Hồng Linh</cp:lastModifiedBy>
  <cp:revision>55</cp:revision>
  <dcterms:created xsi:type="dcterms:W3CDTF">2022-07-19T03:58:14Z</dcterms:created>
  <dcterms:modified xsi:type="dcterms:W3CDTF">2022-08-27T09:48:30Z</dcterms:modified>
</cp:coreProperties>
</file>